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60" r:id="rId6"/>
    <p:sldId id="281" r:id="rId7"/>
    <p:sldId id="262" r:id="rId8"/>
    <p:sldId id="263" r:id="rId9"/>
    <p:sldId id="264" r:id="rId10"/>
    <p:sldId id="265" r:id="rId11"/>
    <p:sldId id="266" r:id="rId12"/>
    <p:sldId id="294" r:id="rId13"/>
    <p:sldId id="267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A6643-B8B0-42C1-8A86-BFFEB2B5981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CDE8A-E1B9-4E0F-BC04-775712EB3722}">
      <dgm:prSet phldrT="[Text]"/>
      <dgm:spPr/>
      <dgm:t>
        <a:bodyPr/>
        <a:lstStyle/>
        <a:p>
          <a:r>
            <a:rPr lang="fa-IR" dirty="0" smtClean="0">
              <a:latin typeface="B itr"/>
              <a:cs typeface="B Titr" panose="00000700000000000000" pitchFamily="2" charset="-78"/>
            </a:rPr>
            <a:t>سطح بالا</a:t>
          </a:r>
          <a:endParaRPr lang="en-US" dirty="0">
            <a:latin typeface="B itr"/>
            <a:cs typeface="B Titr" panose="00000700000000000000" pitchFamily="2" charset="-78"/>
          </a:endParaRPr>
        </a:p>
      </dgm:t>
    </dgm:pt>
    <dgm:pt modelId="{CBE75FC7-4AE3-4BF5-A6E4-1F7B65CE3EA0}" type="parTrans" cxnId="{C5081539-0919-4367-A518-A2F0CFA02D05}">
      <dgm:prSet/>
      <dgm:spPr/>
      <dgm:t>
        <a:bodyPr/>
        <a:lstStyle/>
        <a:p>
          <a:endParaRPr lang="en-US"/>
        </a:p>
      </dgm:t>
    </dgm:pt>
    <dgm:pt modelId="{C609182D-EC2B-4641-A7A0-F3792343F6BE}" type="sibTrans" cxnId="{C5081539-0919-4367-A518-A2F0CFA02D05}">
      <dgm:prSet/>
      <dgm:spPr/>
      <dgm:t>
        <a:bodyPr/>
        <a:lstStyle/>
        <a:p>
          <a:endParaRPr lang="en-US"/>
        </a:p>
      </dgm:t>
    </dgm:pt>
    <dgm:pt modelId="{DEC1D08D-D9C6-4A40-BF0B-5C2947F78E87}">
      <dgm:prSet phldrT="[Text]"/>
      <dgm:spPr/>
      <dgm:t>
        <a:bodyPr/>
        <a:lstStyle/>
        <a:p>
          <a:r>
            <a:rPr lang="fa-IR" dirty="0" smtClean="0">
              <a:latin typeface="B itr"/>
              <a:cs typeface="B Titr" panose="00000700000000000000" pitchFamily="2" charset="-78"/>
            </a:rPr>
            <a:t>اجرای همرمان و موازی</a:t>
          </a:r>
          <a:endParaRPr lang="en-US" dirty="0">
            <a:latin typeface="B itr"/>
            <a:cs typeface="B Titr" panose="00000700000000000000" pitchFamily="2" charset="-78"/>
          </a:endParaRPr>
        </a:p>
      </dgm:t>
    </dgm:pt>
    <dgm:pt modelId="{AEA19276-B129-4057-AD18-C743C31770C9}" type="parTrans" cxnId="{851A17DC-759F-435A-9180-D8DA381B70EF}">
      <dgm:prSet/>
      <dgm:spPr/>
      <dgm:t>
        <a:bodyPr/>
        <a:lstStyle/>
        <a:p>
          <a:endParaRPr lang="en-US"/>
        </a:p>
      </dgm:t>
    </dgm:pt>
    <dgm:pt modelId="{1FEAF633-F26F-435A-83C5-9F501EC1A5A9}" type="sibTrans" cxnId="{851A17DC-759F-435A-9180-D8DA381B70EF}">
      <dgm:prSet/>
      <dgm:spPr/>
      <dgm:t>
        <a:bodyPr/>
        <a:lstStyle/>
        <a:p>
          <a:endParaRPr lang="en-US"/>
        </a:p>
      </dgm:t>
    </dgm:pt>
    <dgm:pt modelId="{F13FC981-2133-4808-BE8F-522FE311D795}">
      <dgm:prSet phldrT="[Text]"/>
      <dgm:spPr/>
      <dgm:t>
        <a:bodyPr/>
        <a:lstStyle/>
        <a:p>
          <a:r>
            <a:rPr lang="fa-IR" dirty="0" smtClean="0">
              <a:latin typeface="B itr"/>
              <a:cs typeface="B Titr" panose="00000700000000000000" pitchFamily="2" charset="-78"/>
            </a:rPr>
            <a:t>دارای کتاب‌خانه گسترده</a:t>
          </a:r>
          <a:endParaRPr lang="en-US" dirty="0">
            <a:latin typeface="B itr"/>
            <a:cs typeface="B Titr" panose="00000700000000000000" pitchFamily="2" charset="-78"/>
          </a:endParaRPr>
        </a:p>
      </dgm:t>
    </dgm:pt>
    <dgm:pt modelId="{554683CD-217E-4C7D-9B45-2834C0E57075}" type="parTrans" cxnId="{323D46EA-0EC6-4BD7-87B6-F67530C2F28D}">
      <dgm:prSet/>
      <dgm:spPr/>
      <dgm:t>
        <a:bodyPr/>
        <a:lstStyle/>
        <a:p>
          <a:endParaRPr lang="en-US"/>
        </a:p>
      </dgm:t>
    </dgm:pt>
    <dgm:pt modelId="{8FDC1157-B608-4CF1-898D-966E1883830F}" type="sibTrans" cxnId="{323D46EA-0EC6-4BD7-87B6-F67530C2F28D}">
      <dgm:prSet/>
      <dgm:spPr/>
      <dgm:t>
        <a:bodyPr/>
        <a:lstStyle/>
        <a:p>
          <a:endParaRPr lang="en-US"/>
        </a:p>
      </dgm:t>
    </dgm:pt>
    <dgm:pt modelId="{8FBE7E99-F9F3-4307-874B-957EB975DC62}">
      <dgm:prSet phldrT="[Text]"/>
      <dgm:spPr/>
      <dgm:t>
        <a:bodyPr/>
        <a:lstStyle/>
        <a:p>
          <a:r>
            <a:rPr lang="fa-IR" dirty="0" smtClean="0">
              <a:latin typeface="B itr"/>
              <a:cs typeface="B Titr" panose="00000700000000000000" pitchFamily="2" charset="-78"/>
            </a:rPr>
            <a:t>دقت عددی</a:t>
          </a:r>
          <a:endParaRPr lang="en-US" dirty="0">
            <a:latin typeface="B itr"/>
            <a:cs typeface="B Titr" panose="00000700000000000000" pitchFamily="2" charset="-78"/>
          </a:endParaRPr>
        </a:p>
      </dgm:t>
    </dgm:pt>
    <dgm:pt modelId="{CE9BEC7F-8EE6-4E5B-916E-9B7BE976C39F}" type="parTrans" cxnId="{3019D15F-9BFF-4713-93B4-E0329622935E}">
      <dgm:prSet/>
      <dgm:spPr/>
      <dgm:t>
        <a:bodyPr/>
        <a:lstStyle/>
        <a:p>
          <a:endParaRPr lang="en-US"/>
        </a:p>
      </dgm:t>
    </dgm:pt>
    <dgm:pt modelId="{E64B5DEB-DDB1-4B80-97AB-4728D2824702}" type="sibTrans" cxnId="{3019D15F-9BFF-4713-93B4-E0329622935E}">
      <dgm:prSet/>
      <dgm:spPr/>
      <dgm:t>
        <a:bodyPr/>
        <a:lstStyle/>
        <a:p>
          <a:endParaRPr lang="en-US"/>
        </a:p>
      </dgm:t>
    </dgm:pt>
    <dgm:pt modelId="{2B901968-768F-46EC-AB62-32808211A5D4}">
      <dgm:prSet phldrT="[Text]"/>
      <dgm:spPr/>
      <dgm:t>
        <a:bodyPr/>
        <a:lstStyle/>
        <a:p>
          <a:r>
            <a:rPr lang="fa-IR" dirty="0" smtClean="0">
              <a:latin typeface="B itr"/>
              <a:cs typeface="B Titr" panose="00000700000000000000" pitchFamily="2" charset="-78"/>
            </a:rPr>
            <a:t>کارایی بالا</a:t>
          </a:r>
          <a:endParaRPr lang="en-US" dirty="0">
            <a:latin typeface="B itr"/>
            <a:cs typeface="B Titr" panose="00000700000000000000" pitchFamily="2" charset="-78"/>
          </a:endParaRPr>
        </a:p>
      </dgm:t>
    </dgm:pt>
    <dgm:pt modelId="{6D05D526-E4D7-47EF-8308-206B0A6B212F}" type="parTrans" cxnId="{D087D105-8639-4962-A8FE-290AB4FBDB08}">
      <dgm:prSet/>
      <dgm:spPr/>
      <dgm:t>
        <a:bodyPr/>
        <a:lstStyle/>
        <a:p>
          <a:endParaRPr lang="en-US"/>
        </a:p>
      </dgm:t>
    </dgm:pt>
    <dgm:pt modelId="{D619DF6B-3E5A-486B-B882-1DDC720A9A15}" type="sibTrans" cxnId="{D087D105-8639-4962-A8FE-290AB4FBDB08}">
      <dgm:prSet/>
      <dgm:spPr/>
      <dgm:t>
        <a:bodyPr/>
        <a:lstStyle/>
        <a:p>
          <a:endParaRPr lang="en-US"/>
        </a:p>
      </dgm:t>
    </dgm:pt>
    <dgm:pt modelId="{9038F37F-9DBF-4D20-8E3B-C3D80AE6A596}">
      <dgm:prSet phldrT="[Text]"/>
      <dgm:spPr/>
      <dgm:t>
        <a:bodyPr/>
        <a:lstStyle/>
        <a:p>
          <a:r>
            <a:rPr lang="fa-IR" dirty="0" smtClean="0">
              <a:latin typeface="B itr"/>
              <a:cs typeface="B Titr" panose="00000700000000000000" pitchFamily="2" charset="-78"/>
            </a:rPr>
            <a:t>کتاب‌خانه متن باز</a:t>
          </a:r>
          <a:endParaRPr lang="en-US" dirty="0">
            <a:latin typeface="B itr"/>
            <a:cs typeface="B Titr" panose="00000700000000000000" pitchFamily="2" charset="-78"/>
          </a:endParaRPr>
        </a:p>
      </dgm:t>
    </dgm:pt>
    <dgm:pt modelId="{C269FA52-AFF2-4213-B97A-391D774A2254}" type="parTrans" cxnId="{4F5896B1-C879-47B4-BE7E-4D548D9B3F8F}">
      <dgm:prSet/>
      <dgm:spPr/>
      <dgm:t>
        <a:bodyPr/>
        <a:lstStyle/>
        <a:p>
          <a:endParaRPr lang="en-US"/>
        </a:p>
      </dgm:t>
    </dgm:pt>
    <dgm:pt modelId="{BC5329E2-F7A2-4B14-A6B9-8A1B9E432DAC}" type="sibTrans" cxnId="{4F5896B1-C879-47B4-BE7E-4D548D9B3F8F}">
      <dgm:prSet/>
      <dgm:spPr/>
      <dgm:t>
        <a:bodyPr/>
        <a:lstStyle/>
        <a:p>
          <a:endParaRPr lang="en-US"/>
        </a:p>
      </dgm:t>
    </dgm:pt>
    <dgm:pt modelId="{6EEB2219-CDF4-4308-A52C-557D6AEC2CE4}">
      <dgm:prSet phldrT="[Text]"/>
      <dgm:spPr/>
      <dgm:t>
        <a:bodyPr/>
        <a:lstStyle/>
        <a:p>
          <a:r>
            <a:rPr lang="fa-IR" dirty="0" smtClean="0">
              <a:latin typeface="B itr"/>
              <a:cs typeface="B Titr" panose="00000700000000000000" pitchFamily="2" charset="-78"/>
            </a:rPr>
            <a:t>رایگان</a:t>
          </a:r>
          <a:endParaRPr lang="en-US" dirty="0">
            <a:latin typeface="B itr"/>
            <a:cs typeface="B Titr" panose="00000700000000000000" pitchFamily="2" charset="-78"/>
          </a:endParaRPr>
        </a:p>
      </dgm:t>
    </dgm:pt>
    <dgm:pt modelId="{8C6AC164-D7F4-414D-B8F8-C3DBCA58160C}" type="parTrans" cxnId="{483A1C3B-DC4E-4429-8998-79590476EC76}">
      <dgm:prSet/>
      <dgm:spPr/>
      <dgm:t>
        <a:bodyPr/>
        <a:lstStyle/>
        <a:p>
          <a:endParaRPr lang="en-US"/>
        </a:p>
      </dgm:t>
    </dgm:pt>
    <dgm:pt modelId="{4446A281-D813-4790-A1C4-7CFF1C514F37}" type="sibTrans" cxnId="{483A1C3B-DC4E-4429-8998-79590476EC76}">
      <dgm:prSet/>
      <dgm:spPr/>
      <dgm:t>
        <a:bodyPr/>
        <a:lstStyle/>
        <a:p>
          <a:endParaRPr lang="en-US"/>
        </a:p>
      </dgm:t>
    </dgm:pt>
    <dgm:pt modelId="{DB03CDD1-2FC8-440E-A322-D67A35372A5E}" type="pres">
      <dgm:prSet presAssocID="{B3EA6643-B8B0-42C1-8A86-BFFEB2B5981F}" presName="cycle" presStyleCnt="0">
        <dgm:presLayoutVars>
          <dgm:dir/>
          <dgm:resizeHandles val="exact"/>
        </dgm:presLayoutVars>
      </dgm:prSet>
      <dgm:spPr/>
    </dgm:pt>
    <dgm:pt modelId="{D0BE115E-28DE-4281-880F-6A838932F462}" type="pres">
      <dgm:prSet presAssocID="{957CDE8A-E1B9-4E0F-BC04-775712EB3722}" presName="node" presStyleLbl="node1" presStyleIdx="0" presStyleCnt="7">
        <dgm:presLayoutVars>
          <dgm:bulletEnabled val="1"/>
        </dgm:presLayoutVars>
      </dgm:prSet>
      <dgm:spPr/>
    </dgm:pt>
    <dgm:pt modelId="{F011A6A8-24D2-4E3F-9D16-3F5D02C2FF37}" type="pres">
      <dgm:prSet presAssocID="{C609182D-EC2B-4641-A7A0-F3792343F6BE}" presName="sibTrans" presStyleLbl="sibTrans2D1" presStyleIdx="0" presStyleCnt="7"/>
      <dgm:spPr/>
    </dgm:pt>
    <dgm:pt modelId="{5F4B3D76-1152-4ED3-B6CC-1A1FE0C32F77}" type="pres">
      <dgm:prSet presAssocID="{C609182D-EC2B-4641-A7A0-F3792343F6BE}" presName="connectorText" presStyleLbl="sibTrans2D1" presStyleIdx="0" presStyleCnt="7"/>
      <dgm:spPr/>
    </dgm:pt>
    <dgm:pt modelId="{C4A427B7-92AB-474E-8AA6-54206C7ACF4D}" type="pres">
      <dgm:prSet presAssocID="{DEC1D08D-D9C6-4A40-BF0B-5C2947F78E87}" presName="node" presStyleLbl="node1" presStyleIdx="1" presStyleCnt="7">
        <dgm:presLayoutVars>
          <dgm:bulletEnabled val="1"/>
        </dgm:presLayoutVars>
      </dgm:prSet>
      <dgm:spPr/>
    </dgm:pt>
    <dgm:pt modelId="{5D7055F8-E3CD-412E-AC91-9DB35F63BF02}" type="pres">
      <dgm:prSet presAssocID="{1FEAF633-F26F-435A-83C5-9F501EC1A5A9}" presName="sibTrans" presStyleLbl="sibTrans2D1" presStyleIdx="1" presStyleCnt="7"/>
      <dgm:spPr/>
    </dgm:pt>
    <dgm:pt modelId="{AFA2EE15-62F3-4C40-A2DA-CBCDC9F3C984}" type="pres">
      <dgm:prSet presAssocID="{1FEAF633-F26F-435A-83C5-9F501EC1A5A9}" presName="connectorText" presStyleLbl="sibTrans2D1" presStyleIdx="1" presStyleCnt="7"/>
      <dgm:spPr/>
    </dgm:pt>
    <dgm:pt modelId="{1BCD6512-92D3-4728-BBF7-A826F3B2752B}" type="pres">
      <dgm:prSet presAssocID="{F13FC981-2133-4808-BE8F-522FE311D795}" presName="node" presStyleLbl="node1" presStyleIdx="2" presStyleCnt="7">
        <dgm:presLayoutVars>
          <dgm:bulletEnabled val="1"/>
        </dgm:presLayoutVars>
      </dgm:prSet>
      <dgm:spPr/>
    </dgm:pt>
    <dgm:pt modelId="{594DD1D9-7636-479F-89D4-F45D08CF9E96}" type="pres">
      <dgm:prSet presAssocID="{8FDC1157-B608-4CF1-898D-966E1883830F}" presName="sibTrans" presStyleLbl="sibTrans2D1" presStyleIdx="2" presStyleCnt="7"/>
      <dgm:spPr/>
    </dgm:pt>
    <dgm:pt modelId="{E7051CDD-72A1-4EC3-A1A5-45B651CCAF55}" type="pres">
      <dgm:prSet presAssocID="{8FDC1157-B608-4CF1-898D-966E1883830F}" presName="connectorText" presStyleLbl="sibTrans2D1" presStyleIdx="2" presStyleCnt="7"/>
      <dgm:spPr/>
    </dgm:pt>
    <dgm:pt modelId="{2A109842-B069-46D8-825B-03CD2EA2E97D}" type="pres">
      <dgm:prSet presAssocID="{8FBE7E99-F9F3-4307-874B-957EB975DC62}" presName="node" presStyleLbl="node1" presStyleIdx="3" presStyleCnt="7">
        <dgm:presLayoutVars>
          <dgm:bulletEnabled val="1"/>
        </dgm:presLayoutVars>
      </dgm:prSet>
      <dgm:spPr/>
    </dgm:pt>
    <dgm:pt modelId="{8B386338-8BE9-41C7-816E-FB66BDD8A51C}" type="pres">
      <dgm:prSet presAssocID="{E64B5DEB-DDB1-4B80-97AB-4728D2824702}" presName="sibTrans" presStyleLbl="sibTrans2D1" presStyleIdx="3" presStyleCnt="7"/>
      <dgm:spPr/>
    </dgm:pt>
    <dgm:pt modelId="{2664A416-56EF-45CD-9E82-24923D5BD9BB}" type="pres">
      <dgm:prSet presAssocID="{E64B5DEB-DDB1-4B80-97AB-4728D2824702}" presName="connectorText" presStyleLbl="sibTrans2D1" presStyleIdx="3" presStyleCnt="7"/>
      <dgm:spPr/>
    </dgm:pt>
    <dgm:pt modelId="{0C28B9F3-EA8F-4941-98C9-B2269EB0374C}" type="pres">
      <dgm:prSet presAssocID="{2B901968-768F-46EC-AB62-32808211A5D4}" presName="node" presStyleLbl="node1" presStyleIdx="4" presStyleCnt="7">
        <dgm:presLayoutVars>
          <dgm:bulletEnabled val="1"/>
        </dgm:presLayoutVars>
      </dgm:prSet>
      <dgm:spPr/>
    </dgm:pt>
    <dgm:pt modelId="{F5908148-D114-41D4-8829-31DCA8706F9D}" type="pres">
      <dgm:prSet presAssocID="{D619DF6B-3E5A-486B-B882-1DDC720A9A15}" presName="sibTrans" presStyleLbl="sibTrans2D1" presStyleIdx="4" presStyleCnt="7"/>
      <dgm:spPr/>
    </dgm:pt>
    <dgm:pt modelId="{9D064A9E-CC07-4B4E-B669-7B7A11B649C5}" type="pres">
      <dgm:prSet presAssocID="{D619DF6B-3E5A-486B-B882-1DDC720A9A15}" presName="connectorText" presStyleLbl="sibTrans2D1" presStyleIdx="4" presStyleCnt="7"/>
      <dgm:spPr/>
    </dgm:pt>
    <dgm:pt modelId="{AB08DFF9-351D-4AA2-8D6B-C075AB6A38E8}" type="pres">
      <dgm:prSet presAssocID="{9038F37F-9DBF-4D20-8E3B-C3D80AE6A596}" presName="node" presStyleLbl="node1" presStyleIdx="5" presStyleCnt="7">
        <dgm:presLayoutVars>
          <dgm:bulletEnabled val="1"/>
        </dgm:presLayoutVars>
      </dgm:prSet>
      <dgm:spPr/>
    </dgm:pt>
    <dgm:pt modelId="{0842829D-97E5-49B7-A151-892E87BF8272}" type="pres">
      <dgm:prSet presAssocID="{BC5329E2-F7A2-4B14-A6B9-8A1B9E432DAC}" presName="sibTrans" presStyleLbl="sibTrans2D1" presStyleIdx="5" presStyleCnt="7"/>
      <dgm:spPr/>
    </dgm:pt>
    <dgm:pt modelId="{195DB63A-CF00-41C3-98DC-240429C0ED4F}" type="pres">
      <dgm:prSet presAssocID="{BC5329E2-F7A2-4B14-A6B9-8A1B9E432DAC}" presName="connectorText" presStyleLbl="sibTrans2D1" presStyleIdx="5" presStyleCnt="7"/>
      <dgm:spPr/>
    </dgm:pt>
    <dgm:pt modelId="{8A607225-AB22-4AF6-93CD-1EAE89D1F4B8}" type="pres">
      <dgm:prSet presAssocID="{6EEB2219-CDF4-4308-A52C-557D6AEC2CE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4AE71-AE9B-4D83-8806-1F034077717A}" type="pres">
      <dgm:prSet presAssocID="{4446A281-D813-4790-A1C4-7CFF1C514F37}" presName="sibTrans" presStyleLbl="sibTrans2D1" presStyleIdx="6" presStyleCnt="7"/>
      <dgm:spPr/>
    </dgm:pt>
    <dgm:pt modelId="{AFBEF6F2-D831-46AF-95C9-D40BFB80A632}" type="pres">
      <dgm:prSet presAssocID="{4446A281-D813-4790-A1C4-7CFF1C514F37}" presName="connectorText" presStyleLbl="sibTrans2D1" presStyleIdx="6" presStyleCnt="7"/>
      <dgm:spPr/>
    </dgm:pt>
  </dgm:ptLst>
  <dgm:cxnLst>
    <dgm:cxn modelId="{483A1C3B-DC4E-4429-8998-79590476EC76}" srcId="{B3EA6643-B8B0-42C1-8A86-BFFEB2B5981F}" destId="{6EEB2219-CDF4-4308-A52C-557D6AEC2CE4}" srcOrd="6" destOrd="0" parTransId="{8C6AC164-D7F4-414D-B8F8-C3DBCA58160C}" sibTransId="{4446A281-D813-4790-A1C4-7CFF1C514F37}"/>
    <dgm:cxn modelId="{323D46EA-0EC6-4BD7-87B6-F67530C2F28D}" srcId="{B3EA6643-B8B0-42C1-8A86-BFFEB2B5981F}" destId="{F13FC981-2133-4808-BE8F-522FE311D795}" srcOrd="2" destOrd="0" parTransId="{554683CD-217E-4C7D-9B45-2834C0E57075}" sibTransId="{8FDC1157-B608-4CF1-898D-966E1883830F}"/>
    <dgm:cxn modelId="{2E3B8524-7013-4346-9AA7-69944832B5FF}" type="presOf" srcId="{8FBE7E99-F9F3-4307-874B-957EB975DC62}" destId="{2A109842-B069-46D8-825B-03CD2EA2E97D}" srcOrd="0" destOrd="0" presId="urn:microsoft.com/office/officeart/2005/8/layout/cycle2"/>
    <dgm:cxn modelId="{97B97F92-4982-490C-AEAC-5E2D4C68EEF0}" type="presOf" srcId="{E64B5DEB-DDB1-4B80-97AB-4728D2824702}" destId="{8B386338-8BE9-41C7-816E-FB66BDD8A51C}" srcOrd="0" destOrd="0" presId="urn:microsoft.com/office/officeart/2005/8/layout/cycle2"/>
    <dgm:cxn modelId="{830A6EDC-4C7A-4614-AD53-E47C7F89B5F5}" type="presOf" srcId="{957CDE8A-E1B9-4E0F-BC04-775712EB3722}" destId="{D0BE115E-28DE-4281-880F-6A838932F462}" srcOrd="0" destOrd="0" presId="urn:microsoft.com/office/officeart/2005/8/layout/cycle2"/>
    <dgm:cxn modelId="{3019D15F-9BFF-4713-93B4-E0329622935E}" srcId="{B3EA6643-B8B0-42C1-8A86-BFFEB2B5981F}" destId="{8FBE7E99-F9F3-4307-874B-957EB975DC62}" srcOrd="3" destOrd="0" parTransId="{CE9BEC7F-8EE6-4E5B-916E-9B7BE976C39F}" sibTransId="{E64B5DEB-DDB1-4B80-97AB-4728D2824702}"/>
    <dgm:cxn modelId="{D087D105-8639-4962-A8FE-290AB4FBDB08}" srcId="{B3EA6643-B8B0-42C1-8A86-BFFEB2B5981F}" destId="{2B901968-768F-46EC-AB62-32808211A5D4}" srcOrd="4" destOrd="0" parTransId="{6D05D526-E4D7-47EF-8308-206B0A6B212F}" sibTransId="{D619DF6B-3E5A-486B-B882-1DDC720A9A15}"/>
    <dgm:cxn modelId="{80732381-9CA0-40EC-8F48-FE4D905AD5DB}" type="presOf" srcId="{8FDC1157-B608-4CF1-898D-966E1883830F}" destId="{594DD1D9-7636-479F-89D4-F45D08CF9E96}" srcOrd="0" destOrd="0" presId="urn:microsoft.com/office/officeart/2005/8/layout/cycle2"/>
    <dgm:cxn modelId="{9795038D-AF6C-4444-8F7D-4B5AA024DA07}" type="presOf" srcId="{D619DF6B-3E5A-486B-B882-1DDC720A9A15}" destId="{9D064A9E-CC07-4B4E-B669-7B7A11B649C5}" srcOrd="1" destOrd="0" presId="urn:microsoft.com/office/officeart/2005/8/layout/cycle2"/>
    <dgm:cxn modelId="{B10CAB3B-2680-4189-80B4-20499F676A6C}" type="presOf" srcId="{E64B5DEB-DDB1-4B80-97AB-4728D2824702}" destId="{2664A416-56EF-45CD-9E82-24923D5BD9BB}" srcOrd="1" destOrd="0" presId="urn:microsoft.com/office/officeart/2005/8/layout/cycle2"/>
    <dgm:cxn modelId="{E937CFFA-5FB5-4965-811D-197E6BA8CE8B}" type="presOf" srcId="{4446A281-D813-4790-A1C4-7CFF1C514F37}" destId="{AFBEF6F2-D831-46AF-95C9-D40BFB80A632}" srcOrd="1" destOrd="0" presId="urn:microsoft.com/office/officeart/2005/8/layout/cycle2"/>
    <dgm:cxn modelId="{2549B030-14BF-42B4-A3B1-48FABB06B1B9}" type="presOf" srcId="{BC5329E2-F7A2-4B14-A6B9-8A1B9E432DAC}" destId="{195DB63A-CF00-41C3-98DC-240429C0ED4F}" srcOrd="1" destOrd="0" presId="urn:microsoft.com/office/officeart/2005/8/layout/cycle2"/>
    <dgm:cxn modelId="{4F5896B1-C879-47B4-BE7E-4D548D9B3F8F}" srcId="{B3EA6643-B8B0-42C1-8A86-BFFEB2B5981F}" destId="{9038F37F-9DBF-4D20-8E3B-C3D80AE6A596}" srcOrd="5" destOrd="0" parTransId="{C269FA52-AFF2-4213-B97A-391D774A2254}" sibTransId="{BC5329E2-F7A2-4B14-A6B9-8A1B9E432DAC}"/>
    <dgm:cxn modelId="{54C93DFE-A2F1-4F9E-A9BE-912A0124E92C}" type="presOf" srcId="{2B901968-768F-46EC-AB62-32808211A5D4}" destId="{0C28B9F3-EA8F-4941-98C9-B2269EB0374C}" srcOrd="0" destOrd="0" presId="urn:microsoft.com/office/officeart/2005/8/layout/cycle2"/>
    <dgm:cxn modelId="{0971EB9D-828F-4A98-9BD2-2DA21F86D1FB}" type="presOf" srcId="{B3EA6643-B8B0-42C1-8A86-BFFEB2B5981F}" destId="{DB03CDD1-2FC8-440E-A322-D67A35372A5E}" srcOrd="0" destOrd="0" presId="urn:microsoft.com/office/officeart/2005/8/layout/cycle2"/>
    <dgm:cxn modelId="{3276F7E7-9F09-4D81-AD35-7B8EFC7F3F9C}" type="presOf" srcId="{F13FC981-2133-4808-BE8F-522FE311D795}" destId="{1BCD6512-92D3-4728-BBF7-A826F3B2752B}" srcOrd="0" destOrd="0" presId="urn:microsoft.com/office/officeart/2005/8/layout/cycle2"/>
    <dgm:cxn modelId="{BAA42BC5-C93C-4814-ADD7-35BB32997467}" type="presOf" srcId="{C609182D-EC2B-4641-A7A0-F3792343F6BE}" destId="{F011A6A8-24D2-4E3F-9D16-3F5D02C2FF37}" srcOrd="0" destOrd="0" presId="urn:microsoft.com/office/officeart/2005/8/layout/cycle2"/>
    <dgm:cxn modelId="{7965C2DB-3214-4370-A9A8-857C00145F19}" type="presOf" srcId="{1FEAF633-F26F-435A-83C5-9F501EC1A5A9}" destId="{5D7055F8-E3CD-412E-AC91-9DB35F63BF02}" srcOrd="0" destOrd="0" presId="urn:microsoft.com/office/officeart/2005/8/layout/cycle2"/>
    <dgm:cxn modelId="{851A17DC-759F-435A-9180-D8DA381B70EF}" srcId="{B3EA6643-B8B0-42C1-8A86-BFFEB2B5981F}" destId="{DEC1D08D-D9C6-4A40-BF0B-5C2947F78E87}" srcOrd="1" destOrd="0" parTransId="{AEA19276-B129-4057-AD18-C743C31770C9}" sibTransId="{1FEAF633-F26F-435A-83C5-9F501EC1A5A9}"/>
    <dgm:cxn modelId="{C5081539-0919-4367-A518-A2F0CFA02D05}" srcId="{B3EA6643-B8B0-42C1-8A86-BFFEB2B5981F}" destId="{957CDE8A-E1B9-4E0F-BC04-775712EB3722}" srcOrd="0" destOrd="0" parTransId="{CBE75FC7-4AE3-4BF5-A6E4-1F7B65CE3EA0}" sibTransId="{C609182D-EC2B-4641-A7A0-F3792343F6BE}"/>
    <dgm:cxn modelId="{EB305250-1E4B-41FD-9C50-25CB1D11ADC0}" type="presOf" srcId="{6EEB2219-CDF4-4308-A52C-557D6AEC2CE4}" destId="{8A607225-AB22-4AF6-93CD-1EAE89D1F4B8}" srcOrd="0" destOrd="0" presId="urn:microsoft.com/office/officeart/2005/8/layout/cycle2"/>
    <dgm:cxn modelId="{86977A4E-016B-47B8-8597-79BFEB79E05D}" type="presOf" srcId="{9038F37F-9DBF-4D20-8E3B-C3D80AE6A596}" destId="{AB08DFF9-351D-4AA2-8D6B-C075AB6A38E8}" srcOrd="0" destOrd="0" presId="urn:microsoft.com/office/officeart/2005/8/layout/cycle2"/>
    <dgm:cxn modelId="{EC6DDB3F-D52A-4A94-8F8C-6F15772E6152}" type="presOf" srcId="{1FEAF633-F26F-435A-83C5-9F501EC1A5A9}" destId="{AFA2EE15-62F3-4C40-A2DA-CBCDC9F3C984}" srcOrd="1" destOrd="0" presId="urn:microsoft.com/office/officeart/2005/8/layout/cycle2"/>
    <dgm:cxn modelId="{1EFBF492-0BD7-444B-A240-7F5735761D87}" type="presOf" srcId="{D619DF6B-3E5A-486B-B882-1DDC720A9A15}" destId="{F5908148-D114-41D4-8829-31DCA8706F9D}" srcOrd="0" destOrd="0" presId="urn:microsoft.com/office/officeart/2005/8/layout/cycle2"/>
    <dgm:cxn modelId="{17846FEF-F109-46CA-A3F2-B6E812ACD4C0}" type="presOf" srcId="{C609182D-EC2B-4641-A7A0-F3792343F6BE}" destId="{5F4B3D76-1152-4ED3-B6CC-1A1FE0C32F77}" srcOrd="1" destOrd="0" presId="urn:microsoft.com/office/officeart/2005/8/layout/cycle2"/>
    <dgm:cxn modelId="{D50A8B19-F26D-43EE-9157-E21B9B9166C3}" type="presOf" srcId="{BC5329E2-F7A2-4B14-A6B9-8A1B9E432DAC}" destId="{0842829D-97E5-49B7-A151-892E87BF8272}" srcOrd="0" destOrd="0" presId="urn:microsoft.com/office/officeart/2005/8/layout/cycle2"/>
    <dgm:cxn modelId="{CA6CCAD9-A84A-4107-BB85-EFAA775BC516}" type="presOf" srcId="{DEC1D08D-D9C6-4A40-BF0B-5C2947F78E87}" destId="{C4A427B7-92AB-474E-8AA6-54206C7ACF4D}" srcOrd="0" destOrd="0" presId="urn:microsoft.com/office/officeart/2005/8/layout/cycle2"/>
    <dgm:cxn modelId="{54031FAE-5D0B-456A-9020-13A61587378F}" type="presOf" srcId="{4446A281-D813-4790-A1C4-7CFF1C514F37}" destId="{BA54AE71-AE9B-4D83-8806-1F034077717A}" srcOrd="0" destOrd="0" presId="urn:microsoft.com/office/officeart/2005/8/layout/cycle2"/>
    <dgm:cxn modelId="{AC628346-F956-48F0-B826-9ED0D45F9486}" type="presOf" srcId="{8FDC1157-B608-4CF1-898D-966E1883830F}" destId="{E7051CDD-72A1-4EC3-A1A5-45B651CCAF55}" srcOrd="1" destOrd="0" presId="urn:microsoft.com/office/officeart/2005/8/layout/cycle2"/>
    <dgm:cxn modelId="{7E5D2B23-A7CD-48DF-A4A3-ABC4B18CF50A}" type="presParOf" srcId="{DB03CDD1-2FC8-440E-A322-D67A35372A5E}" destId="{D0BE115E-28DE-4281-880F-6A838932F462}" srcOrd="0" destOrd="0" presId="urn:microsoft.com/office/officeart/2005/8/layout/cycle2"/>
    <dgm:cxn modelId="{05490D80-20C4-4134-99B9-FDFFBA4E78BF}" type="presParOf" srcId="{DB03CDD1-2FC8-440E-A322-D67A35372A5E}" destId="{F011A6A8-24D2-4E3F-9D16-3F5D02C2FF37}" srcOrd="1" destOrd="0" presId="urn:microsoft.com/office/officeart/2005/8/layout/cycle2"/>
    <dgm:cxn modelId="{4F1133FB-AE62-412D-A448-BA9311BDFACD}" type="presParOf" srcId="{F011A6A8-24D2-4E3F-9D16-3F5D02C2FF37}" destId="{5F4B3D76-1152-4ED3-B6CC-1A1FE0C32F77}" srcOrd="0" destOrd="0" presId="urn:microsoft.com/office/officeart/2005/8/layout/cycle2"/>
    <dgm:cxn modelId="{555451FB-6DB5-44DE-B841-BA203DEE3275}" type="presParOf" srcId="{DB03CDD1-2FC8-440E-A322-D67A35372A5E}" destId="{C4A427B7-92AB-474E-8AA6-54206C7ACF4D}" srcOrd="2" destOrd="0" presId="urn:microsoft.com/office/officeart/2005/8/layout/cycle2"/>
    <dgm:cxn modelId="{DABAE6D9-BD72-4F05-A632-C27F8EB62244}" type="presParOf" srcId="{DB03CDD1-2FC8-440E-A322-D67A35372A5E}" destId="{5D7055F8-E3CD-412E-AC91-9DB35F63BF02}" srcOrd="3" destOrd="0" presId="urn:microsoft.com/office/officeart/2005/8/layout/cycle2"/>
    <dgm:cxn modelId="{5E8AA83B-E78C-425C-8C11-04F6B6061B7B}" type="presParOf" srcId="{5D7055F8-E3CD-412E-AC91-9DB35F63BF02}" destId="{AFA2EE15-62F3-4C40-A2DA-CBCDC9F3C984}" srcOrd="0" destOrd="0" presId="urn:microsoft.com/office/officeart/2005/8/layout/cycle2"/>
    <dgm:cxn modelId="{30D852EA-0BBB-4779-8A1D-68385D11923E}" type="presParOf" srcId="{DB03CDD1-2FC8-440E-A322-D67A35372A5E}" destId="{1BCD6512-92D3-4728-BBF7-A826F3B2752B}" srcOrd="4" destOrd="0" presId="urn:microsoft.com/office/officeart/2005/8/layout/cycle2"/>
    <dgm:cxn modelId="{FA0BAFFA-5B23-455A-8DF9-D7835E5FA067}" type="presParOf" srcId="{DB03CDD1-2FC8-440E-A322-D67A35372A5E}" destId="{594DD1D9-7636-479F-89D4-F45D08CF9E96}" srcOrd="5" destOrd="0" presId="urn:microsoft.com/office/officeart/2005/8/layout/cycle2"/>
    <dgm:cxn modelId="{A120230C-6AF6-44B9-9EC4-9A34AC3199D1}" type="presParOf" srcId="{594DD1D9-7636-479F-89D4-F45D08CF9E96}" destId="{E7051CDD-72A1-4EC3-A1A5-45B651CCAF55}" srcOrd="0" destOrd="0" presId="urn:microsoft.com/office/officeart/2005/8/layout/cycle2"/>
    <dgm:cxn modelId="{55B640B6-3561-4A68-9587-87CEFF12DFE0}" type="presParOf" srcId="{DB03CDD1-2FC8-440E-A322-D67A35372A5E}" destId="{2A109842-B069-46D8-825B-03CD2EA2E97D}" srcOrd="6" destOrd="0" presId="urn:microsoft.com/office/officeart/2005/8/layout/cycle2"/>
    <dgm:cxn modelId="{3A96191A-0242-47A1-85E5-11479A4AD1D5}" type="presParOf" srcId="{DB03CDD1-2FC8-440E-A322-D67A35372A5E}" destId="{8B386338-8BE9-41C7-816E-FB66BDD8A51C}" srcOrd="7" destOrd="0" presId="urn:microsoft.com/office/officeart/2005/8/layout/cycle2"/>
    <dgm:cxn modelId="{24ED2251-FC5C-4A9B-834E-4C3F431A1B00}" type="presParOf" srcId="{8B386338-8BE9-41C7-816E-FB66BDD8A51C}" destId="{2664A416-56EF-45CD-9E82-24923D5BD9BB}" srcOrd="0" destOrd="0" presId="urn:microsoft.com/office/officeart/2005/8/layout/cycle2"/>
    <dgm:cxn modelId="{D814743C-53C3-415E-8D6A-5491DD799A2B}" type="presParOf" srcId="{DB03CDD1-2FC8-440E-A322-D67A35372A5E}" destId="{0C28B9F3-EA8F-4941-98C9-B2269EB0374C}" srcOrd="8" destOrd="0" presId="urn:microsoft.com/office/officeart/2005/8/layout/cycle2"/>
    <dgm:cxn modelId="{F5244AEE-5E8C-4105-8A20-0F29F8C58005}" type="presParOf" srcId="{DB03CDD1-2FC8-440E-A322-D67A35372A5E}" destId="{F5908148-D114-41D4-8829-31DCA8706F9D}" srcOrd="9" destOrd="0" presId="urn:microsoft.com/office/officeart/2005/8/layout/cycle2"/>
    <dgm:cxn modelId="{121890A4-C16F-4DE0-8424-51F3DD4AE317}" type="presParOf" srcId="{F5908148-D114-41D4-8829-31DCA8706F9D}" destId="{9D064A9E-CC07-4B4E-B669-7B7A11B649C5}" srcOrd="0" destOrd="0" presId="urn:microsoft.com/office/officeart/2005/8/layout/cycle2"/>
    <dgm:cxn modelId="{A4DD1CAE-C58C-4A2E-8C47-7B1594D06E25}" type="presParOf" srcId="{DB03CDD1-2FC8-440E-A322-D67A35372A5E}" destId="{AB08DFF9-351D-4AA2-8D6B-C075AB6A38E8}" srcOrd="10" destOrd="0" presId="urn:microsoft.com/office/officeart/2005/8/layout/cycle2"/>
    <dgm:cxn modelId="{F70C1329-4B93-4800-B486-2CFF2DDED9C3}" type="presParOf" srcId="{DB03CDD1-2FC8-440E-A322-D67A35372A5E}" destId="{0842829D-97E5-49B7-A151-892E87BF8272}" srcOrd="11" destOrd="0" presId="urn:microsoft.com/office/officeart/2005/8/layout/cycle2"/>
    <dgm:cxn modelId="{EAA5DE22-E7EA-471A-AD6B-6DB0C54DBA67}" type="presParOf" srcId="{0842829D-97E5-49B7-A151-892E87BF8272}" destId="{195DB63A-CF00-41C3-98DC-240429C0ED4F}" srcOrd="0" destOrd="0" presId="urn:microsoft.com/office/officeart/2005/8/layout/cycle2"/>
    <dgm:cxn modelId="{89F23BAC-393C-41BD-9B74-DE7165230EF2}" type="presParOf" srcId="{DB03CDD1-2FC8-440E-A322-D67A35372A5E}" destId="{8A607225-AB22-4AF6-93CD-1EAE89D1F4B8}" srcOrd="12" destOrd="0" presId="urn:microsoft.com/office/officeart/2005/8/layout/cycle2"/>
    <dgm:cxn modelId="{51283E31-D101-4424-AA74-481811316B6A}" type="presParOf" srcId="{DB03CDD1-2FC8-440E-A322-D67A35372A5E}" destId="{BA54AE71-AE9B-4D83-8806-1F034077717A}" srcOrd="13" destOrd="0" presId="urn:microsoft.com/office/officeart/2005/8/layout/cycle2"/>
    <dgm:cxn modelId="{9AED9885-74D6-4514-A5B3-9DA68C6B3111}" type="presParOf" srcId="{BA54AE71-AE9B-4D83-8806-1F034077717A}" destId="{AFBEF6F2-D831-46AF-95C9-D40BFB80A6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DB3512-CA2B-4452-9E24-771D70E8B3E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BC568-082F-440F-B7A1-1439D2984565}">
      <dgm:prSet phldrT="[Text]"/>
      <dgm:spPr/>
      <dgm:t>
        <a:bodyPr/>
        <a:lstStyle/>
        <a:p>
          <a:pPr rtl="1"/>
          <a:r>
            <a:rPr lang="fa-IR" dirty="0" smtClean="0">
              <a:cs typeface="B Titr" panose="00000700000000000000" pitchFamily="2" charset="-78"/>
            </a:rPr>
            <a:t>زبان </a:t>
          </a:r>
          <a:r>
            <a:rPr lang="en-US" dirty="0" smtClean="0">
              <a:cs typeface="B Titr" panose="00000700000000000000" pitchFamily="2" charset="-78"/>
            </a:rPr>
            <a:t>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7E3ABE-6ECF-4013-AE5B-490DE0221EAE}" type="parTrans" cxnId="{F9C09DA5-08A1-49A8-99ED-2666E677E269}">
      <dgm:prSet/>
      <dgm:spPr/>
      <dgm:t>
        <a:bodyPr/>
        <a:lstStyle/>
        <a:p>
          <a:endParaRPr lang="en-US"/>
        </a:p>
      </dgm:t>
    </dgm:pt>
    <dgm:pt modelId="{FB0246B6-FEDD-4F90-9985-9DE4511D4476}" type="sibTrans" cxnId="{F9C09DA5-08A1-49A8-99ED-2666E677E269}">
      <dgm:prSet/>
      <dgm:spPr/>
      <dgm:t>
        <a:bodyPr/>
        <a:lstStyle/>
        <a:p>
          <a:endParaRPr lang="en-US"/>
        </a:p>
      </dgm:t>
    </dgm:pt>
    <dgm:pt modelId="{68993BC1-50B5-406D-99BA-BD8BBAB37D8D}">
      <dgm:prSet phldrT="[Text]"/>
      <dgm:spPr/>
      <dgm:t>
        <a:bodyPr/>
        <a:lstStyle/>
        <a:p>
          <a:pPr rtl="1"/>
          <a:r>
            <a:rPr lang="fa-IR" b="1" dirty="0" smtClean="0">
              <a:cs typeface="B Nazanin" panose="00000400000000000000" pitchFamily="2" charset="-78"/>
            </a:rPr>
            <a:t>دارای طیف گسترده از بسته‌های اماری</a:t>
          </a:r>
          <a:endParaRPr lang="en-US" b="1" dirty="0">
            <a:cs typeface="B Nazanin" panose="00000400000000000000" pitchFamily="2" charset="-78"/>
          </a:endParaRPr>
        </a:p>
      </dgm:t>
    </dgm:pt>
    <dgm:pt modelId="{DAB7F40F-5EB9-4C3A-AC81-275FBF0F5795}" type="parTrans" cxnId="{4F0EA78C-EF7A-4202-9551-930E73F3BE04}">
      <dgm:prSet/>
      <dgm:spPr/>
      <dgm:t>
        <a:bodyPr/>
        <a:lstStyle/>
        <a:p>
          <a:endParaRPr lang="en-US"/>
        </a:p>
      </dgm:t>
    </dgm:pt>
    <dgm:pt modelId="{146FB3DD-8242-46FA-AB37-97AD3272BFEB}" type="sibTrans" cxnId="{4F0EA78C-EF7A-4202-9551-930E73F3BE04}">
      <dgm:prSet/>
      <dgm:spPr/>
      <dgm:t>
        <a:bodyPr/>
        <a:lstStyle/>
        <a:p>
          <a:endParaRPr lang="en-US"/>
        </a:p>
      </dgm:t>
    </dgm:pt>
    <dgm:pt modelId="{589B8DCA-82C8-4736-A21F-346D73AC753D}">
      <dgm:prSet phldrT="[Text]" custT="1"/>
      <dgm:spPr/>
      <dgm:t>
        <a:bodyPr/>
        <a:lstStyle/>
        <a:p>
          <a:pPr rtl="1"/>
          <a:r>
            <a:rPr lang="fa-IR" sz="3500" dirty="0" smtClean="0">
              <a:cs typeface="B Titr" panose="00000700000000000000" pitchFamily="2" charset="-78"/>
            </a:rPr>
            <a:t>زبان 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7C89D4-DEC7-4073-8CC7-F8C75E62D20A}" type="parTrans" cxnId="{85155A08-B44D-4BD3-9BCA-3821E4DDDD8F}">
      <dgm:prSet/>
      <dgm:spPr/>
      <dgm:t>
        <a:bodyPr/>
        <a:lstStyle/>
        <a:p>
          <a:endParaRPr lang="en-US"/>
        </a:p>
      </dgm:t>
    </dgm:pt>
    <dgm:pt modelId="{7B1D1B64-0BFE-4BE6-BB82-E2D34E07F6CF}" type="sibTrans" cxnId="{85155A08-B44D-4BD3-9BCA-3821E4DDDD8F}">
      <dgm:prSet/>
      <dgm:spPr/>
      <dgm:t>
        <a:bodyPr/>
        <a:lstStyle/>
        <a:p>
          <a:endParaRPr lang="en-US"/>
        </a:p>
      </dgm:t>
    </dgm:pt>
    <dgm:pt modelId="{F761F6BA-EE3D-4483-969E-8C35008EC232}">
      <dgm:prSet phldrT="[Text]" custT="1"/>
      <dgm:spPr/>
      <dgm:t>
        <a:bodyPr/>
        <a:lstStyle/>
        <a:p>
          <a:pPr rtl="1"/>
          <a:r>
            <a:rPr lang="fa-IR" sz="3200" b="1" dirty="0" smtClean="0">
              <a:cs typeface="B Nazanin" panose="00000400000000000000" pitchFamily="2" charset="-78"/>
            </a:rPr>
            <a:t>برنامه‌نویسی آسان</a:t>
          </a:r>
          <a:endParaRPr lang="en-US" sz="3200" b="1" dirty="0">
            <a:cs typeface="B Nazanin" panose="00000400000000000000" pitchFamily="2" charset="-78"/>
          </a:endParaRPr>
        </a:p>
      </dgm:t>
    </dgm:pt>
    <dgm:pt modelId="{DE6137CD-2F15-4BD1-B0F0-73B19E9B4811}" type="parTrans" cxnId="{9C456AB4-EFCB-481A-9A5E-5752C83A953C}">
      <dgm:prSet/>
      <dgm:spPr/>
      <dgm:t>
        <a:bodyPr/>
        <a:lstStyle/>
        <a:p>
          <a:endParaRPr lang="en-US"/>
        </a:p>
      </dgm:t>
    </dgm:pt>
    <dgm:pt modelId="{F8C06203-3E47-4C1F-B140-108344F46C3A}" type="sibTrans" cxnId="{9C456AB4-EFCB-481A-9A5E-5752C83A953C}">
      <dgm:prSet/>
      <dgm:spPr/>
      <dgm:t>
        <a:bodyPr/>
        <a:lstStyle/>
        <a:p>
          <a:endParaRPr lang="en-US"/>
        </a:p>
      </dgm:t>
    </dgm:pt>
    <dgm:pt modelId="{64659B9B-DF55-4155-9137-D8B5F3006ABE}">
      <dgm:prSet phldrT="[Text]" custT="1"/>
      <dgm:spPr/>
      <dgm:t>
        <a:bodyPr/>
        <a:lstStyle/>
        <a:p>
          <a:pPr rtl="1"/>
          <a:r>
            <a:rPr lang="fa-IR" sz="3500" dirty="0" smtClean="0">
              <a:cs typeface="B Titr" panose="00000700000000000000" pitchFamily="2" charset="-78"/>
            </a:rPr>
            <a:t>زبان </a:t>
          </a:r>
          <a:r>
            <a:rPr lang="en-US" sz="3500" dirty="0" smtClean="0">
              <a:cs typeface="B Titr" panose="00000700000000000000" pitchFamily="2" charset="-78"/>
            </a:rPr>
            <a:t> 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 , C++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ECC49-4FDB-4358-B424-8EC53B215B33}" type="parTrans" cxnId="{977C5777-5918-430E-8584-D908F1D59162}">
      <dgm:prSet/>
      <dgm:spPr/>
      <dgm:t>
        <a:bodyPr/>
        <a:lstStyle/>
        <a:p>
          <a:endParaRPr lang="en-US"/>
        </a:p>
      </dgm:t>
    </dgm:pt>
    <dgm:pt modelId="{1C6FB5F5-B322-4869-B454-40B471862F61}" type="sibTrans" cxnId="{977C5777-5918-430E-8584-D908F1D59162}">
      <dgm:prSet/>
      <dgm:spPr/>
      <dgm:t>
        <a:bodyPr/>
        <a:lstStyle/>
        <a:p>
          <a:endParaRPr lang="en-US"/>
        </a:p>
      </dgm:t>
    </dgm:pt>
    <dgm:pt modelId="{86AB53C9-5B99-41A2-BEDE-EF4FC23B7C3D}">
      <dgm:prSet phldrT="[Text]"/>
      <dgm:spPr/>
      <dgm:t>
        <a:bodyPr/>
        <a:lstStyle/>
        <a:p>
          <a:pPr rtl="1"/>
          <a:r>
            <a:rPr lang="fa-IR" sz="2700" b="1" dirty="0" smtClean="0">
              <a:cs typeface="B Nazanin" panose="00000400000000000000" pitchFamily="2" charset="-78"/>
            </a:rPr>
            <a:t>سرعت اجرای بالا</a:t>
          </a:r>
          <a:endParaRPr lang="en-US" sz="2700" b="1" dirty="0">
            <a:cs typeface="B Nazanin" panose="00000400000000000000" pitchFamily="2" charset="-78"/>
          </a:endParaRPr>
        </a:p>
      </dgm:t>
    </dgm:pt>
    <dgm:pt modelId="{EA83D593-256D-4667-B8E0-821F4D0CF72E}" type="parTrans" cxnId="{5ED3C5D9-DCBF-4060-86D2-892C603A7999}">
      <dgm:prSet/>
      <dgm:spPr/>
      <dgm:t>
        <a:bodyPr/>
        <a:lstStyle/>
        <a:p>
          <a:endParaRPr lang="en-US"/>
        </a:p>
      </dgm:t>
    </dgm:pt>
    <dgm:pt modelId="{DEB1333A-24EC-482E-B5FD-04347D390157}" type="sibTrans" cxnId="{5ED3C5D9-DCBF-4060-86D2-892C603A7999}">
      <dgm:prSet/>
      <dgm:spPr/>
      <dgm:t>
        <a:bodyPr/>
        <a:lstStyle/>
        <a:p>
          <a:endParaRPr lang="en-US"/>
        </a:p>
      </dgm:t>
    </dgm:pt>
    <dgm:pt modelId="{F333754A-7AFA-4D9E-9A49-59F0E0873395}" type="pres">
      <dgm:prSet presAssocID="{59DB3512-CA2B-4452-9E24-771D70E8B3E3}" presName="Name0" presStyleCnt="0">
        <dgm:presLayoutVars>
          <dgm:dir val="rev"/>
          <dgm:resizeHandles val="exact"/>
        </dgm:presLayoutVars>
      </dgm:prSet>
      <dgm:spPr/>
    </dgm:pt>
    <dgm:pt modelId="{47725973-E27E-4557-B88C-18A551BCEDE0}" type="pres">
      <dgm:prSet presAssocID="{A85BC568-082F-440F-B7A1-1439D29845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E645B-E6CB-469E-9AAF-E4340EE426F9}" type="pres">
      <dgm:prSet presAssocID="{FB0246B6-FEDD-4F90-9985-9DE4511D4476}" presName="sibTrans" presStyleCnt="0"/>
      <dgm:spPr/>
    </dgm:pt>
    <dgm:pt modelId="{80BA7E2A-D38E-4F44-BCCE-5DA6D7F823CC}" type="pres">
      <dgm:prSet presAssocID="{589B8DCA-82C8-4736-A21F-346D73AC753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B588A-20BD-4A6D-B94B-4B427C3FB439}" type="pres">
      <dgm:prSet presAssocID="{7B1D1B64-0BFE-4BE6-BB82-E2D34E07F6CF}" presName="sibTrans" presStyleCnt="0"/>
      <dgm:spPr/>
    </dgm:pt>
    <dgm:pt modelId="{98982A76-232F-404E-BE9C-85B7999A660D}" type="pres">
      <dgm:prSet presAssocID="{64659B9B-DF55-4155-9137-D8B5F3006ABE}" presName="node" presStyleLbl="node1" presStyleIdx="2" presStyleCnt="3" custLinFactNeighborX="2653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456AB4-EFCB-481A-9A5E-5752C83A953C}" srcId="{589B8DCA-82C8-4736-A21F-346D73AC753D}" destId="{F761F6BA-EE3D-4483-969E-8C35008EC232}" srcOrd="0" destOrd="0" parTransId="{DE6137CD-2F15-4BD1-B0F0-73B19E9B4811}" sibTransId="{F8C06203-3E47-4C1F-B140-108344F46C3A}"/>
    <dgm:cxn modelId="{977C5777-5918-430E-8584-D908F1D59162}" srcId="{59DB3512-CA2B-4452-9E24-771D70E8B3E3}" destId="{64659B9B-DF55-4155-9137-D8B5F3006ABE}" srcOrd="2" destOrd="0" parTransId="{648ECC49-4FDB-4358-B424-8EC53B215B33}" sibTransId="{1C6FB5F5-B322-4869-B454-40B471862F61}"/>
    <dgm:cxn modelId="{5ED3C5D9-DCBF-4060-86D2-892C603A7999}" srcId="{64659B9B-DF55-4155-9137-D8B5F3006ABE}" destId="{86AB53C9-5B99-41A2-BEDE-EF4FC23B7C3D}" srcOrd="0" destOrd="0" parTransId="{EA83D593-256D-4667-B8E0-821F4D0CF72E}" sibTransId="{DEB1333A-24EC-482E-B5FD-04347D390157}"/>
    <dgm:cxn modelId="{DC82EBAE-63A9-42B5-87AF-C279CCD710A7}" type="presOf" srcId="{86AB53C9-5B99-41A2-BEDE-EF4FC23B7C3D}" destId="{98982A76-232F-404E-BE9C-85B7999A660D}" srcOrd="0" destOrd="1" presId="urn:microsoft.com/office/officeart/2005/8/layout/hList6"/>
    <dgm:cxn modelId="{DD3FF03B-C74C-4A05-AB17-9EA7ACAE4489}" type="presOf" srcId="{64659B9B-DF55-4155-9137-D8B5F3006ABE}" destId="{98982A76-232F-404E-BE9C-85B7999A660D}" srcOrd="0" destOrd="0" presId="urn:microsoft.com/office/officeart/2005/8/layout/hList6"/>
    <dgm:cxn modelId="{85155A08-B44D-4BD3-9BCA-3821E4DDDD8F}" srcId="{59DB3512-CA2B-4452-9E24-771D70E8B3E3}" destId="{589B8DCA-82C8-4736-A21F-346D73AC753D}" srcOrd="1" destOrd="0" parTransId="{537C89D4-DEC7-4073-8CC7-F8C75E62D20A}" sibTransId="{7B1D1B64-0BFE-4BE6-BB82-E2D34E07F6CF}"/>
    <dgm:cxn modelId="{0523CCEC-D978-482D-98DC-3BC829B7E6BE}" type="presOf" srcId="{589B8DCA-82C8-4736-A21F-346D73AC753D}" destId="{80BA7E2A-D38E-4F44-BCCE-5DA6D7F823CC}" srcOrd="0" destOrd="0" presId="urn:microsoft.com/office/officeart/2005/8/layout/hList6"/>
    <dgm:cxn modelId="{4F0EA78C-EF7A-4202-9551-930E73F3BE04}" srcId="{A85BC568-082F-440F-B7A1-1439D2984565}" destId="{68993BC1-50B5-406D-99BA-BD8BBAB37D8D}" srcOrd="0" destOrd="0" parTransId="{DAB7F40F-5EB9-4C3A-AC81-275FBF0F5795}" sibTransId="{146FB3DD-8242-46FA-AB37-97AD3272BFEB}"/>
    <dgm:cxn modelId="{801FEA58-0CE2-4FBE-B295-91302BEB21B8}" type="presOf" srcId="{A85BC568-082F-440F-B7A1-1439D2984565}" destId="{47725973-E27E-4557-B88C-18A551BCEDE0}" srcOrd="0" destOrd="0" presId="urn:microsoft.com/office/officeart/2005/8/layout/hList6"/>
    <dgm:cxn modelId="{063B4C19-41FC-4BFD-8235-36DE901C9512}" type="presOf" srcId="{F761F6BA-EE3D-4483-969E-8C35008EC232}" destId="{80BA7E2A-D38E-4F44-BCCE-5DA6D7F823CC}" srcOrd="0" destOrd="1" presId="urn:microsoft.com/office/officeart/2005/8/layout/hList6"/>
    <dgm:cxn modelId="{8307B961-1D06-49AE-855A-E362D2D62AA9}" type="presOf" srcId="{68993BC1-50B5-406D-99BA-BD8BBAB37D8D}" destId="{47725973-E27E-4557-B88C-18A551BCEDE0}" srcOrd="0" destOrd="1" presId="urn:microsoft.com/office/officeart/2005/8/layout/hList6"/>
    <dgm:cxn modelId="{F9C09DA5-08A1-49A8-99ED-2666E677E269}" srcId="{59DB3512-CA2B-4452-9E24-771D70E8B3E3}" destId="{A85BC568-082F-440F-B7A1-1439D2984565}" srcOrd="0" destOrd="0" parTransId="{BE7E3ABE-6ECF-4013-AE5B-490DE0221EAE}" sibTransId="{FB0246B6-FEDD-4F90-9985-9DE4511D4476}"/>
    <dgm:cxn modelId="{DDF572E7-8E5E-42B6-8771-12C5B818BEA3}" type="presOf" srcId="{59DB3512-CA2B-4452-9E24-771D70E8B3E3}" destId="{F333754A-7AFA-4D9E-9A49-59F0E0873395}" srcOrd="0" destOrd="0" presId="urn:microsoft.com/office/officeart/2005/8/layout/hList6"/>
    <dgm:cxn modelId="{4659B0D0-6BE4-4D64-8B8E-9C8770DAD04D}" type="presParOf" srcId="{F333754A-7AFA-4D9E-9A49-59F0E0873395}" destId="{47725973-E27E-4557-B88C-18A551BCEDE0}" srcOrd="0" destOrd="0" presId="urn:microsoft.com/office/officeart/2005/8/layout/hList6"/>
    <dgm:cxn modelId="{61CA27F7-6A1E-4D3B-912C-EF71B1200DB7}" type="presParOf" srcId="{F333754A-7AFA-4D9E-9A49-59F0E0873395}" destId="{C30E645B-E6CB-469E-9AAF-E4340EE426F9}" srcOrd="1" destOrd="0" presId="urn:microsoft.com/office/officeart/2005/8/layout/hList6"/>
    <dgm:cxn modelId="{F8061A59-0D3B-467C-9D1E-2BB0CDFBD89D}" type="presParOf" srcId="{F333754A-7AFA-4D9E-9A49-59F0E0873395}" destId="{80BA7E2A-D38E-4F44-BCCE-5DA6D7F823CC}" srcOrd="2" destOrd="0" presId="urn:microsoft.com/office/officeart/2005/8/layout/hList6"/>
    <dgm:cxn modelId="{00043AB9-47ED-4482-82C7-5D16E62A9C18}" type="presParOf" srcId="{F333754A-7AFA-4D9E-9A49-59F0E0873395}" destId="{92BB588A-20BD-4A6D-B94B-4B427C3FB439}" srcOrd="3" destOrd="0" presId="urn:microsoft.com/office/officeart/2005/8/layout/hList6"/>
    <dgm:cxn modelId="{0EACB527-8C04-4653-A90B-7E06AAE4AA7A}" type="presParOf" srcId="{F333754A-7AFA-4D9E-9A49-59F0E0873395}" destId="{98982A76-232F-404E-BE9C-85B7999A660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3F2AB-278F-4817-9771-44C1CC7ED3E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EA4E2-C5B8-4EA3-B049-31A34416DEF1}">
      <dgm:prSet phldrT="[Text]" custT="1"/>
      <dgm:spPr/>
      <dgm:t>
        <a:bodyPr/>
        <a:lstStyle/>
        <a:p>
          <a:r>
            <a:rPr lang="fa-IR" sz="1600" b="1" dirty="0" smtClean="0">
              <a:latin typeface="Times New Roman" pitchFamily="18" charset="0"/>
              <a:cs typeface="B Titr" panose="00000700000000000000" pitchFamily="2" charset="-78"/>
            </a:rPr>
            <a:t>ارسال چندگانه</a:t>
          </a:r>
          <a:endParaRPr lang="en-US" sz="2000" b="1" dirty="0">
            <a:latin typeface="Times New Roman" pitchFamily="18" charset="0"/>
            <a:cs typeface="B Titr" panose="00000700000000000000" pitchFamily="2" charset="-78"/>
          </a:endParaRPr>
        </a:p>
      </dgm:t>
    </dgm:pt>
    <dgm:pt modelId="{454A2540-74B1-4514-AED5-163E189D1FB9}" type="parTrans" cxnId="{50CBBCDC-DE26-42F8-BAAA-F40FB103D0BC}">
      <dgm:prSet/>
      <dgm:spPr/>
      <dgm:t>
        <a:bodyPr/>
        <a:lstStyle/>
        <a:p>
          <a:endParaRPr lang="en-US"/>
        </a:p>
      </dgm:t>
    </dgm:pt>
    <dgm:pt modelId="{6CB4BBD8-E90A-4330-9E63-093575C9C947}" type="sibTrans" cxnId="{50CBBCDC-DE26-42F8-BAAA-F40FB103D0BC}">
      <dgm:prSet custT="1"/>
      <dgm:spPr/>
      <dgm:t>
        <a:bodyPr/>
        <a:lstStyle/>
        <a:p>
          <a:endParaRPr lang="en-US" sz="500">
            <a:cs typeface="B Titr" panose="00000700000000000000" pitchFamily="2" charset="-78"/>
          </a:endParaRPr>
        </a:p>
      </dgm:t>
    </dgm:pt>
    <dgm:pt modelId="{6A61E95A-018E-49C1-A18B-E36337E405D2}">
      <dgm:prSet phldrT="[Text]" custT="1"/>
      <dgm:spPr/>
      <dgm:t>
        <a:bodyPr/>
        <a:lstStyle/>
        <a:p>
          <a:r>
            <a:rPr lang="fa-IR" sz="1600" b="1" dirty="0" smtClean="0">
              <a:latin typeface="Times New Roman" pitchFamily="18" charset="0"/>
              <a:cs typeface="B Titr" panose="00000700000000000000" pitchFamily="2" charset="-78"/>
            </a:rPr>
            <a:t>سیستم پویا</a:t>
          </a:r>
          <a:endParaRPr lang="en-US" sz="1600" b="1" dirty="0">
            <a:latin typeface="Times New Roman" pitchFamily="18" charset="0"/>
            <a:cs typeface="B Titr" panose="00000700000000000000" pitchFamily="2" charset="-78"/>
          </a:endParaRPr>
        </a:p>
      </dgm:t>
    </dgm:pt>
    <dgm:pt modelId="{EC1D9983-A685-457B-ACF9-43B7C264E9F4}" type="parTrans" cxnId="{E05053CA-E4CF-4962-9EAC-86A7F07B2EA0}">
      <dgm:prSet/>
      <dgm:spPr/>
      <dgm:t>
        <a:bodyPr/>
        <a:lstStyle/>
        <a:p>
          <a:endParaRPr lang="en-US"/>
        </a:p>
      </dgm:t>
    </dgm:pt>
    <dgm:pt modelId="{459B7F61-543A-4679-9F5A-0A36C1C235FA}" type="sibTrans" cxnId="{E05053CA-E4CF-4962-9EAC-86A7F07B2EA0}">
      <dgm:prSet custT="1"/>
      <dgm:spPr/>
      <dgm:t>
        <a:bodyPr/>
        <a:lstStyle/>
        <a:p>
          <a:endParaRPr lang="en-US" sz="500">
            <a:cs typeface="B Titr" panose="00000700000000000000" pitchFamily="2" charset="-78"/>
          </a:endParaRPr>
        </a:p>
      </dgm:t>
    </dgm:pt>
    <dgm:pt modelId="{5E454BF6-9DEF-4D98-87DF-73C8E10B074D}">
      <dgm:prSet phldrT="[Text]" custT="1"/>
      <dgm:spPr/>
      <dgm:t>
        <a:bodyPr/>
        <a:lstStyle/>
        <a:p>
          <a:r>
            <a:rPr lang="en-US" sz="1600" b="1" dirty="0" smtClean="0">
              <a:cs typeface="B Titr" pitchFamily="2" charset="-78"/>
            </a:rPr>
            <a:t>Meta programming</a:t>
          </a:r>
          <a:endParaRPr lang="en-US" sz="1600" b="1" dirty="0">
            <a:cs typeface="B Titr" pitchFamily="2" charset="-78"/>
          </a:endParaRPr>
        </a:p>
      </dgm:t>
    </dgm:pt>
    <dgm:pt modelId="{930B977D-0E26-4FD0-AB8C-605D85EDCFD5}" type="parTrans" cxnId="{C8AF6CDA-6917-414D-8E41-8793BD573FC6}">
      <dgm:prSet/>
      <dgm:spPr/>
      <dgm:t>
        <a:bodyPr/>
        <a:lstStyle/>
        <a:p>
          <a:endParaRPr lang="en-US"/>
        </a:p>
      </dgm:t>
    </dgm:pt>
    <dgm:pt modelId="{5DF453BE-ED38-42AA-AB9F-687F9CC5C360}" type="sibTrans" cxnId="{C8AF6CDA-6917-414D-8E41-8793BD573FC6}">
      <dgm:prSet custT="1"/>
      <dgm:spPr/>
      <dgm:t>
        <a:bodyPr/>
        <a:lstStyle/>
        <a:p>
          <a:endParaRPr lang="en-US" sz="500">
            <a:cs typeface="B Titr" panose="00000700000000000000" pitchFamily="2" charset="-78"/>
          </a:endParaRPr>
        </a:p>
      </dgm:t>
    </dgm:pt>
    <dgm:pt modelId="{540D2954-1DF7-41C6-8FCE-0C867D02DF22}">
      <dgm:prSet phldrT="[Text]" custT="1"/>
      <dgm:spPr/>
      <dgm:t>
        <a:bodyPr/>
        <a:lstStyle/>
        <a:p>
          <a:pPr rtl="1"/>
          <a:r>
            <a:rPr lang="fa-IR" sz="1600" b="1" dirty="0" smtClean="0">
              <a:latin typeface="Times New Roman" pitchFamily="18" charset="0"/>
              <a:cs typeface="B Titr" panose="00000700000000000000" pitchFamily="2" charset="-78"/>
            </a:rPr>
            <a:t>کارایی خوب نزدیک به زبان </a:t>
          </a:r>
          <a:r>
            <a:rPr lang="en-US" sz="1600" b="1" dirty="0" smtClean="0">
              <a:latin typeface="Times New Roman" pitchFamily="18" charset="0"/>
              <a:cs typeface="B Titr" panose="00000700000000000000" pitchFamily="2" charset="-78"/>
            </a:rPr>
            <a:t>  c</a:t>
          </a:r>
          <a:endParaRPr lang="en-US" sz="1600" dirty="0">
            <a:cs typeface="B Titr" panose="00000700000000000000" pitchFamily="2" charset="-78"/>
          </a:endParaRPr>
        </a:p>
      </dgm:t>
    </dgm:pt>
    <dgm:pt modelId="{3981266E-30B2-4EF8-BB37-842D47E08C23}" type="parTrans" cxnId="{6FCF6DE9-11A8-47B4-8192-362EDC8BE141}">
      <dgm:prSet/>
      <dgm:spPr/>
      <dgm:t>
        <a:bodyPr/>
        <a:lstStyle/>
        <a:p>
          <a:endParaRPr lang="en-US"/>
        </a:p>
      </dgm:t>
    </dgm:pt>
    <dgm:pt modelId="{E66CB6D5-E140-4A29-99E5-D8E70A197E6C}" type="sibTrans" cxnId="{6FCF6DE9-11A8-47B4-8192-362EDC8BE141}">
      <dgm:prSet custT="1"/>
      <dgm:spPr/>
      <dgm:t>
        <a:bodyPr/>
        <a:lstStyle/>
        <a:p>
          <a:endParaRPr lang="en-US" sz="500">
            <a:cs typeface="B Titr" panose="00000700000000000000" pitchFamily="2" charset="-78"/>
          </a:endParaRPr>
        </a:p>
      </dgm:t>
    </dgm:pt>
    <dgm:pt modelId="{707EA26E-A059-4C6C-A8A9-CC8528A6AFFA}">
      <dgm:prSet phldrT="[Text]" custT="1"/>
      <dgm:spPr/>
      <dgm:t>
        <a:bodyPr/>
        <a:lstStyle/>
        <a:p>
          <a:r>
            <a:rPr lang="fa-IR" sz="1600" b="1" dirty="0" smtClean="0">
              <a:cs typeface="B Titr" pitchFamily="2" charset="-78"/>
            </a:rPr>
            <a:t>تولید خودکار کد کار‌امد</a:t>
          </a:r>
          <a:endParaRPr lang="en-US" sz="1600" dirty="0">
            <a:cs typeface="B Titr" panose="00000700000000000000" pitchFamily="2" charset="-78"/>
          </a:endParaRPr>
        </a:p>
      </dgm:t>
    </dgm:pt>
    <dgm:pt modelId="{0CEE57DE-C935-4C9F-B700-CF287724A867}" type="parTrans" cxnId="{305E0B78-C251-4419-BAE6-2DB714DF6B07}">
      <dgm:prSet/>
      <dgm:spPr/>
      <dgm:t>
        <a:bodyPr/>
        <a:lstStyle/>
        <a:p>
          <a:endParaRPr lang="en-US"/>
        </a:p>
      </dgm:t>
    </dgm:pt>
    <dgm:pt modelId="{42CA0410-AE5E-4D30-AB10-846259491B97}" type="sibTrans" cxnId="{305E0B78-C251-4419-BAE6-2DB714DF6B07}">
      <dgm:prSet custT="1"/>
      <dgm:spPr/>
      <dgm:t>
        <a:bodyPr/>
        <a:lstStyle/>
        <a:p>
          <a:endParaRPr lang="en-US" sz="500">
            <a:cs typeface="B Titr" panose="00000700000000000000" pitchFamily="2" charset="-78"/>
          </a:endParaRPr>
        </a:p>
      </dgm:t>
    </dgm:pt>
    <dgm:pt modelId="{F1719247-3EEA-412D-B23B-C5E4DEA2D2D9}">
      <dgm:prSet phldrT="[Text]" custT="1"/>
      <dgm:spPr/>
      <dgm:t>
        <a:bodyPr/>
        <a:lstStyle/>
        <a:p>
          <a:r>
            <a:rPr lang="fa-IR" sz="1600" dirty="0" smtClean="0">
              <a:cs typeface="B Titr" panose="00000700000000000000" pitchFamily="2" charset="-78"/>
            </a:rPr>
            <a:t>فراخوانی توابع زبان سی و پایتون</a:t>
          </a:r>
          <a:endParaRPr lang="en-US" sz="1600" dirty="0">
            <a:cs typeface="B Titr" panose="00000700000000000000" pitchFamily="2" charset="-78"/>
          </a:endParaRPr>
        </a:p>
      </dgm:t>
    </dgm:pt>
    <dgm:pt modelId="{1BA1292B-5080-4A37-8A53-452BE83EDC8A}" type="parTrans" cxnId="{974DA3D0-0F77-4496-90AA-C5B8CC450ED9}">
      <dgm:prSet/>
      <dgm:spPr/>
      <dgm:t>
        <a:bodyPr/>
        <a:lstStyle/>
        <a:p>
          <a:endParaRPr lang="en-US"/>
        </a:p>
      </dgm:t>
    </dgm:pt>
    <dgm:pt modelId="{5D84D868-124F-4362-AD22-DA72C9FAA42C}" type="sibTrans" cxnId="{974DA3D0-0F77-4496-90AA-C5B8CC450ED9}">
      <dgm:prSet custT="1"/>
      <dgm:spPr/>
      <dgm:t>
        <a:bodyPr/>
        <a:lstStyle/>
        <a:p>
          <a:endParaRPr lang="en-US" sz="500">
            <a:cs typeface="B Titr" panose="00000700000000000000" pitchFamily="2" charset="-78"/>
          </a:endParaRPr>
        </a:p>
      </dgm:t>
    </dgm:pt>
    <dgm:pt modelId="{D26B8414-FA58-46F6-9589-C212F8DF522C}">
      <dgm:prSet phldrT="[Text]" custT="1"/>
      <dgm:spPr/>
      <dgm:t>
        <a:bodyPr/>
        <a:lstStyle/>
        <a:p>
          <a:r>
            <a:rPr lang="fa-IR" sz="1600" dirty="0" smtClean="0">
              <a:cs typeface="B Titr" panose="00000700000000000000" pitchFamily="2" charset="-78"/>
            </a:rPr>
            <a:t>گسترش پذیر</a:t>
          </a:r>
          <a:endParaRPr lang="en-US" sz="1600" dirty="0">
            <a:cs typeface="B Titr" panose="00000700000000000000" pitchFamily="2" charset="-78"/>
          </a:endParaRPr>
        </a:p>
      </dgm:t>
    </dgm:pt>
    <dgm:pt modelId="{ECD7034E-8D21-4B88-943D-14299B77D75D}" type="parTrans" cxnId="{D13D6F9D-6A9F-47DA-99F1-A590A5121806}">
      <dgm:prSet/>
      <dgm:spPr/>
      <dgm:t>
        <a:bodyPr/>
        <a:lstStyle/>
        <a:p>
          <a:endParaRPr lang="en-US"/>
        </a:p>
      </dgm:t>
    </dgm:pt>
    <dgm:pt modelId="{5B596C78-DFC2-4C2D-817D-DFC505B0CBC0}" type="sibTrans" cxnId="{D13D6F9D-6A9F-47DA-99F1-A590A5121806}">
      <dgm:prSet custT="1"/>
      <dgm:spPr/>
      <dgm:t>
        <a:bodyPr/>
        <a:lstStyle/>
        <a:p>
          <a:endParaRPr lang="en-US" sz="500">
            <a:cs typeface="B Titr" panose="00000700000000000000" pitchFamily="2" charset="-78"/>
          </a:endParaRPr>
        </a:p>
      </dgm:t>
    </dgm:pt>
    <dgm:pt modelId="{4A1BA7B6-6557-4D60-986F-C437C47A6125}">
      <dgm:prSet phldrT="[Text]" custT="1"/>
      <dgm:spPr/>
      <dgm:t>
        <a:bodyPr/>
        <a:lstStyle/>
        <a:p>
          <a:r>
            <a:rPr lang="fa-IR" sz="1600" dirty="0" smtClean="0">
              <a:cs typeface="B Titr" panose="00000700000000000000" pitchFamily="2" charset="-78"/>
            </a:rPr>
            <a:t>سرعت بالا</a:t>
          </a:r>
          <a:endParaRPr lang="en-US" sz="1600" dirty="0">
            <a:cs typeface="B Titr" panose="00000700000000000000" pitchFamily="2" charset="-78"/>
          </a:endParaRPr>
        </a:p>
      </dgm:t>
    </dgm:pt>
    <dgm:pt modelId="{6FDD2064-6DFE-493A-A7E2-C89314EFB539}" type="parTrans" cxnId="{D860FA49-2415-4EEC-ADCC-16DB6A3862BF}">
      <dgm:prSet/>
      <dgm:spPr/>
      <dgm:t>
        <a:bodyPr/>
        <a:lstStyle/>
        <a:p>
          <a:endParaRPr lang="en-US"/>
        </a:p>
      </dgm:t>
    </dgm:pt>
    <dgm:pt modelId="{9565FC83-E6F8-4CEC-81FD-E29BCB9D9461}" type="sibTrans" cxnId="{D860FA49-2415-4EEC-ADCC-16DB6A3862BF}">
      <dgm:prSet/>
      <dgm:spPr/>
      <dgm:t>
        <a:bodyPr/>
        <a:lstStyle/>
        <a:p>
          <a:endParaRPr lang="en-US"/>
        </a:p>
      </dgm:t>
    </dgm:pt>
    <dgm:pt modelId="{05C53FCD-B709-46F7-BA31-6E5898ABE2C2}" type="pres">
      <dgm:prSet presAssocID="{2A53F2AB-278F-4817-9771-44C1CC7ED3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296432-30F3-489C-9302-568883EAB4E2}" type="pres">
      <dgm:prSet presAssocID="{908EA4E2-C5B8-4EA3-B049-31A34416DEF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B8A5F-3BB1-4713-9246-F7699A284D4D}" type="pres">
      <dgm:prSet presAssocID="{6CB4BBD8-E90A-4330-9E63-093575C9C947}" presName="sibTrans" presStyleLbl="sibTrans1D1" presStyleIdx="0" presStyleCnt="7"/>
      <dgm:spPr/>
      <dgm:t>
        <a:bodyPr/>
        <a:lstStyle/>
        <a:p>
          <a:endParaRPr lang="en-US"/>
        </a:p>
      </dgm:t>
    </dgm:pt>
    <dgm:pt modelId="{BECF0124-DDC1-4D23-88DC-1776805B3D03}" type="pres">
      <dgm:prSet presAssocID="{6CB4BBD8-E90A-4330-9E63-093575C9C947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527EC3C9-CF8A-4086-A3E4-030EF5E92877}" type="pres">
      <dgm:prSet presAssocID="{6A61E95A-018E-49C1-A18B-E36337E405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2EB6-BB0A-4CAA-A14E-4C11B6A5B2FF}" type="pres">
      <dgm:prSet presAssocID="{459B7F61-543A-4679-9F5A-0A36C1C235FA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24F3789-24A4-4718-BC32-D878C7A5ADCE}" type="pres">
      <dgm:prSet presAssocID="{459B7F61-543A-4679-9F5A-0A36C1C235FA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03E43529-D317-4041-B1D6-7DF2A8611164}" type="pres">
      <dgm:prSet presAssocID="{5E454BF6-9DEF-4D98-87DF-73C8E10B074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3EC09-881A-4BF7-8C13-1DF7096E7ECE}" type="pres">
      <dgm:prSet presAssocID="{5DF453BE-ED38-42AA-AB9F-687F9CC5C360}" presName="sibTrans" presStyleLbl="sibTrans1D1" presStyleIdx="2" presStyleCnt="7"/>
      <dgm:spPr/>
      <dgm:t>
        <a:bodyPr/>
        <a:lstStyle/>
        <a:p>
          <a:endParaRPr lang="en-US"/>
        </a:p>
      </dgm:t>
    </dgm:pt>
    <dgm:pt modelId="{A03997E5-743A-4143-B9CD-60B54D3E4EB2}" type="pres">
      <dgm:prSet presAssocID="{5DF453BE-ED38-42AA-AB9F-687F9CC5C360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72433EA3-8EF1-494B-93F6-9D55EA024299}" type="pres">
      <dgm:prSet presAssocID="{540D2954-1DF7-41C6-8FCE-0C867D02DF2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A83DB-8AC8-4F8F-AB20-6E53A9DC0380}" type="pres">
      <dgm:prSet presAssocID="{E66CB6D5-E140-4A29-99E5-D8E70A197E6C}" presName="sibTrans" presStyleLbl="sibTrans1D1" presStyleIdx="3" presStyleCnt="7"/>
      <dgm:spPr/>
      <dgm:t>
        <a:bodyPr/>
        <a:lstStyle/>
        <a:p>
          <a:endParaRPr lang="en-US"/>
        </a:p>
      </dgm:t>
    </dgm:pt>
    <dgm:pt modelId="{CB55B9F8-9C6B-4578-979A-6B3BCCF94539}" type="pres">
      <dgm:prSet presAssocID="{E66CB6D5-E140-4A29-99E5-D8E70A197E6C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AFE131C0-E9D3-4FAA-82EE-7AFB596A7886}" type="pres">
      <dgm:prSet presAssocID="{707EA26E-A059-4C6C-A8A9-CC8528A6AFF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C9490-472E-4B4B-8289-FFFF7465F650}" type="pres">
      <dgm:prSet presAssocID="{42CA0410-AE5E-4D30-AB10-846259491B97}" presName="sibTrans" presStyleLbl="sibTrans1D1" presStyleIdx="4" presStyleCnt="7"/>
      <dgm:spPr/>
      <dgm:t>
        <a:bodyPr/>
        <a:lstStyle/>
        <a:p>
          <a:endParaRPr lang="en-US"/>
        </a:p>
      </dgm:t>
    </dgm:pt>
    <dgm:pt modelId="{6BDD0C52-7A35-4CB6-AA2D-18D7B693FC3D}" type="pres">
      <dgm:prSet presAssocID="{42CA0410-AE5E-4D30-AB10-846259491B97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6801C6C4-3CE4-4AAB-8D20-B80C655F9687}" type="pres">
      <dgm:prSet presAssocID="{D26B8414-FA58-46F6-9589-C212F8DF522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8B177-8EA0-44DC-A620-75ADFA11EE93}" type="pres">
      <dgm:prSet presAssocID="{5B596C78-DFC2-4C2D-817D-DFC505B0CBC0}" presName="sibTrans" presStyleLbl="sibTrans1D1" presStyleIdx="5" presStyleCnt="7"/>
      <dgm:spPr/>
    </dgm:pt>
    <dgm:pt modelId="{B83FDB07-CAD5-42E9-AE10-01D5074069A9}" type="pres">
      <dgm:prSet presAssocID="{5B596C78-DFC2-4C2D-817D-DFC505B0CBC0}" presName="connectorText" presStyleLbl="sibTrans1D1" presStyleIdx="5" presStyleCnt="7"/>
      <dgm:spPr/>
    </dgm:pt>
    <dgm:pt modelId="{5E35DC3E-A536-4EC6-B20C-83711239E96D}" type="pres">
      <dgm:prSet presAssocID="{F1719247-3EEA-412D-B23B-C5E4DEA2D2D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AB743-F37A-4E1E-B606-0C38B5792081}" type="pres">
      <dgm:prSet presAssocID="{5D84D868-124F-4362-AD22-DA72C9FAA42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28C36760-9E9F-409A-9E1B-4F4BABBA4230}" type="pres">
      <dgm:prSet presAssocID="{5D84D868-124F-4362-AD22-DA72C9FAA42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634F2DB9-6093-4AF1-96D0-D8D77FD99D52}" type="pres">
      <dgm:prSet presAssocID="{4A1BA7B6-6557-4D60-986F-C437C47A612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977460-A01C-4B6B-8573-28E09F086A91}" type="presOf" srcId="{707EA26E-A059-4C6C-A8A9-CC8528A6AFFA}" destId="{AFE131C0-E9D3-4FAA-82EE-7AFB596A7886}" srcOrd="0" destOrd="0" presId="urn:microsoft.com/office/officeart/2005/8/layout/bProcess3"/>
    <dgm:cxn modelId="{6388F8E8-BE7D-4D88-B2AE-DCBD90D7B938}" type="presOf" srcId="{5B596C78-DFC2-4C2D-817D-DFC505B0CBC0}" destId="{7F48B177-8EA0-44DC-A620-75ADFA11EE93}" srcOrd="0" destOrd="0" presId="urn:microsoft.com/office/officeart/2005/8/layout/bProcess3"/>
    <dgm:cxn modelId="{775AA31A-24AB-42AE-8C7C-3BBEFE505474}" type="presOf" srcId="{6A61E95A-018E-49C1-A18B-E36337E405D2}" destId="{527EC3C9-CF8A-4086-A3E4-030EF5E92877}" srcOrd="0" destOrd="0" presId="urn:microsoft.com/office/officeart/2005/8/layout/bProcess3"/>
    <dgm:cxn modelId="{9A0273FE-AAF9-4B01-BB0D-CF574B61F560}" type="presOf" srcId="{42CA0410-AE5E-4D30-AB10-846259491B97}" destId="{B27C9490-472E-4B4B-8289-FFFF7465F650}" srcOrd="0" destOrd="0" presId="urn:microsoft.com/office/officeart/2005/8/layout/bProcess3"/>
    <dgm:cxn modelId="{9C057FFF-A81B-4924-AFFF-5BE7F4833396}" type="presOf" srcId="{5DF453BE-ED38-42AA-AB9F-687F9CC5C360}" destId="{8003EC09-881A-4BF7-8C13-1DF7096E7ECE}" srcOrd="0" destOrd="0" presId="urn:microsoft.com/office/officeart/2005/8/layout/bProcess3"/>
    <dgm:cxn modelId="{48228ED1-2A00-41F7-A2B5-6BC6C38BB5FA}" type="presOf" srcId="{6CB4BBD8-E90A-4330-9E63-093575C9C947}" destId="{2C5B8A5F-3BB1-4713-9246-F7699A284D4D}" srcOrd="0" destOrd="0" presId="urn:microsoft.com/office/officeart/2005/8/layout/bProcess3"/>
    <dgm:cxn modelId="{AEFD7D78-B4BC-4222-99B4-CE8D532D4B2A}" type="presOf" srcId="{5D84D868-124F-4362-AD22-DA72C9FAA42C}" destId="{A1BAB743-F37A-4E1E-B606-0C38B5792081}" srcOrd="0" destOrd="0" presId="urn:microsoft.com/office/officeart/2005/8/layout/bProcess3"/>
    <dgm:cxn modelId="{C8AF6CDA-6917-414D-8E41-8793BD573FC6}" srcId="{2A53F2AB-278F-4817-9771-44C1CC7ED3E6}" destId="{5E454BF6-9DEF-4D98-87DF-73C8E10B074D}" srcOrd="2" destOrd="0" parTransId="{930B977D-0E26-4FD0-AB8C-605D85EDCFD5}" sibTransId="{5DF453BE-ED38-42AA-AB9F-687F9CC5C360}"/>
    <dgm:cxn modelId="{974DA3D0-0F77-4496-90AA-C5B8CC450ED9}" srcId="{2A53F2AB-278F-4817-9771-44C1CC7ED3E6}" destId="{F1719247-3EEA-412D-B23B-C5E4DEA2D2D9}" srcOrd="6" destOrd="0" parTransId="{1BA1292B-5080-4A37-8A53-452BE83EDC8A}" sibTransId="{5D84D868-124F-4362-AD22-DA72C9FAA42C}"/>
    <dgm:cxn modelId="{AB7AEDCC-50A3-462C-8694-FCEEF475F9C7}" type="presOf" srcId="{459B7F61-543A-4679-9F5A-0A36C1C235FA}" destId="{9E5D2EB6-BB0A-4CAA-A14E-4C11B6A5B2FF}" srcOrd="0" destOrd="0" presId="urn:microsoft.com/office/officeart/2005/8/layout/bProcess3"/>
    <dgm:cxn modelId="{DEA909A9-8B85-470F-BC63-4EFD69E5F532}" type="presOf" srcId="{5DF453BE-ED38-42AA-AB9F-687F9CC5C360}" destId="{A03997E5-743A-4143-B9CD-60B54D3E4EB2}" srcOrd="1" destOrd="0" presId="urn:microsoft.com/office/officeart/2005/8/layout/bProcess3"/>
    <dgm:cxn modelId="{A89E48C8-1121-4E6F-8034-994C2F95B769}" type="presOf" srcId="{908EA4E2-C5B8-4EA3-B049-31A34416DEF1}" destId="{2E296432-30F3-489C-9302-568883EAB4E2}" srcOrd="0" destOrd="0" presId="urn:microsoft.com/office/officeart/2005/8/layout/bProcess3"/>
    <dgm:cxn modelId="{D537E8B3-F43C-4343-8B8D-5E835023B8AC}" type="presOf" srcId="{4A1BA7B6-6557-4D60-986F-C437C47A6125}" destId="{634F2DB9-6093-4AF1-96D0-D8D77FD99D52}" srcOrd="0" destOrd="0" presId="urn:microsoft.com/office/officeart/2005/8/layout/bProcess3"/>
    <dgm:cxn modelId="{B4877918-851B-4628-9DD8-D3CDFD38F38D}" type="presOf" srcId="{5B596C78-DFC2-4C2D-817D-DFC505B0CBC0}" destId="{B83FDB07-CAD5-42E9-AE10-01D5074069A9}" srcOrd="1" destOrd="0" presId="urn:microsoft.com/office/officeart/2005/8/layout/bProcess3"/>
    <dgm:cxn modelId="{39C6B1E9-03AB-4A50-89FA-6B7FBA073C21}" type="presOf" srcId="{6CB4BBD8-E90A-4330-9E63-093575C9C947}" destId="{BECF0124-DDC1-4D23-88DC-1776805B3D03}" srcOrd="1" destOrd="0" presId="urn:microsoft.com/office/officeart/2005/8/layout/bProcess3"/>
    <dgm:cxn modelId="{7C3B2F9B-DFA1-4F1F-8184-0A21826E7C6D}" type="presOf" srcId="{5D84D868-124F-4362-AD22-DA72C9FAA42C}" destId="{28C36760-9E9F-409A-9E1B-4F4BABBA4230}" srcOrd="1" destOrd="0" presId="urn:microsoft.com/office/officeart/2005/8/layout/bProcess3"/>
    <dgm:cxn modelId="{74712FAF-A6B9-478F-980B-5DF4822AAA4A}" type="presOf" srcId="{459B7F61-543A-4679-9F5A-0A36C1C235FA}" destId="{E24F3789-24A4-4718-BC32-D878C7A5ADCE}" srcOrd="1" destOrd="0" presId="urn:microsoft.com/office/officeart/2005/8/layout/bProcess3"/>
    <dgm:cxn modelId="{E05053CA-E4CF-4962-9EAC-86A7F07B2EA0}" srcId="{2A53F2AB-278F-4817-9771-44C1CC7ED3E6}" destId="{6A61E95A-018E-49C1-A18B-E36337E405D2}" srcOrd="1" destOrd="0" parTransId="{EC1D9983-A685-457B-ACF9-43B7C264E9F4}" sibTransId="{459B7F61-543A-4679-9F5A-0A36C1C235FA}"/>
    <dgm:cxn modelId="{53F3DF1A-CA71-4F78-9474-C2EFF564CE23}" type="presOf" srcId="{E66CB6D5-E140-4A29-99E5-D8E70A197E6C}" destId="{CB55B9F8-9C6B-4578-979A-6B3BCCF94539}" srcOrd="1" destOrd="0" presId="urn:microsoft.com/office/officeart/2005/8/layout/bProcess3"/>
    <dgm:cxn modelId="{305E0B78-C251-4419-BAE6-2DB714DF6B07}" srcId="{2A53F2AB-278F-4817-9771-44C1CC7ED3E6}" destId="{707EA26E-A059-4C6C-A8A9-CC8528A6AFFA}" srcOrd="4" destOrd="0" parTransId="{0CEE57DE-C935-4C9F-B700-CF287724A867}" sibTransId="{42CA0410-AE5E-4D30-AB10-846259491B97}"/>
    <dgm:cxn modelId="{91F09800-2734-49EE-B6A5-380D4D89439A}" type="presOf" srcId="{F1719247-3EEA-412D-B23B-C5E4DEA2D2D9}" destId="{5E35DC3E-A536-4EC6-B20C-83711239E96D}" srcOrd="0" destOrd="0" presId="urn:microsoft.com/office/officeart/2005/8/layout/bProcess3"/>
    <dgm:cxn modelId="{E50733AA-E320-4056-B376-2F756A5B239F}" type="presOf" srcId="{2A53F2AB-278F-4817-9771-44C1CC7ED3E6}" destId="{05C53FCD-B709-46F7-BA31-6E5898ABE2C2}" srcOrd="0" destOrd="0" presId="urn:microsoft.com/office/officeart/2005/8/layout/bProcess3"/>
    <dgm:cxn modelId="{6FCF6DE9-11A8-47B4-8192-362EDC8BE141}" srcId="{2A53F2AB-278F-4817-9771-44C1CC7ED3E6}" destId="{540D2954-1DF7-41C6-8FCE-0C867D02DF22}" srcOrd="3" destOrd="0" parTransId="{3981266E-30B2-4EF8-BB37-842D47E08C23}" sibTransId="{E66CB6D5-E140-4A29-99E5-D8E70A197E6C}"/>
    <dgm:cxn modelId="{CD200E66-1703-42BF-9938-157BF9BA8FDE}" type="presOf" srcId="{540D2954-1DF7-41C6-8FCE-0C867D02DF22}" destId="{72433EA3-8EF1-494B-93F6-9D55EA024299}" srcOrd="0" destOrd="0" presId="urn:microsoft.com/office/officeart/2005/8/layout/bProcess3"/>
    <dgm:cxn modelId="{D13D6F9D-6A9F-47DA-99F1-A590A5121806}" srcId="{2A53F2AB-278F-4817-9771-44C1CC7ED3E6}" destId="{D26B8414-FA58-46F6-9589-C212F8DF522C}" srcOrd="5" destOrd="0" parTransId="{ECD7034E-8D21-4B88-943D-14299B77D75D}" sibTransId="{5B596C78-DFC2-4C2D-817D-DFC505B0CBC0}"/>
    <dgm:cxn modelId="{D75137F1-993E-466A-860A-13BF32A8DC9D}" type="presOf" srcId="{42CA0410-AE5E-4D30-AB10-846259491B97}" destId="{6BDD0C52-7A35-4CB6-AA2D-18D7B693FC3D}" srcOrd="1" destOrd="0" presId="urn:microsoft.com/office/officeart/2005/8/layout/bProcess3"/>
    <dgm:cxn modelId="{50CBBCDC-DE26-42F8-BAAA-F40FB103D0BC}" srcId="{2A53F2AB-278F-4817-9771-44C1CC7ED3E6}" destId="{908EA4E2-C5B8-4EA3-B049-31A34416DEF1}" srcOrd="0" destOrd="0" parTransId="{454A2540-74B1-4514-AED5-163E189D1FB9}" sibTransId="{6CB4BBD8-E90A-4330-9E63-093575C9C947}"/>
    <dgm:cxn modelId="{AA12F777-28F3-4C90-8DD4-8C4E37ECE5A6}" type="presOf" srcId="{5E454BF6-9DEF-4D98-87DF-73C8E10B074D}" destId="{03E43529-D317-4041-B1D6-7DF2A8611164}" srcOrd="0" destOrd="0" presId="urn:microsoft.com/office/officeart/2005/8/layout/bProcess3"/>
    <dgm:cxn modelId="{49EF2038-7507-4FF7-BB27-545BD34CE55E}" type="presOf" srcId="{D26B8414-FA58-46F6-9589-C212F8DF522C}" destId="{6801C6C4-3CE4-4AAB-8D20-B80C655F9687}" srcOrd="0" destOrd="0" presId="urn:microsoft.com/office/officeart/2005/8/layout/bProcess3"/>
    <dgm:cxn modelId="{D860FA49-2415-4EEC-ADCC-16DB6A3862BF}" srcId="{2A53F2AB-278F-4817-9771-44C1CC7ED3E6}" destId="{4A1BA7B6-6557-4D60-986F-C437C47A6125}" srcOrd="7" destOrd="0" parTransId="{6FDD2064-6DFE-493A-A7E2-C89314EFB539}" sibTransId="{9565FC83-E6F8-4CEC-81FD-E29BCB9D9461}"/>
    <dgm:cxn modelId="{26DD698D-27BD-47A6-9C93-3686CC81C565}" type="presOf" srcId="{E66CB6D5-E140-4A29-99E5-D8E70A197E6C}" destId="{060A83DB-8AC8-4F8F-AB20-6E53A9DC0380}" srcOrd="0" destOrd="0" presId="urn:microsoft.com/office/officeart/2005/8/layout/bProcess3"/>
    <dgm:cxn modelId="{92BE9DEC-1B01-4667-825D-E5B48235DB3A}" type="presParOf" srcId="{05C53FCD-B709-46F7-BA31-6E5898ABE2C2}" destId="{2E296432-30F3-489C-9302-568883EAB4E2}" srcOrd="0" destOrd="0" presId="urn:microsoft.com/office/officeart/2005/8/layout/bProcess3"/>
    <dgm:cxn modelId="{02BD4D96-E20A-452B-A46F-29E19AEFF65B}" type="presParOf" srcId="{05C53FCD-B709-46F7-BA31-6E5898ABE2C2}" destId="{2C5B8A5F-3BB1-4713-9246-F7699A284D4D}" srcOrd="1" destOrd="0" presId="urn:microsoft.com/office/officeart/2005/8/layout/bProcess3"/>
    <dgm:cxn modelId="{71FBC723-EF01-46D2-9591-8D051238B135}" type="presParOf" srcId="{2C5B8A5F-3BB1-4713-9246-F7699A284D4D}" destId="{BECF0124-DDC1-4D23-88DC-1776805B3D03}" srcOrd="0" destOrd="0" presId="urn:microsoft.com/office/officeart/2005/8/layout/bProcess3"/>
    <dgm:cxn modelId="{B8B3BA5A-CAA3-4DE7-899E-B5C14BCA22EB}" type="presParOf" srcId="{05C53FCD-B709-46F7-BA31-6E5898ABE2C2}" destId="{527EC3C9-CF8A-4086-A3E4-030EF5E92877}" srcOrd="2" destOrd="0" presId="urn:microsoft.com/office/officeart/2005/8/layout/bProcess3"/>
    <dgm:cxn modelId="{ED59CC4D-F7E9-4338-B001-DC1917873E45}" type="presParOf" srcId="{05C53FCD-B709-46F7-BA31-6E5898ABE2C2}" destId="{9E5D2EB6-BB0A-4CAA-A14E-4C11B6A5B2FF}" srcOrd="3" destOrd="0" presId="urn:microsoft.com/office/officeart/2005/8/layout/bProcess3"/>
    <dgm:cxn modelId="{B2E8177B-78A1-46A6-94AE-4245D06EC47D}" type="presParOf" srcId="{9E5D2EB6-BB0A-4CAA-A14E-4C11B6A5B2FF}" destId="{E24F3789-24A4-4718-BC32-D878C7A5ADCE}" srcOrd="0" destOrd="0" presId="urn:microsoft.com/office/officeart/2005/8/layout/bProcess3"/>
    <dgm:cxn modelId="{1D4DC7F8-9E81-4988-AB31-82A70520BABE}" type="presParOf" srcId="{05C53FCD-B709-46F7-BA31-6E5898ABE2C2}" destId="{03E43529-D317-4041-B1D6-7DF2A8611164}" srcOrd="4" destOrd="0" presId="urn:microsoft.com/office/officeart/2005/8/layout/bProcess3"/>
    <dgm:cxn modelId="{612F8213-989A-48EC-BD3F-CD7889E49E3B}" type="presParOf" srcId="{05C53FCD-B709-46F7-BA31-6E5898ABE2C2}" destId="{8003EC09-881A-4BF7-8C13-1DF7096E7ECE}" srcOrd="5" destOrd="0" presId="urn:microsoft.com/office/officeart/2005/8/layout/bProcess3"/>
    <dgm:cxn modelId="{526D1572-71F5-4262-AA98-1B8FF2FA13F5}" type="presParOf" srcId="{8003EC09-881A-4BF7-8C13-1DF7096E7ECE}" destId="{A03997E5-743A-4143-B9CD-60B54D3E4EB2}" srcOrd="0" destOrd="0" presId="urn:microsoft.com/office/officeart/2005/8/layout/bProcess3"/>
    <dgm:cxn modelId="{D7E6D3E1-8518-497E-9488-83CF69CD8F01}" type="presParOf" srcId="{05C53FCD-B709-46F7-BA31-6E5898ABE2C2}" destId="{72433EA3-8EF1-494B-93F6-9D55EA024299}" srcOrd="6" destOrd="0" presId="urn:microsoft.com/office/officeart/2005/8/layout/bProcess3"/>
    <dgm:cxn modelId="{E7062B30-BCB8-4DC0-9059-80286E8BDC2A}" type="presParOf" srcId="{05C53FCD-B709-46F7-BA31-6E5898ABE2C2}" destId="{060A83DB-8AC8-4F8F-AB20-6E53A9DC0380}" srcOrd="7" destOrd="0" presId="urn:microsoft.com/office/officeart/2005/8/layout/bProcess3"/>
    <dgm:cxn modelId="{17FF1428-220A-4768-A46D-DBFB16C7918B}" type="presParOf" srcId="{060A83DB-8AC8-4F8F-AB20-6E53A9DC0380}" destId="{CB55B9F8-9C6B-4578-979A-6B3BCCF94539}" srcOrd="0" destOrd="0" presId="urn:microsoft.com/office/officeart/2005/8/layout/bProcess3"/>
    <dgm:cxn modelId="{24080AF6-0BD0-41F3-A4DE-A989E6579700}" type="presParOf" srcId="{05C53FCD-B709-46F7-BA31-6E5898ABE2C2}" destId="{AFE131C0-E9D3-4FAA-82EE-7AFB596A7886}" srcOrd="8" destOrd="0" presId="urn:microsoft.com/office/officeart/2005/8/layout/bProcess3"/>
    <dgm:cxn modelId="{C6932ADF-224E-41FA-BC2E-D859273D2669}" type="presParOf" srcId="{05C53FCD-B709-46F7-BA31-6E5898ABE2C2}" destId="{B27C9490-472E-4B4B-8289-FFFF7465F650}" srcOrd="9" destOrd="0" presId="urn:microsoft.com/office/officeart/2005/8/layout/bProcess3"/>
    <dgm:cxn modelId="{B722B278-E105-4425-9CFF-56FD832257F4}" type="presParOf" srcId="{B27C9490-472E-4B4B-8289-FFFF7465F650}" destId="{6BDD0C52-7A35-4CB6-AA2D-18D7B693FC3D}" srcOrd="0" destOrd="0" presId="urn:microsoft.com/office/officeart/2005/8/layout/bProcess3"/>
    <dgm:cxn modelId="{096F1AB1-2782-498C-BFB2-8B4DC2923B5B}" type="presParOf" srcId="{05C53FCD-B709-46F7-BA31-6E5898ABE2C2}" destId="{6801C6C4-3CE4-4AAB-8D20-B80C655F9687}" srcOrd="10" destOrd="0" presId="urn:microsoft.com/office/officeart/2005/8/layout/bProcess3"/>
    <dgm:cxn modelId="{1ECD238C-EBA1-46E8-A5EE-8F87886D23BE}" type="presParOf" srcId="{05C53FCD-B709-46F7-BA31-6E5898ABE2C2}" destId="{7F48B177-8EA0-44DC-A620-75ADFA11EE93}" srcOrd="11" destOrd="0" presId="urn:microsoft.com/office/officeart/2005/8/layout/bProcess3"/>
    <dgm:cxn modelId="{BFA4704B-229E-49C1-A127-A2E0C083745B}" type="presParOf" srcId="{7F48B177-8EA0-44DC-A620-75ADFA11EE93}" destId="{B83FDB07-CAD5-42E9-AE10-01D5074069A9}" srcOrd="0" destOrd="0" presId="urn:microsoft.com/office/officeart/2005/8/layout/bProcess3"/>
    <dgm:cxn modelId="{9836C07E-D1EE-4F73-B60F-2813BF8B49D5}" type="presParOf" srcId="{05C53FCD-B709-46F7-BA31-6E5898ABE2C2}" destId="{5E35DC3E-A536-4EC6-B20C-83711239E96D}" srcOrd="12" destOrd="0" presId="urn:microsoft.com/office/officeart/2005/8/layout/bProcess3"/>
    <dgm:cxn modelId="{1ADDA27A-48F9-43B9-880A-9E991F30E9CD}" type="presParOf" srcId="{05C53FCD-B709-46F7-BA31-6E5898ABE2C2}" destId="{A1BAB743-F37A-4E1E-B606-0C38B5792081}" srcOrd="13" destOrd="0" presId="urn:microsoft.com/office/officeart/2005/8/layout/bProcess3"/>
    <dgm:cxn modelId="{4D85500C-BBC8-473D-BC17-C3116F76C23E}" type="presParOf" srcId="{A1BAB743-F37A-4E1E-B606-0C38B5792081}" destId="{28C36760-9E9F-409A-9E1B-4F4BABBA4230}" srcOrd="0" destOrd="0" presId="urn:microsoft.com/office/officeart/2005/8/layout/bProcess3"/>
    <dgm:cxn modelId="{08292131-AFB1-4271-A15F-70D1B302540B}" type="presParOf" srcId="{05C53FCD-B709-46F7-BA31-6E5898ABE2C2}" destId="{634F2DB9-6093-4AF1-96D0-D8D77FD99D52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39654D-0603-487B-84D2-F5C06E7E52B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25E055-64D9-4ECF-8037-55EDD1176A0D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D136982A-280C-4B1D-A812-785840BA05A9}" type="parTrans" cxnId="{23D8EDA8-49F1-4411-84DA-D2B0AD470A3E}">
      <dgm:prSet/>
      <dgm:spPr/>
      <dgm:t>
        <a:bodyPr/>
        <a:lstStyle/>
        <a:p>
          <a:endParaRPr lang="en-US"/>
        </a:p>
      </dgm:t>
    </dgm:pt>
    <dgm:pt modelId="{A1E09D53-244E-40B8-98F6-58C4A08F95AB}" type="sibTrans" cxnId="{23D8EDA8-49F1-4411-84DA-D2B0AD470A3E}">
      <dgm:prSet/>
      <dgm:spPr/>
      <dgm:t>
        <a:bodyPr/>
        <a:lstStyle/>
        <a:p>
          <a:endParaRPr lang="en-US"/>
        </a:p>
      </dgm:t>
    </dgm:pt>
    <dgm:pt modelId="{F18212BB-6815-4F77-82BB-2B1AAC80D7D9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8C1BBA18-94DF-4CBC-BDB5-A2E4BFBBA36C}" type="parTrans" cxnId="{386B671B-9749-47C1-A033-18A492CA91FF}">
      <dgm:prSet/>
      <dgm:spPr/>
      <dgm:t>
        <a:bodyPr/>
        <a:lstStyle/>
        <a:p>
          <a:endParaRPr lang="en-US"/>
        </a:p>
      </dgm:t>
    </dgm:pt>
    <dgm:pt modelId="{527B5B3F-3999-4F1C-9889-8086B2515139}" type="sibTrans" cxnId="{386B671B-9749-47C1-A033-18A492CA91FF}">
      <dgm:prSet/>
      <dgm:spPr/>
      <dgm:t>
        <a:bodyPr/>
        <a:lstStyle/>
        <a:p>
          <a:endParaRPr lang="en-US"/>
        </a:p>
      </dgm:t>
    </dgm:pt>
    <dgm:pt modelId="{C6F2C791-CC87-47F9-9E9A-84BF0BEAA9EF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87AFA0BE-4C06-4BB8-8F72-9C736C2D006D}" type="parTrans" cxnId="{19B9B9E3-E517-4146-B74D-7865A9EDDB63}">
      <dgm:prSet/>
      <dgm:spPr/>
      <dgm:t>
        <a:bodyPr/>
        <a:lstStyle/>
        <a:p>
          <a:endParaRPr lang="en-US"/>
        </a:p>
      </dgm:t>
    </dgm:pt>
    <dgm:pt modelId="{C5F9E199-E3E1-4A9F-A709-8AC5AADD1E59}" type="sibTrans" cxnId="{19B9B9E3-E517-4146-B74D-7865A9EDDB63}">
      <dgm:prSet/>
      <dgm:spPr/>
      <dgm:t>
        <a:bodyPr/>
        <a:lstStyle/>
        <a:p>
          <a:endParaRPr lang="en-US"/>
        </a:p>
      </dgm:t>
    </dgm:pt>
    <dgm:pt modelId="{C4DCBB21-68F2-48BF-98D5-C920A95D01DB}">
      <dgm:prSet phldrT="[Text]"/>
      <dgm:spPr/>
      <dgm:t>
        <a:bodyPr/>
        <a:lstStyle/>
        <a:p>
          <a:r>
            <a:rPr lang="en-US" dirty="0" err="1" smtClean="0"/>
            <a:t>rm</a:t>
          </a:r>
          <a:endParaRPr lang="en-US" dirty="0"/>
        </a:p>
      </dgm:t>
    </dgm:pt>
    <dgm:pt modelId="{4D6B30F3-1796-4C12-B1E5-510064A57634}" type="parTrans" cxnId="{98FD7B4A-AE4C-4A9A-988E-7BFCAAAC9C53}">
      <dgm:prSet/>
      <dgm:spPr/>
      <dgm:t>
        <a:bodyPr/>
        <a:lstStyle/>
        <a:p>
          <a:endParaRPr lang="en-US"/>
        </a:p>
      </dgm:t>
    </dgm:pt>
    <dgm:pt modelId="{9C6F087A-BDBA-4F0E-ADA4-7636215DEE03}" type="sibTrans" cxnId="{98FD7B4A-AE4C-4A9A-988E-7BFCAAAC9C53}">
      <dgm:prSet/>
      <dgm:spPr/>
      <dgm:t>
        <a:bodyPr/>
        <a:lstStyle/>
        <a:p>
          <a:endParaRPr lang="en-US"/>
        </a:p>
      </dgm:t>
    </dgm:pt>
    <dgm:pt modelId="{02840E6E-045A-46BC-B9A5-B6E7C0E6E4C9}" type="pres">
      <dgm:prSet presAssocID="{E539654D-0603-487B-84D2-F5C06E7E52B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A9F374-DC04-43D2-966F-B794A469934A}" type="pres">
      <dgm:prSet presAssocID="{DC25E055-64D9-4ECF-8037-55EDD1176A0D}" presName="root1" presStyleCnt="0"/>
      <dgm:spPr/>
    </dgm:pt>
    <dgm:pt modelId="{44A427B6-F194-4DF5-91A2-8E770DE24332}" type="pres">
      <dgm:prSet presAssocID="{DC25E055-64D9-4ECF-8037-55EDD1176A0D}" presName="LevelOneTextNode" presStyleLbl="node0" presStyleIdx="0" presStyleCnt="1">
        <dgm:presLayoutVars>
          <dgm:chPref val="3"/>
        </dgm:presLayoutVars>
      </dgm:prSet>
      <dgm:spPr/>
    </dgm:pt>
    <dgm:pt modelId="{E7DE469F-A92E-4E4A-B758-A06D7AE87857}" type="pres">
      <dgm:prSet presAssocID="{DC25E055-64D9-4ECF-8037-55EDD1176A0D}" presName="level2hierChild" presStyleCnt="0"/>
      <dgm:spPr/>
    </dgm:pt>
    <dgm:pt modelId="{BAFD7021-08E0-467F-8D40-4D9211A30E08}" type="pres">
      <dgm:prSet presAssocID="{8C1BBA18-94DF-4CBC-BDB5-A2E4BFBBA36C}" presName="conn2-1" presStyleLbl="parChTrans1D2" presStyleIdx="0" presStyleCnt="3"/>
      <dgm:spPr/>
    </dgm:pt>
    <dgm:pt modelId="{663D271C-13B0-49CC-BD51-60132C349313}" type="pres">
      <dgm:prSet presAssocID="{8C1BBA18-94DF-4CBC-BDB5-A2E4BFBBA36C}" presName="connTx" presStyleLbl="parChTrans1D2" presStyleIdx="0" presStyleCnt="3"/>
      <dgm:spPr/>
    </dgm:pt>
    <dgm:pt modelId="{281747D5-3FE4-4BFE-B46D-0F83C65BF197}" type="pres">
      <dgm:prSet presAssocID="{F18212BB-6815-4F77-82BB-2B1AAC80D7D9}" presName="root2" presStyleCnt="0"/>
      <dgm:spPr/>
    </dgm:pt>
    <dgm:pt modelId="{7351E363-2C02-4912-B706-003239F93CA3}" type="pres">
      <dgm:prSet presAssocID="{F18212BB-6815-4F77-82BB-2B1AAC80D7D9}" presName="LevelTwoTextNode" presStyleLbl="node2" presStyleIdx="0" presStyleCnt="3">
        <dgm:presLayoutVars>
          <dgm:chPref val="3"/>
        </dgm:presLayoutVars>
      </dgm:prSet>
      <dgm:spPr/>
    </dgm:pt>
    <dgm:pt modelId="{93647B67-B363-4C0F-88CF-5CC0B7CB97B7}" type="pres">
      <dgm:prSet presAssocID="{F18212BB-6815-4F77-82BB-2B1AAC80D7D9}" presName="level3hierChild" presStyleCnt="0"/>
      <dgm:spPr/>
    </dgm:pt>
    <dgm:pt modelId="{6E8594C7-8500-4242-A769-E4001F787ABA}" type="pres">
      <dgm:prSet presAssocID="{87AFA0BE-4C06-4BB8-8F72-9C736C2D006D}" presName="conn2-1" presStyleLbl="parChTrans1D2" presStyleIdx="1" presStyleCnt="3"/>
      <dgm:spPr/>
    </dgm:pt>
    <dgm:pt modelId="{DD70B7DC-BA70-43AC-A567-9FF28499AA29}" type="pres">
      <dgm:prSet presAssocID="{87AFA0BE-4C06-4BB8-8F72-9C736C2D006D}" presName="connTx" presStyleLbl="parChTrans1D2" presStyleIdx="1" presStyleCnt="3"/>
      <dgm:spPr/>
    </dgm:pt>
    <dgm:pt modelId="{E72FFF96-1284-4066-9F80-48EDEB6F9135}" type="pres">
      <dgm:prSet presAssocID="{C6F2C791-CC87-47F9-9E9A-84BF0BEAA9EF}" presName="root2" presStyleCnt="0"/>
      <dgm:spPr/>
    </dgm:pt>
    <dgm:pt modelId="{267ACFF1-C047-4293-851B-E954B7ACA21D}" type="pres">
      <dgm:prSet presAssocID="{C6F2C791-CC87-47F9-9E9A-84BF0BEAA9E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CBCCED-2A71-44C5-B034-859240362A97}" type="pres">
      <dgm:prSet presAssocID="{C6F2C791-CC87-47F9-9E9A-84BF0BEAA9EF}" presName="level3hierChild" presStyleCnt="0"/>
      <dgm:spPr/>
    </dgm:pt>
    <dgm:pt modelId="{6AFF8CFF-3F37-4A04-B343-4C8BA6E2B616}" type="pres">
      <dgm:prSet presAssocID="{4D6B30F3-1796-4C12-B1E5-510064A57634}" presName="conn2-1" presStyleLbl="parChTrans1D2" presStyleIdx="2" presStyleCnt="3"/>
      <dgm:spPr/>
    </dgm:pt>
    <dgm:pt modelId="{78D708DA-82C8-442F-9331-E4EE3D5CF133}" type="pres">
      <dgm:prSet presAssocID="{4D6B30F3-1796-4C12-B1E5-510064A57634}" presName="connTx" presStyleLbl="parChTrans1D2" presStyleIdx="2" presStyleCnt="3"/>
      <dgm:spPr/>
    </dgm:pt>
    <dgm:pt modelId="{EF7384D9-3E5B-42EB-B1E5-572BEF270397}" type="pres">
      <dgm:prSet presAssocID="{C4DCBB21-68F2-48BF-98D5-C920A95D01DB}" presName="root2" presStyleCnt="0"/>
      <dgm:spPr/>
    </dgm:pt>
    <dgm:pt modelId="{CE3510EE-6F75-4B20-BEDA-517E06EC8301}" type="pres">
      <dgm:prSet presAssocID="{C4DCBB21-68F2-48BF-98D5-C920A95D01DB}" presName="LevelTwoTextNode" presStyleLbl="node2" presStyleIdx="2" presStyleCnt="3">
        <dgm:presLayoutVars>
          <dgm:chPref val="3"/>
        </dgm:presLayoutVars>
      </dgm:prSet>
      <dgm:spPr/>
    </dgm:pt>
    <dgm:pt modelId="{6B28C000-51EA-44F8-802C-6AE058DACACA}" type="pres">
      <dgm:prSet presAssocID="{C4DCBB21-68F2-48BF-98D5-C920A95D01DB}" presName="level3hierChild" presStyleCnt="0"/>
      <dgm:spPr/>
    </dgm:pt>
  </dgm:ptLst>
  <dgm:cxnLst>
    <dgm:cxn modelId="{F0656995-D9FB-4F4F-AC2B-43D929964039}" type="presOf" srcId="{87AFA0BE-4C06-4BB8-8F72-9C736C2D006D}" destId="{DD70B7DC-BA70-43AC-A567-9FF28499AA29}" srcOrd="1" destOrd="0" presId="urn:microsoft.com/office/officeart/2005/8/layout/hierarchy2"/>
    <dgm:cxn modelId="{386B671B-9749-47C1-A033-18A492CA91FF}" srcId="{DC25E055-64D9-4ECF-8037-55EDD1176A0D}" destId="{F18212BB-6815-4F77-82BB-2B1AAC80D7D9}" srcOrd="0" destOrd="0" parTransId="{8C1BBA18-94DF-4CBC-BDB5-A2E4BFBBA36C}" sibTransId="{527B5B3F-3999-4F1C-9889-8086B2515139}"/>
    <dgm:cxn modelId="{CE592D7E-5E82-45B5-9E7E-BD75F0C161BC}" type="presOf" srcId="{8C1BBA18-94DF-4CBC-BDB5-A2E4BFBBA36C}" destId="{BAFD7021-08E0-467F-8D40-4D9211A30E08}" srcOrd="0" destOrd="0" presId="urn:microsoft.com/office/officeart/2005/8/layout/hierarchy2"/>
    <dgm:cxn modelId="{F3064CF0-5742-4959-BF0F-CF33E149E9A4}" type="presOf" srcId="{4D6B30F3-1796-4C12-B1E5-510064A57634}" destId="{78D708DA-82C8-442F-9331-E4EE3D5CF133}" srcOrd="1" destOrd="0" presId="urn:microsoft.com/office/officeart/2005/8/layout/hierarchy2"/>
    <dgm:cxn modelId="{419A625C-0205-4828-A6BB-72FE0B3F4CF7}" type="presOf" srcId="{8C1BBA18-94DF-4CBC-BDB5-A2E4BFBBA36C}" destId="{663D271C-13B0-49CC-BD51-60132C349313}" srcOrd="1" destOrd="0" presId="urn:microsoft.com/office/officeart/2005/8/layout/hierarchy2"/>
    <dgm:cxn modelId="{9A26100F-4F12-4E50-88CF-F1FFB56F6EAE}" type="presOf" srcId="{4D6B30F3-1796-4C12-B1E5-510064A57634}" destId="{6AFF8CFF-3F37-4A04-B343-4C8BA6E2B616}" srcOrd="0" destOrd="0" presId="urn:microsoft.com/office/officeart/2005/8/layout/hierarchy2"/>
    <dgm:cxn modelId="{1B349114-5232-41AB-9285-DCFBA4F24853}" type="presOf" srcId="{F18212BB-6815-4F77-82BB-2B1AAC80D7D9}" destId="{7351E363-2C02-4912-B706-003239F93CA3}" srcOrd="0" destOrd="0" presId="urn:microsoft.com/office/officeart/2005/8/layout/hierarchy2"/>
    <dgm:cxn modelId="{98FD7B4A-AE4C-4A9A-988E-7BFCAAAC9C53}" srcId="{DC25E055-64D9-4ECF-8037-55EDD1176A0D}" destId="{C4DCBB21-68F2-48BF-98D5-C920A95D01DB}" srcOrd="2" destOrd="0" parTransId="{4D6B30F3-1796-4C12-B1E5-510064A57634}" sibTransId="{9C6F087A-BDBA-4F0E-ADA4-7636215DEE03}"/>
    <dgm:cxn modelId="{696A91EE-65A6-444C-A623-E7AEF7643C67}" type="presOf" srcId="{E539654D-0603-487B-84D2-F5C06E7E52BB}" destId="{02840E6E-045A-46BC-B9A5-B6E7C0E6E4C9}" srcOrd="0" destOrd="0" presId="urn:microsoft.com/office/officeart/2005/8/layout/hierarchy2"/>
    <dgm:cxn modelId="{19B9B9E3-E517-4146-B74D-7865A9EDDB63}" srcId="{DC25E055-64D9-4ECF-8037-55EDD1176A0D}" destId="{C6F2C791-CC87-47F9-9E9A-84BF0BEAA9EF}" srcOrd="1" destOrd="0" parTransId="{87AFA0BE-4C06-4BB8-8F72-9C736C2D006D}" sibTransId="{C5F9E199-E3E1-4A9F-A709-8AC5AADD1E59}"/>
    <dgm:cxn modelId="{F4665A61-4638-4318-AA5E-F051FA8B2B3B}" type="presOf" srcId="{C6F2C791-CC87-47F9-9E9A-84BF0BEAA9EF}" destId="{267ACFF1-C047-4293-851B-E954B7ACA21D}" srcOrd="0" destOrd="0" presId="urn:microsoft.com/office/officeart/2005/8/layout/hierarchy2"/>
    <dgm:cxn modelId="{23D8EDA8-49F1-4411-84DA-D2B0AD470A3E}" srcId="{E539654D-0603-487B-84D2-F5C06E7E52BB}" destId="{DC25E055-64D9-4ECF-8037-55EDD1176A0D}" srcOrd="0" destOrd="0" parTransId="{D136982A-280C-4B1D-A812-785840BA05A9}" sibTransId="{A1E09D53-244E-40B8-98F6-58C4A08F95AB}"/>
    <dgm:cxn modelId="{2FC4D9B5-BF79-421E-93D6-6AE23021291E}" type="presOf" srcId="{DC25E055-64D9-4ECF-8037-55EDD1176A0D}" destId="{44A427B6-F194-4DF5-91A2-8E770DE24332}" srcOrd="0" destOrd="0" presId="urn:microsoft.com/office/officeart/2005/8/layout/hierarchy2"/>
    <dgm:cxn modelId="{562B5FE3-E90B-4447-842A-ECC566D317C5}" type="presOf" srcId="{87AFA0BE-4C06-4BB8-8F72-9C736C2D006D}" destId="{6E8594C7-8500-4242-A769-E4001F787ABA}" srcOrd="0" destOrd="0" presId="urn:microsoft.com/office/officeart/2005/8/layout/hierarchy2"/>
    <dgm:cxn modelId="{C0BC83CB-7005-42F1-A22F-57FBCCEDC0B4}" type="presOf" srcId="{C4DCBB21-68F2-48BF-98D5-C920A95D01DB}" destId="{CE3510EE-6F75-4B20-BEDA-517E06EC8301}" srcOrd="0" destOrd="0" presId="urn:microsoft.com/office/officeart/2005/8/layout/hierarchy2"/>
    <dgm:cxn modelId="{D6C7E268-B4A1-44DA-AE21-0C302B4E2CB9}" type="presParOf" srcId="{02840E6E-045A-46BC-B9A5-B6E7C0E6E4C9}" destId="{1DA9F374-DC04-43D2-966F-B794A469934A}" srcOrd="0" destOrd="0" presId="urn:microsoft.com/office/officeart/2005/8/layout/hierarchy2"/>
    <dgm:cxn modelId="{1404C5B4-2DA5-42D5-AB10-7B2EC0274EF4}" type="presParOf" srcId="{1DA9F374-DC04-43D2-966F-B794A469934A}" destId="{44A427B6-F194-4DF5-91A2-8E770DE24332}" srcOrd="0" destOrd="0" presId="urn:microsoft.com/office/officeart/2005/8/layout/hierarchy2"/>
    <dgm:cxn modelId="{1F7DC12F-EFCB-497C-9643-D5E129768FBD}" type="presParOf" srcId="{1DA9F374-DC04-43D2-966F-B794A469934A}" destId="{E7DE469F-A92E-4E4A-B758-A06D7AE87857}" srcOrd="1" destOrd="0" presId="urn:microsoft.com/office/officeart/2005/8/layout/hierarchy2"/>
    <dgm:cxn modelId="{1C1DF21E-951A-401E-BD4C-09388D6C7984}" type="presParOf" srcId="{E7DE469F-A92E-4E4A-B758-A06D7AE87857}" destId="{BAFD7021-08E0-467F-8D40-4D9211A30E08}" srcOrd="0" destOrd="0" presId="urn:microsoft.com/office/officeart/2005/8/layout/hierarchy2"/>
    <dgm:cxn modelId="{1F7F5696-15FD-4F23-AFBB-134637302A17}" type="presParOf" srcId="{BAFD7021-08E0-467F-8D40-4D9211A30E08}" destId="{663D271C-13B0-49CC-BD51-60132C349313}" srcOrd="0" destOrd="0" presId="urn:microsoft.com/office/officeart/2005/8/layout/hierarchy2"/>
    <dgm:cxn modelId="{F440D552-D611-48B4-9313-6F1C50ED84AA}" type="presParOf" srcId="{E7DE469F-A92E-4E4A-B758-A06D7AE87857}" destId="{281747D5-3FE4-4BFE-B46D-0F83C65BF197}" srcOrd="1" destOrd="0" presId="urn:microsoft.com/office/officeart/2005/8/layout/hierarchy2"/>
    <dgm:cxn modelId="{9A8C7539-1715-4888-AC03-E4524BD49C51}" type="presParOf" srcId="{281747D5-3FE4-4BFE-B46D-0F83C65BF197}" destId="{7351E363-2C02-4912-B706-003239F93CA3}" srcOrd="0" destOrd="0" presId="urn:microsoft.com/office/officeart/2005/8/layout/hierarchy2"/>
    <dgm:cxn modelId="{B7864751-4BF3-4ACB-BD82-8E4A4E25C4F3}" type="presParOf" srcId="{281747D5-3FE4-4BFE-B46D-0F83C65BF197}" destId="{93647B67-B363-4C0F-88CF-5CC0B7CB97B7}" srcOrd="1" destOrd="0" presId="urn:microsoft.com/office/officeart/2005/8/layout/hierarchy2"/>
    <dgm:cxn modelId="{88D74060-AC73-4FB6-BD1F-8583505F0F38}" type="presParOf" srcId="{E7DE469F-A92E-4E4A-B758-A06D7AE87857}" destId="{6E8594C7-8500-4242-A769-E4001F787ABA}" srcOrd="2" destOrd="0" presId="urn:microsoft.com/office/officeart/2005/8/layout/hierarchy2"/>
    <dgm:cxn modelId="{0B4B7E6B-685E-4D5E-94A2-4745CBF754A0}" type="presParOf" srcId="{6E8594C7-8500-4242-A769-E4001F787ABA}" destId="{DD70B7DC-BA70-43AC-A567-9FF28499AA29}" srcOrd="0" destOrd="0" presId="urn:microsoft.com/office/officeart/2005/8/layout/hierarchy2"/>
    <dgm:cxn modelId="{6A7E50F5-86D1-416A-956E-9A777EDD0183}" type="presParOf" srcId="{E7DE469F-A92E-4E4A-B758-A06D7AE87857}" destId="{E72FFF96-1284-4066-9F80-48EDEB6F9135}" srcOrd="3" destOrd="0" presId="urn:microsoft.com/office/officeart/2005/8/layout/hierarchy2"/>
    <dgm:cxn modelId="{376950AB-504E-4706-940A-E63DFEA8D023}" type="presParOf" srcId="{E72FFF96-1284-4066-9F80-48EDEB6F9135}" destId="{267ACFF1-C047-4293-851B-E954B7ACA21D}" srcOrd="0" destOrd="0" presId="urn:microsoft.com/office/officeart/2005/8/layout/hierarchy2"/>
    <dgm:cxn modelId="{87F6F1BC-48CD-47A6-B8AF-7AC5656FDC21}" type="presParOf" srcId="{E72FFF96-1284-4066-9F80-48EDEB6F9135}" destId="{2DCBCCED-2A71-44C5-B034-859240362A97}" srcOrd="1" destOrd="0" presId="urn:microsoft.com/office/officeart/2005/8/layout/hierarchy2"/>
    <dgm:cxn modelId="{ECE072CA-AC6D-42D7-B8BB-BB404D04CF9C}" type="presParOf" srcId="{E7DE469F-A92E-4E4A-B758-A06D7AE87857}" destId="{6AFF8CFF-3F37-4A04-B343-4C8BA6E2B616}" srcOrd="4" destOrd="0" presId="urn:microsoft.com/office/officeart/2005/8/layout/hierarchy2"/>
    <dgm:cxn modelId="{23BCC11A-D14D-4BEB-AE52-D9BB98543F56}" type="presParOf" srcId="{6AFF8CFF-3F37-4A04-B343-4C8BA6E2B616}" destId="{78D708DA-82C8-442F-9331-E4EE3D5CF133}" srcOrd="0" destOrd="0" presId="urn:microsoft.com/office/officeart/2005/8/layout/hierarchy2"/>
    <dgm:cxn modelId="{014EA271-8EC2-49EA-84FE-4F33EB55708C}" type="presParOf" srcId="{E7DE469F-A92E-4E4A-B758-A06D7AE87857}" destId="{EF7384D9-3E5B-42EB-B1E5-572BEF270397}" srcOrd="5" destOrd="0" presId="urn:microsoft.com/office/officeart/2005/8/layout/hierarchy2"/>
    <dgm:cxn modelId="{E5546062-9550-4BC8-B7CC-5BCB8D1C92C7}" type="presParOf" srcId="{EF7384D9-3E5B-42EB-B1E5-572BEF270397}" destId="{CE3510EE-6F75-4B20-BEDA-517E06EC8301}" srcOrd="0" destOrd="0" presId="urn:microsoft.com/office/officeart/2005/8/layout/hierarchy2"/>
    <dgm:cxn modelId="{9B8E1D3C-C762-432C-8BB5-4C513057B1F4}" type="presParOf" srcId="{EF7384D9-3E5B-42EB-B1E5-572BEF270397}" destId="{6B28C000-51EA-44F8-802C-6AE058DACA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999568-0B52-4A53-98E5-6317A24E9EC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46462-B94F-4506-AE2E-6B954059C05D}">
      <dgm:prSet phldrT="[Text]"/>
      <dgm:spPr/>
      <dgm:t>
        <a:bodyPr/>
        <a:lstStyle/>
        <a:p>
          <a:r>
            <a:rPr lang="fa-IR" dirty="0" smtClean="0">
              <a:latin typeface="B  TITR"/>
              <a:cs typeface="B Titr" panose="00000700000000000000" pitchFamily="2" charset="-78"/>
            </a:rPr>
            <a:t>حساس به حروف</a:t>
          </a:r>
          <a:endParaRPr lang="en-US" dirty="0">
            <a:latin typeface="B  TITR"/>
            <a:cs typeface="B Titr" panose="00000700000000000000" pitchFamily="2" charset="-78"/>
          </a:endParaRPr>
        </a:p>
      </dgm:t>
    </dgm:pt>
    <dgm:pt modelId="{144FC46A-47C6-457A-A6EE-0F1C53B663AE}" type="parTrans" cxnId="{78D81D69-2585-478B-AB61-207F14C0F55A}">
      <dgm:prSet/>
      <dgm:spPr/>
      <dgm:t>
        <a:bodyPr/>
        <a:lstStyle/>
        <a:p>
          <a:endParaRPr lang="en-US"/>
        </a:p>
      </dgm:t>
    </dgm:pt>
    <dgm:pt modelId="{BC99A8B5-27B0-4895-9A3A-9CEDB6211DB1}" type="sibTrans" cxnId="{78D81D69-2585-478B-AB61-207F14C0F55A}">
      <dgm:prSet/>
      <dgm:spPr/>
      <dgm:t>
        <a:bodyPr/>
        <a:lstStyle/>
        <a:p>
          <a:endParaRPr lang="en-US"/>
        </a:p>
      </dgm:t>
    </dgm:pt>
    <dgm:pt modelId="{04C62703-BAB8-41AE-AA81-7492D2D1BE2C}">
      <dgm:prSet phldrT="[Text]"/>
      <dgm:spPr/>
      <dgm:t>
        <a:bodyPr/>
        <a:lstStyle/>
        <a:p>
          <a:r>
            <a:rPr lang="fa-IR" dirty="0" smtClean="0">
              <a:latin typeface="B  TITR"/>
              <a:cs typeface="B Titr" panose="00000700000000000000" pitchFamily="2" charset="-78"/>
            </a:rPr>
            <a:t>انعطاف پذیری بسیار زیاد</a:t>
          </a:r>
          <a:endParaRPr lang="en-US" dirty="0">
            <a:latin typeface="B  TITR"/>
            <a:cs typeface="B Titr" panose="00000700000000000000" pitchFamily="2" charset="-78"/>
          </a:endParaRPr>
        </a:p>
      </dgm:t>
    </dgm:pt>
    <dgm:pt modelId="{0BBB15DA-DA9E-40E8-9419-AC501867B737}" type="parTrans" cxnId="{8301BB3B-B025-45D7-961C-91D705F963C2}">
      <dgm:prSet/>
      <dgm:spPr/>
      <dgm:t>
        <a:bodyPr/>
        <a:lstStyle/>
        <a:p>
          <a:endParaRPr lang="en-US"/>
        </a:p>
      </dgm:t>
    </dgm:pt>
    <dgm:pt modelId="{9950A8D7-3C1D-4E36-B8A9-D06FF913468F}" type="sibTrans" cxnId="{8301BB3B-B025-45D7-961C-91D705F963C2}">
      <dgm:prSet/>
      <dgm:spPr/>
      <dgm:t>
        <a:bodyPr/>
        <a:lstStyle/>
        <a:p>
          <a:endParaRPr lang="en-US"/>
        </a:p>
      </dgm:t>
    </dgm:pt>
    <dgm:pt modelId="{1BE192EC-E8CC-4115-B8F0-3A9578710C19}">
      <dgm:prSet phldrT="[Text]"/>
      <dgm:spPr/>
      <dgm:t>
        <a:bodyPr/>
        <a:lstStyle/>
        <a:p>
          <a:pPr rtl="1"/>
          <a:r>
            <a:rPr lang="fa-IR" dirty="0" smtClean="0">
              <a:latin typeface="B  TITR"/>
              <a:cs typeface="B Titr" panose="00000700000000000000" pitchFamily="2" charset="-78"/>
            </a:rPr>
            <a:t>استفاده از یونیکده‌های مجاز</a:t>
          </a:r>
          <a:r>
            <a:rPr lang="en-US" dirty="0" smtClean="0">
              <a:latin typeface="B  TITR"/>
              <a:cs typeface="B Titr" panose="00000700000000000000" pitchFamily="2" charset="-78"/>
            </a:rPr>
            <a:t> UTF-8</a:t>
          </a:r>
          <a:endParaRPr lang="en-US" dirty="0">
            <a:latin typeface="B  TITR"/>
            <a:cs typeface="B Titr" panose="00000700000000000000" pitchFamily="2" charset="-78"/>
          </a:endParaRPr>
        </a:p>
      </dgm:t>
    </dgm:pt>
    <dgm:pt modelId="{DA53B9A4-85AB-40AD-B6A5-28FF6615EE39}" type="parTrans" cxnId="{E043A650-C2EF-45DE-8336-71795C388AB7}">
      <dgm:prSet/>
      <dgm:spPr/>
      <dgm:t>
        <a:bodyPr/>
        <a:lstStyle/>
        <a:p>
          <a:endParaRPr lang="en-US"/>
        </a:p>
      </dgm:t>
    </dgm:pt>
    <dgm:pt modelId="{ECE6C78F-A55F-4C40-9B10-01FD3F898400}" type="sibTrans" cxnId="{E043A650-C2EF-45DE-8336-71795C388AB7}">
      <dgm:prSet/>
      <dgm:spPr/>
      <dgm:t>
        <a:bodyPr/>
        <a:lstStyle/>
        <a:p>
          <a:endParaRPr lang="en-US"/>
        </a:p>
      </dgm:t>
    </dgm:pt>
    <dgm:pt modelId="{917E6E54-3179-48BE-A0D9-4B217E434785}">
      <dgm:prSet phldrT="[Text]"/>
      <dgm:spPr/>
      <dgm:t>
        <a:bodyPr/>
        <a:lstStyle/>
        <a:p>
          <a:r>
            <a:rPr lang="fa-IR" dirty="0" smtClean="0">
              <a:latin typeface="B  TITR"/>
              <a:cs typeface="B Titr" panose="00000700000000000000" pitchFamily="2" charset="-78"/>
            </a:rPr>
            <a:t>تغییر ثابت درون ها</a:t>
          </a:r>
          <a:endParaRPr lang="en-US" dirty="0">
            <a:latin typeface="B  TITR"/>
            <a:cs typeface="B Titr" panose="00000700000000000000" pitchFamily="2" charset="-78"/>
          </a:endParaRPr>
        </a:p>
      </dgm:t>
    </dgm:pt>
    <dgm:pt modelId="{8622D3C2-6992-4790-8B67-6E0E53A08A36}" type="parTrans" cxnId="{EDE14060-2AE5-4CC2-B740-84913CCEB01A}">
      <dgm:prSet/>
      <dgm:spPr/>
      <dgm:t>
        <a:bodyPr/>
        <a:lstStyle/>
        <a:p>
          <a:endParaRPr lang="en-US"/>
        </a:p>
      </dgm:t>
    </dgm:pt>
    <dgm:pt modelId="{5D431D23-C15B-412A-A240-491B111BB91E}" type="sibTrans" cxnId="{EDE14060-2AE5-4CC2-B740-84913CCEB01A}">
      <dgm:prSet/>
      <dgm:spPr/>
      <dgm:t>
        <a:bodyPr/>
        <a:lstStyle/>
        <a:p>
          <a:endParaRPr lang="en-US"/>
        </a:p>
      </dgm:t>
    </dgm:pt>
    <dgm:pt modelId="{04054F4C-EF4D-4CF8-9411-33D3AA7DB2B1}" type="pres">
      <dgm:prSet presAssocID="{AD999568-0B52-4A53-98E5-6317A24E9EC1}" presName="cycle" presStyleCnt="0">
        <dgm:presLayoutVars>
          <dgm:dir/>
          <dgm:resizeHandles val="exact"/>
        </dgm:presLayoutVars>
      </dgm:prSet>
      <dgm:spPr/>
    </dgm:pt>
    <dgm:pt modelId="{A27717F3-3136-4ED6-95AC-25415E95EA39}" type="pres">
      <dgm:prSet presAssocID="{54146462-B94F-4506-AE2E-6B954059C05D}" presName="node" presStyleLbl="node1" presStyleIdx="0" presStyleCnt="4">
        <dgm:presLayoutVars>
          <dgm:bulletEnabled val="1"/>
        </dgm:presLayoutVars>
      </dgm:prSet>
      <dgm:spPr/>
    </dgm:pt>
    <dgm:pt modelId="{BCD49162-13B8-4C18-A4E4-090630239B7F}" type="pres">
      <dgm:prSet presAssocID="{BC99A8B5-27B0-4895-9A3A-9CEDB6211DB1}" presName="sibTrans" presStyleLbl="sibTrans2D1" presStyleIdx="0" presStyleCnt="4"/>
      <dgm:spPr/>
    </dgm:pt>
    <dgm:pt modelId="{39EEA4C3-05D7-46D6-A870-B2A62DBF198E}" type="pres">
      <dgm:prSet presAssocID="{BC99A8B5-27B0-4895-9A3A-9CEDB6211DB1}" presName="connectorText" presStyleLbl="sibTrans2D1" presStyleIdx="0" presStyleCnt="4"/>
      <dgm:spPr/>
    </dgm:pt>
    <dgm:pt modelId="{9FDE58ED-A128-479E-B0D4-03BD503FEC98}" type="pres">
      <dgm:prSet presAssocID="{04C62703-BAB8-41AE-AA81-7492D2D1BE2C}" presName="node" presStyleLbl="node1" presStyleIdx="1" presStyleCnt="4">
        <dgm:presLayoutVars>
          <dgm:bulletEnabled val="1"/>
        </dgm:presLayoutVars>
      </dgm:prSet>
      <dgm:spPr/>
    </dgm:pt>
    <dgm:pt modelId="{4235F73C-73E7-4102-93A2-94D5CDA30E17}" type="pres">
      <dgm:prSet presAssocID="{9950A8D7-3C1D-4E36-B8A9-D06FF913468F}" presName="sibTrans" presStyleLbl="sibTrans2D1" presStyleIdx="1" presStyleCnt="4"/>
      <dgm:spPr/>
    </dgm:pt>
    <dgm:pt modelId="{573CA48C-C66B-4E1E-AD14-31FA7666C6C0}" type="pres">
      <dgm:prSet presAssocID="{9950A8D7-3C1D-4E36-B8A9-D06FF913468F}" presName="connectorText" presStyleLbl="sibTrans2D1" presStyleIdx="1" presStyleCnt="4"/>
      <dgm:spPr/>
    </dgm:pt>
    <dgm:pt modelId="{B2CA826A-82D7-445B-9FA6-8E5BFC33E132}" type="pres">
      <dgm:prSet presAssocID="{1BE192EC-E8CC-4115-B8F0-3A9578710C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C1DF1-33CA-4491-8C57-64C13D426A60}" type="pres">
      <dgm:prSet presAssocID="{ECE6C78F-A55F-4C40-9B10-01FD3F898400}" presName="sibTrans" presStyleLbl="sibTrans2D1" presStyleIdx="2" presStyleCnt="4"/>
      <dgm:spPr/>
    </dgm:pt>
    <dgm:pt modelId="{C73C4B31-DF29-4543-B796-55D06DA35391}" type="pres">
      <dgm:prSet presAssocID="{ECE6C78F-A55F-4C40-9B10-01FD3F898400}" presName="connectorText" presStyleLbl="sibTrans2D1" presStyleIdx="2" presStyleCnt="4"/>
      <dgm:spPr/>
    </dgm:pt>
    <dgm:pt modelId="{D60E28A2-759F-4274-B4C0-EB698B4E28BC}" type="pres">
      <dgm:prSet presAssocID="{917E6E54-3179-48BE-A0D9-4B217E434785}" presName="node" presStyleLbl="node1" presStyleIdx="3" presStyleCnt="4">
        <dgm:presLayoutVars>
          <dgm:bulletEnabled val="1"/>
        </dgm:presLayoutVars>
      </dgm:prSet>
      <dgm:spPr/>
    </dgm:pt>
    <dgm:pt modelId="{C13674C4-7F22-4E79-BE20-DCE066908C53}" type="pres">
      <dgm:prSet presAssocID="{5D431D23-C15B-412A-A240-491B111BB91E}" presName="sibTrans" presStyleLbl="sibTrans2D1" presStyleIdx="3" presStyleCnt="4"/>
      <dgm:spPr/>
    </dgm:pt>
    <dgm:pt modelId="{C5FFCEFB-4CE9-4A85-9FD9-CF5E5F5C4263}" type="pres">
      <dgm:prSet presAssocID="{5D431D23-C15B-412A-A240-491B111BB91E}" presName="connectorText" presStyleLbl="sibTrans2D1" presStyleIdx="3" presStyleCnt="4"/>
      <dgm:spPr/>
    </dgm:pt>
  </dgm:ptLst>
  <dgm:cxnLst>
    <dgm:cxn modelId="{F4C7C732-D88B-44CD-8B93-649BAAC743D4}" type="presOf" srcId="{1BE192EC-E8CC-4115-B8F0-3A9578710C19}" destId="{B2CA826A-82D7-445B-9FA6-8E5BFC33E132}" srcOrd="0" destOrd="0" presId="urn:microsoft.com/office/officeart/2005/8/layout/cycle2"/>
    <dgm:cxn modelId="{865F4D76-1B58-4363-AE7B-EA2978F66214}" type="presOf" srcId="{BC99A8B5-27B0-4895-9A3A-9CEDB6211DB1}" destId="{39EEA4C3-05D7-46D6-A870-B2A62DBF198E}" srcOrd="1" destOrd="0" presId="urn:microsoft.com/office/officeart/2005/8/layout/cycle2"/>
    <dgm:cxn modelId="{EDE14060-2AE5-4CC2-B740-84913CCEB01A}" srcId="{AD999568-0B52-4A53-98E5-6317A24E9EC1}" destId="{917E6E54-3179-48BE-A0D9-4B217E434785}" srcOrd="3" destOrd="0" parTransId="{8622D3C2-6992-4790-8B67-6E0E53A08A36}" sibTransId="{5D431D23-C15B-412A-A240-491B111BB91E}"/>
    <dgm:cxn modelId="{DC48EB93-DB77-481A-9D00-A48B42571581}" type="presOf" srcId="{54146462-B94F-4506-AE2E-6B954059C05D}" destId="{A27717F3-3136-4ED6-95AC-25415E95EA39}" srcOrd="0" destOrd="0" presId="urn:microsoft.com/office/officeart/2005/8/layout/cycle2"/>
    <dgm:cxn modelId="{8EB7DDD7-3F8A-4F9C-9AD9-FCA6E954576E}" type="presOf" srcId="{AD999568-0B52-4A53-98E5-6317A24E9EC1}" destId="{04054F4C-EF4D-4CF8-9411-33D3AA7DB2B1}" srcOrd="0" destOrd="0" presId="urn:microsoft.com/office/officeart/2005/8/layout/cycle2"/>
    <dgm:cxn modelId="{5978370C-45A9-40D9-9BDF-6A191F5574AF}" type="presOf" srcId="{04C62703-BAB8-41AE-AA81-7492D2D1BE2C}" destId="{9FDE58ED-A128-479E-B0D4-03BD503FEC98}" srcOrd="0" destOrd="0" presId="urn:microsoft.com/office/officeart/2005/8/layout/cycle2"/>
    <dgm:cxn modelId="{AE61E76A-0BED-4728-BD0B-FB9A399F97A2}" type="presOf" srcId="{BC99A8B5-27B0-4895-9A3A-9CEDB6211DB1}" destId="{BCD49162-13B8-4C18-A4E4-090630239B7F}" srcOrd="0" destOrd="0" presId="urn:microsoft.com/office/officeart/2005/8/layout/cycle2"/>
    <dgm:cxn modelId="{8301BB3B-B025-45D7-961C-91D705F963C2}" srcId="{AD999568-0B52-4A53-98E5-6317A24E9EC1}" destId="{04C62703-BAB8-41AE-AA81-7492D2D1BE2C}" srcOrd="1" destOrd="0" parTransId="{0BBB15DA-DA9E-40E8-9419-AC501867B737}" sibTransId="{9950A8D7-3C1D-4E36-B8A9-D06FF913468F}"/>
    <dgm:cxn modelId="{1E803A7C-85C9-41DE-A713-BBC149BAE0A7}" type="presOf" srcId="{9950A8D7-3C1D-4E36-B8A9-D06FF913468F}" destId="{4235F73C-73E7-4102-93A2-94D5CDA30E17}" srcOrd="0" destOrd="0" presId="urn:microsoft.com/office/officeart/2005/8/layout/cycle2"/>
    <dgm:cxn modelId="{99F3B7AE-C215-45CE-AA45-6CB9E83EDA90}" type="presOf" srcId="{ECE6C78F-A55F-4C40-9B10-01FD3F898400}" destId="{C73C4B31-DF29-4543-B796-55D06DA35391}" srcOrd="1" destOrd="0" presId="urn:microsoft.com/office/officeart/2005/8/layout/cycle2"/>
    <dgm:cxn modelId="{E043A650-C2EF-45DE-8336-71795C388AB7}" srcId="{AD999568-0B52-4A53-98E5-6317A24E9EC1}" destId="{1BE192EC-E8CC-4115-B8F0-3A9578710C19}" srcOrd="2" destOrd="0" parTransId="{DA53B9A4-85AB-40AD-B6A5-28FF6615EE39}" sibTransId="{ECE6C78F-A55F-4C40-9B10-01FD3F898400}"/>
    <dgm:cxn modelId="{BCD1EB8A-9161-479B-A1FA-FA1020C8C99E}" type="presOf" srcId="{ECE6C78F-A55F-4C40-9B10-01FD3F898400}" destId="{580C1DF1-33CA-4491-8C57-64C13D426A60}" srcOrd="0" destOrd="0" presId="urn:microsoft.com/office/officeart/2005/8/layout/cycle2"/>
    <dgm:cxn modelId="{18C59B5B-2DEB-40B1-9D7D-F1BF5B93E3D5}" type="presOf" srcId="{9950A8D7-3C1D-4E36-B8A9-D06FF913468F}" destId="{573CA48C-C66B-4E1E-AD14-31FA7666C6C0}" srcOrd="1" destOrd="0" presId="urn:microsoft.com/office/officeart/2005/8/layout/cycle2"/>
    <dgm:cxn modelId="{78D81D69-2585-478B-AB61-207F14C0F55A}" srcId="{AD999568-0B52-4A53-98E5-6317A24E9EC1}" destId="{54146462-B94F-4506-AE2E-6B954059C05D}" srcOrd="0" destOrd="0" parTransId="{144FC46A-47C6-457A-A6EE-0F1C53B663AE}" sibTransId="{BC99A8B5-27B0-4895-9A3A-9CEDB6211DB1}"/>
    <dgm:cxn modelId="{E29A3808-3517-433B-92B5-A21C619F55AB}" type="presOf" srcId="{5D431D23-C15B-412A-A240-491B111BB91E}" destId="{C5FFCEFB-4CE9-4A85-9FD9-CF5E5F5C4263}" srcOrd="1" destOrd="0" presId="urn:microsoft.com/office/officeart/2005/8/layout/cycle2"/>
    <dgm:cxn modelId="{6A1B4794-6B51-4FBF-B9D9-C99FFD2A2EAB}" type="presOf" srcId="{917E6E54-3179-48BE-A0D9-4B217E434785}" destId="{D60E28A2-759F-4274-B4C0-EB698B4E28BC}" srcOrd="0" destOrd="0" presId="urn:microsoft.com/office/officeart/2005/8/layout/cycle2"/>
    <dgm:cxn modelId="{D3A1BD82-1BDF-46D6-B88A-44F64C0C7185}" type="presOf" srcId="{5D431D23-C15B-412A-A240-491B111BB91E}" destId="{C13674C4-7F22-4E79-BE20-DCE066908C53}" srcOrd="0" destOrd="0" presId="urn:microsoft.com/office/officeart/2005/8/layout/cycle2"/>
    <dgm:cxn modelId="{CAF73BFA-9711-4141-8C7B-4E309F216307}" type="presParOf" srcId="{04054F4C-EF4D-4CF8-9411-33D3AA7DB2B1}" destId="{A27717F3-3136-4ED6-95AC-25415E95EA39}" srcOrd="0" destOrd="0" presId="urn:microsoft.com/office/officeart/2005/8/layout/cycle2"/>
    <dgm:cxn modelId="{61F03856-8305-479E-82AB-D4F2BD52AF55}" type="presParOf" srcId="{04054F4C-EF4D-4CF8-9411-33D3AA7DB2B1}" destId="{BCD49162-13B8-4C18-A4E4-090630239B7F}" srcOrd="1" destOrd="0" presId="urn:microsoft.com/office/officeart/2005/8/layout/cycle2"/>
    <dgm:cxn modelId="{9FCAEE44-1B4F-4664-AB9B-D93C7A5F4B5C}" type="presParOf" srcId="{BCD49162-13B8-4C18-A4E4-090630239B7F}" destId="{39EEA4C3-05D7-46D6-A870-B2A62DBF198E}" srcOrd="0" destOrd="0" presId="urn:microsoft.com/office/officeart/2005/8/layout/cycle2"/>
    <dgm:cxn modelId="{EBC444AA-7C4A-4B80-A832-26EC1D1FC83F}" type="presParOf" srcId="{04054F4C-EF4D-4CF8-9411-33D3AA7DB2B1}" destId="{9FDE58ED-A128-479E-B0D4-03BD503FEC98}" srcOrd="2" destOrd="0" presId="urn:microsoft.com/office/officeart/2005/8/layout/cycle2"/>
    <dgm:cxn modelId="{E3E274E1-EE9F-4B7D-9DEF-24237BAD7492}" type="presParOf" srcId="{04054F4C-EF4D-4CF8-9411-33D3AA7DB2B1}" destId="{4235F73C-73E7-4102-93A2-94D5CDA30E17}" srcOrd="3" destOrd="0" presId="urn:microsoft.com/office/officeart/2005/8/layout/cycle2"/>
    <dgm:cxn modelId="{BDCC4156-2633-4160-8F08-6CC0A85654C8}" type="presParOf" srcId="{4235F73C-73E7-4102-93A2-94D5CDA30E17}" destId="{573CA48C-C66B-4E1E-AD14-31FA7666C6C0}" srcOrd="0" destOrd="0" presId="urn:microsoft.com/office/officeart/2005/8/layout/cycle2"/>
    <dgm:cxn modelId="{02F03835-DD51-4F04-B176-289D52250498}" type="presParOf" srcId="{04054F4C-EF4D-4CF8-9411-33D3AA7DB2B1}" destId="{B2CA826A-82D7-445B-9FA6-8E5BFC33E132}" srcOrd="4" destOrd="0" presId="urn:microsoft.com/office/officeart/2005/8/layout/cycle2"/>
    <dgm:cxn modelId="{6DDBCCA2-D7FC-42A6-93D2-5198E5FE82DA}" type="presParOf" srcId="{04054F4C-EF4D-4CF8-9411-33D3AA7DB2B1}" destId="{580C1DF1-33CA-4491-8C57-64C13D426A60}" srcOrd="5" destOrd="0" presId="urn:microsoft.com/office/officeart/2005/8/layout/cycle2"/>
    <dgm:cxn modelId="{99DB912E-8008-4298-8E4E-D3D75A08114E}" type="presParOf" srcId="{580C1DF1-33CA-4491-8C57-64C13D426A60}" destId="{C73C4B31-DF29-4543-B796-55D06DA35391}" srcOrd="0" destOrd="0" presId="urn:microsoft.com/office/officeart/2005/8/layout/cycle2"/>
    <dgm:cxn modelId="{97B1A1B3-AAD3-4DA5-BB16-6CF44354E6C6}" type="presParOf" srcId="{04054F4C-EF4D-4CF8-9411-33D3AA7DB2B1}" destId="{D60E28A2-759F-4274-B4C0-EB698B4E28BC}" srcOrd="6" destOrd="0" presId="urn:microsoft.com/office/officeart/2005/8/layout/cycle2"/>
    <dgm:cxn modelId="{C291E6AB-228E-4728-AD39-CF11D3942EF5}" type="presParOf" srcId="{04054F4C-EF4D-4CF8-9411-33D3AA7DB2B1}" destId="{C13674C4-7F22-4E79-BE20-DCE066908C53}" srcOrd="7" destOrd="0" presId="urn:microsoft.com/office/officeart/2005/8/layout/cycle2"/>
    <dgm:cxn modelId="{23D9CAA5-FAFC-45A5-A00D-1F1AFCB9B4AC}" type="presParOf" srcId="{C13674C4-7F22-4E79-BE20-DCE066908C53}" destId="{C5FFCEFB-4CE9-4A85-9FD9-CF5E5F5C42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E115E-28DE-4281-880F-6A838932F462}">
      <dsp:nvSpPr>
        <dsp:cNvPr id="0" name=""/>
        <dsp:cNvSpPr/>
      </dsp:nvSpPr>
      <dsp:spPr>
        <a:xfrm>
          <a:off x="3816436" y="2143"/>
          <a:ext cx="1206326" cy="1206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B itr"/>
              <a:cs typeface="B Titr" panose="00000700000000000000" pitchFamily="2" charset="-78"/>
            </a:rPr>
            <a:t>سطح بالا</a:t>
          </a:r>
          <a:endParaRPr lang="en-US" sz="1300" kern="1200" dirty="0">
            <a:latin typeface="B itr"/>
            <a:cs typeface="B Titr" panose="00000700000000000000" pitchFamily="2" charset="-78"/>
          </a:endParaRPr>
        </a:p>
      </dsp:txBody>
      <dsp:txXfrm>
        <a:off x="3993098" y="178805"/>
        <a:ext cx="853002" cy="853002"/>
      </dsp:txXfrm>
    </dsp:sp>
    <dsp:sp modelId="{F011A6A8-24D2-4E3F-9D16-3F5D02C2FF37}">
      <dsp:nvSpPr>
        <dsp:cNvPr id="0" name=""/>
        <dsp:cNvSpPr/>
      </dsp:nvSpPr>
      <dsp:spPr>
        <a:xfrm rot="1542857">
          <a:off x="5067309" y="791044"/>
          <a:ext cx="321379" cy="407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072083" y="851555"/>
        <a:ext cx="224965" cy="244281"/>
      </dsp:txXfrm>
    </dsp:sp>
    <dsp:sp modelId="{C4A427B7-92AB-474E-8AA6-54206C7ACF4D}">
      <dsp:nvSpPr>
        <dsp:cNvPr id="0" name=""/>
        <dsp:cNvSpPr/>
      </dsp:nvSpPr>
      <dsp:spPr>
        <a:xfrm>
          <a:off x="5449626" y="788646"/>
          <a:ext cx="1206326" cy="1206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B itr"/>
              <a:cs typeface="B Titr" panose="00000700000000000000" pitchFamily="2" charset="-78"/>
            </a:rPr>
            <a:t>اجرای همرمان و موازی</a:t>
          </a:r>
          <a:endParaRPr lang="en-US" sz="1300" kern="1200" dirty="0">
            <a:latin typeface="B itr"/>
            <a:cs typeface="B Titr" panose="00000700000000000000" pitchFamily="2" charset="-78"/>
          </a:endParaRPr>
        </a:p>
      </dsp:txBody>
      <dsp:txXfrm>
        <a:off x="5626288" y="965308"/>
        <a:ext cx="853002" cy="853002"/>
      </dsp:txXfrm>
    </dsp:sp>
    <dsp:sp modelId="{5D7055F8-E3CD-412E-AC91-9DB35F63BF02}">
      <dsp:nvSpPr>
        <dsp:cNvPr id="0" name=""/>
        <dsp:cNvSpPr/>
      </dsp:nvSpPr>
      <dsp:spPr>
        <a:xfrm rot="4628571">
          <a:off x="6091757" y="2063001"/>
          <a:ext cx="321379" cy="407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129237" y="2097430"/>
        <a:ext cx="224965" cy="244281"/>
      </dsp:txXfrm>
    </dsp:sp>
    <dsp:sp modelId="{1BCD6512-92D3-4728-BBF7-A826F3B2752B}">
      <dsp:nvSpPr>
        <dsp:cNvPr id="0" name=""/>
        <dsp:cNvSpPr/>
      </dsp:nvSpPr>
      <dsp:spPr>
        <a:xfrm>
          <a:off x="5852990" y="2555901"/>
          <a:ext cx="1206326" cy="1206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B itr"/>
              <a:cs typeface="B Titr" panose="00000700000000000000" pitchFamily="2" charset="-78"/>
            </a:rPr>
            <a:t>دارای کتاب‌خانه گسترده</a:t>
          </a:r>
          <a:endParaRPr lang="en-US" sz="1300" kern="1200" dirty="0">
            <a:latin typeface="B itr"/>
            <a:cs typeface="B Titr" panose="00000700000000000000" pitchFamily="2" charset="-78"/>
          </a:endParaRPr>
        </a:p>
      </dsp:txBody>
      <dsp:txXfrm>
        <a:off x="6029652" y="2732563"/>
        <a:ext cx="853002" cy="853002"/>
      </dsp:txXfrm>
    </dsp:sp>
    <dsp:sp modelId="{594DD1D9-7636-479F-89D4-F45D08CF9E96}">
      <dsp:nvSpPr>
        <dsp:cNvPr id="0" name=""/>
        <dsp:cNvSpPr/>
      </dsp:nvSpPr>
      <dsp:spPr>
        <a:xfrm rot="7714286">
          <a:off x="5736033" y="3656999"/>
          <a:ext cx="321379" cy="407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814297" y="3700736"/>
        <a:ext cx="224965" cy="244281"/>
      </dsp:txXfrm>
    </dsp:sp>
    <dsp:sp modelId="{2A109842-B069-46D8-825B-03CD2EA2E97D}">
      <dsp:nvSpPr>
        <dsp:cNvPr id="0" name=""/>
        <dsp:cNvSpPr/>
      </dsp:nvSpPr>
      <dsp:spPr>
        <a:xfrm>
          <a:off x="4722788" y="3973129"/>
          <a:ext cx="1206326" cy="1206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B itr"/>
              <a:cs typeface="B Titr" panose="00000700000000000000" pitchFamily="2" charset="-78"/>
            </a:rPr>
            <a:t>دقت عددی</a:t>
          </a:r>
          <a:endParaRPr lang="en-US" sz="1300" kern="1200" dirty="0">
            <a:latin typeface="B itr"/>
            <a:cs typeface="B Titr" panose="00000700000000000000" pitchFamily="2" charset="-78"/>
          </a:endParaRPr>
        </a:p>
      </dsp:txBody>
      <dsp:txXfrm>
        <a:off x="4899450" y="4149791"/>
        <a:ext cx="853002" cy="853002"/>
      </dsp:txXfrm>
    </dsp:sp>
    <dsp:sp modelId="{8B386338-8BE9-41C7-816E-FB66BDD8A51C}">
      <dsp:nvSpPr>
        <dsp:cNvPr id="0" name=""/>
        <dsp:cNvSpPr/>
      </dsp:nvSpPr>
      <dsp:spPr>
        <a:xfrm rot="10800000">
          <a:off x="4268005" y="4372725"/>
          <a:ext cx="321379" cy="407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364419" y="4454152"/>
        <a:ext cx="224965" cy="244281"/>
      </dsp:txXfrm>
    </dsp:sp>
    <dsp:sp modelId="{0C28B9F3-EA8F-4941-98C9-B2269EB0374C}">
      <dsp:nvSpPr>
        <dsp:cNvPr id="0" name=""/>
        <dsp:cNvSpPr/>
      </dsp:nvSpPr>
      <dsp:spPr>
        <a:xfrm>
          <a:off x="2910085" y="3973129"/>
          <a:ext cx="1206326" cy="1206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B itr"/>
              <a:cs typeface="B Titr" panose="00000700000000000000" pitchFamily="2" charset="-78"/>
            </a:rPr>
            <a:t>کارایی بالا</a:t>
          </a:r>
          <a:endParaRPr lang="en-US" sz="1300" kern="1200" dirty="0">
            <a:latin typeface="B itr"/>
            <a:cs typeface="B Titr" panose="00000700000000000000" pitchFamily="2" charset="-78"/>
          </a:endParaRPr>
        </a:p>
      </dsp:txBody>
      <dsp:txXfrm>
        <a:off x="3086747" y="4149791"/>
        <a:ext cx="853002" cy="853002"/>
      </dsp:txXfrm>
    </dsp:sp>
    <dsp:sp modelId="{F5908148-D114-41D4-8829-31DCA8706F9D}">
      <dsp:nvSpPr>
        <dsp:cNvPr id="0" name=""/>
        <dsp:cNvSpPr/>
      </dsp:nvSpPr>
      <dsp:spPr>
        <a:xfrm rot="13885714">
          <a:off x="2793128" y="3671222"/>
          <a:ext cx="321379" cy="407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871392" y="3790339"/>
        <a:ext cx="224965" cy="244281"/>
      </dsp:txXfrm>
    </dsp:sp>
    <dsp:sp modelId="{AB08DFF9-351D-4AA2-8D6B-C075AB6A38E8}">
      <dsp:nvSpPr>
        <dsp:cNvPr id="0" name=""/>
        <dsp:cNvSpPr/>
      </dsp:nvSpPr>
      <dsp:spPr>
        <a:xfrm>
          <a:off x="1779883" y="2555901"/>
          <a:ext cx="1206326" cy="1206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B itr"/>
              <a:cs typeface="B Titr" panose="00000700000000000000" pitchFamily="2" charset="-78"/>
            </a:rPr>
            <a:t>کتاب‌خانه متن باز</a:t>
          </a:r>
          <a:endParaRPr lang="en-US" sz="1300" kern="1200" dirty="0">
            <a:latin typeface="B itr"/>
            <a:cs typeface="B Titr" panose="00000700000000000000" pitchFamily="2" charset="-78"/>
          </a:endParaRPr>
        </a:p>
      </dsp:txBody>
      <dsp:txXfrm>
        <a:off x="1956545" y="2732563"/>
        <a:ext cx="853002" cy="853002"/>
      </dsp:txXfrm>
    </dsp:sp>
    <dsp:sp modelId="{0842829D-97E5-49B7-A151-892E87BF8272}">
      <dsp:nvSpPr>
        <dsp:cNvPr id="0" name=""/>
        <dsp:cNvSpPr/>
      </dsp:nvSpPr>
      <dsp:spPr>
        <a:xfrm rot="16971429">
          <a:off x="2422014" y="2080737"/>
          <a:ext cx="321379" cy="407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459494" y="2209162"/>
        <a:ext cx="224965" cy="244281"/>
      </dsp:txXfrm>
    </dsp:sp>
    <dsp:sp modelId="{8A607225-AB22-4AF6-93CD-1EAE89D1F4B8}">
      <dsp:nvSpPr>
        <dsp:cNvPr id="0" name=""/>
        <dsp:cNvSpPr/>
      </dsp:nvSpPr>
      <dsp:spPr>
        <a:xfrm>
          <a:off x="2183247" y="788646"/>
          <a:ext cx="1206326" cy="1206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latin typeface="B itr"/>
              <a:cs typeface="B Titr" panose="00000700000000000000" pitchFamily="2" charset="-78"/>
            </a:rPr>
            <a:t>رایگان</a:t>
          </a:r>
          <a:endParaRPr lang="en-US" sz="1300" kern="1200" dirty="0">
            <a:latin typeface="B itr"/>
            <a:cs typeface="B Titr" panose="00000700000000000000" pitchFamily="2" charset="-78"/>
          </a:endParaRPr>
        </a:p>
      </dsp:txBody>
      <dsp:txXfrm>
        <a:off x="2359909" y="965308"/>
        <a:ext cx="853002" cy="853002"/>
      </dsp:txXfrm>
    </dsp:sp>
    <dsp:sp modelId="{BA54AE71-AE9B-4D83-8806-1F034077717A}">
      <dsp:nvSpPr>
        <dsp:cNvPr id="0" name=""/>
        <dsp:cNvSpPr/>
      </dsp:nvSpPr>
      <dsp:spPr>
        <a:xfrm rot="20057143">
          <a:off x="3434120" y="798937"/>
          <a:ext cx="321379" cy="407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438894" y="901280"/>
        <a:ext cx="224965" cy="244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25973-E27E-4557-B88C-18A551BCEDE0}">
      <dsp:nvSpPr>
        <dsp:cNvPr id="0" name=""/>
        <dsp:cNvSpPr/>
      </dsp:nvSpPr>
      <dsp:spPr>
        <a:xfrm rot="5400000">
          <a:off x="4252038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1506" bIns="0" numCol="1" spcCol="1270" anchor="t" anchorCtr="0">
          <a:noAutofit/>
        </a:bodyPr>
        <a:lstStyle/>
        <a:p>
          <a:pPr lvl="0" algn="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500" kern="1200" dirty="0" smtClean="0">
              <a:cs typeface="B Titr" panose="00000700000000000000" pitchFamily="2" charset="-78"/>
            </a:rPr>
            <a:t>زبان </a:t>
          </a:r>
          <a:r>
            <a:rPr lang="en-US" sz="3500" kern="1200" dirty="0" smtClean="0">
              <a:cs typeface="B Titr" panose="00000700000000000000" pitchFamily="2" charset="-78"/>
            </a:rPr>
            <a:t> </a:t>
          </a:r>
          <a:r>
            <a:rPr lang="en-US" sz="3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endParaRPr lang="en-US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r" defTabSz="12001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700" b="1" kern="1200" dirty="0" smtClean="0">
              <a:cs typeface="B Nazanin" panose="00000400000000000000" pitchFamily="2" charset="-78"/>
            </a:rPr>
            <a:t>دارای طیف گسترده از بسته‌های اماری</a:t>
          </a:r>
          <a:endParaRPr lang="en-US" sz="2700" b="1" kern="1200" dirty="0">
            <a:cs typeface="B Nazanin" panose="00000400000000000000" pitchFamily="2" charset="-78"/>
          </a:endParaRPr>
        </a:p>
      </dsp:txBody>
      <dsp:txXfrm rot="-5400000">
        <a:off x="5304625" y="914399"/>
        <a:ext cx="2466826" cy="2743200"/>
      </dsp:txXfrm>
    </dsp:sp>
    <dsp:sp modelId="{80BA7E2A-D38E-4F44-BCCE-5DA6D7F823CC}">
      <dsp:nvSpPr>
        <dsp:cNvPr id="0" name=""/>
        <dsp:cNvSpPr/>
      </dsp:nvSpPr>
      <dsp:spPr>
        <a:xfrm rot="5400000">
          <a:off x="1600200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lvl="0" algn="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500" kern="1200" dirty="0" smtClean="0">
              <a:cs typeface="B Titr" panose="00000700000000000000" pitchFamily="2" charset="-78"/>
            </a:rPr>
            <a:t>زبان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3200" b="1" kern="1200" dirty="0" smtClean="0">
              <a:cs typeface="B Nazanin" panose="00000400000000000000" pitchFamily="2" charset="-78"/>
            </a:rPr>
            <a:t>برنامه‌نویسی آسان</a:t>
          </a:r>
          <a:endParaRPr lang="en-US" sz="3200" b="1" kern="1200" dirty="0">
            <a:cs typeface="B Nazanin" panose="00000400000000000000" pitchFamily="2" charset="-78"/>
          </a:endParaRPr>
        </a:p>
      </dsp:txBody>
      <dsp:txXfrm rot="-5400000">
        <a:off x="2652787" y="914399"/>
        <a:ext cx="2466826" cy="2743200"/>
      </dsp:txXfrm>
    </dsp:sp>
    <dsp:sp modelId="{98982A76-232F-404E-BE9C-85B7999A660D}">
      <dsp:nvSpPr>
        <dsp:cNvPr id="0" name=""/>
        <dsp:cNvSpPr/>
      </dsp:nvSpPr>
      <dsp:spPr>
        <a:xfrm rot="5400000">
          <a:off x="-1002545" y="1052586"/>
          <a:ext cx="4572000" cy="24668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lvl="0" algn="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500" kern="1200" dirty="0" smtClean="0">
              <a:cs typeface="B Titr" panose="00000700000000000000" pitchFamily="2" charset="-78"/>
            </a:rPr>
            <a:t>زبان </a:t>
          </a:r>
          <a:r>
            <a:rPr lang="en-US" sz="3500" kern="1200" dirty="0" smtClean="0">
              <a:cs typeface="B Titr" panose="00000700000000000000" pitchFamily="2" charset="-78"/>
            </a:rPr>
            <a:t> 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 , C++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r" defTabSz="12001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700" b="1" kern="1200" dirty="0" smtClean="0">
              <a:cs typeface="B Nazanin" panose="00000400000000000000" pitchFamily="2" charset="-78"/>
            </a:rPr>
            <a:t>سرعت اجرای بالا</a:t>
          </a:r>
          <a:endParaRPr lang="en-US" sz="2700" b="1" kern="1200" dirty="0">
            <a:cs typeface="B Nazanin" panose="00000400000000000000" pitchFamily="2" charset="-78"/>
          </a:endParaRPr>
        </a:p>
      </dsp:txBody>
      <dsp:txXfrm rot="-5400000">
        <a:off x="50042" y="914399"/>
        <a:ext cx="2466826" cy="2743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8A5F-3BB1-4713-9246-F7699A284D4D}">
      <dsp:nvSpPr>
        <dsp:cNvPr id="0" name=""/>
        <dsp:cNvSpPr/>
      </dsp:nvSpPr>
      <dsp:spPr>
        <a:xfrm>
          <a:off x="1526266" y="628823"/>
          <a:ext cx="32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5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cs typeface="B Titr" panose="00000700000000000000" pitchFamily="2" charset="-78"/>
          </a:endParaRPr>
        </a:p>
      </dsp:txBody>
      <dsp:txXfrm>
        <a:off x="1677752" y="672788"/>
        <a:ext cx="17556" cy="3511"/>
      </dsp:txXfrm>
    </dsp:sp>
    <dsp:sp modelId="{2E296432-30F3-489C-9302-568883EAB4E2}">
      <dsp:nvSpPr>
        <dsp:cNvPr id="0" name=""/>
        <dsp:cNvSpPr/>
      </dsp:nvSpPr>
      <dsp:spPr>
        <a:xfrm>
          <a:off x="1425" y="216551"/>
          <a:ext cx="1526641" cy="91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latin typeface="Times New Roman" pitchFamily="18" charset="0"/>
              <a:cs typeface="B Titr" panose="00000700000000000000" pitchFamily="2" charset="-78"/>
            </a:rPr>
            <a:t>ارسال چندگانه</a:t>
          </a:r>
          <a:endParaRPr lang="en-US" sz="2000" b="1" kern="1200" dirty="0">
            <a:latin typeface="Times New Roman" pitchFamily="18" charset="0"/>
            <a:cs typeface="B Titr" panose="00000700000000000000" pitchFamily="2" charset="-78"/>
          </a:endParaRPr>
        </a:p>
      </dsp:txBody>
      <dsp:txXfrm>
        <a:off x="1425" y="216551"/>
        <a:ext cx="1526641" cy="915985"/>
      </dsp:txXfrm>
    </dsp:sp>
    <dsp:sp modelId="{9E5D2EB6-BB0A-4CAA-A14E-4C11B6A5B2FF}">
      <dsp:nvSpPr>
        <dsp:cNvPr id="0" name=""/>
        <dsp:cNvSpPr/>
      </dsp:nvSpPr>
      <dsp:spPr>
        <a:xfrm>
          <a:off x="3404036" y="628823"/>
          <a:ext cx="32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5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cs typeface="B Titr" panose="00000700000000000000" pitchFamily="2" charset="-78"/>
          </a:endParaRPr>
        </a:p>
      </dsp:txBody>
      <dsp:txXfrm>
        <a:off x="3555521" y="672788"/>
        <a:ext cx="17556" cy="3511"/>
      </dsp:txXfrm>
    </dsp:sp>
    <dsp:sp modelId="{527EC3C9-CF8A-4086-A3E4-030EF5E92877}">
      <dsp:nvSpPr>
        <dsp:cNvPr id="0" name=""/>
        <dsp:cNvSpPr/>
      </dsp:nvSpPr>
      <dsp:spPr>
        <a:xfrm>
          <a:off x="1879194" y="216551"/>
          <a:ext cx="1526641" cy="91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latin typeface="Times New Roman" pitchFamily="18" charset="0"/>
              <a:cs typeface="B Titr" panose="00000700000000000000" pitchFamily="2" charset="-78"/>
            </a:rPr>
            <a:t>سیستم پویا</a:t>
          </a:r>
          <a:endParaRPr lang="en-US" sz="1600" b="1" kern="1200" dirty="0">
            <a:latin typeface="Times New Roman" pitchFamily="18" charset="0"/>
            <a:cs typeface="B Titr" panose="00000700000000000000" pitchFamily="2" charset="-78"/>
          </a:endParaRPr>
        </a:p>
      </dsp:txBody>
      <dsp:txXfrm>
        <a:off x="1879194" y="216551"/>
        <a:ext cx="1526641" cy="915985"/>
      </dsp:txXfrm>
    </dsp:sp>
    <dsp:sp modelId="{8003EC09-881A-4BF7-8C13-1DF7096E7ECE}">
      <dsp:nvSpPr>
        <dsp:cNvPr id="0" name=""/>
        <dsp:cNvSpPr/>
      </dsp:nvSpPr>
      <dsp:spPr>
        <a:xfrm>
          <a:off x="5281805" y="628823"/>
          <a:ext cx="32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5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cs typeface="B Titr" panose="00000700000000000000" pitchFamily="2" charset="-78"/>
          </a:endParaRPr>
        </a:p>
      </dsp:txBody>
      <dsp:txXfrm>
        <a:off x="5433291" y="672788"/>
        <a:ext cx="17556" cy="3511"/>
      </dsp:txXfrm>
    </dsp:sp>
    <dsp:sp modelId="{03E43529-D317-4041-B1D6-7DF2A8611164}">
      <dsp:nvSpPr>
        <dsp:cNvPr id="0" name=""/>
        <dsp:cNvSpPr/>
      </dsp:nvSpPr>
      <dsp:spPr>
        <a:xfrm>
          <a:off x="3756963" y="216551"/>
          <a:ext cx="1526641" cy="91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Titr" pitchFamily="2" charset="-78"/>
            </a:rPr>
            <a:t>Meta programming</a:t>
          </a:r>
          <a:endParaRPr lang="en-US" sz="1600" b="1" kern="1200" dirty="0">
            <a:cs typeface="B Titr" pitchFamily="2" charset="-78"/>
          </a:endParaRPr>
        </a:p>
      </dsp:txBody>
      <dsp:txXfrm>
        <a:off x="3756963" y="216551"/>
        <a:ext cx="1526641" cy="915985"/>
      </dsp:txXfrm>
    </dsp:sp>
    <dsp:sp modelId="{060A83DB-8AC8-4F8F-AB20-6E53A9DC0380}">
      <dsp:nvSpPr>
        <dsp:cNvPr id="0" name=""/>
        <dsp:cNvSpPr/>
      </dsp:nvSpPr>
      <dsp:spPr>
        <a:xfrm>
          <a:off x="764746" y="1130736"/>
          <a:ext cx="5633307" cy="320527"/>
        </a:xfrm>
        <a:custGeom>
          <a:avLst/>
          <a:gdLst/>
          <a:ahLst/>
          <a:cxnLst/>
          <a:rect l="0" t="0" r="0" b="0"/>
          <a:pathLst>
            <a:path>
              <a:moveTo>
                <a:pt x="5633307" y="0"/>
              </a:moveTo>
              <a:lnTo>
                <a:pt x="5633307" y="177363"/>
              </a:lnTo>
              <a:lnTo>
                <a:pt x="0" y="177363"/>
              </a:lnTo>
              <a:lnTo>
                <a:pt x="0" y="32052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cs typeface="B Titr" panose="00000700000000000000" pitchFamily="2" charset="-78"/>
          </a:endParaRPr>
        </a:p>
      </dsp:txBody>
      <dsp:txXfrm>
        <a:off x="3440293" y="1289244"/>
        <a:ext cx="282212" cy="3511"/>
      </dsp:txXfrm>
    </dsp:sp>
    <dsp:sp modelId="{72433EA3-8EF1-494B-93F6-9D55EA024299}">
      <dsp:nvSpPr>
        <dsp:cNvPr id="0" name=""/>
        <dsp:cNvSpPr/>
      </dsp:nvSpPr>
      <dsp:spPr>
        <a:xfrm>
          <a:off x="5634733" y="216551"/>
          <a:ext cx="1526641" cy="91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latin typeface="Times New Roman" pitchFamily="18" charset="0"/>
              <a:cs typeface="B Titr" panose="00000700000000000000" pitchFamily="2" charset="-78"/>
            </a:rPr>
            <a:t>کارایی خوب نزدیک به زبان </a:t>
          </a:r>
          <a:r>
            <a:rPr lang="en-US" sz="1600" b="1" kern="1200" dirty="0" smtClean="0">
              <a:latin typeface="Times New Roman" pitchFamily="18" charset="0"/>
              <a:cs typeface="B Titr" panose="00000700000000000000" pitchFamily="2" charset="-78"/>
            </a:rPr>
            <a:t>  c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5634733" y="216551"/>
        <a:ext cx="1526641" cy="915985"/>
      </dsp:txXfrm>
    </dsp:sp>
    <dsp:sp modelId="{B27C9490-472E-4B4B-8289-FFFF7465F650}">
      <dsp:nvSpPr>
        <dsp:cNvPr id="0" name=""/>
        <dsp:cNvSpPr/>
      </dsp:nvSpPr>
      <dsp:spPr>
        <a:xfrm>
          <a:off x="1526266" y="1895936"/>
          <a:ext cx="32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5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cs typeface="B Titr" panose="00000700000000000000" pitchFamily="2" charset="-78"/>
          </a:endParaRPr>
        </a:p>
      </dsp:txBody>
      <dsp:txXfrm>
        <a:off x="1677752" y="1939900"/>
        <a:ext cx="17556" cy="3511"/>
      </dsp:txXfrm>
    </dsp:sp>
    <dsp:sp modelId="{AFE131C0-E9D3-4FAA-82EE-7AFB596A7886}">
      <dsp:nvSpPr>
        <dsp:cNvPr id="0" name=""/>
        <dsp:cNvSpPr/>
      </dsp:nvSpPr>
      <dsp:spPr>
        <a:xfrm>
          <a:off x="1425" y="1483663"/>
          <a:ext cx="1526641" cy="91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cs typeface="B Titr" pitchFamily="2" charset="-78"/>
            </a:rPr>
            <a:t>تولید خودکار کد کار‌امد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1425" y="1483663"/>
        <a:ext cx="1526641" cy="915985"/>
      </dsp:txXfrm>
    </dsp:sp>
    <dsp:sp modelId="{7F48B177-8EA0-44DC-A620-75ADFA11EE93}">
      <dsp:nvSpPr>
        <dsp:cNvPr id="0" name=""/>
        <dsp:cNvSpPr/>
      </dsp:nvSpPr>
      <dsp:spPr>
        <a:xfrm>
          <a:off x="3404036" y="1895936"/>
          <a:ext cx="32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5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cs typeface="B Titr" panose="00000700000000000000" pitchFamily="2" charset="-78"/>
          </a:endParaRPr>
        </a:p>
      </dsp:txBody>
      <dsp:txXfrm>
        <a:off x="3555521" y="1939900"/>
        <a:ext cx="17556" cy="3511"/>
      </dsp:txXfrm>
    </dsp:sp>
    <dsp:sp modelId="{6801C6C4-3CE4-4AAB-8D20-B80C655F9687}">
      <dsp:nvSpPr>
        <dsp:cNvPr id="0" name=""/>
        <dsp:cNvSpPr/>
      </dsp:nvSpPr>
      <dsp:spPr>
        <a:xfrm>
          <a:off x="1879194" y="1483663"/>
          <a:ext cx="1526641" cy="91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>
              <a:cs typeface="B Titr" panose="00000700000000000000" pitchFamily="2" charset="-78"/>
            </a:rPr>
            <a:t>گسترش پذیر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1879194" y="1483663"/>
        <a:ext cx="1526641" cy="915985"/>
      </dsp:txXfrm>
    </dsp:sp>
    <dsp:sp modelId="{A1BAB743-F37A-4E1E-B606-0C38B5792081}">
      <dsp:nvSpPr>
        <dsp:cNvPr id="0" name=""/>
        <dsp:cNvSpPr/>
      </dsp:nvSpPr>
      <dsp:spPr>
        <a:xfrm>
          <a:off x="5281805" y="1895936"/>
          <a:ext cx="32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5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cs typeface="B Titr" panose="00000700000000000000" pitchFamily="2" charset="-78"/>
          </a:endParaRPr>
        </a:p>
      </dsp:txBody>
      <dsp:txXfrm>
        <a:off x="5433291" y="1939900"/>
        <a:ext cx="17556" cy="3511"/>
      </dsp:txXfrm>
    </dsp:sp>
    <dsp:sp modelId="{5E35DC3E-A536-4EC6-B20C-83711239E96D}">
      <dsp:nvSpPr>
        <dsp:cNvPr id="0" name=""/>
        <dsp:cNvSpPr/>
      </dsp:nvSpPr>
      <dsp:spPr>
        <a:xfrm>
          <a:off x="3756963" y="1483663"/>
          <a:ext cx="1526641" cy="91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>
              <a:cs typeface="B Titr" panose="00000700000000000000" pitchFamily="2" charset="-78"/>
            </a:rPr>
            <a:t>فراخوانی توابع زبان سی و پایتون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3756963" y="1483663"/>
        <a:ext cx="1526641" cy="915985"/>
      </dsp:txXfrm>
    </dsp:sp>
    <dsp:sp modelId="{634F2DB9-6093-4AF1-96D0-D8D77FD99D52}">
      <dsp:nvSpPr>
        <dsp:cNvPr id="0" name=""/>
        <dsp:cNvSpPr/>
      </dsp:nvSpPr>
      <dsp:spPr>
        <a:xfrm>
          <a:off x="5634733" y="1483663"/>
          <a:ext cx="1526641" cy="91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>
              <a:cs typeface="B Titr" panose="00000700000000000000" pitchFamily="2" charset="-78"/>
            </a:rPr>
            <a:t>سرعت بالا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5634733" y="1483663"/>
        <a:ext cx="1526641" cy="915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427B6-F194-4DF5-91A2-8E770DE24332}">
      <dsp:nvSpPr>
        <dsp:cNvPr id="0" name=""/>
        <dsp:cNvSpPr/>
      </dsp:nvSpPr>
      <dsp:spPr>
        <a:xfrm>
          <a:off x="95249" y="1416843"/>
          <a:ext cx="2460625" cy="123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]</a:t>
          </a:r>
          <a:endParaRPr lang="en-US" sz="6500" kern="1200" dirty="0"/>
        </a:p>
      </dsp:txBody>
      <dsp:txXfrm>
        <a:off x="131284" y="1452878"/>
        <a:ext cx="2388555" cy="1158242"/>
      </dsp:txXfrm>
    </dsp:sp>
    <dsp:sp modelId="{BAFD7021-08E0-467F-8D40-4D9211A30E08}">
      <dsp:nvSpPr>
        <dsp:cNvPr id="0" name=""/>
        <dsp:cNvSpPr/>
      </dsp:nvSpPr>
      <dsp:spPr>
        <a:xfrm rot="18289469">
          <a:off x="2186232" y="1297324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04911" y="1281481"/>
        <a:ext cx="86176" cy="86176"/>
      </dsp:txXfrm>
    </dsp:sp>
    <dsp:sp modelId="{7351E363-2C02-4912-B706-003239F93CA3}">
      <dsp:nvSpPr>
        <dsp:cNvPr id="0" name=""/>
        <dsp:cNvSpPr/>
      </dsp:nvSpPr>
      <dsp:spPr>
        <a:xfrm>
          <a:off x="3540125" y="1984"/>
          <a:ext cx="2460625" cy="123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add</a:t>
          </a:r>
          <a:endParaRPr lang="en-US" sz="6500" kern="1200" dirty="0"/>
        </a:p>
      </dsp:txBody>
      <dsp:txXfrm>
        <a:off x="3576160" y="38019"/>
        <a:ext cx="2388555" cy="1158242"/>
      </dsp:txXfrm>
    </dsp:sp>
    <dsp:sp modelId="{6E8594C7-8500-4242-A769-E4001F787ABA}">
      <dsp:nvSpPr>
        <dsp:cNvPr id="0" name=""/>
        <dsp:cNvSpPr/>
      </dsp:nvSpPr>
      <dsp:spPr>
        <a:xfrm>
          <a:off x="2555874" y="2004753"/>
          <a:ext cx="98425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84250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3393" y="2007393"/>
        <a:ext cx="49212" cy="49212"/>
      </dsp:txXfrm>
    </dsp:sp>
    <dsp:sp modelId="{267ACFF1-C047-4293-851B-E954B7ACA21D}">
      <dsp:nvSpPr>
        <dsp:cNvPr id="0" name=""/>
        <dsp:cNvSpPr/>
      </dsp:nvSpPr>
      <dsp:spPr>
        <a:xfrm>
          <a:off x="3540125" y="1416843"/>
          <a:ext cx="2460625" cy="123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update</a:t>
          </a:r>
          <a:endParaRPr lang="en-US" sz="6500" kern="1200" dirty="0"/>
        </a:p>
      </dsp:txBody>
      <dsp:txXfrm>
        <a:off x="3576160" y="1452878"/>
        <a:ext cx="2388555" cy="1158242"/>
      </dsp:txXfrm>
    </dsp:sp>
    <dsp:sp modelId="{6AFF8CFF-3F37-4A04-B343-4C8BA6E2B616}">
      <dsp:nvSpPr>
        <dsp:cNvPr id="0" name=""/>
        <dsp:cNvSpPr/>
      </dsp:nvSpPr>
      <dsp:spPr>
        <a:xfrm rot="3310531">
          <a:off x="2186232" y="2712183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04911" y="2696341"/>
        <a:ext cx="86176" cy="86176"/>
      </dsp:txXfrm>
    </dsp:sp>
    <dsp:sp modelId="{CE3510EE-6F75-4B20-BEDA-517E06EC8301}">
      <dsp:nvSpPr>
        <dsp:cNvPr id="0" name=""/>
        <dsp:cNvSpPr/>
      </dsp:nvSpPr>
      <dsp:spPr>
        <a:xfrm>
          <a:off x="3540125" y="2831703"/>
          <a:ext cx="2460625" cy="123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rm</a:t>
          </a:r>
          <a:endParaRPr lang="en-US" sz="6500" kern="1200" dirty="0"/>
        </a:p>
      </dsp:txBody>
      <dsp:txXfrm>
        <a:off x="3576160" y="2867738"/>
        <a:ext cx="2388555" cy="1158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717F3-3136-4ED6-95AC-25415E95EA39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latin typeface="B  TITR"/>
              <a:cs typeface="B Titr" panose="00000700000000000000" pitchFamily="2" charset="-78"/>
            </a:rPr>
            <a:t>حساس به حروف</a:t>
          </a:r>
          <a:endParaRPr lang="en-US" sz="1400" kern="1200" dirty="0">
            <a:latin typeface="B  TITR"/>
            <a:cs typeface="B Titr" panose="00000700000000000000" pitchFamily="2" charset="-78"/>
          </a:endParaRPr>
        </a:p>
      </dsp:txBody>
      <dsp:txXfrm>
        <a:off x="2588112" y="191572"/>
        <a:ext cx="919775" cy="919775"/>
      </dsp:txXfrm>
    </dsp:sp>
    <dsp:sp modelId="{BCD49162-13B8-4C18-A4E4-090630239B7F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73852" y="1166485"/>
        <a:ext cx="241751" cy="263403"/>
      </dsp:txXfrm>
    </dsp:sp>
    <dsp:sp modelId="{9FDE58ED-A128-479E-B0D4-03BD503FEC98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latin typeface="B  TITR"/>
              <a:cs typeface="B Titr" panose="00000700000000000000" pitchFamily="2" charset="-78"/>
            </a:rPr>
            <a:t>انعطاف پذیری بسیار زیاد</a:t>
          </a:r>
          <a:endParaRPr lang="en-US" sz="1400" kern="1200" dirty="0">
            <a:latin typeface="B  TITR"/>
            <a:cs typeface="B Titr" panose="00000700000000000000" pitchFamily="2" charset="-78"/>
          </a:endParaRPr>
        </a:p>
      </dsp:txBody>
      <dsp:txXfrm>
        <a:off x="3968651" y="1572112"/>
        <a:ext cx="919775" cy="919775"/>
      </dsp:txXfrm>
    </dsp:sp>
    <dsp:sp modelId="{4235F73C-73E7-4102-93A2-94D5CDA30E17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660935" y="2547025"/>
        <a:ext cx="241751" cy="263403"/>
      </dsp:txXfrm>
    </dsp:sp>
    <dsp:sp modelId="{B2CA826A-82D7-445B-9FA6-8E5BFC33E132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latin typeface="B  TITR"/>
              <a:cs typeface="B Titr" panose="00000700000000000000" pitchFamily="2" charset="-78"/>
            </a:rPr>
            <a:t>استفاده از یونیکده‌های مجاز</a:t>
          </a:r>
          <a:r>
            <a:rPr lang="en-US" sz="1400" kern="1200" dirty="0" smtClean="0">
              <a:latin typeface="B  TITR"/>
              <a:cs typeface="B Titr" panose="00000700000000000000" pitchFamily="2" charset="-78"/>
            </a:rPr>
            <a:t> UTF-8</a:t>
          </a:r>
          <a:endParaRPr lang="en-US" sz="1400" kern="1200" dirty="0">
            <a:latin typeface="B  TITR"/>
            <a:cs typeface="B Titr" panose="00000700000000000000" pitchFamily="2" charset="-78"/>
          </a:endParaRPr>
        </a:p>
      </dsp:txBody>
      <dsp:txXfrm>
        <a:off x="2588112" y="2952651"/>
        <a:ext cx="919775" cy="919775"/>
      </dsp:txXfrm>
    </dsp:sp>
    <dsp:sp modelId="{580C1DF1-33CA-4491-8C57-64C13D426A60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280396" y="2634110"/>
        <a:ext cx="241751" cy="263403"/>
      </dsp:txXfrm>
    </dsp:sp>
    <dsp:sp modelId="{D60E28A2-759F-4274-B4C0-EB698B4E28BC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400" kern="1200" dirty="0" smtClean="0">
              <a:latin typeface="B  TITR"/>
              <a:cs typeface="B Titr" panose="00000700000000000000" pitchFamily="2" charset="-78"/>
            </a:rPr>
            <a:t>تغییر ثابت درون ها</a:t>
          </a:r>
          <a:endParaRPr lang="en-US" sz="1400" kern="1200" dirty="0">
            <a:latin typeface="B  TITR"/>
            <a:cs typeface="B Titr" panose="00000700000000000000" pitchFamily="2" charset="-78"/>
          </a:endParaRPr>
        </a:p>
      </dsp:txBody>
      <dsp:txXfrm>
        <a:off x="1207572" y="1572112"/>
        <a:ext cx="919775" cy="919775"/>
      </dsp:txXfrm>
    </dsp:sp>
    <dsp:sp modelId="{C13674C4-7F22-4E79-BE20-DCE066908C53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93312" y="1253570"/>
        <a:ext cx="241751" cy="26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3F00-E05A-435A-ADC5-F7FBE55754D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D977E-EF1D-470B-841F-F8AB586A3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0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44A6-43F2-4E6A-B2CF-D525AB0B705A}" type="datetime1">
              <a:rPr lang="en-US" smtClean="0"/>
              <a:t>12/9/2021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2" descr="C:\Users\M517P10306-37060\Desktop\presentation1\image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38200" cy="914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4C04-3826-4821-B814-6039D2514C16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3C11-35E2-45F6-AC87-729EEBF0D551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6E0-31D4-4D8E-A427-FCBC7401227C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9DFB6D5-1041-4BFC-9F9E-4B3451DBE3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FFF4-8274-47FD-A600-419834175602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59AC-5743-4D25-9ACA-D62F8AC62692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7B70-5BBD-4520-A501-5A4B3DF6683F}" type="datetime1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F56-1F19-427C-A444-9A7EDA5BFD35}" type="datetime1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6814-54F9-4EFD-847D-135691744D84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C1EF-797F-4556-B46C-45633E32D223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F669-8C12-4F20-B457-1DD1D59A895B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DFB6D5-1041-4BFC-9F9E-4B3451DBE3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22860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0A7DA3-59CC-4E72-ABAF-D853CAECC750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457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DFB6D5-1041-4BFC-9F9E-4B3451DBE34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C:\Users\M517P10306-37060\Desktop\presentation1\images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304800"/>
            <a:ext cx="838200" cy="914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LE0vz85Rqo" TargetMode="External"/><Relationship Id="rId2" Type="http://schemas.openxmlformats.org/officeDocument/2006/relationships/hyperlink" Target="https://www.youtube.com/watch?v=8h8rQyEpiZA&amp;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lgorithms-Optimization-Press-Mykel-Kochenderfer/dp/0262039427/" TargetMode="External"/><Relationship Id="rId5" Type="http://schemas.openxmlformats.org/officeDocument/2006/relationships/hyperlink" Target="https://www.youtube.com/watch?v=0-Xsts_s5W" TargetMode="External"/><Relationship Id="rId4" Type="http://schemas.openxmlformats.org/officeDocument/2006/relationships/hyperlink" Target="https://www.youtube.com/watch?v=OFPNph-WxL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ulialang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71800"/>
            <a:ext cx="7772400" cy="762000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itchFamily="2" charset="-78"/>
              </a:rPr>
              <a:t>بسم الله الرحمن الرحیم</a:t>
            </a:r>
            <a:endParaRPr lang="en-US" dirty="0">
              <a:solidFill>
                <a:schemeClr val="tx1"/>
              </a:solidFill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4572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24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برخی از بسته‌های مهم زبان جولیا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01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4572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24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چگونه یک بسته را نصب کنیم؟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8680720"/>
              </p:ext>
            </p:extLst>
          </p:nvPr>
        </p:nvGraphicFramePr>
        <p:xfrm>
          <a:off x="16764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2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819400"/>
            <a:ext cx="7772400" cy="2286000"/>
          </a:xfrm>
        </p:spPr>
        <p:txBody>
          <a:bodyPr>
            <a:normAutofit/>
          </a:bodyPr>
          <a:lstStyle/>
          <a:p>
            <a:pPr algn="r" rtl="1"/>
            <a:r>
              <a:rPr lang="fa-IR" b="1" dirty="0" smtClean="0">
                <a:latin typeface="B Nzanin"/>
                <a:cs typeface="B Nazanin" panose="00000400000000000000" pitchFamily="2" charset="-78"/>
              </a:rPr>
              <a:t>ساده ترین محیط برای کدنویسی</a:t>
            </a:r>
          </a:p>
          <a:p>
            <a:pPr algn="r" rtl="1"/>
            <a:r>
              <a:rPr lang="fa-IR" b="1" dirty="0" smtClean="0">
                <a:latin typeface="B Nzanin"/>
                <a:cs typeface="B Nazanin" panose="00000400000000000000" pitchFamily="2" charset="-78"/>
              </a:rPr>
              <a:t>دستورات اولیه</a:t>
            </a:r>
            <a:r>
              <a:rPr lang="fa-IR" b="1" dirty="0" smtClean="0">
                <a:latin typeface="B Nzanin"/>
                <a:cs typeface="B Nazanin" panose="00000400000000000000" pitchFamily="2" charset="-78"/>
              </a:rPr>
              <a:t> </a:t>
            </a:r>
            <a:endParaRPr lang="en-US" b="1" dirty="0" smtClean="0">
              <a:latin typeface="B Nzanin"/>
              <a:cs typeface="B Nazanin" panose="00000400000000000000" pitchFamily="2" charset="-78"/>
            </a:endParaRPr>
          </a:p>
          <a:p>
            <a:pPr algn="r" rtl="1"/>
            <a:r>
              <a:rPr lang="en-US" b="1" dirty="0" smtClean="0">
                <a:latin typeface="B Nzanin"/>
              </a:rPr>
              <a:t>Exit()</a:t>
            </a:r>
            <a:endParaRPr lang="fa-IR" b="1" dirty="0" smtClean="0">
              <a:latin typeface="B Nzanin"/>
            </a:endParaRPr>
          </a:p>
          <a:p>
            <a:pPr algn="r" rtl="1"/>
            <a:r>
              <a:rPr lang="fa-IR" b="1" dirty="0" smtClean="0">
                <a:latin typeface="B Nzanin"/>
                <a:cs typeface="B Nazanin" panose="00000400000000000000" pitchFamily="2" charset="-78"/>
              </a:rPr>
              <a:t>اولین کد</a:t>
            </a:r>
            <a:endParaRPr lang="en-US" b="1" dirty="0" smtClean="0">
              <a:latin typeface="B Nzanin"/>
              <a:cs typeface="B Nazani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شروع کار با جولیا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0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انواع متغیرها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4101960"/>
              </p:ext>
            </p:extLst>
          </p:nvPr>
        </p:nvGraphicFramePr>
        <p:xfrm>
          <a:off x="14478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7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عملیات ریاضی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1"/>
            <a:ext cx="5638800" cy="3352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50" y="5584353"/>
            <a:ext cx="5414749" cy="7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عملیات بیتی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71800"/>
            <a:ext cx="5737654" cy="29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عملیات به‌روزرسان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62400"/>
            <a:ext cx="6482613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عملگرهای رابطه‌ای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19400"/>
            <a:ext cx="345155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توابع اضافی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96235"/>
            <a:ext cx="4038600" cy="19930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09851" y="4289310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مقایسات زتجیره ای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334000"/>
            <a:ext cx="5006454" cy="8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429000"/>
          </a:xfrm>
        </p:spPr>
        <p:txBody>
          <a:bodyPr>
            <a:normAutofit fontScale="92500" lnSpcReduction="10000"/>
          </a:bodyPr>
          <a:lstStyle/>
          <a:p>
            <a:r>
              <a:rPr lang="fa-IR" sz="2100" b="1" dirty="0">
                <a:latin typeface="Times New Roman" pitchFamily="18" charset="0"/>
                <a:cs typeface="B Titr" pitchFamily="2" charset="-78"/>
              </a:rPr>
              <a:t>یادگیری ماشین</a:t>
            </a:r>
            <a:endParaRPr lang="en-US" sz="2100" b="1" dirty="0">
              <a:latin typeface="Times New Roman" pitchFamily="18" charset="0"/>
              <a:cs typeface="B Titr" pitchFamily="2" charset="-78"/>
            </a:endParaRPr>
          </a:p>
          <a:p>
            <a:pPr rtl="1"/>
            <a:endParaRPr lang="fa-IR" sz="2000" b="1" dirty="0">
              <a:latin typeface="Times New Roman" pitchFamily="18" charset="0"/>
              <a:cs typeface="B Nazanin" pitchFamily="2" charset="-78"/>
            </a:endParaRPr>
          </a:p>
          <a:p>
            <a:pPr rtl="1"/>
            <a:r>
              <a:rPr lang="fa-IR" sz="2000" b="1" dirty="0">
                <a:latin typeface="Times New Roman" pitchFamily="18" charset="0"/>
                <a:cs typeface="B Nazanin" pitchFamily="2" charset="-78"/>
              </a:rPr>
              <a:t>دانشجو</a:t>
            </a:r>
            <a:r>
              <a:rPr lang="fa-IR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rtl="1"/>
            <a:r>
              <a:rPr lang="fa-IR" sz="2000" b="1" dirty="0">
                <a:latin typeface="Times New Roman" pitchFamily="18" charset="0"/>
                <a:cs typeface="B Titr" pitchFamily="2" charset="-78"/>
              </a:rPr>
              <a:t>علی تراب‌زاده</a:t>
            </a:r>
          </a:p>
          <a:p>
            <a:pPr rtl="1"/>
            <a:endParaRPr lang="fa-IR" sz="2000" b="1" dirty="0">
              <a:latin typeface="Times New Roman" pitchFamily="18" charset="0"/>
              <a:cs typeface="B Titr" pitchFamily="2" charset="-78"/>
            </a:endParaRPr>
          </a:p>
          <a:p>
            <a:pPr rtl="1"/>
            <a:r>
              <a:rPr lang="fa-IR" sz="2000" b="1" dirty="0">
                <a:latin typeface="Times New Roman" pitchFamily="18" charset="0"/>
                <a:cs typeface="B Nazanin" pitchFamily="2" charset="-78"/>
              </a:rPr>
              <a:t>استاد</a:t>
            </a:r>
            <a:r>
              <a:rPr lang="fa-IR" sz="2000" b="1" dirty="0">
                <a:latin typeface="Times New Roman" pitchFamily="18" charset="0"/>
                <a:cs typeface="B Titr" pitchFamily="2" charset="-78"/>
              </a:rPr>
              <a:t> </a:t>
            </a:r>
            <a:r>
              <a:rPr lang="fa-IR" sz="2000" b="1" dirty="0" smtClean="0">
                <a:latin typeface="Times New Roman" pitchFamily="18" charset="0"/>
                <a:cs typeface="B Nazanin" pitchFamily="2" charset="-78"/>
              </a:rPr>
              <a:t>مربوطه</a:t>
            </a:r>
            <a:r>
              <a:rPr lang="fa-IR" sz="2000" b="1" dirty="0" smtClean="0">
                <a:latin typeface="Times New Roman" pitchFamily="18" charset="0"/>
                <a:cs typeface="B Titr" pitchFamily="2" charset="-78"/>
              </a:rPr>
              <a:t>:</a:t>
            </a:r>
            <a:endParaRPr lang="fa-IR" sz="2000" b="1" dirty="0">
              <a:latin typeface="Times New Roman" pitchFamily="18" charset="0"/>
              <a:cs typeface="B Titr" pitchFamily="2" charset="-78"/>
            </a:endParaRPr>
          </a:p>
          <a:p>
            <a:pPr rtl="1"/>
            <a:r>
              <a:rPr lang="fa-IR" sz="2000" b="1" dirty="0" smtClean="0">
                <a:latin typeface="Times New Roman" pitchFamily="18" charset="0"/>
                <a:cs typeface="B Titr" pitchFamily="2" charset="-78"/>
              </a:rPr>
              <a:t>آقای شکری</a:t>
            </a:r>
            <a:endParaRPr lang="en-US" sz="2000" b="1" dirty="0">
              <a:latin typeface="Times New Roman" pitchFamily="18" charset="0"/>
              <a:cs typeface="B Titr" pitchFamily="2" charset="-78"/>
            </a:endParaRPr>
          </a:p>
          <a:p>
            <a:pPr rtl="1"/>
            <a:endParaRPr lang="fa-IR" sz="2000" b="1" dirty="0">
              <a:latin typeface="Times New Roman" pitchFamily="18" charset="0"/>
              <a:cs typeface="B Titr" pitchFamily="2" charset="-78"/>
            </a:endParaRPr>
          </a:p>
          <a:p>
            <a:pPr rtl="1"/>
            <a:r>
              <a:rPr lang="fa-IR" sz="1400" b="1" dirty="0">
                <a:latin typeface="Times New Roman" pitchFamily="18" charset="0"/>
                <a:cs typeface="B Titr" pitchFamily="2" charset="-78"/>
              </a:rPr>
              <a:t>دانشکده مهندسی برق و کامپیوتر</a:t>
            </a:r>
          </a:p>
          <a:p>
            <a:pPr rtl="1"/>
            <a:r>
              <a:rPr lang="fa-IR" sz="1400" b="1" dirty="0" smtClean="0">
                <a:latin typeface="Times New Roman" pitchFamily="18" charset="0"/>
                <a:cs typeface="B Titr" pitchFamily="2" charset="-78"/>
              </a:rPr>
              <a:t>آذر1400</a:t>
            </a:r>
            <a:endParaRPr lang="en-US" sz="1200" b="1" dirty="0">
              <a:latin typeface="Times New Roman" pitchFamily="18" charset="0"/>
              <a:cs typeface="B Titr" pitchFamily="2" charset="-78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1470025"/>
          </a:xfrm>
        </p:spPr>
        <p:txBody>
          <a:bodyPr>
            <a:normAutofit/>
          </a:bodyPr>
          <a:lstStyle/>
          <a:p>
            <a:pPr rtl="1"/>
            <a:r>
              <a:rPr lang="fa-IR" sz="4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B Titr" pitchFamily="2" charset="-78"/>
              </a:rPr>
              <a:t>معرفی زبان برنامه‌نویسی </a:t>
            </a: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Julia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تبدیل های عددی و گرد کردن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5" y="2667000"/>
            <a:ext cx="7847545" cy="3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9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برخی توابع در جولیا ( توابع تقسیم)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62117"/>
            <a:ext cx="5927170" cy="42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برخی توابع در جولیا ( توابع علامت و قدرمطلق)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4" y="3429000"/>
            <a:ext cx="825194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برخی توابع در جولیا ( توان، لگاریتم و ریشه ها)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94044"/>
            <a:ext cx="8058150" cy="42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895600"/>
            <a:ext cx="7772400" cy="16764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عبارات مرکب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عبارات شرطی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حلقه 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04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آموزش مقدماتی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9851" y="3505200"/>
            <a:ext cx="7772400" cy="1447800"/>
          </a:xfrm>
        </p:spPr>
        <p:txBody>
          <a:bodyPr>
            <a:normAutofit/>
          </a:bodyPr>
          <a:lstStyle/>
          <a:p>
            <a:pPr algn="r" rtl="1"/>
            <a:r>
              <a:rPr lang="fa-IR" b="1" dirty="0" smtClean="0">
                <a:latin typeface="B Nzanin"/>
                <a:cs typeface="B Nazanin" panose="00000400000000000000" pitchFamily="2" charset="-78"/>
              </a:rPr>
              <a:t>معرفی توابع</a:t>
            </a:r>
          </a:p>
          <a:p>
            <a:pPr algn="r" rtl="1"/>
            <a:r>
              <a:rPr lang="fa-IR" b="1" dirty="0" smtClean="0">
                <a:latin typeface="B Nzanin"/>
                <a:cs typeface="B Nazanin" panose="00000400000000000000" pitchFamily="2" charset="-78"/>
              </a:rPr>
              <a:t>رشته ها در جولیا</a:t>
            </a:r>
            <a:endParaRPr lang="en-US" b="1" dirty="0" smtClean="0">
              <a:latin typeface="B Nzanin"/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latin typeface="B Nzanin"/>
                <a:cs typeface="B Nazanin" panose="00000400000000000000" pitchFamily="2" charset="-78"/>
              </a:rPr>
              <a:t>اعداد گویا و مختلط</a:t>
            </a:r>
          </a:p>
          <a:p>
            <a:pPr marL="0" indent="0" algn="r" rtl="1">
              <a:buNone/>
            </a:pPr>
            <a:endParaRPr lang="en-US" b="1" dirty="0" smtClean="0">
              <a:latin typeface="B Nzanin"/>
              <a:cs typeface="B Nazani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851" y="1686636"/>
            <a:ext cx="77724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شروع کار با جولیا</a:t>
            </a: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96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Titr" pitchFamily="2" charset="-78"/>
              </a:rPr>
              <a:t>معرفی چند منبع برای آموزش جولیا</a:t>
            </a:r>
            <a:endParaRPr lang="fa-IR" sz="24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447800"/>
            <a:ext cx="7772400" cy="4191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B Titr" panose="00000700000000000000" pitchFamily="2" charset="-78"/>
                <a:hlinkClick r:id="rId2"/>
              </a:rPr>
              <a:t>https://</a:t>
            </a:r>
            <a:r>
              <a:rPr lang="en-US" sz="2000" b="1" dirty="0" smtClean="0">
                <a:latin typeface="Times New Roman" panose="02020603050405020304" pitchFamily="18" charset="0"/>
                <a:cs typeface="B Titr" panose="00000700000000000000" pitchFamily="2" charset="-78"/>
                <a:hlinkClick r:id="rId2"/>
              </a:rPr>
              <a:t>www.youtube.com/watch?v=8h8rQyEpiZA&amp;t</a:t>
            </a:r>
            <a:endParaRPr lang="fa-IR" sz="2000" b="1" dirty="0" smtClean="0"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B Titr" panose="00000700000000000000" pitchFamily="2" charset="-78"/>
                <a:hlinkClick r:id="rId3"/>
              </a:rPr>
              <a:t>https://</a:t>
            </a:r>
            <a:r>
              <a:rPr lang="en-US" sz="2000" b="1" dirty="0" smtClean="0">
                <a:latin typeface="Times New Roman" panose="02020603050405020304" pitchFamily="18" charset="0"/>
                <a:cs typeface="B Titr" panose="00000700000000000000" pitchFamily="2" charset="-78"/>
                <a:hlinkClick r:id="rId3"/>
              </a:rPr>
              <a:t>youtu.be/SLE0vz85Rqo</a:t>
            </a:r>
            <a:endParaRPr lang="fa-IR" sz="2000" b="1" dirty="0" smtClean="0"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B Titr" panose="00000700000000000000" pitchFamily="2" charset="-78"/>
                <a:hlinkClick r:id="rId4"/>
              </a:rPr>
              <a:t>https://</a:t>
            </a:r>
            <a:r>
              <a:rPr lang="en-US" sz="2000" b="1" dirty="0" smtClean="0">
                <a:latin typeface="Times New Roman" panose="02020603050405020304" pitchFamily="18" charset="0"/>
                <a:cs typeface="B Titr" panose="00000700000000000000" pitchFamily="2" charset="-78"/>
                <a:hlinkClick r:id="rId4"/>
              </a:rPr>
              <a:t>www.youtube.com/watch?v=OFPNph-WxLM</a:t>
            </a:r>
            <a:endParaRPr lang="fa-IR" sz="2000" b="1" dirty="0" smtClean="0"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B Titr" panose="00000700000000000000" pitchFamily="2" charset="-78"/>
                <a:hlinkClick r:id="rId5"/>
              </a:rPr>
              <a:t>https://</a:t>
            </a:r>
            <a:r>
              <a:rPr lang="en-US" sz="2000" b="1" dirty="0" smtClean="0">
                <a:latin typeface="Times New Roman" panose="02020603050405020304" pitchFamily="18" charset="0"/>
                <a:cs typeface="B Titr" panose="00000700000000000000" pitchFamily="2" charset="-78"/>
                <a:hlinkClick r:id="rId5"/>
              </a:rPr>
              <a:t>www.youtube.com/watch?v=0-Xsts_s5W</a:t>
            </a:r>
            <a:endParaRPr lang="fa-IR" sz="2000" b="1" dirty="0" smtClean="0"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B Titr" panose="00000700000000000000" pitchFamily="2" charset="-78"/>
                <a:hlinkClick r:id="rId5"/>
              </a:rPr>
              <a:t>https://</a:t>
            </a:r>
            <a:r>
              <a:rPr lang="en-US" sz="2000" b="1" dirty="0" smtClean="0">
                <a:latin typeface="Times New Roman" panose="02020603050405020304" pitchFamily="18" charset="0"/>
                <a:cs typeface="B Titr" panose="00000700000000000000" pitchFamily="2" charset="-78"/>
                <a:hlinkClick r:id="rId5"/>
              </a:rPr>
              <a:t>www.youtube.com/watch?v=0-Xsts_s5W</a:t>
            </a:r>
            <a:endParaRPr lang="fa-IR" sz="2000" b="1" dirty="0" smtClean="0"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B Titr" panose="00000700000000000000" pitchFamily="2" charset="-78"/>
                <a:hlinkClick r:id="rId6"/>
              </a:rPr>
              <a:t>https://www.amazon.com/Algorithms-Optimization-Press-Mykel-Kochenderfer/dp/0262039427</a:t>
            </a:r>
            <a:r>
              <a:rPr lang="en-US" sz="2000" b="1" dirty="0">
                <a:latin typeface="Times New Roman" panose="02020603050405020304" pitchFamily="18" charset="0"/>
                <a:cs typeface="B Titr" panose="00000700000000000000" pitchFamily="2" charset="-78"/>
              </a:rPr>
              <a:t>/</a:t>
            </a:r>
            <a:endParaRPr lang="fa-IR" sz="2000" b="1" dirty="0" smtClean="0"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000" b="1" dirty="0" smtClean="0">
              <a:latin typeface="Times New Roman" panose="02020603050405020304" pitchFamily="18" charset="0"/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79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D8ACFD8-884A-47F8-B3AA-C800B8DB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44" y="5410200"/>
            <a:ext cx="7315200" cy="522288"/>
          </a:xfrm>
        </p:spPr>
        <p:txBody>
          <a:bodyPr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با تشکر از توجه شما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316FBA7-F958-4C7E-9039-EFE3A46C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3FBBA2-A3D2-479D-AFE7-DBBDE5BD0D8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79FA757-015D-4D9A-977F-73D18E3C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7" y="78398"/>
            <a:ext cx="9001873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772400" cy="68580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Titr" pitchFamily="2" charset="-78"/>
              </a:rPr>
              <a:t>آنچه در این </a:t>
            </a:r>
            <a:r>
              <a:rPr lang="fa-IR" sz="2800" dirty="0" smtClean="0">
                <a:cs typeface="B Titr" pitchFamily="2" charset="-78"/>
              </a:rPr>
              <a:t>ارائه بیان </a:t>
            </a:r>
            <a:r>
              <a:rPr lang="fa-IR" sz="2800" dirty="0">
                <a:cs typeface="B Titr" pitchFamily="2" charset="-78"/>
              </a:rPr>
              <a:t>می‌شود:</a:t>
            </a:r>
            <a:endParaRPr lang="en-US" sz="28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884830" y="1905000"/>
            <a:ext cx="7772400" cy="36576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Titr" pitchFamily="2" charset="-78"/>
              </a:rPr>
              <a:t>چرا جولیا؟</a:t>
            </a:r>
            <a:endParaRPr lang="fa-IR" dirty="0">
              <a:cs typeface="B Titr" pitchFamily="2" charset="-78"/>
            </a:endParaRPr>
          </a:p>
          <a:p>
            <a:pPr algn="r" rtl="1"/>
            <a:r>
              <a:rPr lang="fa-IR" dirty="0">
                <a:cs typeface="B Titr" pitchFamily="2" charset="-78"/>
              </a:rPr>
              <a:t>جولیا در مقابل دیگر زبان‌های برنامه نویسی</a:t>
            </a:r>
            <a:r>
              <a:rPr lang="fa-IR" dirty="0" smtClean="0">
                <a:cs typeface="B Titr" pitchFamily="2" charset="-78"/>
              </a:rPr>
              <a:t>؟</a:t>
            </a:r>
            <a:endParaRPr lang="en-US" dirty="0" smtClean="0">
              <a:cs typeface="B Titr" pitchFamily="2" charset="-78"/>
            </a:endParaRPr>
          </a:p>
          <a:p>
            <a:pPr algn="r" rtl="1"/>
            <a:r>
              <a:rPr lang="fa-IR" sz="2400" dirty="0">
                <a:cs typeface="B Titr" pitchFamily="2" charset="-78"/>
              </a:rPr>
              <a:t>کاربرد زبان برنامه نویسی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endParaRPr lang="fa-I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sz="2400" dirty="0">
                <a:cs typeface="B Titr" pitchFamily="2" charset="-78"/>
              </a:rPr>
              <a:t>ویژگی‌های زبان </a:t>
            </a:r>
            <a:r>
              <a:rPr lang="fa-IR" sz="2400" dirty="0" smtClean="0">
                <a:cs typeface="B Titr" pitchFamily="2" charset="-78"/>
              </a:rPr>
              <a:t>جولیا</a:t>
            </a:r>
          </a:p>
          <a:p>
            <a:pPr algn="r" rtl="1"/>
            <a:r>
              <a:rPr lang="fa-IR" sz="2800" b="1" dirty="0">
                <a:latin typeface="Times New Roman" panose="02020603050405020304" pitchFamily="18" charset="0"/>
                <a:cs typeface="B Titr" panose="00000700000000000000" pitchFamily="2" charset="-78"/>
              </a:rPr>
              <a:t>نصب </a:t>
            </a:r>
            <a:r>
              <a:rPr lang="fa-IR" sz="28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جولیا</a:t>
            </a:r>
          </a:p>
          <a:p>
            <a:pPr algn="r" rtl="1"/>
            <a:r>
              <a:rPr lang="fa-IR" sz="2800" b="1" dirty="0">
                <a:latin typeface="Times New Roman" panose="02020603050405020304" pitchFamily="18" charset="0"/>
                <a:cs typeface="B Titr" panose="00000700000000000000" pitchFamily="2" charset="-78"/>
              </a:rPr>
              <a:t>برخی از بسته‌های مهم زبان جولیا</a:t>
            </a:r>
            <a:endParaRPr lang="fa-IR" dirty="0">
              <a:cs typeface="B Titr" pitchFamily="2" charset="-78"/>
            </a:endParaRPr>
          </a:p>
          <a:p>
            <a:pPr algn="r" rtl="1"/>
            <a:r>
              <a:rPr lang="fa-IR" dirty="0" smtClean="0">
                <a:cs typeface="B Titr" pitchFamily="2" charset="-78"/>
              </a:rPr>
              <a:t>آموزش مقدماتی جولیا</a:t>
            </a:r>
            <a:endParaRPr lang="fa-IR" dirty="0">
              <a:cs typeface="B Titr" pitchFamily="2" charset="-78"/>
            </a:endParaRPr>
          </a:p>
          <a:p>
            <a:pPr algn="r" rtl="1"/>
            <a:r>
              <a:rPr lang="fa-IR" dirty="0" smtClean="0">
                <a:cs typeface="B Titr" pitchFamily="2" charset="-78"/>
              </a:rPr>
              <a:t>معرفی چند منبع برای آموزش جولیا</a:t>
            </a:r>
            <a:endParaRPr lang="fa-IR" dirty="0">
              <a:cs typeface="B Titr" pitchFamily="2" charset="-78"/>
            </a:endParaRPr>
          </a:p>
        </p:txBody>
      </p:sp>
      <p:pic>
        <p:nvPicPr>
          <p:cNvPr id="7" name="Picture 2" descr="C:\Users\M517P10306-37060\Desktop\presentation1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3820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Titr" pitchFamily="2" charset="-78"/>
              </a:rPr>
              <a:t>چرا جولیا؟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78451841"/>
              </p:ext>
            </p:extLst>
          </p:nvPr>
        </p:nvGraphicFramePr>
        <p:xfrm>
          <a:off x="-185382" y="1359090"/>
          <a:ext cx="8839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99060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Titr" pitchFamily="2" charset="-78"/>
              </a:rPr>
              <a:t>جولیا در مقابل دیگر زبان‌های برنامه نویسی؟</a:t>
            </a:r>
            <a:endParaRPr lang="fa-IR" sz="28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7997061"/>
              </p:ext>
            </p:extLst>
          </p:nvPr>
        </p:nvGraphicFramePr>
        <p:xfrm>
          <a:off x="711958" y="19812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609600"/>
            <a:ext cx="7772400" cy="9906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Titr" pitchFamily="2" charset="-78"/>
              </a:rPr>
              <a:t>جولیا در مقابل دیگر زبان‌های برنامه نویسی؟</a:t>
            </a:r>
            <a:endParaRPr lang="fa-IR" sz="2800" dirty="0">
              <a:cs typeface="B Titr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67000"/>
            <a:ext cx="8763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76200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Titr" pitchFamily="2" charset="-78"/>
              </a:rPr>
              <a:t>کاربرد زبان برنامه نویسی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endParaRPr lang="en-US" sz="28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33600" y="27432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95600" y="38100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38100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33800" y="27432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0" y="27432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3505200" y="3124200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>
            <a:off x="5105400" y="3124200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rot="16200000" flipH="1">
            <a:off x="3048000" y="3276600"/>
            <a:ext cx="3048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0"/>
          </p:cNvCxnSpPr>
          <p:nvPr/>
        </p:nvCxnSpPr>
        <p:spPr>
          <a:xfrm rot="5400000">
            <a:off x="5524500" y="3314700"/>
            <a:ext cx="3048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8" idx="0"/>
          </p:cNvCxnSpPr>
          <p:nvPr/>
        </p:nvCxnSpPr>
        <p:spPr>
          <a:xfrm rot="5400000">
            <a:off x="3848100" y="3238500"/>
            <a:ext cx="304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9" idx="0"/>
          </p:cNvCxnSpPr>
          <p:nvPr/>
        </p:nvCxnSpPr>
        <p:spPr>
          <a:xfrm rot="16200000" flipH="1">
            <a:off x="4724400" y="3200400"/>
            <a:ext cx="3048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09900" y="5105400"/>
            <a:ext cx="2819400" cy="685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2"/>
            <a:endCxn id="18" idx="0"/>
          </p:cNvCxnSpPr>
          <p:nvPr/>
        </p:nvCxnSpPr>
        <p:spPr>
          <a:xfrm flipH="1">
            <a:off x="4419600" y="45720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8" idx="0"/>
          </p:cNvCxnSpPr>
          <p:nvPr/>
        </p:nvCxnSpPr>
        <p:spPr>
          <a:xfrm>
            <a:off x="3581400" y="4572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2971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solidFill>
                  <a:schemeClr val="bg1"/>
                </a:solidFill>
                <a:latin typeface="Times New Roman" pitchFamily="18" charset="0"/>
                <a:cs typeface="B Titr" panose="00000700000000000000" pitchFamily="2" charset="-78"/>
              </a:rPr>
              <a:t>خودروهای خودران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B Titr" panose="000007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2971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solidFill>
                  <a:schemeClr val="bg1"/>
                </a:solidFill>
                <a:latin typeface="Times New Roman" pitchFamily="18" charset="0"/>
                <a:cs typeface="B Titr" panose="00000700000000000000" pitchFamily="2" charset="-78"/>
              </a:rPr>
              <a:t>چابگرهای سه بعدی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B Titr" panose="000007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0200" y="2971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solidFill>
                  <a:schemeClr val="bg1"/>
                </a:solidFill>
                <a:latin typeface="Times New Roman" pitchFamily="18" charset="0"/>
                <a:cs typeface="B Titr" panose="00000700000000000000" pitchFamily="2" charset="-78"/>
              </a:rPr>
              <a:t>لوازم پزشکی با دقت بالا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B Titr" panose="000007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1800" y="40356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solidFill>
                  <a:schemeClr val="bg1"/>
                </a:solidFill>
                <a:latin typeface="Times New Roman" pitchFamily="18" charset="0"/>
                <a:cs typeface="B Titr" panose="00000700000000000000" pitchFamily="2" charset="-78"/>
              </a:rPr>
              <a:t>یادگیری ماشین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B Titr" panose="00000700000000000000" pitchFamily="2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4400" y="4038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solidFill>
                  <a:schemeClr val="bg1"/>
                </a:solidFill>
                <a:latin typeface="Times New Roman" pitchFamily="18" charset="0"/>
                <a:cs typeface="B Titr" panose="00000700000000000000" pitchFamily="2" charset="-78"/>
              </a:rPr>
              <a:t>زنتیک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B Titr" panose="000007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3800" y="5105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60960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Titr" pitchFamily="2" charset="-78"/>
              </a:rPr>
              <a:t>ویژگی‌های زبان جولیا</a:t>
            </a:r>
            <a:endParaRPr lang="en-US" sz="2800" dirty="0">
              <a:cs typeface="B Titr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876005" y="2514600"/>
            <a:ext cx="35052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971505" y="3924300"/>
            <a:ext cx="28194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4876005" y="5334000"/>
            <a:ext cx="35052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0011" y="2516189"/>
            <a:ext cx="35052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723106" y="3923506"/>
            <a:ext cx="28194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1370011" y="5335589"/>
            <a:ext cx="35052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2514600"/>
            <a:ext cx="6858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" y="5332412"/>
            <a:ext cx="6858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62659330"/>
              </p:ext>
            </p:extLst>
          </p:nvPr>
        </p:nvGraphicFramePr>
        <p:xfrm>
          <a:off x="1066800" y="2590800"/>
          <a:ext cx="7162800" cy="261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533400"/>
          </a:xfrm>
        </p:spPr>
        <p:txBody>
          <a:bodyPr>
            <a:normAutofit/>
          </a:bodyPr>
          <a:lstStyle/>
          <a:p>
            <a:pPr algn="r" rtl="1"/>
            <a:r>
              <a:rPr lang="fa-IR" sz="2400" b="1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نصب جولیا</a:t>
            </a:r>
            <a:endParaRPr lang="en-US" sz="2400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6D5-1041-4BFC-9F9E-4B3451DBE3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1337"/>
            <a:ext cx="7772400" cy="685800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rgbClr val="00B050"/>
                </a:solidFill>
                <a:cs typeface="B Titr" panose="00000700000000000000" pitchFamily="2" charset="-78"/>
                <a:hlinkClick r:id="rId2"/>
              </a:rPr>
              <a:t>مراجعه به قسمت دانلود سایت رسمی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julia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90800"/>
            <a:ext cx="8839200" cy="3545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3246</TotalTime>
  <Words>396</Words>
  <Application>Microsoft Office PowerPoint</Application>
  <PresentationFormat>On-screen Show (4:3)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  TITR</vt:lpstr>
      <vt:lpstr>B itr</vt:lpstr>
      <vt:lpstr>B Nazanin</vt:lpstr>
      <vt:lpstr>B Nzanin</vt:lpstr>
      <vt:lpstr>B Titr</vt:lpstr>
      <vt:lpstr>Calibri</vt:lpstr>
      <vt:lpstr>Franklin Gothic Book</vt:lpstr>
      <vt:lpstr>Perpetua</vt:lpstr>
      <vt:lpstr>Times New Roman</vt:lpstr>
      <vt:lpstr>Wingdings 2</vt:lpstr>
      <vt:lpstr>Equity</vt:lpstr>
      <vt:lpstr>بسم الله الرحمن الرحیم</vt:lpstr>
      <vt:lpstr>معرفی زبان برنامه‌نویسی Julia</vt:lpstr>
      <vt:lpstr>آنچه در این ارائه بیان می‌شود:</vt:lpstr>
      <vt:lpstr>چرا جولیا؟</vt:lpstr>
      <vt:lpstr>جولیا در مقابل دیگر زبان‌های برنامه نویسی؟</vt:lpstr>
      <vt:lpstr>PowerPoint Presentation</vt:lpstr>
      <vt:lpstr>کاربرد زبان برنامه نویسی Julia</vt:lpstr>
      <vt:lpstr>ویژگی‌های زبان جولیا</vt:lpstr>
      <vt:lpstr>نصب جولیا</vt:lpstr>
      <vt:lpstr>برخی از بسته‌های مهم زبان جولیا</vt:lpstr>
      <vt:lpstr>چگونه یک بسته را نصب کنیم؟</vt:lpstr>
      <vt:lpstr>PowerPoint Presentation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آموزش مقدماتی جولیا</vt:lpstr>
      <vt:lpstr>معرفی چند منبع برای آموزش جولیا</vt:lpstr>
      <vt:lpstr>با تشکر از توجه شما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M517P10306-37060</dc:creator>
  <cp:lastModifiedBy>Ali</cp:lastModifiedBy>
  <cp:revision>61</cp:revision>
  <dcterms:created xsi:type="dcterms:W3CDTF">2021-11-02T22:13:21Z</dcterms:created>
  <dcterms:modified xsi:type="dcterms:W3CDTF">2021-12-10T23:28:43Z</dcterms:modified>
</cp:coreProperties>
</file>