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1"/>
  </p:notesMasterIdLst>
  <p:sldIdLst>
    <p:sldId id="256" r:id="rId2"/>
    <p:sldId id="257" r:id="rId3"/>
    <p:sldId id="259" r:id="rId4"/>
    <p:sldId id="298" r:id="rId5"/>
    <p:sldId id="306" r:id="rId6"/>
    <p:sldId id="261" r:id="rId7"/>
    <p:sldId id="299" r:id="rId8"/>
    <p:sldId id="300" r:id="rId9"/>
    <p:sldId id="262" r:id="rId10"/>
    <p:sldId id="263" r:id="rId11"/>
    <p:sldId id="301" r:id="rId12"/>
    <p:sldId id="302" r:id="rId13"/>
    <p:sldId id="303" r:id="rId14"/>
    <p:sldId id="264" r:id="rId15"/>
    <p:sldId id="304" r:id="rId16"/>
    <p:sldId id="305" r:id="rId17"/>
    <p:sldId id="268" r:id="rId18"/>
    <p:sldId id="278" r:id="rId19"/>
    <p:sldId id="297" r:id="rId20"/>
  </p:sldIdLst>
  <p:sldSz cx="9144000" cy="5143500" type="screen16x9"/>
  <p:notesSz cx="6858000" cy="9144000"/>
  <p:embeddedFontLst>
    <p:embeddedFont>
      <p:font typeface="OCR A Extended" panose="02010509020102010303" pitchFamily="50" charset="0"/>
      <p:regular r:id="rId22"/>
    </p:embeddedFont>
    <p:embeddedFont>
      <p:font typeface="Calibri" panose="020F0502020204030204" pitchFamily="34" charset="0"/>
      <p:regular r:id="rId23"/>
      <p:bold r:id="rId24"/>
      <p:italic r:id="rId25"/>
      <p:boldItalic r:id="rId26"/>
    </p:embeddedFont>
    <p:embeddedFont>
      <p:font typeface="Rage Italic" panose="03070502040507070304" pitchFamily="66" charset="0"/>
      <p:regular r:id="rId27"/>
    </p:embeddedFont>
    <p:embeddedFont>
      <p:font typeface="Barlow" panose="020B0604020202020204" charset="0"/>
      <p:regular r:id="rId28"/>
      <p:bold r:id="rId29"/>
      <p:italic r:id="rId30"/>
      <p:boldItalic r:id="rId31"/>
    </p:embeddedFont>
    <p:embeddedFont>
      <p:font typeface="Barlow Light" panose="020B0604020202020204" charset="0"/>
      <p:regular r:id="rId32"/>
      <p:bold r:id="rId33"/>
      <p:italic r:id="rId34"/>
      <p:boldItalic r:id="rId35"/>
    </p:embeddedFont>
    <p:embeddedFont>
      <p:font typeface="B Titr" panose="00000700000000000000" pitchFamily="2" charset="-78"/>
      <p:bold r:id="rId36"/>
    </p:embeddedFont>
    <p:embeddedFont>
      <p:font typeface="B Nazanin" panose="00000400000000000000" pitchFamily="2" charset="-78"/>
      <p:regular r:id="rId37"/>
    </p:embeddedFont>
    <p:embeddedFont>
      <p:font typeface="Raleway" panose="020B0604020202020204" charset="0"/>
      <p:regular r:id="rId38"/>
      <p:bold r:id="rId39"/>
      <p:italic r:id="rId40"/>
      <p:boldItalic r:id="rId41"/>
    </p:embeddedFont>
    <p:embeddedFont>
      <p:font typeface="Broadway" panose="04040905080B02020502" pitchFamily="82" charset="0"/>
      <p:regular r:id="rId42"/>
    </p:embeddedFont>
    <p:embeddedFont>
      <p:font typeface="Raleway SemiBold" panose="020B0604020202020204" charset="0"/>
      <p:regular r:id="rId43"/>
      <p:bold r:id="rId44"/>
      <p:italic r:id="rId45"/>
      <p:boldItalic r:id="rId46"/>
    </p:embeddedFont>
    <p:embeddedFont>
      <p:font typeface="Arial Rounded MT Bold" panose="020F0704030504030204" pitchFamily="34" charset="0"/>
      <p:regular r:id="rId47"/>
    </p:embeddedFont>
    <p:embeddedFont>
      <p:font typeface="Algerian" panose="04020705040A02060702" pitchFamily="82"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CEB658-5C05-4760-BA97-B9C77524E0C5}">
  <a:tblStyle styleId="{35CEB658-5C05-4760-BA97-B9C77524E0C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03CE27-D4F3-4CE6-9373-27ADA356A61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font" Target="fonts/font26.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font" Target="fonts/font2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font" Target="fonts/font2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font" Target="fonts/font27.fntdata"/><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0BEF02-E7DE-47B8-9309-2E13DABABA1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F3A1605-D597-4A3C-BF84-4FE406C607D1}">
      <dgm:prSet/>
      <dgm:spPr/>
      <dgm:t>
        <a:bodyPr/>
        <a:lstStyle/>
        <a:p>
          <a:pPr rtl="1"/>
          <a:r>
            <a:rPr lang="en-US" b="0" i="0" dirty="0" smtClean="0">
              <a:solidFill>
                <a:schemeClr val="tx2">
                  <a:lumMod val="10000"/>
                </a:schemeClr>
              </a:solidFill>
              <a:cs typeface="B Titr" panose="00000700000000000000" pitchFamily="2" charset="-78"/>
            </a:rPr>
            <a:t>SVM-S</a:t>
          </a:r>
          <a:r>
            <a:rPr lang="fa-IR" b="0" i="0" dirty="0" smtClean="0">
              <a:solidFill>
                <a:schemeClr val="tx2">
                  <a:lumMod val="10000"/>
                </a:schemeClr>
              </a:solidFill>
              <a:cs typeface="B Titr" panose="00000700000000000000" pitchFamily="2" charset="-78"/>
            </a:rPr>
            <a:t> </a:t>
          </a:r>
          <a:r>
            <a:rPr lang="ar-SA" b="0" i="0" dirty="0" smtClean="0">
              <a:solidFill>
                <a:schemeClr val="tx2">
                  <a:lumMod val="10000"/>
                </a:schemeClr>
              </a:solidFill>
              <a:cs typeface="B Titr" panose="00000700000000000000" pitchFamily="2" charset="-78"/>
            </a:rPr>
            <a:t>عملکرد پیش‌بینی بهتری نسبت به شبکه‌های انتشار برگشتی</a:t>
          </a:r>
          <a:r>
            <a:rPr lang="en-US" b="0" i="0" dirty="0" smtClean="0">
              <a:solidFill>
                <a:schemeClr val="tx2">
                  <a:lumMod val="10000"/>
                </a:schemeClr>
              </a:solidFill>
              <a:cs typeface="B Titr" panose="00000700000000000000" pitchFamily="2" charset="-78"/>
            </a:rPr>
            <a:t> (BPN) </a:t>
          </a:r>
          <a:r>
            <a:rPr lang="ar-SA" b="0" i="0" dirty="0" smtClean="0">
              <a:solidFill>
                <a:schemeClr val="tx2">
                  <a:lumMod val="10000"/>
                </a:schemeClr>
              </a:solidFill>
              <a:cs typeface="B Titr" panose="00000700000000000000" pitchFamily="2" charset="-78"/>
            </a:rPr>
            <a:t>دارد. </a:t>
          </a:r>
          <a:endParaRPr lang="en-US" dirty="0">
            <a:solidFill>
              <a:schemeClr val="tx2">
                <a:lumMod val="10000"/>
              </a:schemeClr>
            </a:solidFill>
            <a:cs typeface="B Titr" panose="00000700000000000000" pitchFamily="2" charset="-78"/>
          </a:endParaRPr>
        </a:p>
      </dgm:t>
    </dgm:pt>
    <dgm:pt modelId="{D38F5667-9919-4C0B-803B-F0FEC370CF91}" type="parTrans" cxnId="{16B02D41-9260-49E0-8517-C0E0AA72C875}">
      <dgm:prSet/>
      <dgm:spPr/>
      <dgm:t>
        <a:bodyPr/>
        <a:lstStyle/>
        <a:p>
          <a:endParaRPr lang="en-US"/>
        </a:p>
      </dgm:t>
    </dgm:pt>
    <dgm:pt modelId="{A3A20941-CBF8-4D01-8F0A-D32959D725D4}" type="sibTrans" cxnId="{16B02D41-9260-49E0-8517-C0E0AA72C875}">
      <dgm:prSet/>
      <dgm:spPr/>
      <dgm:t>
        <a:bodyPr/>
        <a:lstStyle/>
        <a:p>
          <a:endParaRPr lang="en-US"/>
        </a:p>
      </dgm:t>
    </dgm:pt>
    <dgm:pt modelId="{ACA98C53-F4D0-4FC5-80BE-1A7ADBAB3835}" type="pres">
      <dgm:prSet presAssocID="{A50BEF02-E7DE-47B8-9309-2E13DABABA1C}" presName="linear" presStyleCnt="0">
        <dgm:presLayoutVars>
          <dgm:animLvl val="lvl"/>
          <dgm:resizeHandles val="exact"/>
        </dgm:presLayoutVars>
      </dgm:prSet>
      <dgm:spPr/>
    </dgm:pt>
    <dgm:pt modelId="{F613C46C-A269-4224-A66D-C0CCC3D5203C}" type="pres">
      <dgm:prSet presAssocID="{6F3A1605-D597-4A3C-BF84-4FE406C607D1}" presName="parentText" presStyleLbl="node1" presStyleIdx="0" presStyleCnt="1">
        <dgm:presLayoutVars>
          <dgm:chMax val="0"/>
          <dgm:bulletEnabled val="1"/>
        </dgm:presLayoutVars>
      </dgm:prSet>
      <dgm:spPr/>
    </dgm:pt>
  </dgm:ptLst>
  <dgm:cxnLst>
    <dgm:cxn modelId="{A2FC7467-1EBA-4EA5-B5CC-106A7E2602F9}" type="presOf" srcId="{6F3A1605-D597-4A3C-BF84-4FE406C607D1}" destId="{F613C46C-A269-4224-A66D-C0CCC3D5203C}" srcOrd="0" destOrd="0" presId="urn:microsoft.com/office/officeart/2005/8/layout/vList2"/>
    <dgm:cxn modelId="{16B02D41-9260-49E0-8517-C0E0AA72C875}" srcId="{A50BEF02-E7DE-47B8-9309-2E13DABABA1C}" destId="{6F3A1605-D597-4A3C-BF84-4FE406C607D1}" srcOrd="0" destOrd="0" parTransId="{D38F5667-9919-4C0B-803B-F0FEC370CF91}" sibTransId="{A3A20941-CBF8-4D01-8F0A-D32959D725D4}"/>
    <dgm:cxn modelId="{DA5B6C83-C205-46CE-9E8D-1155E32F0F3E}" type="presOf" srcId="{A50BEF02-E7DE-47B8-9309-2E13DABABA1C}" destId="{ACA98C53-F4D0-4FC5-80BE-1A7ADBAB3835}" srcOrd="0" destOrd="0" presId="urn:microsoft.com/office/officeart/2005/8/layout/vList2"/>
    <dgm:cxn modelId="{BEE777B3-2C50-4FB3-9F4A-2064F916CC6F}" type="presParOf" srcId="{ACA98C53-F4D0-4FC5-80BE-1A7ADBAB3835}" destId="{F613C46C-A269-4224-A66D-C0CCC3D5203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193D56-2D7F-44D5-A64E-9AE9EE538322}" type="doc">
      <dgm:prSet loTypeId="urn:microsoft.com/office/officeart/2005/8/layout/process1" loCatId="process" qsTypeId="urn:microsoft.com/office/officeart/2005/8/quickstyle/simple1" qsCatId="simple" csTypeId="urn:microsoft.com/office/officeart/2005/8/colors/colorful3" csCatId="colorful"/>
      <dgm:spPr/>
      <dgm:t>
        <a:bodyPr/>
        <a:lstStyle/>
        <a:p>
          <a:endParaRPr lang="en-US"/>
        </a:p>
      </dgm:t>
    </dgm:pt>
    <dgm:pt modelId="{170A440D-CCA0-489C-9D8F-CD2D650DAC3F}">
      <dgm:prSet custT="1"/>
      <dgm:spPr/>
      <dgm:t>
        <a:bodyPr/>
        <a:lstStyle/>
        <a:p>
          <a:pPr rtl="1"/>
          <a:r>
            <a:rPr lang="ar-SA" sz="1050" b="0" i="0" smtClean="0">
              <a:solidFill>
                <a:schemeClr val="tx2">
                  <a:lumMod val="10000"/>
                </a:schemeClr>
              </a:solidFill>
              <a:cs typeface="B Titr" panose="00000700000000000000" pitchFamily="2" charset="-78"/>
            </a:rPr>
            <a:t>انواع کشف تقلب</a:t>
          </a:r>
          <a:r>
            <a:rPr lang="en-US" sz="1050" b="0" i="0" smtClean="0">
              <a:solidFill>
                <a:schemeClr val="tx2">
                  <a:lumMod val="10000"/>
                </a:schemeClr>
              </a:solidFill>
              <a:cs typeface="B Titr" panose="00000700000000000000" pitchFamily="2" charset="-78"/>
            </a:rPr>
            <a:t>,</a:t>
          </a:r>
          <a:r>
            <a:rPr lang="fa-IR" sz="1050" b="0" i="0" smtClean="0">
              <a:solidFill>
                <a:schemeClr val="tx2">
                  <a:lumMod val="10000"/>
                </a:schemeClr>
              </a:solidFill>
              <a:cs typeface="B Titr" panose="00000700000000000000" pitchFamily="2" charset="-78"/>
            </a:rPr>
            <a:t>و شاخص های کشف </a:t>
          </a:r>
          <a:endParaRPr lang="en-US" sz="1050">
            <a:solidFill>
              <a:schemeClr val="tx2">
                <a:lumMod val="10000"/>
              </a:schemeClr>
            </a:solidFill>
            <a:cs typeface="B Titr" panose="00000700000000000000" pitchFamily="2" charset="-78"/>
          </a:endParaRPr>
        </a:p>
      </dgm:t>
    </dgm:pt>
    <dgm:pt modelId="{D55D1BC9-6B9E-4585-8286-F7B54E0B28C4}" type="parTrans" cxnId="{BA904628-706E-4FEA-A00B-E950D5EF8768}">
      <dgm:prSet/>
      <dgm:spPr/>
      <dgm:t>
        <a:bodyPr/>
        <a:lstStyle/>
        <a:p>
          <a:endParaRPr lang="en-US"/>
        </a:p>
      </dgm:t>
    </dgm:pt>
    <dgm:pt modelId="{C08D896C-4B1F-4751-A446-97FECCA286A7}" type="sibTrans" cxnId="{BA904628-706E-4FEA-A00B-E950D5EF8768}">
      <dgm:prSet custT="1"/>
      <dgm:spPr/>
      <dgm:t>
        <a:bodyPr/>
        <a:lstStyle/>
        <a:p>
          <a:endParaRPr lang="en-US" sz="800">
            <a:solidFill>
              <a:schemeClr val="tx2">
                <a:lumMod val="10000"/>
              </a:schemeClr>
            </a:solidFill>
            <a:cs typeface="B Titr" panose="00000700000000000000" pitchFamily="2" charset="-78"/>
          </a:endParaRPr>
        </a:p>
      </dgm:t>
    </dgm:pt>
    <dgm:pt modelId="{75B54D14-66D7-4965-9F75-04F968BB2CC2}">
      <dgm:prSet custT="1"/>
      <dgm:spPr/>
      <dgm:t>
        <a:bodyPr/>
        <a:lstStyle/>
        <a:p>
          <a:pPr rtl="1"/>
          <a:r>
            <a:rPr lang="ar-SA" sz="1050" b="0" i="0" smtClean="0">
              <a:solidFill>
                <a:schemeClr val="tx2">
                  <a:lumMod val="10000"/>
                </a:schemeClr>
              </a:solidFill>
              <a:cs typeface="B Titr" panose="00000700000000000000" pitchFamily="2" charset="-78"/>
            </a:rPr>
            <a:t>انواع راه حل های کلان داده </a:t>
          </a:r>
          <a:endParaRPr lang="en-US" sz="1050">
            <a:solidFill>
              <a:schemeClr val="tx2">
                <a:lumMod val="10000"/>
              </a:schemeClr>
            </a:solidFill>
            <a:cs typeface="B Titr" panose="00000700000000000000" pitchFamily="2" charset="-78"/>
          </a:endParaRPr>
        </a:p>
      </dgm:t>
    </dgm:pt>
    <dgm:pt modelId="{826E0059-60D1-4666-8D88-FFC1093D8F1E}" type="parTrans" cxnId="{B340A32F-A9D3-4F6C-98E4-665996603308}">
      <dgm:prSet/>
      <dgm:spPr/>
      <dgm:t>
        <a:bodyPr/>
        <a:lstStyle/>
        <a:p>
          <a:endParaRPr lang="en-US"/>
        </a:p>
      </dgm:t>
    </dgm:pt>
    <dgm:pt modelId="{4EACA97C-4B9A-47F0-8BA8-D48AE0663FE9}" type="sibTrans" cxnId="{B340A32F-A9D3-4F6C-98E4-665996603308}">
      <dgm:prSet custT="1"/>
      <dgm:spPr/>
      <dgm:t>
        <a:bodyPr/>
        <a:lstStyle/>
        <a:p>
          <a:endParaRPr lang="en-US" sz="800">
            <a:solidFill>
              <a:schemeClr val="tx2">
                <a:lumMod val="10000"/>
              </a:schemeClr>
            </a:solidFill>
            <a:cs typeface="B Titr" panose="00000700000000000000" pitchFamily="2" charset="-78"/>
          </a:endParaRPr>
        </a:p>
      </dgm:t>
    </dgm:pt>
    <dgm:pt modelId="{18E869F7-6350-49B0-9C07-43949B64199E}">
      <dgm:prSet custT="1"/>
      <dgm:spPr/>
      <dgm:t>
        <a:bodyPr/>
        <a:lstStyle/>
        <a:p>
          <a:pPr rtl="1"/>
          <a:r>
            <a:rPr lang="ar-SA" sz="1050" b="0" i="0" smtClean="0">
              <a:solidFill>
                <a:schemeClr val="tx2">
                  <a:lumMod val="10000"/>
                </a:schemeClr>
              </a:solidFill>
              <a:cs typeface="B Titr" panose="00000700000000000000" pitchFamily="2" charset="-78"/>
            </a:rPr>
            <a:t>استفاده از ماشین بردار پشتیبان</a:t>
          </a:r>
          <a:r>
            <a:rPr lang="fa-IR" sz="1050" b="0" i="0" smtClean="0">
              <a:solidFill>
                <a:schemeClr val="tx2">
                  <a:lumMod val="10000"/>
                </a:schemeClr>
              </a:solidFill>
              <a:cs typeface="B Titr" panose="00000700000000000000" pitchFamily="2" charset="-78"/>
            </a:rPr>
            <a:t> برای رفع نیاز های تشخیص تقلب</a:t>
          </a:r>
          <a:endParaRPr lang="en-US" sz="1050">
            <a:solidFill>
              <a:schemeClr val="tx2">
                <a:lumMod val="10000"/>
              </a:schemeClr>
            </a:solidFill>
            <a:cs typeface="B Titr" panose="00000700000000000000" pitchFamily="2" charset="-78"/>
          </a:endParaRPr>
        </a:p>
      </dgm:t>
    </dgm:pt>
    <dgm:pt modelId="{4228EB73-55A4-4357-ADB8-4E64A8E51145}" type="parTrans" cxnId="{3B72311A-FDEF-4644-9444-0A57916BBC6A}">
      <dgm:prSet/>
      <dgm:spPr/>
      <dgm:t>
        <a:bodyPr/>
        <a:lstStyle/>
        <a:p>
          <a:endParaRPr lang="en-US"/>
        </a:p>
      </dgm:t>
    </dgm:pt>
    <dgm:pt modelId="{303D8E43-CD23-4AFC-95D7-EE25A7B2C64A}" type="sibTrans" cxnId="{3B72311A-FDEF-4644-9444-0A57916BBC6A}">
      <dgm:prSet custT="1"/>
      <dgm:spPr/>
      <dgm:t>
        <a:bodyPr/>
        <a:lstStyle/>
        <a:p>
          <a:endParaRPr lang="en-US" sz="800">
            <a:solidFill>
              <a:schemeClr val="tx2">
                <a:lumMod val="10000"/>
              </a:schemeClr>
            </a:solidFill>
            <a:cs typeface="B Titr" panose="00000700000000000000" pitchFamily="2" charset="-78"/>
          </a:endParaRPr>
        </a:p>
      </dgm:t>
    </dgm:pt>
    <dgm:pt modelId="{F85B8EBD-5B8E-41DA-B9A5-EADC83486D42}">
      <dgm:prSet custT="1"/>
      <dgm:spPr/>
      <dgm:t>
        <a:bodyPr/>
        <a:lstStyle/>
        <a:p>
          <a:pPr rtl="1"/>
          <a:r>
            <a:rPr lang="ar-SA" sz="1050" b="0" i="0" smtClean="0">
              <a:solidFill>
                <a:schemeClr val="tx2">
                  <a:lumMod val="10000"/>
                </a:schemeClr>
              </a:solidFill>
              <a:cs typeface="B Titr" panose="00000700000000000000" pitchFamily="2" charset="-78"/>
            </a:rPr>
            <a:t>اعتبار سنجی راه حل های پیشنهادی</a:t>
          </a:r>
          <a:endParaRPr lang="en-US" sz="1050">
            <a:solidFill>
              <a:schemeClr val="tx2">
                <a:lumMod val="10000"/>
              </a:schemeClr>
            </a:solidFill>
            <a:cs typeface="B Titr" panose="00000700000000000000" pitchFamily="2" charset="-78"/>
          </a:endParaRPr>
        </a:p>
      </dgm:t>
    </dgm:pt>
    <dgm:pt modelId="{7AF10012-90E9-4974-ACB1-D7A99B43A3F3}" type="parTrans" cxnId="{78073C2E-8701-4A86-A3D3-2EF1E6514FFC}">
      <dgm:prSet/>
      <dgm:spPr/>
      <dgm:t>
        <a:bodyPr/>
        <a:lstStyle/>
        <a:p>
          <a:endParaRPr lang="en-US"/>
        </a:p>
      </dgm:t>
    </dgm:pt>
    <dgm:pt modelId="{9F486B6D-4076-44D1-8BC0-028901A4E713}" type="sibTrans" cxnId="{78073C2E-8701-4A86-A3D3-2EF1E6514FFC}">
      <dgm:prSet/>
      <dgm:spPr/>
      <dgm:t>
        <a:bodyPr/>
        <a:lstStyle/>
        <a:p>
          <a:endParaRPr lang="en-US"/>
        </a:p>
      </dgm:t>
    </dgm:pt>
    <dgm:pt modelId="{8DCFB01D-9725-4B05-BB41-DADD612A95DD}" type="pres">
      <dgm:prSet presAssocID="{8C193D56-2D7F-44D5-A64E-9AE9EE538322}" presName="Name0" presStyleCnt="0">
        <dgm:presLayoutVars>
          <dgm:dir/>
          <dgm:resizeHandles val="exact"/>
        </dgm:presLayoutVars>
      </dgm:prSet>
      <dgm:spPr/>
    </dgm:pt>
    <dgm:pt modelId="{C55D91BD-6787-4F17-9878-8E93FEA694B8}" type="pres">
      <dgm:prSet presAssocID="{170A440D-CCA0-489C-9D8F-CD2D650DAC3F}" presName="node" presStyleLbl="node1" presStyleIdx="0" presStyleCnt="4">
        <dgm:presLayoutVars>
          <dgm:bulletEnabled val="1"/>
        </dgm:presLayoutVars>
      </dgm:prSet>
      <dgm:spPr/>
    </dgm:pt>
    <dgm:pt modelId="{E62E893A-E9AD-4457-BE96-D8A51E17049E}" type="pres">
      <dgm:prSet presAssocID="{C08D896C-4B1F-4751-A446-97FECCA286A7}" presName="sibTrans" presStyleLbl="sibTrans2D1" presStyleIdx="0" presStyleCnt="3"/>
      <dgm:spPr/>
    </dgm:pt>
    <dgm:pt modelId="{B34992C8-D170-4760-8CBE-B418DF2CB874}" type="pres">
      <dgm:prSet presAssocID="{C08D896C-4B1F-4751-A446-97FECCA286A7}" presName="connectorText" presStyleLbl="sibTrans2D1" presStyleIdx="0" presStyleCnt="3"/>
      <dgm:spPr/>
    </dgm:pt>
    <dgm:pt modelId="{53575363-759B-47C2-87C8-6B44D4A2AFB0}" type="pres">
      <dgm:prSet presAssocID="{75B54D14-66D7-4965-9F75-04F968BB2CC2}" presName="node" presStyleLbl="node1" presStyleIdx="1" presStyleCnt="4">
        <dgm:presLayoutVars>
          <dgm:bulletEnabled val="1"/>
        </dgm:presLayoutVars>
      </dgm:prSet>
      <dgm:spPr/>
    </dgm:pt>
    <dgm:pt modelId="{CAF34249-9544-4A9C-A437-241AC3D3BEEA}" type="pres">
      <dgm:prSet presAssocID="{4EACA97C-4B9A-47F0-8BA8-D48AE0663FE9}" presName="sibTrans" presStyleLbl="sibTrans2D1" presStyleIdx="1" presStyleCnt="3"/>
      <dgm:spPr/>
    </dgm:pt>
    <dgm:pt modelId="{6642DDC9-ED6A-46C5-882A-4DC5248C6F88}" type="pres">
      <dgm:prSet presAssocID="{4EACA97C-4B9A-47F0-8BA8-D48AE0663FE9}" presName="connectorText" presStyleLbl="sibTrans2D1" presStyleIdx="1" presStyleCnt="3"/>
      <dgm:spPr/>
    </dgm:pt>
    <dgm:pt modelId="{21AAB5D8-8426-4A6A-BBBE-88098ECD5E18}" type="pres">
      <dgm:prSet presAssocID="{18E869F7-6350-49B0-9C07-43949B64199E}" presName="node" presStyleLbl="node1" presStyleIdx="2" presStyleCnt="4">
        <dgm:presLayoutVars>
          <dgm:bulletEnabled val="1"/>
        </dgm:presLayoutVars>
      </dgm:prSet>
      <dgm:spPr/>
    </dgm:pt>
    <dgm:pt modelId="{DCDA76A1-05F1-4C54-90F6-22CF88BFE567}" type="pres">
      <dgm:prSet presAssocID="{303D8E43-CD23-4AFC-95D7-EE25A7B2C64A}" presName="sibTrans" presStyleLbl="sibTrans2D1" presStyleIdx="2" presStyleCnt="3"/>
      <dgm:spPr/>
    </dgm:pt>
    <dgm:pt modelId="{7914A261-2CF6-47CC-B7EE-B188E8F8940E}" type="pres">
      <dgm:prSet presAssocID="{303D8E43-CD23-4AFC-95D7-EE25A7B2C64A}" presName="connectorText" presStyleLbl="sibTrans2D1" presStyleIdx="2" presStyleCnt="3"/>
      <dgm:spPr/>
    </dgm:pt>
    <dgm:pt modelId="{60CA637A-7E97-46E5-B3F8-967EBC0FF65C}" type="pres">
      <dgm:prSet presAssocID="{F85B8EBD-5B8E-41DA-B9A5-EADC83486D42}" presName="node" presStyleLbl="node1" presStyleIdx="3" presStyleCnt="4">
        <dgm:presLayoutVars>
          <dgm:bulletEnabled val="1"/>
        </dgm:presLayoutVars>
      </dgm:prSet>
      <dgm:spPr/>
    </dgm:pt>
  </dgm:ptLst>
  <dgm:cxnLst>
    <dgm:cxn modelId="{D976E07B-BDA0-4350-AF41-4539D29432C5}" type="presOf" srcId="{C08D896C-4B1F-4751-A446-97FECCA286A7}" destId="{B34992C8-D170-4760-8CBE-B418DF2CB874}" srcOrd="1" destOrd="0" presId="urn:microsoft.com/office/officeart/2005/8/layout/process1"/>
    <dgm:cxn modelId="{0A862FF4-28D9-4CD5-871A-CEA88B03E842}" type="presOf" srcId="{4EACA97C-4B9A-47F0-8BA8-D48AE0663FE9}" destId="{CAF34249-9544-4A9C-A437-241AC3D3BEEA}" srcOrd="0" destOrd="0" presId="urn:microsoft.com/office/officeart/2005/8/layout/process1"/>
    <dgm:cxn modelId="{ABD96239-3624-470F-808A-31D6820CDFFB}" type="presOf" srcId="{303D8E43-CD23-4AFC-95D7-EE25A7B2C64A}" destId="{7914A261-2CF6-47CC-B7EE-B188E8F8940E}" srcOrd="1" destOrd="0" presId="urn:microsoft.com/office/officeart/2005/8/layout/process1"/>
    <dgm:cxn modelId="{B340A32F-A9D3-4F6C-98E4-665996603308}" srcId="{8C193D56-2D7F-44D5-A64E-9AE9EE538322}" destId="{75B54D14-66D7-4965-9F75-04F968BB2CC2}" srcOrd="1" destOrd="0" parTransId="{826E0059-60D1-4666-8D88-FFC1093D8F1E}" sibTransId="{4EACA97C-4B9A-47F0-8BA8-D48AE0663FE9}"/>
    <dgm:cxn modelId="{FD95CBD2-1FF3-4819-8644-F07A82CE7BE2}" type="presOf" srcId="{170A440D-CCA0-489C-9D8F-CD2D650DAC3F}" destId="{C55D91BD-6787-4F17-9878-8E93FEA694B8}" srcOrd="0" destOrd="0" presId="urn:microsoft.com/office/officeart/2005/8/layout/process1"/>
    <dgm:cxn modelId="{3E4182D1-2F28-4596-ACA7-CE797D5FD82F}" type="presOf" srcId="{4EACA97C-4B9A-47F0-8BA8-D48AE0663FE9}" destId="{6642DDC9-ED6A-46C5-882A-4DC5248C6F88}" srcOrd="1" destOrd="0" presId="urn:microsoft.com/office/officeart/2005/8/layout/process1"/>
    <dgm:cxn modelId="{BA904628-706E-4FEA-A00B-E950D5EF8768}" srcId="{8C193D56-2D7F-44D5-A64E-9AE9EE538322}" destId="{170A440D-CCA0-489C-9D8F-CD2D650DAC3F}" srcOrd="0" destOrd="0" parTransId="{D55D1BC9-6B9E-4585-8286-F7B54E0B28C4}" sibTransId="{C08D896C-4B1F-4751-A446-97FECCA286A7}"/>
    <dgm:cxn modelId="{2D59ECC7-FF61-4591-83CB-13D14F6E07F9}" type="presOf" srcId="{8C193D56-2D7F-44D5-A64E-9AE9EE538322}" destId="{8DCFB01D-9725-4B05-BB41-DADD612A95DD}" srcOrd="0" destOrd="0" presId="urn:microsoft.com/office/officeart/2005/8/layout/process1"/>
    <dgm:cxn modelId="{15FF1AAB-FFFA-4443-9ED7-FBA40C140B8E}" type="presOf" srcId="{F85B8EBD-5B8E-41DA-B9A5-EADC83486D42}" destId="{60CA637A-7E97-46E5-B3F8-967EBC0FF65C}" srcOrd="0" destOrd="0" presId="urn:microsoft.com/office/officeart/2005/8/layout/process1"/>
    <dgm:cxn modelId="{78073C2E-8701-4A86-A3D3-2EF1E6514FFC}" srcId="{8C193D56-2D7F-44D5-A64E-9AE9EE538322}" destId="{F85B8EBD-5B8E-41DA-B9A5-EADC83486D42}" srcOrd="3" destOrd="0" parTransId="{7AF10012-90E9-4974-ACB1-D7A99B43A3F3}" sibTransId="{9F486B6D-4076-44D1-8BC0-028901A4E713}"/>
    <dgm:cxn modelId="{03F5FA07-A16F-48DC-85AE-DA37C399D8C0}" type="presOf" srcId="{C08D896C-4B1F-4751-A446-97FECCA286A7}" destId="{E62E893A-E9AD-4457-BE96-D8A51E17049E}" srcOrd="0" destOrd="0" presId="urn:microsoft.com/office/officeart/2005/8/layout/process1"/>
    <dgm:cxn modelId="{B4C9AC1B-B2A2-4E76-B314-1CE221CEBAB8}" type="presOf" srcId="{303D8E43-CD23-4AFC-95D7-EE25A7B2C64A}" destId="{DCDA76A1-05F1-4C54-90F6-22CF88BFE567}" srcOrd="0" destOrd="0" presId="urn:microsoft.com/office/officeart/2005/8/layout/process1"/>
    <dgm:cxn modelId="{F5003783-44A5-4413-906D-129082D030DE}" type="presOf" srcId="{18E869F7-6350-49B0-9C07-43949B64199E}" destId="{21AAB5D8-8426-4A6A-BBBE-88098ECD5E18}" srcOrd="0" destOrd="0" presId="urn:microsoft.com/office/officeart/2005/8/layout/process1"/>
    <dgm:cxn modelId="{8FFCB496-B3E3-4D66-8A8D-E6CFE28145B6}" type="presOf" srcId="{75B54D14-66D7-4965-9F75-04F968BB2CC2}" destId="{53575363-759B-47C2-87C8-6B44D4A2AFB0}" srcOrd="0" destOrd="0" presId="urn:microsoft.com/office/officeart/2005/8/layout/process1"/>
    <dgm:cxn modelId="{3B72311A-FDEF-4644-9444-0A57916BBC6A}" srcId="{8C193D56-2D7F-44D5-A64E-9AE9EE538322}" destId="{18E869F7-6350-49B0-9C07-43949B64199E}" srcOrd="2" destOrd="0" parTransId="{4228EB73-55A4-4357-ADB8-4E64A8E51145}" sibTransId="{303D8E43-CD23-4AFC-95D7-EE25A7B2C64A}"/>
    <dgm:cxn modelId="{A64E0070-5021-4B4B-B9E4-056F9F3A35A2}" type="presParOf" srcId="{8DCFB01D-9725-4B05-BB41-DADD612A95DD}" destId="{C55D91BD-6787-4F17-9878-8E93FEA694B8}" srcOrd="0" destOrd="0" presId="urn:microsoft.com/office/officeart/2005/8/layout/process1"/>
    <dgm:cxn modelId="{496E0D35-3ECA-4210-AB9A-F47222AC3C13}" type="presParOf" srcId="{8DCFB01D-9725-4B05-BB41-DADD612A95DD}" destId="{E62E893A-E9AD-4457-BE96-D8A51E17049E}" srcOrd="1" destOrd="0" presId="urn:microsoft.com/office/officeart/2005/8/layout/process1"/>
    <dgm:cxn modelId="{36CDC89C-0FB2-42C1-A668-00F4A0E1E53A}" type="presParOf" srcId="{E62E893A-E9AD-4457-BE96-D8A51E17049E}" destId="{B34992C8-D170-4760-8CBE-B418DF2CB874}" srcOrd="0" destOrd="0" presId="urn:microsoft.com/office/officeart/2005/8/layout/process1"/>
    <dgm:cxn modelId="{9907A61F-B8F1-4248-8743-D78A95B096A4}" type="presParOf" srcId="{8DCFB01D-9725-4B05-BB41-DADD612A95DD}" destId="{53575363-759B-47C2-87C8-6B44D4A2AFB0}" srcOrd="2" destOrd="0" presId="urn:microsoft.com/office/officeart/2005/8/layout/process1"/>
    <dgm:cxn modelId="{C32CF3E9-7320-4545-8F97-E0FC46B9D58C}" type="presParOf" srcId="{8DCFB01D-9725-4B05-BB41-DADD612A95DD}" destId="{CAF34249-9544-4A9C-A437-241AC3D3BEEA}" srcOrd="3" destOrd="0" presId="urn:microsoft.com/office/officeart/2005/8/layout/process1"/>
    <dgm:cxn modelId="{C7B657B1-3C2F-4FC8-B196-4A0A81DBD57E}" type="presParOf" srcId="{CAF34249-9544-4A9C-A437-241AC3D3BEEA}" destId="{6642DDC9-ED6A-46C5-882A-4DC5248C6F88}" srcOrd="0" destOrd="0" presId="urn:microsoft.com/office/officeart/2005/8/layout/process1"/>
    <dgm:cxn modelId="{5F8A45B3-798F-4C1D-B80E-39C8E4710A16}" type="presParOf" srcId="{8DCFB01D-9725-4B05-BB41-DADD612A95DD}" destId="{21AAB5D8-8426-4A6A-BBBE-88098ECD5E18}" srcOrd="4" destOrd="0" presId="urn:microsoft.com/office/officeart/2005/8/layout/process1"/>
    <dgm:cxn modelId="{446971EE-95B8-46AB-930A-D5BA70B1E6FC}" type="presParOf" srcId="{8DCFB01D-9725-4B05-BB41-DADD612A95DD}" destId="{DCDA76A1-05F1-4C54-90F6-22CF88BFE567}" srcOrd="5" destOrd="0" presId="urn:microsoft.com/office/officeart/2005/8/layout/process1"/>
    <dgm:cxn modelId="{01156962-B87D-4F3D-B349-A8EB91F33229}" type="presParOf" srcId="{DCDA76A1-05F1-4C54-90F6-22CF88BFE567}" destId="{7914A261-2CF6-47CC-B7EE-B188E8F8940E}" srcOrd="0" destOrd="0" presId="urn:microsoft.com/office/officeart/2005/8/layout/process1"/>
    <dgm:cxn modelId="{30877027-2B88-4957-A78C-943F6C49EFB0}" type="presParOf" srcId="{8DCFB01D-9725-4B05-BB41-DADD612A95DD}" destId="{60CA637A-7E97-46E5-B3F8-967EBC0FF65C}"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63D83D-6296-4E40-973E-26F99366FA83}"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en-US"/>
        </a:p>
      </dgm:t>
    </dgm:pt>
    <dgm:pt modelId="{5214B48C-419D-4F42-8371-C0BEC235204F}">
      <dgm:prSet custT="1"/>
      <dgm:spPr/>
      <dgm:t>
        <a:bodyPr/>
        <a:lstStyle/>
        <a:p>
          <a:pPr rtl="1"/>
          <a:r>
            <a:rPr lang="ar-SA" sz="1050" b="0" i="0" smtClean="0">
              <a:solidFill>
                <a:schemeClr val="tx2">
                  <a:lumMod val="10000"/>
                </a:schemeClr>
              </a:solidFill>
              <a:cs typeface="B Titr" panose="00000700000000000000" pitchFamily="2" charset="-78"/>
            </a:rPr>
            <a:t>منابع انتقال</a:t>
          </a:r>
          <a:endParaRPr lang="en-US" sz="1050">
            <a:solidFill>
              <a:schemeClr val="tx2">
                <a:lumMod val="10000"/>
              </a:schemeClr>
            </a:solidFill>
            <a:cs typeface="B Titr" panose="00000700000000000000" pitchFamily="2" charset="-78"/>
          </a:endParaRPr>
        </a:p>
      </dgm:t>
    </dgm:pt>
    <dgm:pt modelId="{17818A7A-B311-438A-922E-900D641FED41}" type="parTrans" cxnId="{52DA85C6-2F48-4C94-AFA7-67F984E4C813}">
      <dgm:prSet/>
      <dgm:spPr/>
      <dgm:t>
        <a:bodyPr/>
        <a:lstStyle/>
        <a:p>
          <a:endParaRPr lang="en-US"/>
        </a:p>
      </dgm:t>
    </dgm:pt>
    <dgm:pt modelId="{A5F9B003-5F5C-4654-BB58-C3F649E74AAE}" type="sibTrans" cxnId="{52DA85C6-2F48-4C94-AFA7-67F984E4C813}">
      <dgm:prSet custT="1"/>
      <dgm:spPr/>
      <dgm:t>
        <a:bodyPr/>
        <a:lstStyle/>
        <a:p>
          <a:endParaRPr lang="en-US" sz="800">
            <a:solidFill>
              <a:schemeClr val="tx2">
                <a:lumMod val="10000"/>
              </a:schemeClr>
            </a:solidFill>
            <a:cs typeface="B Titr" panose="00000700000000000000" pitchFamily="2" charset="-78"/>
          </a:endParaRPr>
        </a:p>
      </dgm:t>
    </dgm:pt>
    <dgm:pt modelId="{F989C5C2-158A-42DB-9FB8-00ED1CF0EF99}">
      <dgm:prSet custT="1"/>
      <dgm:spPr/>
      <dgm:t>
        <a:bodyPr/>
        <a:lstStyle/>
        <a:p>
          <a:pPr rtl="1"/>
          <a:r>
            <a:rPr lang="ar-SA" sz="1050" b="0" i="0" smtClean="0">
              <a:solidFill>
                <a:schemeClr val="tx2">
                  <a:lumMod val="10000"/>
                </a:schemeClr>
              </a:solidFill>
              <a:cs typeface="B Titr" panose="00000700000000000000" pitchFamily="2" charset="-78"/>
            </a:rPr>
            <a:t>تاریخ معامله</a:t>
          </a:r>
          <a:endParaRPr lang="en-US" sz="1050">
            <a:solidFill>
              <a:schemeClr val="tx2">
                <a:lumMod val="10000"/>
              </a:schemeClr>
            </a:solidFill>
            <a:cs typeface="B Titr" panose="00000700000000000000" pitchFamily="2" charset="-78"/>
          </a:endParaRPr>
        </a:p>
      </dgm:t>
    </dgm:pt>
    <dgm:pt modelId="{2FEB3FB7-CF62-400B-986B-8C478AF6932F}" type="parTrans" cxnId="{A8A20BBB-5CAE-4A57-A3A7-E08F1072B4B1}">
      <dgm:prSet/>
      <dgm:spPr/>
      <dgm:t>
        <a:bodyPr/>
        <a:lstStyle/>
        <a:p>
          <a:endParaRPr lang="en-US"/>
        </a:p>
      </dgm:t>
    </dgm:pt>
    <dgm:pt modelId="{FE8EB609-C21B-4A48-AC70-F3D3DF0D9426}" type="sibTrans" cxnId="{A8A20BBB-5CAE-4A57-A3A7-E08F1072B4B1}">
      <dgm:prSet custT="1"/>
      <dgm:spPr/>
      <dgm:t>
        <a:bodyPr/>
        <a:lstStyle/>
        <a:p>
          <a:endParaRPr lang="en-US" sz="800">
            <a:solidFill>
              <a:schemeClr val="tx2">
                <a:lumMod val="10000"/>
              </a:schemeClr>
            </a:solidFill>
            <a:cs typeface="B Titr" panose="00000700000000000000" pitchFamily="2" charset="-78"/>
          </a:endParaRPr>
        </a:p>
      </dgm:t>
    </dgm:pt>
    <dgm:pt modelId="{7F7ABB80-DF65-41EF-A41B-F15354E8216D}">
      <dgm:prSet custT="1"/>
      <dgm:spPr/>
      <dgm:t>
        <a:bodyPr/>
        <a:lstStyle/>
        <a:p>
          <a:pPr rtl="1"/>
          <a:r>
            <a:rPr lang="ar-SA" sz="1050" b="0" i="0" smtClean="0">
              <a:solidFill>
                <a:schemeClr val="tx2">
                  <a:lumMod val="10000"/>
                </a:schemeClr>
              </a:solidFill>
              <a:cs typeface="B Titr" panose="00000700000000000000" pitchFamily="2" charset="-78"/>
            </a:rPr>
            <a:t>تغییر آدرس</a:t>
          </a:r>
          <a:endParaRPr lang="en-US" sz="1050">
            <a:solidFill>
              <a:schemeClr val="tx2">
                <a:lumMod val="10000"/>
              </a:schemeClr>
            </a:solidFill>
            <a:cs typeface="B Titr" panose="00000700000000000000" pitchFamily="2" charset="-78"/>
          </a:endParaRPr>
        </a:p>
      </dgm:t>
    </dgm:pt>
    <dgm:pt modelId="{89E9712A-FA3B-4070-8333-F71A32F46F2B}" type="parTrans" cxnId="{A4E25539-B89E-4CC2-9D77-C6333D6A1413}">
      <dgm:prSet/>
      <dgm:spPr/>
      <dgm:t>
        <a:bodyPr/>
        <a:lstStyle/>
        <a:p>
          <a:endParaRPr lang="en-US"/>
        </a:p>
      </dgm:t>
    </dgm:pt>
    <dgm:pt modelId="{2E2ED263-87D9-48B8-86AE-F4379D062ABF}" type="sibTrans" cxnId="{A4E25539-B89E-4CC2-9D77-C6333D6A1413}">
      <dgm:prSet custT="1"/>
      <dgm:spPr/>
      <dgm:t>
        <a:bodyPr/>
        <a:lstStyle/>
        <a:p>
          <a:endParaRPr lang="en-US" sz="800">
            <a:solidFill>
              <a:schemeClr val="tx2">
                <a:lumMod val="10000"/>
              </a:schemeClr>
            </a:solidFill>
            <a:cs typeface="B Titr" panose="00000700000000000000" pitchFamily="2" charset="-78"/>
          </a:endParaRPr>
        </a:p>
      </dgm:t>
    </dgm:pt>
    <dgm:pt modelId="{C49EE5AC-6421-4A6A-9778-46791EEC3450}">
      <dgm:prSet custT="1"/>
      <dgm:spPr/>
      <dgm:t>
        <a:bodyPr/>
        <a:lstStyle/>
        <a:p>
          <a:pPr rtl="1"/>
          <a:r>
            <a:rPr lang="ar-SA" sz="1050" b="0" i="0" dirty="0" smtClean="0">
              <a:solidFill>
                <a:schemeClr val="tx2">
                  <a:lumMod val="10000"/>
                </a:schemeClr>
              </a:solidFill>
              <a:cs typeface="B Titr" panose="00000700000000000000" pitchFamily="2" charset="-78"/>
            </a:rPr>
            <a:t>زمان معامله</a:t>
          </a:r>
          <a:endParaRPr lang="en-US" sz="1050" dirty="0">
            <a:solidFill>
              <a:schemeClr val="tx2">
                <a:lumMod val="10000"/>
              </a:schemeClr>
            </a:solidFill>
            <a:cs typeface="B Titr" panose="00000700000000000000" pitchFamily="2" charset="-78"/>
          </a:endParaRPr>
        </a:p>
      </dgm:t>
    </dgm:pt>
    <dgm:pt modelId="{6110691A-0D82-4FD8-A11A-86FA424A2017}" type="parTrans" cxnId="{E21B0CD4-BAA3-48E0-AEF7-6874F57FA420}">
      <dgm:prSet/>
      <dgm:spPr/>
      <dgm:t>
        <a:bodyPr/>
        <a:lstStyle/>
        <a:p>
          <a:endParaRPr lang="en-US"/>
        </a:p>
      </dgm:t>
    </dgm:pt>
    <dgm:pt modelId="{CC735CC3-BD67-4CD5-8C82-F12F7A02CCD3}" type="sibTrans" cxnId="{E21B0CD4-BAA3-48E0-AEF7-6874F57FA420}">
      <dgm:prSet/>
      <dgm:spPr/>
      <dgm:t>
        <a:bodyPr/>
        <a:lstStyle/>
        <a:p>
          <a:endParaRPr lang="en-US"/>
        </a:p>
      </dgm:t>
    </dgm:pt>
    <dgm:pt modelId="{5C986F60-D562-41BA-BA7F-0A83EE94B09B}" type="pres">
      <dgm:prSet presAssocID="{B663D83D-6296-4E40-973E-26F99366FA83}" presName="outerComposite" presStyleCnt="0">
        <dgm:presLayoutVars>
          <dgm:chMax val="5"/>
          <dgm:dir/>
          <dgm:resizeHandles val="exact"/>
        </dgm:presLayoutVars>
      </dgm:prSet>
      <dgm:spPr/>
    </dgm:pt>
    <dgm:pt modelId="{BF83F47A-AB88-45BB-8382-844AC2E80B36}" type="pres">
      <dgm:prSet presAssocID="{B663D83D-6296-4E40-973E-26F99366FA83}" presName="dummyMaxCanvas" presStyleCnt="0">
        <dgm:presLayoutVars/>
      </dgm:prSet>
      <dgm:spPr/>
    </dgm:pt>
    <dgm:pt modelId="{C13C8211-E87A-441B-AFB0-E194520B67D1}" type="pres">
      <dgm:prSet presAssocID="{B663D83D-6296-4E40-973E-26F99366FA83}" presName="FourNodes_1" presStyleLbl="node1" presStyleIdx="0" presStyleCnt="4">
        <dgm:presLayoutVars>
          <dgm:bulletEnabled val="1"/>
        </dgm:presLayoutVars>
      </dgm:prSet>
      <dgm:spPr/>
    </dgm:pt>
    <dgm:pt modelId="{6A37CA08-7E7A-4B25-8523-420D89298494}" type="pres">
      <dgm:prSet presAssocID="{B663D83D-6296-4E40-973E-26F99366FA83}" presName="FourNodes_2" presStyleLbl="node1" presStyleIdx="1" presStyleCnt="4">
        <dgm:presLayoutVars>
          <dgm:bulletEnabled val="1"/>
        </dgm:presLayoutVars>
      </dgm:prSet>
      <dgm:spPr/>
    </dgm:pt>
    <dgm:pt modelId="{CAA9D447-974D-4EDC-B79E-D029D85DE145}" type="pres">
      <dgm:prSet presAssocID="{B663D83D-6296-4E40-973E-26F99366FA83}" presName="FourNodes_3" presStyleLbl="node1" presStyleIdx="2" presStyleCnt="4">
        <dgm:presLayoutVars>
          <dgm:bulletEnabled val="1"/>
        </dgm:presLayoutVars>
      </dgm:prSet>
      <dgm:spPr/>
    </dgm:pt>
    <dgm:pt modelId="{54182A0E-712A-4B8A-87DF-659331E270F2}" type="pres">
      <dgm:prSet presAssocID="{B663D83D-6296-4E40-973E-26F99366FA83}" presName="FourNodes_4" presStyleLbl="node1" presStyleIdx="3" presStyleCnt="4">
        <dgm:presLayoutVars>
          <dgm:bulletEnabled val="1"/>
        </dgm:presLayoutVars>
      </dgm:prSet>
      <dgm:spPr/>
      <dgm:t>
        <a:bodyPr/>
        <a:lstStyle/>
        <a:p>
          <a:endParaRPr lang="en-US"/>
        </a:p>
      </dgm:t>
    </dgm:pt>
    <dgm:pt modelId="{ABA84753-656D-4749-A9CC-7FE8AD526A32}" type="pres">
      <dgm:prSet presAssocID="{B663D83D-6296-4E40-973E-26F99366FA83}" presName="FourConn_1-2" presStyleLbl="fgAccFollowNode1" presStyleIdx="0" presStyleCnt="3">
        <dgm:presLayoutVars>
          <dgm:bulletEnabled val="1"/>
        </dgm:presLayoutVars>
      </dgm:prSet>
      <dgm:spPr/>
    </dgm:pt>
    <dgm:pt modelId="{DA4F6143-02D1-4601-86EB-7CC6C05FCE55}" type="pres">
      <dgm:prSet presAssocID="{B663D83D-6296-4E40-973E-26F99366FA83}" presName="FourConn_2-3" presStyleLbl="fgAccFollowNode1" presStyleIdx="1" presStyleCnt="3">
        <dgm:presLayoutVars>
          <dgm:bulletEnabled val="1"/>
        </dgm:presLayoutVars>
      </dgm:prSet>
      <dgm:spPr/>
    </dgm:pt>
    <dgm:pt modelId="{73521592-8376-44AB-A864-ED125B402704}" type="pres">
      <dgm:prSet presAssocID="{B663D83D-6296-4E40-973E-26F99366FA83}" presName="FourConn_3-4" presStyleLbl="fgAccFollowNode1" presStyleIdx="2" presStyleCnt="3">
        <dgm:presLayoutVars>
          <dgm:bulletEnabled val="1"/>
        </dgm:presLayoutVars>
      </dgm:prSet>
      <dgm:spPr/>
    </dgm:pt>
    <dgm:pt modelId="{568144AA-0ED7-40C1-9BBE-CE5F601DD96F}" type="pres">
      <dgm:prSet presAssocID="{B663D83D-6296-4E40-973E-26F99366FA83}" presName="FourNodes_1_text" presStyleLbl="node1" presStyleIdx="3" presStyleCnt="4">
        <dgm:presLayoutVars>
          <dgm:bulletEnabled val="1"/>
        </dgm:presLayoutVars>
      </dgm:prSet>
      <dgm:spPr/>
    </dgm:pt>
    <dgm:pt modelId="{61A98C0B-335B-4CB3-ACAF-D0539EEB3034}" type="pres">
      <dgm:prSet presAssocID="{B663D83D-6296-4E40-973E-26F99366FA83}" presName="FourNodes_2_text" presStyleLbl="node1" presStyleIdx="3" presStyleCnt="4">
        <dgm:presLayoutVars>
          <dgm:bulletEnabled val="1"/>
        </dgm:presLayoutVars>
      </dgm:prSet>
      <dgm:spPr/>
    </dgm:pt>
    <dgm:pt modelId="{B519464F-DB08-4F61-9411-4C7CB5E50018}" type="pres">
      <dgm:prSet presAssocID="{B663D83D-6296-4E40-973E-26F99366FA83}" presName="FourNodes_3_text" presStyleLbl="node1" presStyleIdx="3" presStyleCnt="4">
        <dgm:presLayoutVars>
          <dgm:bulletEnabled val="1"/>
        </dgm:presLayoutVars>
      </dgm:prSet>
      <dgm:spPr/>
    </dgm:pt>
    <dgm:pt modelId="{ACE07676-9894-4C39-B904-4FB34AF9ED86}" type="pres">
      <dgm:prSet presAssocID="{B663D83D-6296-4E40-973E-26F99366FA83}" presName="FourNodes_4_text" presStyleLbl="node1" presStyleIdx="3" presStyleCnt="4">
        <dgm:presLayoutVars>
          <dgm:bulletEnabled val="1"/>
        </dgm:presLayoutVars>
      </dgm:prSet>
      <dgm:spPr/>
      <dgm:t>
        <a:bodyPr/>
        <a:lstStyle/>
        <a:p>
          <a:endParaRPr lang="en-US"/>
        </a:p>
      </dgm:t>
    </dgm:pt>
  </dgm:ptLst>
  <dgm:cxnLst>
    <dgm:cxn modelId="{531FDA77-3DD6-4665-B74B-CF509F53B5BA}" type="presOf" srcId="{A5F9B003-5F5C-4654-BB58-C3F649E74AAE}" destId="{ABA84753-656D-4749-A9CC-7FE8AD526A32}" srcOrd="0" destOrd="0" presId="urn:microsoft.com/office/officeart/2005/8/layout/vProcess5"/>
    <dgm:cxn modelId="{3630D395-7A10-4883-9DFF-70AC6518879E}" type="presOf" srcId="{F989C5C2-158A-42DB-9FB8-00ED1CF0EF99}" destId="{61A98C0B-335B-4CB3-ACAF-D0539EEB3034}" srcOrd="1" destOrd="0" presId="urn:microsoft.com/office/officeart/2005/8/layout/vProcess5"/>
    <dgm:cxn modelId="{6D959513-9CB7-4C99-88B4-9FE1F1C6E3DE}" type="presOf" srcId="{C49EE5AC-6421-4A6A-9778-46791EEC3450}" destId="{54182A0E-712A-4B8A-87DF-659331E270F2}" srcOrd="0" destOrd="0" presId="urn:microsoft.com/office/officeart/2005/8/layout/vProcess5"/>
    <dgm:cxn modelId="{4E8AA91E-1DD6-4A63-8D14-33D6525C2AD8}" type="presOf" srcId="{F989C5C2-158A-42DB-9FB8-00ED1CF0EF99}" destId="{6A37CA08-7E7A-4B25-8523-420D89298494}" srcOrd="0" destOrd="0" presId="urn:microsoft.com/office/officeart/2005/8/layout/vProcess5"/>
    <dgm:cxn modelId="{C5DD808C-3F4D-4E9E-AAC2-361D31B2E5E7}" type="presOf" srcId="{7F7ABB80-DF65-41EF-A41B-F15354E8216D}" destId="{B519464F-DB08-4F61-9411-4C7CB5E50018}" srcOrd="1" destOrd="0" presId="urn:microsoft.com/office/officeart/2005/8/layout/vProcess5"/>
    <dgm:cxn modelId="{F4606715-F3BC-4FD4-930A-D27E47D8D8CF}" type="presOf" srcId="{B663D83D-6296-4E40-973E-26F99366FA83}" destId="{5C986F60-D562-41BA-BA7F-0A83EE94B09B}" srcOrd="0" destOrd="0" presId="urn:microsoft.com/office/officeart/2005/8/layout/vProcess5"/>
    <dgm:cxn modelId="{578FE858-A379-4C5F-8202-C2B5F5134802}" type="presOf" srcId="{C49EE5AC-6421-4A6A-9778-46791EEC3450}" destId="{ACE07676-9894-4C39-B904-4FB34AF9ED86}" srcOrd="1" destOrd="0" presId="urn:microsoft.com/office/officeart/2005/8/layout/vProcess5"/>
    <dgm:cxn modelId="{5EC31FDF-A729-41BC-ADD4-227BE860D1B4}" type="presOf" srcId="{5214B48C-419D-4F42-8371-C0BEC235204F}" destId="{568144AA-0ED7-40C1-9BBE-CE5F601DD96F}" srcOrd="1" destOrd="0" presId="urn:microsoft.com/office/officeart/2005/8/layout/vProcess5"/>
    <dgm:cxn modelId="{52DA85C6-2F48-4C94-AFA7-67F984E4C813}" srcId="{B663D83D-6296-4E40-973E-26F99366FA83}" destId="{5214B48C-419D-4F42-8371-C0BEC235204F}" srcOrd="0" destOrd="0" parTransId="{17818A7A-B311-438A-922E-900D641FED41}" sibTransId="{A5F9B003-5F5C-4654-BB58-C3F649E74AAE}"/>
    <dgm:cxn modelId="{199585BF-1996-46D3-ADE8-4A8CCC0434B1}" type="presOf" srcId="{5214B48C-419D-4F42-8371-C0BEC235204F}" destId="{C13C8211-E87A-441B-AFB0-E194520B67D1}" srcOrd="0" destOrd="0" presId="urn:microsoft.com/office/officeart/2005/8/layout/vProcess5"/>
    <dgm:cxn modelId="{90B7F370-E19D-4826-9772-EC6A703FA7FD}" type="presOf" srcId="{7F7ABB80-DF65-41EF-A41B-F15354E8216D}" destId="{CAA9D447-974D-4EDC-B79E-D029D85DE145}" srcOrd="0" destOrd="0" presId="urn:microsoft.com/office/officeart/2005/8/layout/vProcess5"/>
    <dgm:cxn modelId="{A8A20BBB-5CAE-4A57-A3A7-E08F1072B4B1}" srcId="{B663D83D-6296-4E40-973E-26F99366FA83}" destId="{F989C5C2-158A-42DB-9FB8-00ED1CF0EF99}" srcOrd="1" destOrd="0" parTransId="{2FEB3FB7-CF62-400B-986B-8C478AF6932F}" sibTransId="{FE8EB609-C21B-4A48-AC70-F3D3DF0D9426}"/>
    <dgm:cxn modelId="{2D558C47-DD11-4C73-9808-8A83722BE702}" type="presOf" srcId="{2E2ED263-87D9-48B8-86AE-F4379D062ABF}" destId="{73521592-8376-44AB-A864-ED125B402704}" srcOrd="0" destOrd="0" presId="urn:microsoft.com/office/officeart/2005/8/layout/vProcess5"/>
    <dgm:cxn modelId="{A74C5AAC-1FA2-45F5-8731-4BE4CA534DC4}" type="presOf" srcId="{FE8EB609-C21B-4A48-AC70-F3D3DF0D9426}" destId="{DA4F6143-02D1-4601-86EB-7CC6C05FCE55}" srcOrd="0" destOrd="0" presId="urn:microsoft.com/office/officeart/2005/8/layout/vProcess5"/>
    <dgm:cxn modelId="{E21B0CD4-BAA3-48E0-AEF7-6874F57FA420}" srcId="{B663D83D-6296-4E40-973E-26F99366FA83}" destId="{C49EE5AC-6421-4A6A-9778-46791EEC3450}" srcOrd="3" destOrd="0" parTransId="{6110691A-0D82-4FD8-A11A-86FA424A2017}" sibTransId="{CC735CC3-BD67-4CD5-8C82-F12F7A02CCD3}"/>
    <dgm:cxn modelId="{A4E25539-B89E-4CC2-9D77-C6333D6A1413}" srcId="{B663D83D-6296-4E40-973E-26F99366FA83}" destId="{7F7ABB80-DF65-41EF-A41B-F15354E8216D}" srcOrd="2" destOrd="0" parTransId="{89E9712A-FA3B-4070-8333-F71A32F46F2B}" sibTransId="{2E2ED263-87D9-48B8-86AE-F4379D062ABF}"/>
    <dgm:cxn modelId="{5290AFF9-33BE-4676-8D85-E17390B936B2}" type="presParOf" srcId="{5C986F60-D562-41BA-BA7F-0A83EE94B09B}" destId="{BF83F47A-AB88-45BB-8382-844AC2E80B36}" srcOrd="0" destOrd="0" presId="urn:microsoft.com/office/officeart/2005/8/layout/vProcess5"/>
    <dgm:cxn modelId="{A6E0CDDC-D4B0-4A24-A887-A0095EEA2D0C}" type="presParOf" srcId="{5C986F60-D562-41BA-BA7F-0A83EE94B09B}" destId="{C13C8211-E87A-441B-AFB0-E194520B67D1}" srcOrd="1" destOrd="0" presId="urn:microsoft.com/office/officeart/2005/8/layout/vProcess5"/>
    <dgm:cxn modelId="{46D28229-2165-4EDD-9F83-F802E1C7BDF7}" type="presParOf" srcId="{5C986F60-D562-41BA-BA7F-0A83EE94B09B}" destId="{6A37CA08-7E7A-4B25-8523-420D89298494}" srcOrd="2" destOrd="0" presId="urn:microsoft.com/office/officeart/2005/8/layout/vProcess5"/>
    <dgm:cxn modelId="{A41121A0-09B3-42EF-B11F-693F8F093666}" type="presParOf" srcId="{5C986F60-D562-41BA-BA7F-0A83EE94B09B}" destId="{CAA9D447-974D-4EDC-B79E-D029D85DE145}" srcOrd="3" destOrd="0" presId="urn:microsoft.com/office/officeart/2005/8/layout/vProcess5"/>
    <dgm:cxn modelId="{5725C445-264A-45FE-84DD-707CFF4EE75F}" type="presParOf" srcId="{5C986F60-D562-41BA-BA7F-0A83EE94B09B}" destId="{54182A0E-712A-4B8A-87DF-659331E270F2}" srcOrd="4" destOrd="0" presId="urn:microsoft.com/office/officeart/2005/8/layout/vProcess5"/>
    <dgm:cxn modelId="{1B382877-BCB1-4D89-9563-E754DC0995F0}" type="presParOf" srcId="{5C986F60-D562-41BA-BA7F-0A83EE94B09B}" destId="{ABA84753-656D-4749-A9CC-7FE8AD526A32}" srcOrd="5" destOrd="0" presId="urn:microsoft.com/office/officeart/2005/8/layout/vProcess5"/>
    <dgm:cxn modelId="{AD77BF33-FC0D-42F6-9B12-DF4473F5F248}" type="presParOf" srcId="{5C986F60-D562-41BA-BA7F-0A83EE94B09B}" destId="{DA4F6143-02D1-4601-86EB-7CC6C05FCE55}" srcOrd="6" destOrd="0" presId="urn:microsoft.com/office/officeart/2005/8/layout/vProcess5"/>
    <dgm:cxn modelId="{4322CA0E-E982-4A8E-A4EE-F63CCA75CAAB}" type="presParOf" srcId="{5C986F60-D562-41BA-BA7F-0A83EE94B09B}" destId="{73521592-8376-44AB-A864-ED125B402704}" srcOrd="7" destOrd="0" presId="urn:microsoft.com/office/officeart/2005/8/layout/vProcess5"/>
    <dgm:cxn modelId="{32E679F8-8296-44F3-BFC1-E8C32E69EEBE}" type="presParOf" srcId="{5C986F60-D562-41BA-BA7F-0A83EE94B09B}" destId="{568144AA-0ED7-40C1-9BBE-CE5F601DD96F}" srcOrd="8" destOrd="0" presId="urn:microsoft.com/office/officeart/2005/8/layout/vProcess5"/>
    <dgm:cxn modelId="{B4ACBA74-52E5-4CC0-A35E-8EE5BA44FA29}" type="presParOf" srcId="{5C986F60-D562-41BA-BA7F-0A83EE94B09B}" destId="{61A98C0B-335B-4CB3-ACAF-D0539EEB3034}" srcOrd="9" destOrd="0" presId="urn:microsoft.com/office/officeart/2005/8/layout/vProcess5"/>
    <dgm:cxn modelId="{AAF22D90-0BB4-4389-9717-57A79CB88DF6}" type="presParOf" srcId="{5C986F60-D562-41BA-BA7F-0A83EE94B09B}" destId="{B519464F-DB08-4F61-9411-4C7CB5E50018}" srcOrd="10" destOrd="0" presId="urn:microsoft.com/office/officeart/2005/8/layout/vProcess5"/>
    <dgm:cxn modelId="{AD6AC89F-DAF5-4C52-9F3D-EEDDE1E64227}" type="presParOf" srcId="{5C986F60-D562-41BA-BA7F-0A83EE94B09B}" destId="{ACE07676-9894-4C39-B904-4FB34AF9ED8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05BBDE-751E-4937-8E9B-34D16B76EBA0}" type="doc">
      <dgm:prSet loTypeId="urn:microsoft.com/office/officeart/2009/3/layout/StepUpProcess" loCatId="process" qsTypeId="urn:microsoft.com/office/officeart/2005/8/quickstyle/simple1" qsCatId="simple" csTypeId="urn:microsoft.com/office/officeart/2005/8/colors/colorful3" csCatId="colorful"/>
      <dgm:spPr/>
      <dgm:t>
        <a:bodyPr/>
        <a:lstStyle/>
        <a:p>
          <a:endParaRPr lang="en-US"/>
        </a:p>
      </dgm:t>
    </dgm:pt>
    <dgm:pt modelId="{2E08A3F3-3BDD-419F-B1CE-EA877F0D37F0}">
      <dgm:prSet custT="1"/>
      <dgm:spPr/>
      <dgm:t>
        <a:bodyPr/>
        <a:lstStyle/>
        <a:p>
          <a:pPr rtl="1"/>
          <a:r>
            <a:rPr lang="ar-SA" sz="1050" b="0" i="0" smtClean="0">
              <a:solidFill>
                <a:schemeClr val="tx2">
                  <a:lumMod val="10000"/>
                </a:schemeClr>
              </a:solidFill>
              <a:cs typeface="B Titr" panose="00000700000000000000" pitchFamily="2" charset="-78"/>
            </a:rPr>
            <a:t>استفاده مکرر از کارت</a:t>
          </a:r>
          <a:endParaRPr lang="en-US" sz="1050">
            <a:solidFill>
              <a:schemeClr val="tx2">
                <a:lumMod val="10000"/>
              </a:schemeClr>
            </a:solidFill>
            <a:cs typeface="B Titr" panose="00000700000000000000" pitchFamily="2" charset="-78"/>
          </a:endParaRPr>
        </a:p>
      </dgm:t>
    </dgm:pt>
    <dgm:pt modelId="{BAE2B2F5-B2F1-411A-8D38-A082F4A0E97F}" type="parTrans" cxnId="{D33BE0C0-66AD-40A3-8910-E6F0DB20F3BE}">
      <dgm:prSet/>
      <dgm:spPr/>
      <dgm:t>
        <a:bodyPr/>
        <a:lstStyle/>
        <a:p>
          <a:endParaRPr lang="en-US"/>
        </a:p>
      </dgm:t>
    </dgm:pt>
    <dgm:pt modelId="{D9D25165-7A34-483D-8462-0C72F7B67374}" type="sibTrans" cxnId="{D33BE0C0-66AD-40A3-8910-E6F0DB20F3BE}">
      <dgm:prSet/>
      <dgm:spPr/>
      <dgm:t>
        <a:bodyPr/>
        <a:lstStyle/>
        <a:p>
          <a:endParaRPr lang="en-US"/>
        </a:p>
      </dgm:t>
    </dgm:pt>
    <dgm:pt modelId="{01974495-B54C-480A-8A11-9213B4A760E3}">
      <dgm:prSet custT="1"/>
      <dgm:spPr/>
      <dgm:t>
        <a:bodyPr/>
        <a:lstStyle/>
        <a:p>
          <a:pPr rtl="1"/>
          <a:r>
            <a:rPr lang="ar-SA" sz="1050" b="0" i="0" smtClean="0">
              <a:solidFill>
                <a:schemeClr val="tx2">
                  <a:lumMod val="10000"/>
                </a:schemeClr>
              </a:solidFill>
              <a:cs typeface="B Titr" panose="00000700000000000000" pitchFamily="2" charset="-78"/>
            </a:rPr>
            <a:t>حداکثر تعداد روزهای تاخیر</a:t>
          </a:r>
          <a:endParaRPr lang="en-US" sz="1050">
            <a:solidFill>
              <a:schemeClr val="tx2">
                <a:lumMod val="10000"/>
              </a:schemeClr>
            </a:solidFill>
            <a:cs typeface="B Titr" panose="00000700000000000000" pitchFamily="2" charset="-78"/>
          </a:endParaRPr>
        </a:p>
      </dgm:t>
    </dgm:pt>
    <dgm:pt modelId="{FDD416BF-B884-4027-AE1A-3286FD707D52}" type="parTrans" cxnId="{50ECFDF2-04AF-4F53-A96E-0AD942554D6C}">
      <dgm:prSet/>
      <dgm:spPr/>
      <dgm:t>
        <a:bodyPr/>
        <a:lstStyle/>
        <a:p>
          <a:endParaRPr lang="en-US"/>
        </a:p>
      </dgm:t>
    </dgm:pt>
    <dgm:pt modelId="{CF15E6A6-84EB-41EF-9EB4-464256D18A19}" type="sibTrans" cxnId="{50ECFDF2-04AF-4F53-A96E-0AD942554D6C}">
      <dgm:prSet/>
      <dgm:spPr/>
      <dgm:t>
        <a:bodyPr/>
        <a:lstStyle/>
        <a:p>
          <a:endParaRPr lang="en-US"/>
        </a:p>
      </dgm:t>
    </dgm:pt>
    <dgm:pt modelId="{16D6BC66-25A9-4B18-A2AE-C203BFF17C38}">
      <dgm:prSet custT="1"/>
      <dgm:spPr/>
      <dgm:t>
        <a:bodyPr/>
        <a:lstStyle/>
        <a:p>
          <a:pPr rtl="1"/>
          <a:r>
            <a:rPr lang="ar-SA" sz="1050" b="0" i="0" smtClean="0">
              <a:solidFill>
                <a:schemeClr val="tx2">
                  <a:lumMod val="10000"/>
                </a:schemeClr>
              </a:solidFill>
              <a:cs typeface="B Titr" panose="00000700000000000000" pitchFamily="2" charset="-78"/>
            </a:rPr>
            <a:t>دفعات خرید</a:t>
          </a:r>
          <a:endParaRPr lang="en-US" sz="1050">
            <a:solidFill>
              <a:schemeClr val="tx2">
                <a:lumMod val="10000"/>
              </a:schemeClr>
            </a:solidFill>
            <a:cs typeface="B Titr" panose="00000700000000000000" pitchFamily="2" charset="-78"/>
          </a:endParaRPr>
        </a:p>
      </dgm:t>
    </dgm:pt>
    <dgm:pt modelId="{A369315B-CDDF-461B-86D9-C482F97A8D9D}" type="parTrans" cxnId="{0CA72741-B569-4023-8297-678133EB1C0A}">
      <dgm:prSet/>
      <dgm:spPr/>
      <dgm:t>
        <a:bodyPr/>
        <a:lstStyle/>
        <a:p>
          <a:endParaRPr lang="en-US"/>
        </a:p>
      </dgm:t>
    </dgm:pt>
    <dgm:pt modelId="{31DFA7BD-699F-43DD-8A69-AA17B5621205}" type="sibTrans" cxnId="{0CA72741-B569-4023-8297-678133EB1C0A}">
      <dgm:prSet/>
      <dgm:spPr/>
      <dgm:t>
        <a:bodyPr/>
        <a:lstStyle/>
        <a:p>
          <a:endParaRPr lang="en-US"/>
        </a:p>
      </dgm:t>
    </dgm:pt>
    <dgm:pt modelId="{A01B0F86-E6BC-4CFD-822D-47A5C89B6F82}">
      <dgm:prSet custT="1"/>
      <dgm:spPr/>
      <dgm:t>
        <a:bodyPr/>
        <a:lstStyle/>
        <a:p>
          <a:pPr rtl="1"/>
          <a:r>
            <a:rPr lang="ar-SA" sz="1050" b="0" i="0" smtClean="0">
              <a:solidFill>
                <a:schemeClr val="tx2">
                  <a:lumMod val="10000"/>
                </a:schemeClr>
              </a:solidFill>
              <a:cs typeface="B Titr" panose="00000700000000000000" pitchFamily="2" charset="-78"/>
            </a:rPr>
            <a:t>تراکنش روزانه</a:t>
          </a:r>
          <a:endParaRPr lang="en-US" sz="1050" dirty="0">
            <a:solidFill>
              <a:schemeClr val="tx2">
                <a:lumMod val="10000"/>
              </a:schemeClr>
            </a:solidFill>
            <a:cs typeface="B Titr" panose="00000700000000000000" pitchFamily="2" charset="-78"/>
          </a:endParaRPr>
        </a:p>
      </dgm:t>
    </dgm:pt>
    <dgm:pt modelId="{C6E8AB94-CC30-4BE7-AA61-73C886B9A733}" type="parTrans" cxnId="{B46A942A-E3D6-4486-BF34-9D3950FC8198}">
      <dgm:prSet/>
      <dgm:spPr/>
      <dgm:t>
        <a:bodyPr/>
        <a:lstStyle/>
        <a:p>
          <a:endParaRPr lang="en-US"/>
        </a:p>
      </dgm:t>
    </dgm:pt>
    <dgm:pt modelId="{564E7916-7BC1-4A17-B007-B39B7BECD717}" type="sibTrans" cxnId="{B46A942A-E3D6-4486-BF34-9D3950FC8198}">
      <dgm:prSet/>
      <dgm:spPr/>
      <dgm:t>
        <a:bodyPr/>
        <a:lstStyle/>
        <a:p>
          <a:endParaRPr lang="en-US"/>
        </a:p>
      </dgm:t>
    </dgm:pt>
    <dgm:pt modelId="{8AFEBA57-BFDA-4812-AE68-891BA1B1466D}">
      <dgm:prSet custT="1"/>
      <dgm:spPr/>
      <dgm:t>
        <a:bodyPr/>
        <a:lstStyle/>
        <a:p>
          <a:pPr rtl="1"/>
          <a:r>
            <a:rPr lang="ar-SA" sz="1050" b="0" i="0" smtClean="0">
              <a:solidFill>
                <a:schemeClr val="tx2">
                  <a:lumMod val="10000"/>
                </a:schemeClr>
              </a:solidFill>
              <a:cs typeface="B Titr" panose="00000700000000000000" pitchFamily="2" charset="-78"/>
            </a:rPr>
            <a:t>بیشترین تعداد دفعات در پایگاه داده تاریخی و غیره </a:t>
          </a:r>
          <a:endParaRPr lang="en-US" sz="1050">
            <a:solidFill>
              <a:schemeClr val="tx2">
                <a:lumMod val="10000"/>
              </a:schemeClr>
            </a:solidFill>
            <a:cs typeface="B Titr" panose="00000700000000000000" pitchFamily="2" charset="-78"/>
          </a:endParaRPr>
        </a:p>
      </dgm:t>
    </dgm:pt>
    <dgm:pt modelId="{44F6D59E-50F2-4567-8013-3F12434B5D2A}" type="parTrans" cxnId="{53532179-B860-47AA-B06C-14F227073654}">
      <dgm:prSet/>
      <dgm:spPr/>
      <dgm:t>
        <a:bodyPr/>
        <a:lstStyle/>
        <a:p>
          <a:endParaRPr lang="en-US"/>
        </a:p>
      </dgm:t>
    </dgm:pt>
    <dgm:pt modelId="{38027BDA-22C5-4A9D-8679-7FC2BB0F2C53}" type="sibTrans" cxnId="{53532179-B860-47AA-B06C-14F227073654}">
      <dgm:prSet/>
      <dgm:spPr/>
      <dgm:t>
        <a:bodyPr/>
        <a:lstStyle/>
        <a:p>
          <a:endParaRPr lang="en-US"/>
        </a:p>
      </dgm:t>
    </dgm:pt>
    <dgm:pt modelId="{EEC14D23-E184-4A3F-908C-506953CB92C0}" type="pres">
      <dgm:prSet presAssocID="{5305BBDE-751E-4937-8E9B-34D16B76EBA0}" presName="rootnode" presStyleCnt="0">
        <dgm:presLayoutVars>
          <dgm:chMax/>
          <dgm:chPref/>
          <dgm:dir/>
          <dgm:animLvl val="lvl"/>
        </dgm:presLayoutVars>
      </dgm:prSet>
      <dgm:spPr/>
    </dgm:pt>
    <dgm:pt modelId="{66C3A839-0691-4E27-A9FE-0785B326AF0B}" type="pres">
      <dgm:prSet presAssocID="{2E08A3F3-3BDD-419F-B1CE-EA877F0D37F0}" presName="composite" presStyleCnt="0"/>
      <dgm:spPr/>
    </dgm:pt>
    <dgm:pt modelId="{B83A7A96-103B-4220-8BBE-FFD3F0C5BBCD}" type="pres">
      <dgm:prSet presAssocID="{2E08A3F3-3BDD-419F-B1CE-EA877F0D37F0}" presName="LShape" presStyleLbl="alignNode1" presStyleIdx="0" presStyleCnt="9"/>
      <dgm:spPr/>
    </dgm:pt>
    <dgm:pt modelId="{2578695F-169C-4EE7-AB77-036F29B1BC75}" type="pres">
      <dgm:prSet presAssocID="{2E08A3F3-3BDD-419F-B1CE-EA877F0D37F0}" presName="ParentText" presStyleLbl="revTx" presStyleIdx="0" presStyleCnt="5">
        <dgm:presLayoutVars>
          <dgm:chMax val="0"/>
          <dgm:chPref val="0"/>
          <dgm:bulletEnabled val="1"/>
        </dgm:presLayoutVars>
      </dgm:prSet>
      <dgm:spPr/>
    </dgm:pt>
    <dgm:pt modelId="{ACC7840D-F08D-458E-9477-AD725E008C80}" type="pres">
      <dgm:prSet presAssocID="{2E08A3F3-3BDD-419F-B1CE-EA877F0D37F0}" presName="Triangle" presStyleLbl="alignNode1" presStyleIdx="1" presStyleCnt="9"/>
      <dgm:spPr/>
    </dgm:pt>
    <dgm:pt modelId="{DD760F06-AD60-49EB-908B-05A799592FE0}" type="pres">
      <dgm:prSet presAssocID="{D9D25165-7A34-483D-8462-0C72F7B67374}" presName="sibTrans" presStyleCnt="0"/>
      <dgm:spPr/>
    </dgm:pt>
    <dgm:pt modelId="{255C7121-A69D-470B-9BB1-5A3BE1F1E2B9}" type="pres">
      <dgm:prSet presAssocID="{D9D25165-7A34-483D-8462-0C72F7B67374}" presName="space" presStyleCnt="0"/>
      <dgm:spPr/>
    </dgm:pt>
    <dgm:pt modelId="{EB340F20-D1B5-4960-ABF5-1A0A0F446C50}" type="pres">
      <dgm:prSet presAssocID="{01974495-B54C-480A-8A11-9213B4A760E3}" presName="composite" presStyleCnt="0"/>
      <dgm:spPr/>
    </dgm:pt>
    <dgm:pt modelId="{4D577B29-8C52-4B93-BD8F-3DCB6E1B07EA}" type="pres">
      <dgm:prSet presAssocID="{01974495-B54C-480A-8A11-9213B4A760E3}" presName="LShape" presStyleLbl="alignNode1" presStyleIdx="2" presStyleCnt="9"/>
      <dgm:spPr/>
    </dgm:pt>
    <dgm:pt modelId="{26B54B78-FDA7-4B9D-9B46-6DE665D13AF4}" type="pres">
      <dgm:prSet presAssocID="{01974495-B54C-480A-8A11-9213B4A760E3}" presName="ParentText" presStyleLbl="revTx" presStyleIdx="1" presStyleCnt="5">
        <dgm:presLayoutVars>
          <dgm:chMax val="0"/>
          <dgm:chPref val="0"/>
          <dgm:bulletEnabled val="1"/>
        </dgm:presLayoutVars>
      </dgm:prSet>
      <dgm:spPr/>
    </dgm:pt>
    <dgm:pt modelId="{6F9F6ED1-3BC9-470C-B32E-8DA9ECFC78A7}" type="pres">
      <dgm:prSet presAssocID="{01974495-B54C-480A-8A11-9213B4A760E3}" presName="Triangle" presStyleLbl="alignNode1" presStyleIdx="3" presStyleCnt="9"/>
      <dgm:spPr/>
    </dgm:pt>
    <dgm:pt modelId="{2C116B85-FFF8-4F53-ACDB-9F131BCC4DDF}" type="pres">
      <dgm:prSet presAssocID="{CF15E6A6-84EB-41EF-9EB4-464256D18A19}" presName="sibTrans" presStyleCnt="0"/>
      <dgm:spPr/>
    </dgm:pt>
    <dgm:pt modelId="{0A07053D-64D5-45FF-A78A-D7B76BA471F3}" type="pres">
      <dgm:prSet presAssocID="{CF15E6A6-84EB-41EF-9EB4-464256D18A19}" presName="space" presStyleCnt="0"/>
      <dgm:spPr/>
    </dgm:pt>
    <dgm:pt modelId="{14F3DCD3-9001-43F5-9414-1F7C18A38BA0}" type="pres">
      <dgm:prSet presAssocID="{16D6BC66-25A9-4B18-A2AE-C203BFF17C38}" presName="composite" presStyleCnt="0"/>
      <dgm:spPr/>
    </dgm:pt>
    <dgm:pt modelId="{3AB7415E-DB9C-4C0E-AD1F-535E8B7A12E9}" type="pres">
      <dgm:prSet presAssocID="{16D6BC66-25A9-4B18-A2AE-C203BFF17C38}" presName="LShape" presStyleLbl="alignNode1" presStyleIdx="4" presStyleCnt="9"/>
      <dgm:spPr/>
    </dgm:pt>
    <dgm:pt modelId="{F2AEA9B1-0BCE-4518-BBED-1F3B6B142EB0}" type="pres">
      <dgm:prSet presAssocID="{16D6BC66-25A9-4B18-A2AE-C203BFF17C38}" presName="ParentText" presStyleLbl="revTx" presStyleIdx="2" presStyleCnt="5">
        <dgm:presLayoutVars>
          <dgm:chMax val="0"/>
          <dgm:chPref val="0"/>
          <dgm:bulletEnabled val="1"/>
        </dgm:presLayoutVars>
      </dgm:prSet>
      <dgm:spPr/>
    </dgm:pt>
    <dgm:pt modelId="{6BD8F79F-82FA-4C45-BBA0-E3BAA0DF50FE}" type="pres">
      <dgm:prSet presAssocID="{16D6BC66-25A9-4B18-A2AE-C203BFF17C38}" presName="Triangle" presStyleLbl="alignNode1" presStyleIdx="5" presStyleCnt="9"/>
      <dgm:spPr/>
    </dgm:pt>
    <dgm:pt modelId="{67BFFB92-034A-4621-8A2C-2ACD462F265F}" type="pres">
      <dgm:prSet presAssocID="{31DFA7BD-699F-43DD-8A69-AA17B5621205}" presName="sibTrans" presStyleCnt="0"/>
      <dgm:spPr/>
    </dgm:pt>
    <dgm:pt modelId="{E00712B2-AAE7-48FD-A271-D5DA83CCEF35}" type="pres">
      <dgm:prSet presAssocID="{31DFA7BD-699F-43DD-8A69-AA17B5621205}" presName="space" presStyleCnt="0"/>
      <dgm:spPr/>
    </dgm:pt>
    <dgm:pt modelId="{E7BA9A13-4A20-42B5-AAB3-D6436802DD50}" type="pres">
      <dgm:prSet presAssocID="{A01B0F86-E6BC-4CFD-822D-47A5C89B6F82}" presName="composite" presStyleCnt="0"/>
      <dgm:spPr/>
    </dgm:pt>
    <dgm:pt modelId="{A8B55B3D-4817-4AE7-B662-2C842BDF2397}" type="pres">
      <dgm:prSet presAssocID="{A01B0F86-E6BC-4CFD-822D-47A5C89B6F82}" presName="LShape" presStyleLbl="alignNode1" presStyleIdx="6" presStyleCnt="9"/>
      <dgm:spPr/>
    </dgm:pt>
    <dgm:pt modelId="{B7695386-012E-4196-8D55-BDEE7C685DCA}" type="pres">
      <dgm:prSet presAssocID="{A01B0F86-E6BC-4CFD-822D-47A5C89B6F82}" presName="ParentText" presStyleLbl="revTx" presStyleIdx="3" presStyleCnt="5">
        <dgm:presLayoutVars>
          <dgm:chMax val="0"/>
          <dgm:chPref val="0"/>
          <dgm:bulletEnabled val="1"/>
        </dgm:presLayoutVars>
      </dgm:prSet>
      <dgm:spPr/>
    </dgm:pt>
    <dgm:pt modelId="{90B464B4-9511-4815-941D-9B07AFE27012}" type="pres">
      <dgm:prSet presAssocID="{A01B0F86-E6BC-4CFD-822D-47A5C89B6F82}" presName="Triangle" presStyleLbl="alignNode1" presStyleIdx="7" presStyleCnt="9"/>
      <dgm:spPr/>
    </dgm:pt>
    <dgm:pt modelId="{3822C9A1-3EAD-4D68-9243-C19598F58AB0}" type="pres">
      <dgm:prSet presAssocID="{564E7916-7BC1-4A17-B007-B39B7BECD717}" presName="sibTrans" presStyleCnt="0"/>
      <dgm:spPr/>
    </dgm:pt>
    <dgm:pt modelId="{71FAE89E-C2A4-488A-8927-8E3CFA2C61B7}" type="pres">
      <dgm:prSet presAssocID="{564E7916-7BC1-4A17-B007-B39B7BECD717}" presName="space" presStyleCnt="0"/>
      <dgm:spPr/>
    </dgm:pt>
    <dgm:pt modelId="{76A8CDB9-D753-4716-A642-B506C99AEE3E}" type="pres">
      <dgm:prSet presAssocID="{8AFEBA57-BFDA-4812-AE68-891BA1B1466D}" presName="composite" presStyleCnt="0"/>
      <dgm:spPr/>
    </dgm:pt>
    <dgm:pt modelId="{032B2351-EF9F-4242-AA99-6007BCC5F3D0}" type="pres">
      <dgm:prSet presAssocID="{8AFEBA57-BFDA-4812-AE68-891BA1B1466D}" presName="LShape" presStyleLbl="alignNode1" presStyleIdx="8" presStyleCnt="9"/>
      <dgm:spPr/>
    </dgm:pt>
    <dgm:pt modelId="{22B0D596-4186-408C-BEC6-284C09853DD4}" type="pres">
      <dgm:prSet presAssocID="{8AFEBA57-BFDA-4812-AE68-891BA1B1466D}" presName="ParentText" presStyleLbl="revTx" presStyleIdx="4" presStyleCnt="5">
        <dgm:presLayoutVars>
          <dgm:chMax val="0"/>
          <dgm:chPref val="0"/>
          <dgm:bulletEnabled val="1"/>
        </dgm:presLayoutVars>
      </dgm:prSet>
      <dgm:spPr/>
    </dgm:pt>
  </dgm:ptLst>
  <dgm:cxnLst>
    <dgm:cxn modelId="{D417EBF4-6AEB-45A5-BB1A-95FD3AF296F9}" type="presOf" srcId="{2E08A3F3-3BDD-419F-B1CE-EA877F0D37F0}" destId="{2578695F-169C-4EE7-AB77-036F29B1BC75}" srcOrd="0" destOrd="0" presId="urn:microsoft.com/office/officeart/2009/3/layout/StepUpProcess"/>
    <dgm:cxn modelId="{B46A942A-E3D6-4486-BF34-9D3950FC8198}" srcId="{5305BBDE-751E-4937-8E9B-34D16B76EBA0}" destId="{A01B0F86-E6BC-4CFD-822D-47A5C89B6F82}" srcOrd="3" destOrd="0" parTransId="{C6E8AB94-CC30-4BE7-AA61-73C886B9A733}" sibTransId="{564E7916-7BC1-4A17-B007-B39B7BECD717}"/>
    <dgm:cxn modelId="{50ECFDF2-04AF-4F53-A96E-0AD942554D6C}" srcId="{5305BBDE-751E-4937-8E9B-34D16B76EBA0}" destId="{01974495-B54C-480A-8A11-9213B4A760E3}" srcOrd="1" destOrd="0" parTransId="{FDD416BF-B884-4027-AE1A-3286FD707D52}" sibTransId="{CF15E6A6-84EB-41EF-9EB4-464256D18A19}"/>
    <dgm:cxn modelId="{746375D5-E1A8-4521-BC22-EE31F824EB52}" type="presOf" srcId="{8AFEBA57-BFDA-4812-AE68-891BA1B1466D}" destId="{22B0D596-4186-408C-BEC6-284C09853DD4}" srcOrd="0" destOrd="0" presId="urn:microsoft.com/office/officeart/2009/3/layout/StepUpProcess"/>
    <dgm:cxn modelId="{5BEEB1B5-FCD1-4819-9E07-927CE5AF4FAA}" type="presOf" srcId="{A01B0F86-E6BC-4CFD-822D-47A5C89B6F82}" destId="{B7695386-012E-4196-8D55-BDEE7C685DCA}" srcOrd="0" destOrd="0" presId="urn:microsoft.com/office/officeart/2009/3/layout/StepUpProcess"/>
    <dgm:cxn modelId="{A26C5251-87CC-408D-8F28-5DCDB8439011}" type="presOf" srcId="{5305BBDE-751E-4937-8E9B-34D16B76EBA0}" destId="{EEC14D23-E184-4A3F-908C-506953CB92C0}" srcOrd="0" destOrd="0" presId="urn:microsoft.com/office/officeart/2009/3/layout/StepUpProcess"/>
    <dgm:cxn modelId="{53532179-B860-47AA-B06C-14F227073654}" srcId="{5305BBDE-751E-4937-8E9B-34D16B76EBA0}" destId="{8AFEBA57-BFDA-4812-AE68-891BA1B1466D}" srcOrd="4" destOrd="0" parTransId="{44F6D59E-50F2-4567-8013-3F12434B5D2A}" sibTransId="{38027BDA-22C5-4A9D-8679-7FC2BB0F2C53}"/>
    <dgm:cxn modelId="{D33BE0C0-66AD-40A3-8910-E6F0DB20F3BE}" srcId="{5305BBDE-751E-4937-8E9B-34D16B76EBA0}" destId="{2E08A3F3-3BDD-419F-B1CE-EA877F0D37F0}" srcOrd="0" destOrd="0" parTransId="{BAE2B2F5-B2F1-411A-8D38-A082F4A0E97F}" sibTransId="{D9D25165-7A34-483D-8462-0C72F7B67374}"/>
    <dgm:cxn modelId="{0CA72741-B569-4023-8297-678133EB1C0A}" srcId="{5305BBDE-751E-4937-8E9B-34D16B76EBA0}" destId="{16D6BC66-25A9-4B18-A2AE-C203BFF17C38}" srcOrd="2" destOrd="0" parTransId="{A369315B-CDDF-461B-86D9-C482F97A8D9D}" sibTransId="{31DFA7BD-699F-43DD-8A69-AA17B5621205}"/>
    <dgm:cxn modelId="{964C83DA-B1AD-425B-AE94-55A8F86320EB}" type="presOf" srcId="{01974495-B54C-480A-8A11-9213B4A760E3}" destId="{26B54B78-FDA7-4B9D-9B46-6DE665D13AF4}" srcOrd="0" destOrd="0" presId="urn:microsoft.com/office/officeart/2009/3/layout/StepUpProcess"/>
    <dgm:cxn modelId="{94DEC20C-EAA0-4626-95EB-23750BE7E7D5}" type="presOf" srcId="{16D6BC66-25A9-4B18-A2AE-C203BFF17C38}" destId="{F2AEA9B1-0BCE-4518-BBED-1F3B6B142EB0}" srcOrd="0" destOrd="0" presId="urn:microsoft.com/office/officeart/2009/3/layout/StepUpProcess"/>
    <dgm:cxn modelId="{EEB32D22-49C2-4E78-A871-A76376DE5020}" type="presParOf" srcId="{EEC14D23-E184-4A3F-908C-506953CB92C0}" destId="{66C3A839-0691-4E27-A9FE-0785B326AF0B}" srcOrd="0" destOrd="0" presId="urn:microsoft.com/office/officeart/2009/3/layout/StepUpProcess"/>
    <dgm:cxn modelId="{042D5593-8EB6-49CF-9870-54A8297890B6}" type="presParOf" srcId="{66C3A839-0691-4E27-A9FE-0785B326AF0B}" destId="{B83A7A96-103B-4220-8BBE-FFD3F0C5BBCD}" srcOrd="0" destOrd="0" presId="urn:microsoft.com/office/officeart/2009/3/layout/StepUpProcess"/>
    <dgm:cxn modelId="{F3A5A285-2238-4977-A322-499303224F4A}" type="presParOf" srcId="{66C3A839-0691-4E27-A9FE-0785B326AF0B}" destId="{2578695F-169C-4EE7-AB77-036F29B1BC75}" srcOrd="1" destOrd="0" presId="urn:microsoft.com/office/officeart/2009/3/layout/StepUpProcess"/>
    <dgm:cxn modelId="{7E32186E-4D2B-49C6-90F9-3483F5E5AD0A}" type="presParOf" srcId="{66C3A839-0691-4E27-A9FE-0785B326AF0B}" destId="{ACC7840D-F08D-458E-9477-AD725E008C80}" srcOrd="2" destOrd="0" presId="urn:microsoft.com/office/officeart/2009/3/layout/StepUpProcess"/>
    <dgm:cxn modelId="{BC616F7B-B598-484D-A837-B3C9CEB1E294}" type="presParOf" srcId="{EEC14D23-E184-4A3F-908C-506953CB92C0}" destId="{DD760F06-AD60-49EB-908B-05A799592FE0}" srcOrd="1" destOrd="0" presId="urn:microsoft.com/office/officeart/2009/3/layout/StepUpProcess"/>
    <dgm:cxn modelId="{11EE02E7-BC16-4CD3-AB1A-A4B55D338C2E}" type="presParOf" srcId="{DD760F06-AD60-49EB-908B-05A799592FE0}" destId="{255C7121-A69D-470B-9BB1-5A3BE1F1E2B9}" srcOrd="0" destOrd="0" presId="urn:microsoft.com/office/officeart/2009/3/layout/StepUpProcess"/>
    <dgm:cxn modelId="{A7837C1F-AA1C-424D-867F-77600811CDC1}" type="presParOf" srcId="{EEC14D23-E184-4A3F-908C-506953CB92C0}" destId="{EB340F20-D1B5-4960-ABF5-1A0A0F446C50}" srcOrd="2" destOrd="0" presId="urn:microsoft.com/office/officeart/2009/3/layout/StepUpProcess"/>
    <dgm:cxn modelId="{01BC5505-2B98-4745-B434-801356C6FA29}" type="presParOf" srcId="{EB340F20-D1B5-4960-ABF5-1A0A0F446C50}" destId="{4D577B29-8C52-4B93-BD8F-3DCB6E1B07EA}" srcOrd="0" destOrd="0" presId="urn:microsoft.com/office/officeart/2009/3/layout/StepUpProcess"/>
    <dgm:cxn modelId="{2563F0CA-5994-4906-B5D9-60242903C875}" type="presParOf" srcId="{EB340F20-D1B5-4960-ABF5-1A0A0F446C50}" destId="{26B54B78-FDA7-4B9D-9B46-6DE665D13AF4}" srcOrd="1" destOrd="0" presId="urn:microsoft.com/office/officeart/2009/3/layout/StepUpProcess"/>
    <dgm:cxn modelId="{9CBB570E-5F82-4736-84E3-2A9207FDFC2A}" type="presParOf" srcId="{EB340F20-D1B5-4960-ABF5-1A0A0F446C50}" destId="{6F9F6ED1-3BC9-470C-B32E-8DA9ECFC78A7}" srcOrd="2" destOrd="0" presId="urn:microsoft.com/office/officeart/2009/3/layout/StepUpProcess"/>
    <dgm:cxn modelId="{80265CA9-7D09-46F6-BFC2-9BCC10F2CAB9}" type="presParOf" srcId="{EEC14D23-E184-4A3F-908C-506953CB92C0}" destId="{2C116B85-FFF8-4F53-ACDB-9F131BCC4DDF}" srcOrd="3" destOrd="0" presId="urn:microsoft.com/office/officeart/2009/3/layout/StepUpProcess"/>
    <dgm:cxn modelId="{943A6CB6-C78E-4457-B10D-61FA7C2BD85D}" type="presParOf" srcId="{2C116B85-FFF8-4F53-ACDB-9F131BCC4DDF}" destId="{0A07053D-64D5-45FF-A78A-D7B76BA471F3}" srcOrd="0" destOrd="0" presId="urn:microsoft.com/office/officeart/2009/3/layout/StepUpProcess"/>
    <dgm:cxn modelId="{2C9586FE-2E10-4126-8B50-F0C5673F8CB2}" type="presParOf" srcId="{EEC14D23-E184-4A3F-908C-506953CB92C0}" destId="{14F3DCD3-9001-43F5-9414-1F7C18A38BA0}" srcOrd="4" destOrd="0" presId="urn:microsoft.com/office/officeart/2009/3/layout/StepUpProcess"/>
    <dgm:cxn modelId="{81001637-B58B-4CBB-A7AE-33EA7E0B862F}" type="presParOf" srcId="{14F3DCD3-9001-43F5-9414-1F7C18A38BA0}" destId="{3AB7415E-DB9C-4C0E-AD1F-535E8B7A12E9}" srcOrd="0" destOrd="0" presId="urn:microsoft.com/office/officeart/2009/3/layout/StepUpProcess"/>
    <dgm:cxn modelId="{61AA8AEE-85D3-4E3A-9036-1A2BB766F310}" type="presParOf" srcId="{14F3DCD3-9001-43F5-9414-1F7C18A38BA0}" destId="{F2AEA9B1-0BCE-4518-BBED-1F3B6B142EB0}" srcOrd="1" destOrd="0" presId="urn:microsoft.com/office/officeart/2009/3/layout/StepUpProcess"/>
    <dgm:cxn modelId="{5E5233F3-94B3-4BDC-BC4D-FF0E1D3DA085}" type="presParOf" srcId="{14F3DCD3-9001-43F5-9414-1F7C18A38BA0}" destId="{6BD8F79F-82FA-4C45-BBA0-E3BAA0DF50FE}" srcOrd="2" destOrd="0" presId="urn:microsoft.com/office/officeart/2009/3/layout/StepUpProcess"/>
    <dgm:cxn modelId="{C52A10E2-3FE1-46A9-B3BD-A1255555FCF7}" type="presParOf" srcId="{EEC14D23-E184-4A3F-908C-506953CB92C0}" destId="{67BFFB92-034A-4621-8A2C-2ACD462F265F}" srcOrd="5" destOrd="0" presId="urn:microsoft.com/office/officeart/2009/3/layout/StepUpProcess"/>
    <dgm:cxn modelId="{7B3A5FAF-7B2B-4C8C-9787-B5BEE4D7EA19}" type="presParOf" srcId="{67BFFB92-034A-4621-8A2C-2ACD462F265F}" destId="{E00712B2-AAE7-48FD-A271-D5DA83CCEF35}" srcOrd="0" destOrd="0" presId="urn:microsoft.com/office/officeart/2009/3/layout/StepUpProcess"/>
    <dgm:cxn modelId="{80348E50-EEDA-4588-ACF6-07E34514D38A}" type="presParOf" srcId="{EEC14D23-E184-4A3F-908C-506953CB92C0}" destId="{E7BA9A13-4A20-42B5-AAB3-D6436802DD50}" srcOrd="6" destOrd="0" presId="urn:microsoft.com/office/officeart/2009/3/layout/StepUpProcess"/>
    <dgm:cxn modelId="{4804D6E8-176E-4CB9-8D88-081B954EC8FC}" type="presParOf" srcId="{E7BA9A13-4A20-42B5-AAB3-D6436802DD50}" destId="{A8B55B3D-4817-4AE7-B662-2C842BDF2397}" srcOrd="0" destOrd="0" presId="urn:microsoft.com/office/officeart/2009/3/layout/StepUpProcess"/>
    <dgm:cxn modelId="{02B0F314-4D01-4434-BBFB-ACCC74674E7D}" type="presParOf" srcId="{E7BA9A13-4A20-42B5-AAB3-D6436802DD50}" destId="{B7695386-012E-4196-8D55-BDEE7C685DCA}" srcOrd="1" destOrd="0" presId="urn:microsoft.com/office/officeart/2009/3/layout/StepUpProcess"/>
    <dgm:cxn modelId="{78C1E006-AD8D-475C-8A04-59CC87CADE06}" type="presParOf" srcId="{E7BA9A13-4A20-42B5-AAB3-D6436802DD50}" destId="{90B464B4-9511-4815-941D-9B07AFE27012}" srcOrd="2" destOrd="0" presId="urn:microsoft.com/office/officeart/2009/3/layout/StepUpProcess"/>
    <dgm:cxn modelId="{8AA041E5-8ACA-4561-9146-B9C7F35525A2}" type="presParOf" srcId="{EEC14D23-E184-4A3F-908C-506953CB92C0}" destId="{3822C9A1-3EAD-4D68-9243-C19598F58AB0}" srcOrd="7" destOrd="0" presId="urn:microsoft.com/office/officeart/2009/3/layout/StepUpProcess"/>
    <dgm:cxn modelId="{71FF7774-F122-4A9E-8831-C3752C56A463}" type="presParOf" srcId="{3822C9A1-3EAD-4D68-9243-C19598F58AB0}" destId="{71FAE89E-C2A4-488A-8927-8E3CFA2C61B7}" srcOrd="0" destOrd="0" presId="urn:microsoft.com/office/officeart/2009/3/layout/StepUpProcess"/>
    <dgm:cxn modelId="{30212C56-2F7F-449D-96D6-146966786470}" type="presParOf" srcId="{EEC14D23-E184-4A3F-908C-506953CB92C0}" destId="{76A8CDB9-D753-4716-A642-B506C99AEE3E}" srcOrd="8" destOrd="0" presId="urn:microsoft.com/office/officeart/2009/3/layout/StepUpProcess"/>
    <dgm:cxn modelId="{06E914E1-E163-4647-AA6D-B31EFBB7E9FA}" type="presParOf" srcId="{76A8CDB9-D753-4716-A642-B506C99AEE3E}" destId="{032B2351-EF9F-4242-AA99-6007BCC5F3D0}" srcOrd="0" destOrd="0" presId="urn:microsoft.com/office/officeart/2009/3/layout/StepUpProcess"/>
    <dgm:cxn modelId="{8087AA98-6BCD-4ACD-A8B8-5BF211EC00C0}" type="presParOf" srcId="{76A8CDB9-D753-4716-A642-B506C99AEE3E}" destId="{22B0D596-4186-408C-BEC6-284C09853DD4}"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3C46C-A269-4224-A66D-C0CCC3D5203C}">
      <dsp:nvSpPr>
        <dsp:cNvPr id="0" name=""/>
        <dsp:cNvSpPr/>
      </dsp:nvSpPr>
      <dsp:spPr>
        <a:xfrm>
          <a:off x="0" y="60077"/>
          <a:ext cx="4879704" cy="40306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r" defTabSz="577850" rtl="1">
            <a:lnSpc>
              <a:spcPct val="90000"/>
            </a:lnSpc>
            <a:spcBef>
              <a:spcPct val="0"/>
            </a:spcBef>
            <a:spcAft>
              <a:spcPct val="35000"/>
            </a:spcAft>
          </a:pPr>
          <a:r>
            <a:rPr lang="en-US" sz="1300" b="0" i="0" kern="1200" dirty="0" smtClean="0">
              <a:solidFill>
                <a:schemeClr val="tx2">
                  <a:lumMod val="10000"/>
                </a:schemeClr>
              </a:solidFill>
              <a:cs typeface="B Titr" panose="00000700000000000000" pitchFamily="2" charset="-78"/>
            </a:rPr>
            <a:t>SVM-S</a:t>
          </a:r>
          <a:r>
            <a:rPr lang="fa-IR" sz="1300" b="0" i="0" kern="1200" dirty="0" smtClean="0">
              <a:solidFill>
                <a:schemeClr val="tx2">
                  <a:lumMod val="10000"/>
                </a:schemeClr>
              </a:solidFill>
              <a:cs typeface="B Titr" panose="00000700000000000000" pitchFamily="2" charset="-78"/>
            </a:rPr>
            <a:t> </a:t>
          </a:r>
          <a:r>
            <a:rPr lang="ar-SA" sz="1300" b="0" i="0" kern="1200" dirty="0" smtClean="0">
              <a:solidFill>
                <a:schemeClr val="tx2">
                  <a:lumMod val="10000"/>
                </a:schemeClr>
              </a:solidFill>
              <a:cs typeface="B Titr" panose="00000700000000000000" pitchFamily="2" charset="-78"/>
            </a:rPr>
            <a:t>عملکرد پیش‌بینی بهتری نسبت به شبکه‌های انتشار برگشتی</a:t>
          </a:r>
          <a:r>
            <a:rPr lang="en-US" sz="1300" b="0" i="0" kern="1200" dirty="0" smtClean="0">
              <a:solidFill>
                <a:schemeClr val="tx2">
                  <a:lumMod val="10000"/>
                </a:schemeClr>
              </a:solidFill>
              <a:cs typeface="B Titr" panose="00000700000000000000" pitchFamily="2" charset="-78"/>
            </a:rPr>
            <a:t> (BPN) </a:t>
          </a:r>
          <a:r>
            <a:rPr lang="ar-SA" sz="1300" b="0" i="0" kern="1200" dirty="0" smtClean="0">
              <a:solidFill>
                <a:schemeClr val="tx2">
                  <a:lumMod val="10000"/>
                </a:schemeClr>
              </a:solidFill>
              <a:cs typeface="B Titr" panose="00000700000000000000" pitchFamily="2" charset="-78"/>
            </a:rPr>
            <a:t>دارد. </a:t>
          </a:r>
          <a:endParaRPr lang="en-US" sz="1300" kern="1200" dirty="0">
            <a:solidFill>
              <a:schemeClr val="tx2">
                <a:lumMod val="10000"/>
              </a:schemeClr>
            </a:solidFill>
            <a:cs typeface="B Titr" panose="00000700000000000000" pitchFamily="2" charset="-78"/>
          </a:endParaRPr>
        </a:p>
      </dsp:txBody>
      <dsp:txXfrm>
        <a:off x="19676" y="79753"/>
        <a:ext cx="4840352" cy="363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D91BD-6787-4F17-9878-8E93FEA694B8}">
      <dsp:nvSpPr>
        <dsp:cNvPr id="0" name=""/>
        <dsp:cNvSpPr/>
      </dsp:nvSpPr>
      <dsp:spPr>
        <a:xfrm>
          <a:off x="2367" y="754022"/>
          <a:ext cx="1035182" cy="99959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rtl="1">
            <a:lnSpc>
              <a:spcPct val="90000"/>
            </a:lnSpc>
            <a:spcBef>
              <a:spcPct val="0"/>
            </a:spcBef>
            <a:spcAft>
              <a:spcPct val="35000"/>
            </a:spcAft>
          </a:pPr>
          <a:r>
            <a:rPr lang="ar-SA" sz="1050" b="0" i="0" kern="1200" smtClean="0">
              <a:solidFill>
                <a:schemeClr val="tx2">
                  <a:lumMod val="10000"/>
                </a:schemeClr>
              </a:solidFill>
              <a:cs typeface="B Titr" panose="00000700000000000000" pitchFamily="2" charset="-78"/>
            </a:rPr>
            <a:t>انواع کشف تقلب</a:t>
          </a:r>
          <a:r>
            <a:rPr lang="en-US" sz="1050" b="0" i="0" kern="1200" smtClean="0">
              <a:solidFill>
                <a:schemeClr val="tx2">
                  <a:lumMod val="10000"/>
                </a:schemeClr>
              </a:solidFill>
              <a:cs typeface="B Titr" panose="00000700000000000000" pitchFamily="2" charset="-78"/>
            </a:rPr>
            <a:t>,</a:t>
          </a:r>
          <a:r>
            <a:rPr lang="fa-IR" sz="1050" b="0" i="0" kern="1200" smtClean="0">
              <a:solidFill>
                <a:schemeClr val="tx2">
                  <a:lumMod val="10000"/>
                </a:schemeClr>
              </a:solidFill>
              <a:cs typeface="B Titr" panose="00000700000000000000" pitchFamily="2" charset="-78"/>
            </a:rPr>
            <a:t>و شاخص های کشف </a:t>
          </a:r>
          <a:endParaRPr lang="en-US" sz="1050" kern="1200">
            <a:solidFill>
              <a:schemeClr val="tx2">
                <a:lumMod val="10000"/>
              </a:schemeClr>
            </a:solidFill>
            <a:cs typeface="B Titr" panose="00000700000000000000" pitchFamily="2" charset="-78"/>
          </a:endParaRPr>
        </a:p>
      </dsp:txBody>
      <dsp:txXfrm>
        <a:off x="31644" y="783299"/>
        <a:ext cx="976628" cy="941044"/>
      </dsp:txXfrm>
    </dsp:sp>
    <dsp:sp modelId="{E62E893A-E9AD-4457-BE96-D8A51E17049E}">
      <dsp:nvSpPr>
        <dsp:cNvPr id="0" name=""/>
        <dsp:cNvSpPr/>
      </dsp:nvSpPr>
      <dsp:spPr>
        <a:xfrm>
          <a:off x="1141068" y="1125459"/>
          <a:ext cx="219458" cy="25672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2">
                <a:lumMod val="10000"/>
              </a:schemeClr>
            </a:solidFill>
            <a:cs typeface="B Titr" panose="00000700000000000000" pitchFamily="2" charset="-78"/>
          </a:endParaRPr>
        </a:p>
      </dsp:txBody>
      <dsp:txXfrm>
        <a:off x="1141068" y="1176804"/>
        <a:ext cx="153621" cy="154035"/>
      </dsp:txXfrm>
    </dsp:sp>
    <dsp:sp modelId="{53575363-759B-47C2-87C8-6B44D4A2AFB0}">
      <dsp:nvSpPr>
        <dsp:cNvPr id="0" name=""/>
        <dsp:cNvSpPr/>
      </dsp:nvSpPr>
      <dsp:spPr>
        <a:xfrm>
          <a:off x="1451623" y="754022"/>
          <a:ext cx="1035182" cy="999598"/>
        </a:xfrm>
        <a:prstGeom prst="roundRect">
          <a:avLst>
            <a:gd name="adj" fmla="val 10000"/>
          </a:avLst>
        </a:prstGeom>
        <a:solidFill>
          <a:schemeClr val="accent3">
            <a:hueOff val="-5211428"/>
            <a:satOff val="0"/>
            <a:lumOff val="-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rtl="1">
            <a:lnSpc>
              <a:spcPct val="90000"/>
            </a:lnSpc>
            <a:spcBef>
              <a:spcPct val="0"/>
            </a:spcBef>
            <a:spcAft>
              <a:spcPct val="35000"/>
            </a:spcAft>
          </a:pPr>
          <a:r>
            <a:rPr lang="ar-SA" sz="1050" b="0" i="0" kern="1200" smtClean="0">
              <a:solidFill>
                <a:schemeClr val="tx2">
                  <a:lumMod val="10000"/>
                </a:schemeClr>
              </a:solidFill>
              <a:cs typeface="B Titr" panose="00000700000000000000" pitchFamily="2" charset="-78"/>
            </a:rPr>
            <a:t>انواع راه حل های کلان داده </a:t>
          </a:r>
          <a:endParaRPr lang="en-US" sz="1050" kern="1200">
            <a:solidFill>
              <a:schemeClr val="tx2">
                <a:lumMod val="10000"/>
              </a:schemeClr>
            </a:solidFill>
            <a:cs typeface="B Titr" panose="00000700000000000000" pitchFamily="2" charset="-78"/>
          </a:endParaRPr>
        </a:p>
      </dsp:txBody>
      <dsp:txXfrm>
        <a:off x="1480900" y="783299"/>
        <a:ext cx="976628" cy="941044"/>
      </dsp:txXfrm>
    </dsp:sp>
    <dsp:sp modelId="{CAF34249-9544-4A9C-A437-241AC3D3BEEA}">
      <dsp:nvSpPr>
        <dsp:cNvPr id="0" name=""/>
        <dsp:cNvSpPr/>
      </dsp:nvSpPr>
      <dsp:spPr>
        <a:xfrm>
          <a:off x="2590324" y="1125459"/>
          <a:ext cx="219458" cy="256725"/>
        </a:xfrm>
        <a:prstGeom prst="rightArrow">
          <a:avLst>
            <a:gd name="adj1" fmla="val 60000"/>
            <a:gd name="adj2" fmla="val 50000"/>
          </a:avLst>
        </a:prstGeom>
        <a:solidFill>
          <a:schemeClr val="accent3">
            <a:hueOff val="-7817141"/>
            <a:satOff val="0"/>
            <a:lumOff val="-29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2">
                <a:lumMod val="10000"/>
              </a:schemeClr>
            </a:solidFill>
            <a:cs typeface="B Titr" panose="00000700000000000000" pitchFamily="2" charset="-78"/>
          </a:endParaRPr>
        </a:p>
      </dsp:txBody>
      <dsp:txXfrm>
        <a:off x="2590324" y="1176804"/>
        <a:ext cx="153621" cy="154035"/>
      </dsp:txXfrm>
    </dsp:sp>
    <dsp:sp modelId="{21AAB5D8-8426-4A6A-BBBE-88098ECD5E18}">
      <dsp:nvSpPr>
        <dsp:cNvPr id="0" name=""/>
        <dsp:cNvSpPr/>
      </dsp:nvSpPr>
      <dsp:spPr>
        <a:xfrm>
          <a:off x="2900879" y="754022"/>
          <a:ext cx="1035182" cy="999598"/>
        </a:xfrm>
        <a:prstGeom prst="roundRect">
          <a:avLst>
            <a:gd name="adj" fmla="val 10000"/>
          </a:avLst>
        </a:prstGeom>
        <a:solidFill>
          <a:schemeClr val="accent3">
            <a:hueOff val="-10422856"/>
            <a:satOff val="0"/>
            <a:lumOff val="-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rtl="1">
            <a:lnSpc>
              <a:spcPct val="90000"/>
            </a:lnSpc>
            <a:spcBef>
              <a:spcPct val="0"/>
            </a:spcBef>
            <a:spcAft>
              <a:spcPct val="35000"/>
            </a:spcAft>
          </a:pPr>
          <a:r>
            <a:rPr lang="ar-SA" sz="1050" b="0" i="0" kern="1200" smtClean="0">
              <a:solidFill>
                <a:schemeClr val="tx2">
                  <a:lumMod val="10000"/>
                </a:schemeClr>
              </a:solidFill>
              <a:cs typeface="B Titr" panose="00000700000000000000" pitchFamily="2" charset="-78"/>
            </a:rPr>
            <a:t>استفاده از ماشین بردار پشتیبان</a:t>
          </a:r>
          <a:r>
            <a:rPr lang="fa-IR" sz="1050" b="0" i="0" kern="1200" smtClean="0">
              <a:solidFill>
                <a:schemeClr val="tx2">
                  <a:lumMod val="10000"/>
                </a:schemeClr>
              </a:solidFill>
              <a:cs typeface="B Titr" panose="00000700000000000000" pitchFamily="2" charset="-78"/>
            </a:rPr>
            <a:t> برای رفع نیاز های تشخیص تقلب</a:t>
          </a:r>
          <a:endParaRPr lang="en-US" sz="1050" kern="1200">
            <a:solidFill>
              <a:schemeClr val="tx2">
                <a:lumMod val="10000"/>
              </a:schemeClr>
            </a:solidFill>
            <a:cs typeface="B Titr" panose="00000700000000000000" pitchFamily="2" charset="-78"/>
          </a:endParaRPr>
        </a:p>
      </dsp:txBody>
      <dsp:txXfrm>
        <a:off x="2930156" y="783299"/>
        <a:ext cx="976628" cy="941044"/>
      </dsp:txXfrm>
    </dsp:sp>
    <dsp:sp modelId="{DCDA76A1-05F1-4C54-90F6-22CF88BFE567}">
      <dsp:nvSpPr>
        <dsp:cNvPr id="0" name=""/>
        <dsp:cNvSpPr/>
      </dsp:nvSpPr>
      <dsp:spPr>
        <a:xfrm>
          <a:off x="4039579" y="1125459"/>
          <a:ext cx="219458" cy="256725"/>
        </a:xfrm>
        <a:prstGeom prst="rightArrow">
          <a:avLst>
            <a:gd name="adj1" fmla="val 60000"/>
            <a:gd name="adj2" fmla="val 50000"/>
          </a:avLst>
        </a:prstGeom>
        <a:solidFill>
          <a:schemeClr val="accent3">
            <a:hueOff val="-15634283"/>
            <a:satOff val="0"/>
            <a:lumOff val="-58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solidFill>
              <a:schemeClr val="tx2">
                <a:lumMod val="10000"/>
              </a:schemeClr>
            </a:solidFill>
            <a:cs typeface="B Titr" panose="00000700000000000000" pitchFamily="2" charset="-78"/>
          </a:endParaRPr>
        </a:p>
      </dsp:txBody>
      <dsp:txXfrm>
        <a:off x="4039579" y="1176804"/>
        <a:ext cx="153621" cy="154035"/>
      </dsp:txXfrm>
    </dsp:sp>
    <dsp:sp modelId="{60CA637A-7E97-46E5-B3F8-967EBC0FF65C}">
      <dsp:nvSpPr>
        <dsp:cNvPr id="0" name=""/>
        <dsp:cNvSpPr/>
      </dsp:nvSpPr>
      <dsp:spPr>
        <a:xfrm>
          <a:off x="4350134" y="754022"/>
          <a:ext cx="1035182" cy="999598"/>
        </a:xfrm>
        <a:prstGeom prst="roundRect">
          <a:avLst>
            <a:gd name="adj" fmla="val 10000"/>
          </a:avLst>
        </a:prstGeom>
        <a:solidFill>
          <a:schemeClr val="accent3">
            <a:hueOff val="-15634283"/>
            <a:satOff val="0"/>
            <a:lumOff val="-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rtl="1">
            <a:lnSpc>
              <a:spcPct val="90000"/>
            </a:lnSpc>
            <a:spcBef>
              <a:spcPct val="0"/>
            </a:spcBef>
            <a:spcAft>
              <a:spcPct val="35000"/>
            </a:spcAft>
          </a:pPr>
          <a:r>
            <a:rPr lang="ar-SA" sz="1050" b="0" i="0" kern="1200" smtClean="0">
              <a:solidFill>
                <a:schemeClr val="tx2">
                  <a:lumMod val="10000"/>
                </a:schemeClr>
              </a:solidFill>
              <a:cs typeface="B Titr" panose="00000700000000000000" pitchFamily="2" charset="-78"/>
            </a:rPr>
            <a:t>اعتبار سنجی راه حل های پیشنهادی</a:t>
          </a:r>
          <a:endParaRPr lang="en-US" sz="1050" kern="1200">
            <a:solidFill>
              <a:schemeClr val="tx2">
                <a:lumMod val="10000"/>
              </a:schemeClr>
            </a:solidFill>
            <a:cs typeface="B Titr" panose="00000700000000000000" pitchFamily="2" charset="-78"/>
          </a:endParaRPr>
        </a:p>
      </dsp:txBody>
      <dsp:txXfrm>
        <a:off x="4379411" y="783299"/>
        <a:ext cx="976628" cy="941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C8211-E87A-441B-AFB0-E194520B67D1}">
      <dsp:nvSpPr>
        <dsp:cNvPr id="0" name=""/>
        <dsp:cNvSpPr/>
      </dsp:nvSpPr>
      <dsp:spPr>
        <a:xfrm>
          <a:off x="0" y="0"/>
          <a:ext cx="3126312" cy="30615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rtl="1">
            <a:lnSpc>
              <a:spcPct val="90000"/>
            </a:lnSpc>
            <a:spcBef>
              <a:spcPct val="0"/>
            </a:spcBef>
            <a:spcAft>
              <a:spcPct val="35000"/>
            </a:spcAft>
          </a:pPr>
          <a:r>
            <a:rPr lang="ar-SA" sz="1050" b="0" i="0" kern="1200" smtClean="0">
              <a:solidFill>
                <a:schemeClr val="tx2">
                  <a:lumMod val="10000"/>
                </a:schemeClr>
              </a:solidFill>
              <a:cs typeface="B Titr" panose="00000700000000000000" pitchFamily="2" charset="-78"/>
            </a:rPr>
            <a:t>منابع انتقال</a:t>
          </a:r>
          <a:endParaRPr lang="en-US" sz="1050" kern="1200">
            <a:solidFill>
              <a:schemeClr val="tx2">
                <a:lumMod val="10000"/>
              </a:schemeClr>
            </a:solidFill>
            <a:cs typeface="B Titr" panose="00000700000000000000" pitchFamily="2" charset="-78"/>
          </a:endParaRPr>
        </a:p>
      </dsp:txBody>
      <dsp:txXfrm>
        <a:off x="8967" y="8967"/>
        <a:ext cx="2770071" cy="288225"/>
      </dsp:txXfrm>
    </dsp:sp>
    <dsp:sp modelId="{6A37CA08-7E7A-4B25-8523-420D89298494}">
      <dsp:nvSpPr>
        <dsp:cNvPr id="0" name=""/>
        <dsp:cNvSpPr/>
      </dsp:nvSpPr>
      <dsp:spPr>
        <a:xfrm>
          <a:off x="261828" y="361824"/>
          <a:ext cx="3126312" cy="306159"/>
        </a:xfrm>
        <a:prstGeom prst="roundRect">
          <a:avLst>
            <a:gd name="adj" fmla="val 10000"/>
          </a:avLst>
        </a:prstGeom>
        <a:solidFill>
          <a:schemeClr val="accent3">
            <a:hueOff val="-5211428"/>
            <a:satOff val="0"/>
            <a:lumOff val="-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rtl="1">
            <a:lnSpc>
              <a:spcPct val="90000"/>
            </a:lnSpc>
            <a:spcBef>
              <a:spcPct val="0"/>
            </a:spcBef>
            <a:spcAft>
              <a:spcPct val="35000"/>
            </a:spcAft>
          </a:pPr>
          <a:r>
            <a:rPr lang="ar-SA" sz="1050" b="0" i="0" kern="1200" smtClean="0">
              <a:solidFill>
                <a:schemeClr val="tx2">
                  <a:lumMod val="10000"/>
                </a:schemeClr>
              </a:solidFill>
              <a:cs typeface="B Titr" panose="00000700000000000000" pitchFamily="2" charset="-78"/>
            </a:rPr>
            <a:t>تاریخ معامله</a:t>
          </a:r>
          <a:endParaRPr lang="en-US" sz="1050" kern="1200">
            <a:solidFill>
              <a:schemeClr val="tx2">
                <a:lumMod val="10000"/>
              </a:schemeClr>
            </a:solidFill>
            <a:cs typeface="B Titr" panose="00000700000000000000" pitchFamily="2" charset="-78"/>
          </a:endParaRPr>
        </a:p>
      </dsp:txBody>
      <dsp:txXfrm>
        <a:off x="270795" y="370791"/>
        <a:ext cx="2647545" cy="288225"/>
      </dsp:txXfrm>
    </dsp:sp>
    <dsp:sp modelId="{CAA9D447-974D-4EDC-B79E-D029D85DE145}">
      <dsp:nvSpPr>
        <dsp:cNvPr id="0" name=""/>
        <dsp:cNvSpPr/>
      </dsp:nvSpPr>
      <dsp:spPr>
        <a:xfrm>
          <a:off x="519749" y="723649"/>
          <a:ext cx="3126312" cy="306159"/>
        </a:xfrm>
        <a:prstGeom prst="roundRect">
          <a:avLst>
            <a:gd name="adj" fmla="val 10000"/>
          </a:avLst>
        </a:prstGeom>
        <a:solidFill>
          <a:schemeClr val="accent3">
            <a:hueOff val="-10422856"/>
            <a:satOff val="0"/>
            <a:lumOff val="-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rtl="1">
            <a:lnSpc>
              <a:spcPct val="90000"/>
            </a:lnSpc>
            <a:spcBef>
              <a:spcPct val="0"/>
            </a:spcBef>
            <a:spcAft>
              <a:spcPct val="35000"/>
            </a:spcAft>
          </a:pPr>
          <a:r>
            <a:rPr lang="ar-SA" sz="1050" b="0" i="0" kern="1200" smtClean="0">
              <a:solidFill>
                <a:schemeClr val="tx2">
                  <a:lumMod val="10000"/>
                </a:schemeClr>
              </a:solidFill>
              <a:cs typeface="B Titr" panose="00000700000000000000" pitchFamily="2" charset="-78"/>
            </a:rPr>
            <a:t>تغییر آدرس</a:t>
          </a:r>
          <a:endParaRPr lang="en-US" sz="1050" kern="1200">
            <a:solidFill>
              <a:schemeClr val="tx2">
                <a:lumMod val="10000"/>
              </a:schemeClr>
            </a:solidFill>
            <a:cs typeface="B Titr" panose="00000700000000000000" pitchFamily="2" charset="-78"/>
          </a:endParaRPr>
        </a:p>
      </dsp:txBody>
      <dsp:txXfrm>
        <a:off x="528716" y="732616"/>
        <a:ext cx="2651453" cy="288225"/>
      </dsp:txXfrm>
    </dsp:sp>
    <dsp:sp modelId="{54182A0E-712A-4B8A-87DF-659331E270F2}">
      <dsp:nvSpPr>
        <dsp:cNvPr id="0" name=""/>
        <dsp:cNvSpPr/>
      </dsp:nvSpPr>
      <dsp:spPr>
        <a:xfrm>
          <a:off x="781577" y="1085474"/>
          <a:ext cx="3126312" cy="306159"/>
        </a:xfrm>
        <a:prstGeom prst="roundRect">
          <a:avLst>
            <a:gd name="adj" fmla="val 10000"/>
          </a:avLst>
        </a:prstGeom>
        <a:solidFill>
          <a:schemeClr val="accent3">
            <a:hueOff val="-15634283"/>
            <a:satOff val="0"/>
            <a:lumOff val="-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rtl="1">
            <a:lnSpc>
              <a:spcPct val="90000"/>
            </a:lnSpc>
            <a:spcBef>
              <a:spcPct val="0"/>
            </a:spcBef>
            <a:spcAft>
              <a:spcPct val="35000"/>
            </a:spcAft>
          </a:pPr>
          <a:r>
            <a:rPr lang="ar-SA" sz="1050" b="0" i="0" kern="1200" dirty="0" smtClean="0">
              <a:solidFill>
                <a:schemeClr val="tx2">
                  <a:lumMod val="10000"/>
                </a:schemeClr>
              </a:solidFill>
              <a:cs typeface="B Titr" panose="00000700000000000000" pitchFamily="2" charset="-78"/>
            </a:rPr>
            <a:t>زمان معامله</a:t>
          </a:r>
          <a:endParaRPr lang="en-US" sz="1050" kern="1200" dirty="0">
            <a:solidFill>
              <a:schemeClr val="tx2">
                <a:lumMod val="10000"/>
              </a:schemeClr>
            </a:solidFill>
            <a:cs typeface="B Titr" panose="00000700000000000000" pitchFamily="2" charset="-78"/>
          </a:endParaRPr>
        </a:p>
      </dsp:txBody>
      <dsp:txXfrm>
        <a:off x="790544" y="1094441"/>
        <a:ext cx="2647545" cy="288225"/>
      </dsp:txXfrm>
    </dsp:sp>
    <dsp:sp modelId="{ABA84753-656D-4749-A9CC-7FE8AD526A32}">
      <dsp:nvSpPr>
        <dsp:cNvPr id="0" name=""/>
        <dsp:cNvSpPr/>
      </dsp:nvSpPr>
      <dsp:spPr>
        <a:xfrm>
          <a:off x="2927308" y="234490"/>
          <a:ext cx="199003" cy="199003"/>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a:solidFill>
              <a:schemeClr val="tx2">
                <a:lumMod val="10000"/>
              </a:schemeClr>
            </a:solidFill>
            <a:cs typeface="B Titr" panose="00000700000000000000" pitchFamily="2" charset="-78"/>
          </a:endParaRPr>
        </a:p>
      </dsp:txBody>
      <dsp:txXfrm>
        <a:off x="2972084" y="234490"/>
        <a:ext cx="109451" cy="149750"/>
      </dsp:txXfrm>
    </dsp:sp>
    <dsp:sp modelId="{DA4F6143-02D1-4601-86EB-7CC6C05FCE55}">
      <dsp:nvSpPr>
        <dsp:cNvPr id="0" name=""/>
        <dsp:cNvSpPr/>
      </dsp:nvSpPr>
      <dsp:spPr>
        <a:xfrm>
          <a:off x="3189136" y="596315"/>
          <a:ext cx="199003" cy="199003"/>
        </a:xfrm>
        <a:prstGeom prst="downArrow">
          <a:avLst>
            <a:gd name="adj1" fmla="val 55000"/>
            <a:gd name="adj2" fmla="val 45000"/>
          </a:avLst>
        </a:prstGeom>
        <a:solidFill>
          <a:schemeClr val="accent3">
            <a:tint val="40000"/>
            <a:alpha val="90000"/>
            <a:hueOff val="-7597174"/>
            <a:satOff val="0"/>
            <a:lumOff val="-35"/>
            <a:alphaOff val="0"/>
          </a:schemeClr>
        </a:solidFill>
        <a:ln w="25400" cap="flat" cmpd="sng" algn="ctr">
          <a:solidFill>
            <a:schemeClr val="accent3">
              <a:tint val="40000"/>
              <a:alpha val="90000"/>
              <a:hueOff val="-7597174"/>
              <a:satOff val="0"/>
              <a:lumOff val="-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a:solidFill>
              <a:schemeClr val="tx2">
                <a:lumMod val="10000"/>
              </a:schemeClr>
            </a:solidFill>
            <a:cs typeface="B Titr" panose="00000700000000000000" pitchFamily="2" charset="-78"/>
          </a:endParaRPr>
        </a:p>
      </dsp:txBody>
      <dsp:txXfrm>
        <a:off x="3233912" y="596315"/>
        <a:ext cx="109451" cy="149750"/>
      </dsp:txXfrm>
    </dsp:sp>
    <dsp:sp modelId="{73521592-8376-44AB-A864-ED125B402704}">
      <dsp:nvSpPr>
        <dsp:cNvPr id="0" name=""/>
        <dsp:cNvSpPr/>
      </dsp:nvSpPr>
      <dsp:spPr>
        <a:xfrm>
          <a:off x="3447057" y="958140"/>
          <a:ext cx="199003" cy="199003"/>
        </a:xfrm>
        <a:prstGeom prst="downArrow">
          <a:avLst>
            <a:gd name="adj1" fmla="val 55000"/>
            <a:gd name="adj2" fmla="val 45000"/>
          </a:avLst>
        </a:prstGeom>
        <a:solidFill>
          <a:schemeClr val="accent3">
            <a:tint val="40000"/>
            <a:alpha val="90000"/>
            <a:hueOff val="-15194348"/>
            <a:satOff val="0"/>
            <a:lumOff val="-70"/>
            <a:alphaOff val="0"/>
          </a:schemeClr>
        </a:solidFill>
        <a:ln w="25400" cap="flat" cmpd="sng" algn="ctr">
          <a:solidFill>
            <a:schemeClr val="accent3">
              <a:tint val="40000"/>
              <a:alpha val="90000"/>
              <a:hueOff val="-15194348"/>
              <a:satOff val="0"/>
              <a:lumOff val="-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a:solidFill>
              <a:schemeClr val="tx2">
                <a:lumMod val="10000"/>
              </a:schemeClr>
            </a:solidFill>
            <a:cs typeface="B Titr" panose="00000700000000000000" pitchFamily="2" charset="-78"/>
          </a:endParaRPr>
        </a:p>
      </dsp:txBody>
      <dsp:txXfrm>
        <a:off x="3491833" y="958140"/>
        <a:ext cx="109451" cy="1497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A7A96-103B-4220-8BBE-FFD3F0C5BBCD}">
      <dsp:nvSpPr>
        <dsp:cNvPr id="0" name=""/>
        <dsp:cNvSpPr/>
      </dsp:nvSpPr>
      <dsp:spPr>
        <a:xfrm rot="5400000">
          <a:off x="195346" y="836313"/>
          <a:ext cx="561424" cy="934196"/>
        </a:xfrm>
        <a:prstGeom prst="corner">
          <a:avLst>
            <a:gd name="adj1" fmla="val 16120"/>
            <a:gd name="adj2" fmla="val 1611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78695F-169C-4EE7-AB77-036F29B1BC75}">
      <dsp:nvSpPr>
        <dsp:cNvPr id="0" name=""/>
        <dsp:cNvSpPr/>
      </dsp:nvSpPr>
      <dsp:spPr>
        <a:xfrm>
          <a:off x="101631" y="1115437"/>
          <a:ext cx="843398" cy="739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ctr" defTabSz="466725" rtl="1">
            <a:lnSpc>
              <a:spcPct val="90000"/>
            </a:lnSpc>
            <a:spcBef>
              <a:spcPct val="0"/>
            </a:spcBef>
            <a:spcAft>
              <a:spcPct val="35000"/>
            </a:spcAft>
          </a:pPr>
          <a:r>
            <a:rPr lang="ar-SA" sz="1050" b="0" i="0" kern="1200" smtClean="0">
              <a:solidFill>
                <a:schemeClr val="tx2">
                  <a:lumMod val="10000"/>
                </a:schemeClr>
              </a:solidFill>
              <a:cs typeface="B Titr" panose="00000700000000000000" pitchFamily="2" charset="-78"/>
            </a:rPr>
            <a:t>استفاده مکرر از کارت</a:t>
          </a:r>
          <a:endParaRPr lang="en-US" sz="1050" kern="1200">
            <a:solidFill>
              <a:schemeClr val="tx2">
                <a:lumMod val="10000"/>
              </a:schemeClr>
            </a:solidFill>
            <a:cs typeface="B Titr" panose="00000700000000000000" pitchFamily="2" charset="-78"/>
          </a:endParaRPr>
        </a:p>
      </dsp:txBody>
      <dsp:txXfrm>
        <a:off x="101631" y="1115437"/>
        <a:ext cx="843398" cy="739288"/>
      </dsp:txXfrm>
    </dsp:sp>
    <dsp:sp modelId="{ACC7840D-F08D-458E-9477-AD725E008C80}">
      <dsp:nvSpPr>
        <dsp:cNvPr id="0" name=""/>
        <dsp:cNvSpPr/>
      </dsp:nvSpPr>
      <dsp:spPr>
        <a:xfrm>
          <a:off x="785897" y="767536"/>
          <a:ext cx="159131" cy="159131"/>
        </a:xfrm>
        <a:prstGeom prst="triangle">
          <a:avLst>
            <a:gd name="adj" fmla="val 100000"/>
          </a:avLst>
        </a:prstGeom>
        <a:solidFill>
          <a:schemeClr val="accent3">
            <a:hueOff val="-1954285"/>
            <a:satOff val="0"/>
            <a:lumOff val="-73"/>
            <a:alphaOff val="0"/>
          </a:schemeClr>
        </a:solidFill>
        <a:ln w="25400" cap="flat" cmpd="sng" algn="ctr">
          <a:solidFill>
            <a:schemeClr val="accent3">
              <a:hueOff val="-1954285"/>
              <a:satOff val="0"/>
              <a:lumOff val="-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577B29-8C52-4B93-BD8F-3DCB6E1B07EA}">
      <dsp:nvSpPr>
        <dsp:cNvPr id="0" name=""/>
        <dsp:cNvSpPr/>
      </dsp:nvSpPr>
      <dsp:spPr>
        <a:xfrm rot="5400000">
          <a:off x="1227831" y="580824"/>
          <a:ext cx="561424" cy="934196"/>
        </a:xfrm>
        <a:prstGeom prst="corner">
          <a:avLst>
            <a:gd name="adj1" fmla="val 16120"/>
            <a:gd name="adj2" fmla="val 16110"/>
          </a:avLst>
        </a:prstGeom>
        <a:solidFill>
          <a:schemeClr val="accent3">
            <a:hueOff val="-3908571"/>
            <a:satOff val="0"/>
            <a:lumOff val="-147"/>
            <a:alphaOff val="0"/>
          </a:schemeClr>
        </a:solidFill>
        <a:ln w="25400" cap="flat" cmpd="sng" algn="ctr">
          <a:solidFill>
            <a:schemeClr val="accent3">
              <a:hueOff val="-3908571"/>
              <a:satOff val="0"/>
              <a:lumOff val="-1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B54B78-FDA7-4B9D-9B46-6DE665D13AF4}">
      <dsp:nvSpPr>
        <dsp:cNvPr id="0" name=""/>
        <dsp:cNvSpPr/>
      </dsp:nvSpPr>
      <dsp:spPr>
        <a:xfrm>
          <a:off x="1134115" y="859947"/>
          <a:ext cx="843398" cy="739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ctr" defTabSz="466725" rtl="1">
            <a:lnSpc>
              <a:spcPct val="90000"/>
            </a:lnSpc>
            <a:spcBef>
              <a:spcPct val="0"/>
            </a:spcBef>
            <a:spcAft>
              <a:spcPct val="35000"/>
            </a:spcAft>
          </a:pPr>
          <a:r>
            <a:rPr lang="ar-SA" sz="1050" b="0" i="0" kern="1200" smtClean="0">
              <a:solidFill>
                <a:schemeClr val="tx2">
                  <a:lumMod val="10000"/>
                </a:schemeClr>
              </a:solidFill>
              <a:cs typeface="B Titr" panose="00000700000000000000" pitchFamily="2" charset="-78"/>
            </a:rPr>
            <a:t>حداکثر تعداد روزهای تاخیر</a:t>
          </a:r>
          <a:endParaRPr lang="en-US" sz="1050" kern="1200">
            <a:solidFill>
              <a:schemeClr val="tx2">
                <a:lumMod val="10000"/>
              </a:schemeClr>
            </a:solidFill>
            <a:cs typeface="B Titr" panose="00000700000000000000" pitchFamily="2" charset="-78"/>
          </a:endParaRPr>
        </a:p>
      </dsp:txBody>
      <dsp:txXfrm>
        <a:off x="1134115" y="859947"/>
        <a:ext cx="843398" cy="739288"/>
      </dsp:txXfrm>
    </dsp:sp>
    <dsp:sp modelId="{6F9F6ED1-3BC9-470C-B32E-8DA9ECFC78A7}">
      <dsp:nvSpPr>
        <dsp:cNvPr id="0" name=""/>
        <dsp:cNvSpPr/>
      </dsp:nvSpPr>
      <dsp:spPr>
        <a:xfrm>
          <a:off x="1818382" y="512047"/>
          <a:ext cx="159131" cy="159131"/>
        </a:xfrm>
        <a:prstGeom prst="triangle">
          <a:avLst>
            <a:gd name="adj" fmla="val 100000"/>
          </a:avLst>
        </a:prstGeom>
        <a:solidFill>
          <a:schemeClr val="accent3">
            <a:hueOff val="-5862856"/>
            <a:satOff val="0"/>
            <a:lumOff val="-220"/>
            <a:alphaOff val="0"/>
          </a:schemeClr>
        </a:solidFill>
        <a:ln w="25400" cap="flat" cmpd="sng" algn="ctr">
          <a:solidFill>
            <a:schemeClr val="accent3">
              <a:hueOff val="-5862856"/>
              <a:satOff val="0"/>
              <a:lumOff val="-2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B7415E-DB9C-4C0E-AD1F-535E8B7A12E9}">
      <dsp:nvSpPr>
        <dsp:cNvPr id="0" name=""/>
        <dsp:cNvSpPr/>
      </dsp:nvSpPr>
      <dsp:spPr>
        <a:xfrm rot="5400000">
          <a:off x="2260315" y="325334"/>
          <a:ext cx="561424" cy="934196"/>
        </a:xfrm>
        <a:prstGeom prst="corner">
          <a:avLst>
            <a:gd name="adj1" fmla="val 16120"/>
            <a:gd name="adj2" fmla="val 16110"/>
          </a:avLst>
        </a:prstGeom>
        <a:solidFill>
          <a:schemeClr val="accent3">
            <a:hueOff val="-7817141"/>
            <a:satOff val="0"/>
            <a:lumOff val="-294"/>
            <a:alphaOff val="0"/>
          </a:schemeClr>
        </a:solidFill>
        <a:ln w="25400" cap="flat" cmpd="sng" algn="ctr">
          <a:solidFill>
            <a:schemeClr val="accent3">
              <a:hueOff val="-7817141"/>
              <a:satOff val="0"/>
              <a:lumOff val="-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AEA9B1-0BCE-4518-BBED-1F3B6B142EB0}">
      <dsp:nvSpPr>
        <dsp:cNvPr id="0" name=""/>
        <dsp:cNvSpPr/>
      </dsp:nvSpPr>
      <dsp:spPr>
        <a:xfrm>
          <a:off x="2166599" y="604458"/>
          <a:ext cx="843398" cy="739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ctr" defTabSz="466725" rtl="1">
            <a:lnSpc>
              <a:spcPct val="90000"/>
            </a:lnSpc>
            <a:spcBef>
              <a:spcPct val="0"/>
            </a:spcBef>
            <a:spcAft>
              <a:spcPct val="35000"/>
            </a:spcAft>
          </a:pPr>
          <a:r>
            <a:rPr lang="ar-SA" sz="1050" b="0" i="0" kern="1200" smtClean="0">
              <a:solidFill>
                <a:schemeClr val="tx2">
                  <a:lumMod val="10000"/>
                </a:schemeClr>
              </a:solidFill>
              <a:cs typeface="B Titr" panose="00000700000000000000" pitchFamily="2" charset="-78"/>
            </a:rPr>
            <a:t>دفعات خرید</a:t>
          </a:r>
          <a:endParaRPr lang="en-US" sz="1050" kern="1200">
            <a:solidFill>
              <a:schemeClr val="tx2">
                <a:lumMod val="10000"/>
              </a:schemeClr>
            </a:solidFill>
            <a:cs typeface="B Titr" panose="00000700000000000000" pitchFamily="2" charset="-78"/>
          </a:endParaRPr>
        </a:p>
      </dsp:txBody>
      <dsp:txXfrm>
        <a:off x="2166599" y="604458"/>
        <a:ext cx="843398" cy="739288"/>
      </dsp:txXfrm>
    </dsp:sp>
    <dsp:sp modelId="{6BD8F79F-82FA-4C45-BBA0-E3BAA0DF50FE}">
      <dsp:nvSpPr>
        <dsp:cNvPr id="0" name=""/>
        <dsp:cNvSpPr/>
      </dsp:nvSpPr>
      <dsp:spPr>
        <a:xfrm>
          <a:off x="2850866" y="256558"/>
          <a:ext cx="159131" cy="159131"/>
        </a:xfrm>
        <a:prstGeom prst="triangle">
          <a:avLst>
            <a:gd name="adj" fmla="val 100000"/>
          </a:avLst>
        </a:prstGeom>
        <a:solidFill>
          <a:schemeClr val="accent3">
            <a:hueOff val="-9771427"/>
            <a:satOff val="0"/>
            <a:lumOff val="-367"/>
            <a:alphaOff val="0"/>
          </a:schemeClr>
        </a:solidFill>
        <a:ln w="25400" cap="flat" cmpd="sng" algn="ctr">
          <a:solidFill>
            <a:schemeClr val="accent3">
              <a:hueOff val="-9771427"/>
              <a:satOff val="0"/>
              <a:lumOff val="-3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B55B3D-4817-4AE7-B662-2C842BDF2397}">
      <dsp:nvSpPr>
        <dsp:cNvPr id="0" name=""/>
        <dsp:cNvSpPr/>
      </dsp:nvSpPr>
      <dsp:spPr>
        <a:xfrm rot="5400000">
          <a:off x="3292799" y="69845"/>
          <a:ext cx="561424" cy="934196"/>
        </a:xfrm>
        <a:prstGeom prst="corner">
          <a:avLst>
            <a:gd name="adj1" fmla="val 16120"/>
            <a:gd name="adj2" fmla="val 16110"/>
          </a:avLst>
        </a:prstGeom>
        <a:solidFill>
          <a:schemeClr val="accent3">
            <a:hueOff val="-11725712"/>
            <a:satOff val="0"/>
            <a:lumOff val="-441"/>
            <a:alphaOff val="0"/>
          </a:schemeClr>
        </a:solidFill>
        <a:ln w="25400" cap="flat" cmpd="sng" algn="ctr">
          <a:solidFill>
            <a:schemeClr val="accent3">
              <a:hueOff val="-11725712"/>
              <a:satOff val="0"/>
              <a:lumOff val="-4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695386-012E-4196-8D55-BDEE7C685DCA}">
      <dsp:nvSpPr>
        <dsp:cNvPr id="0" name=""/>
        <dsp:cNvSpPr/>
      </dsp:nvSpPr>
      <dsp:spPr>
        <a:xfrm>
          <a:off x="3199084" y="348969"/>
          <a:ext cx="843398" cy="739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ctr" defTabSz="466725" rtl="1">
            <a:lnSpc>
              <a:spcPct val="90000"/>
            </a:lnSpc>
            <a:spcBef>
              <a:spcPct val="0"/>
            </a:spcBef>
            <a:spcAft>
              <a:spcPct val="35000"/>
            </a:spcAft>
          </a:pPr>
          <a:r>
            <a:rPr lang="ar-SA" sz="1050" b="0" i="0" kern="1200" smtClean="0">
              <a:solidFill>
                <a:schemeClr val="tx2">
                  <a:lumMod val="10000"/>
                </a:schemeClr>
              </a:solidFill>
              <a:cs typeface="B Titr" panose="00000700000000000000" pitchFamily="2" charset="-78"/>
            </a:rPr>
            <a:t>تراکنش روزانه</a:t>
          </a:r>
          <a:endParaRPr lang="en-US" sz="1050" kern="1200" dirty="0">
            <a:solidFill>
              <a:schemeClr val="tx2">
                <a:lumMod val="10000"/>
              </a:schemeClr>
            </a:solidFill>
            <a:cs typeface="B Titr" panose="00000700000000000000" pitchFamily="2" charset="-78"/>
          </a:endParaRPr>
        </a:p>
      </dsp:txBody>
      <dsp:txXfrm>
        <a:off x="3199084" y="348969"/>
        <a:ext cx="843398" cy="739288"/>
      </dsp:txXfrm>
    </dsp:sp>
    <dsp:sp modelId="{90B464B4-9511-4815-941D-9B07AFE27012}">
      <dsp:nvSpPr>
        <dsp:cNvPr id="0" name=""/>
        <dsp:cNvSpPr/>
      </dsp:nvSpPr>
      <dsp:spPr>
        <a:xfrm>
          <a:off x="3883350" y="1069"/>
          <a:ext cx="159131" cy="159131"/>
        </a:xfrm>
        <a:prstGeom prst="triangle">
          <a:avLst>
            <a:gd name="adj" fmla="val 100000"/>
          </a:avLst>
        </a:prstGeom>
        <a:solidFill>
          <a:schemeClr val="accent3">
            <a:hueOff val="-13679997"/>
            <a:satOff val="0"/>
            <a:lumOff val="-514"/>
            <a:alphaOff val="0"/>
          </a:schemeClr>
        </a:solidFill>
        <a:ln w="25400" cap="flat" cmpd="sng" algn="ctr">
          <a:solidFill>
            <a:schemeClr val="accent3">
              <a:hueOff val="-13679997"/>
              <a:satOff val="0"/>
              <a:lumOff val="-5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2B2351-EF9F-4242-AA99-6007BCC5F3D0}">
      <dsp:nvSpPr>
        <dsp:cNvPr id="0" name=""/>
        <dsp:cNvSpPr/>
      </dsp:nvSpPr>
      <dsp:spPr>
        <a:xfrm rot="5400000">
          <a:off x="4325283" y="-185643"/>
          <a:ext cx="561424" cy="934196"/>
        </a:xfrm>
        <a:prstGeom prst="corner">
          <a:avLst>
            <a:gd name="adj1" fmla="val 16120"/>
            <a:gd name="adj2" fmla="val 16110"/>
          </a:avLst>
        </a:prstGeom>
        <a:solidFill>
          <a:schemeClr val="accent3">
            <a:hueOff val="-15634283"/>
            <a:satOff val="0"/>
            <a:lumOff val="-588"/>
            <a:alphaOff val="0"/>
          </a:schemeClr>
        </a:solidFill>
        <a:ln w="25400" cap="flat" cmpd="sng" algn="ctr">
          <a:solidFill>
            <a:schemeClr val="accent3">
              <a:hueOff val="-15634283"/>
              <a:satOff val="0"/>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B0D596-4186-408C-BEC6-284C09853DD4}">
      <dsp:nvSpPr>
        <dsp:cNvPr id="0" name=""/>
        <dsp:cNvSpPr/>
      </dsp:nvSpPr>
      <dsp:spPr>
        <a:xfrm>
          <a:off x="4231568" y="93480"/>
          <a:ext cx="843398" cy="739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ctr" defTabSz="466725" rtl="1">
            <a:lnSpc>
              <a:spcPct val="90000"/>
            </a:lnSpc>
            <a:spcBef>
              <a:spcPct val="0"/>
            </a:spcBef>
            <a:spcAft>
              <a:spcPct val="35000"/>
            </a:spcAft>
          </a:pPr>
          <a:r>
            <a:rPr lang="ar-SA" sz="1050" b="0" i="0" kern="1200" smtClean="0">
              <a:solidFill>
                <a:schemeClr val="tx2">
                  <a:lumMod val="10000"/>
                </a:schemeClr>
              </a:solidFill>
              <a:cs typeface="B Titr" panose="00000700000000000000" pitchFamily="2" charset="-78"/>
            </a:rPr>
            <a:t>بیشترین تعداد دفعات در پایگاه داده تاریخی و غیره </a:t>
          </a:r>
          <a:endParaRPr lang="en-US" sz="1050" kern="1200">
            <a:solidFill>
              <a:schemeClr val="tx2">
                <a:lumMod val="10000"/>
              </a:schemeClr>
            </a:solidFill>
            <a:cs typeface="B Titr" panose="00000700000000000000" pitchFamily="2" charset="-78"/>
          </a:endParaRPr>
        </a:p>
      </dsp:txBody>
      <dsp:txXfrm>
        <a:off x="4231568" y="93480"/>
        <a:ext cx="843398" cy="7392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mailto:user@mail.me"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379349" y="1726935"/>
            <a:ext cx="4962600" cy="1416300"/>
          </a:xfrm>
          <a:prstGeom prst="rect">
            <a:avLst/>
          </a:prstGeom>
        </p:spPr>
        <p:txBody>
          <a:bodyPr spcFirstLastPara="1" wrap="square" lIns="0" tIns="0" rIns="0" bIns="0" anchor="ctr" anchorCtr="0">
            <a:noAutofit/>
          </a:bodyPr>
          <a:lstStyle/>
          <a:p>
            <a:pPr algn="ctr"/>
            <a:r>
              <a:rPr lang="ar-SA" sz="2400" dirty="0">
                <a:solidFill>
                  <a:schemeClr val="tx2">
                    <a:lumMod val="10000"/>
                  </a:schemeClr>
                </a:solidFill>
                <a:cs typeface="B Titr" panose="00000700000000000000" pitchFamily="2" charset="-78"/>
              </a:rPr>
              <a:t>کشف کلاهبرداری بانکی با استفاده از ماشین بردار </a:t>
            </a:r>
            <a:r>
              <a:rPr lang="ar-SA" sz="2400" dirty="0" smtClean="0">
                <a:solidFill>
                  <a:schemeClr val="tx2">
                    <a:lumMod val="10000"/>
                  </a:schemeClr>
                </a:solidFill>
                <a:cs typeface="B Titr" panose="00000700000000000000" pitchFamily="2" charset="-78"/>
              </a:rPr>
              <a:t>پشتیبانی</a:t>
            </a:r>
            <a:r>
              <a:rPr lang="en-US" sz="2400" dirty="0" smtClean="0">
                <a:cs typeface="B Titr" panose="00000700000000000000" pitchFamily="2" charset="-78"/>
              </a:rPr>
              <a:t/>
            </a:r>
            <a:br>
              <a:rPr lang="en-US" sz="2400" dirty="0" smtClean="0">
                <a:cs typeface="B Titr" panose="00000700000000000000" pitchFamily="2" charset="-78"/>
              </a:rPr>
            </a:br>
            <a:r>
              <a:rPr lang="en-US" sz="2400" dirty="0">
                <a:cs typeface="B Titr" panose="00000700000000000000" pitchFamily="2" charset="-78"/>
              </a:rPr>
              <a:t/>
            </a:r>
            <a:br>
              <a:rPr lang="en-US" sz="2400" dirty="0">
                <a:cs typeface="B Titr" panose="00000700000000000000" pitchFamily="2" charset="-78"/>
              </a:rPr>
            </a:br>
            <a:r>
              <a:rPr lang="fa-IR" sz="2000" dirty="0" smtClean="0">
                <a:solidFill>
                  <a:schemeClr val="tx2">
                    <a:lumMod val="10000"/>
                  </a:schemeClr>
                </a:solidFill>
                <a:cs typeface="B Titr" panose="00000700000000000000" pitchFamily="2" charset="-78"/>
              </a:rPr>
              <a:t>استاد مربوطه </a:t>
            </a:r>
            <a:r>
              <a:rPr lang="fa-IR" sz="2000" dirty="0" smtClean="0">
                <a:cs typeface="B Titr" panose="00000700000000000000" pitchFamily="2" charset="-78"/>
              </a:rPr>
              <a:t>: جناب آقای امیر شکری</a:t>
            </a:r>
            <a:br>
              <a:rPr lang="fa-IR" sz="2000" dirty="0" smtClean="0">
                <a:cs typeface="B Titr" panose="00000700000000000000" pitchFamily="2" charset="-78"/>
              </a:rPr>
            </a:br>
            <a:r>
              <a:rPr lang="fa-IR" sz="2000" dirty="0" smtClean="0">
                <a:cs typeface="B Titr" panose="00000700000000000000" pitchFamily="2" charset="-78"/>
              </a:rPr>
              <a:t/>
            </a:r>
            <a:br>
              <a:rPr lang="fa-IR" sz="2000" dirty="0" smtClean="0">
                <a:cs typeface="B Titr" panose="00000700000000000000" pitchFamily="2" charset="-78"/>
              </a:rPr>
            </a:br>
            <a:r>
              <a:rPr lang="fa-IR" sz="2000" dirty="0" smtClean="0">
                <a:solidFill>
                  <a:schemeClr val="tx2">
                    <a:lumMod val="10000"/>
                  </a:schemeClr>
                </a:solidFill>
                <a:cs typeface="B Titr" panose="00000700000000000000" pitchFamily="2" charset="-78"/>
              </a:rPr>
              <a:t>دانشجو</a:t>
            </a:r>
            <a:r>
              <a:rPr lang="fa-IR" sz="2000" dirty="0" smtClean="0">
                <a:cs typeface="B Titr" panose="00000700000000000000" pitchFamily="2" charset="-78"/>
              </a:rPr>
              <a:t> : فاطمه میرزاده</a:t>
            </a:r>
            <a:br>
              <a:rPr lang="fa-IR" sz="2000" dirty="0" smtClean="0">
                <a:cs typeface="B Titr" panose="00000700000000000000" pitchFamily="2" charset="-78"/>
              </a:rPr>
            </a:br>
            <a:r>
              <a:rPr lang="fa-IR" sz="2000" dirty="0">
                <a:cs typeface="B Titr" panose="00000700000000000000" pitchFamily="2" charset="-78"/>
              </a:rPr>
              <a:t/>
            </a:r>
            <a:br>
              <a:rPr lang="fa-IR" sz="2000" dirty="0">
                <a:cs typeface="B Titr" panose="00000700000000000000" pitchFamily="2" charset="-78"/>
              </a:rPr>
            </a:br>
            <a:r>
              <a:rPr lang="fa-IR" sz="2000" dirty="0" smtClean="0">
                <a:solidFill>
                  <a:schemeClr val="tx2">
                    <a:lumMod val="10000"/>
                  </a:schemeClr>
                </a:solidFill>
                <a:cs typeface="B Titr" panose="00000700000000000000" pitchFamily="2" charset="-78"/>
              </a:rPr>
              <a:t>آذر1400</a:t>
            </a:r>
            <a:r>
              <a:rPr lang="en-US" sz="2400" dirty="0">
                <a:cs typeface="B Titr" panose="00000700000000000000" pitchFamily="2" charset="-78"/>
              </a:rPr>
              <a:t/>
            </a:r>
            <a:br>
              <a:rPr lang="en-US" sz="2400" dirty="0">
                <a:cs typeface="B Titr" panose="00000700000000000000" pitchFamily="2" charset="-78"/>
              </a:rPr>
            </a:br>
            <a:endParaRPr sz="2400" dirty="0">
              <a:cs typeface="B Titr" panose="000007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2899063" y="661234"/>
            <a:ext cx="5640900" cy="485445"/>
          </a:xfrm>
          <a:prstGeom prst="rect">
            <a:avLst/>
          </a:prstGeom>
        </p:spPr>
        <p:txBody>
          <a:bodyPr spcFirstLastPara="1" wrap="square" lIns="0" tIns="0" rIns="0" bIns="0" anchor="t" anchorCtr="0">
            <a:noAutofit/>
          </a:bodyPr>
          <a:lstStyle/>
          <a:p>
            <a:pPr lvl="0" algn="r" rtl="1"/>
            <a:r>
              <a:rPr lang="ar-SA" sz="2400" dirty="0">
                <a:solidFill>
                  <a:schemeClr val="tx2">
                    <a:lumMod val="10000"/>
                  </a:schemeClr>
                </a:solidFill>
                <a:cs typeface="B Titr" panose="00000700000000000000" pitchFamily="2" charset="-78"/>
              </a:rPr>
              <a:t>ماشین بردار پشتیبانی</a:t>
            </a:r>
            <a:r>
              <a:rPr lang="en-US" sz="2400" dirty="0">
                <a:solidFill>
                  <a:schemeClr val="tx2">
                    <a:lumMod val="10000"/>
                  </a:schemeClr>
                </a:solidFill>
                <a:cs typeface="B Titr" panose="00000700000000000000" pitchFamily="2" charset="-78"/>
              </a:rPr>
              <a:t> (SVM)</a:t>
            </a:r>
            <a:endParaRPr sz="2400" dirty="0">
              <a:solidFill>
                <a:schemeClr val="tx2">
                  <a:lumMod val="10000"/>
                </a:schemeClr>
              </a:solidFill>
              <a:cs typeface="B Titr" panose="00000700000000000000" pitchFamily="2" charset="-78"/>
            </a:endParaRPr>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
        <p:nvSpPr>
          <p:cNvPr id="4" name="TextBox 3"/>
          <p:cNvSpPr txBox="1"/>
          <p:nvPr/>
        </p:nvSpPr>
        <p:spPr>
          <a:xfrm>
            <a:off x="914401" y="1465118"/>
            <a:ext cx="7543800" cy="1015663"/>
          </a:xfrm>
          <a:prstGeom prst="rect">
            <a:avLst/>
          </a:prstGeom>
          <a:noFill/>
        </p:spPr>
        <p:txBody>
          <a:bodyPr wrap="square" rtlCol="0">
            <a:spAutoFit/>
          </a:bodyPr>
          <a:lstStyle/>
          <a:p>
            <a:pPr marL="342900" indent="-342900" algn="just" rtl="1">
              <a:buFont typeface="Arial" panose="020B0604020202020204" pitchFamily="34" charset="0"/>
              <a:buChar char="•"/>
            </a:pPr>
            <a:r>
              <a:rPr lang="ar-SA" sz="2000" dirty="0">
                <a:cs typeface="B Nazanin" panose="00000400000000000000" pitchFamily="2" charset="-78"/>
              </a:rPr>
              <a:t>یک الگوریتم یادگیری ماشینی نظارت شده است که می تواند برای چالش های طبقه بندی و رگرسیون استفاده شود</a:t>
            </a:r>
            <a:r>
              <a:rPr lang="ar-SA" sz="2000" dirty="0" smtClean="0">
                <a:cs typeface="B Nazanin" panose="00000400000000000000" pitchFamily="2" charset="-78"/>
              </a:rPr>
              <a:t>.</a:t>
            </a:r>
            <a:endParaRPr lang="en-US" sz="2000" dirty="0" smtClean="0">
              <a:cs typeface="B Nazanin" panose="00000400000000000000" pitchFamily="2" charset="-78"/>
            </a:endParaRPr>
          </a:p>
          <a:p>
            <a:pPr marL="342900" indent="-342900" algn="just" rtl="1">
              <a:buFont typeface="Arial" panose="020B0604020202020204" pitchFamily="34" charset="0"/>
              <a:buChar char="•"/>
            </a:pPr>
            <a:r>
              <a:rPr lang="ar-SA" sz="2000" dirty="0">
                <a:cs typeface="B Nazanin" panose="00000400000000000000" pitchFamily="2" charset="-78"/>
              </a:rPr>
              <a:t>هر آیتم داده را به عنوان یک نقطه در یک فضای بعدی رسم می کنیم </a:t>
            </a:r>
            <a:endParaRPr lang="en-US" sz="2000" dirty="0">
              <a:cs typeface="B Nazanin" panose="00000400000000000000" pitchFamily="2" charset="-78"/>
            </a:endParaRPr>
          </a:p>
        </p:txBody>
      </p:sp>
      <p:pic>
        <p:nvPicPr>
          <p:cNvPr id="141" name="Picture 140"/>
          <p:cNvPicPr/>
          <p:nvPr/>
        </p:nvPicPr>
        <p:blipFill>
          <a:blip r:embed="rId3"/>
          <a:stretch>
            <a:fillRect/>
          </a:stretch>
        </p:blipFill>
        <p:spPr>
          <a:xfrm>
            <a:off x="1738419" y="2632214"/>
            <a:ext cx="4750262" cy="200453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291" y="397782"/>
            <a:ext cx="5640900" cy="495836"/>
          </a:xfrm>
        </p:spPr>
        <p:txBody>
          <a:bodyPr/>
          <a:lstStyle/>
          <a:p>
            <a:pPr algn="r" rtl="1"/>
            <a:r>
              <a:rPr lang="ar-SA" sz="2400" dirty="0">
                <a:solidFill>
                  <a:schemeClr val="tx2">
                    <a:lumMod val="10000"/>
                  </a:schemeClr>
                </a:solidFill>
                <a:cs typeface="B Titr" panose="00000700000000000000" pitchFamily="2" charset="-78"/>
              </a:rPr>
              <a:t>مورد خطی قابل تفکیک</a:t>
            </a:r>
            <a:endParaRPr lang="en-US" sz="2400" dirty="0">
              <a:solidFill>
                <a:schemeClr val="tx2">
                  <a:lumMod val="10000"/>
                </a:schemeClr>
              </a:solidFill>
              <a:cs typeface="B Titr" panose="00000700000000000000" pitchFamily="2" charset="-78"/>
            </a:endParaRPr>
          </a:p>
        </p:txBody>
      </p:sp>
      <p:sp>
        <p:nvSpPr>
          <p:cNvPr id="3" name="Text Placeholder 2"/>
          <p:cNvSpPr>
            <a:spLocks noGrp="1"/>
          </p:cNvSpPr>
          <p:nvPr>
            <p:ph type="body" idx="1"/>
          </p:nvPr>
        </p:nvSpPr>
        <p:spPr>
          <a:xfrm>
            <a:off x="3093993" y="1194955"/>
            <a:ext cx="5447333" cy="3479795"/>
          </a:xfrm>
        </p:spPr>
        <p:txBody>
          <a:bodyPr/>
          <a:lstStyle/>
          <a:p>
            <a:pPr algn="just" rtl="1"/>
            <a:r>
              <a:rPr lang="ar-SA" dirty="0">
                <a:solidFill>
                  <a:schemeClr val="tx2">
                    <a:lumMod val="10000"/>
                  </a:schemeClr>
                </a:solidFill>
                <a:cs typeface="B Nazanin" panose="00000400000000000000" pitchFamily="2" charset="-78"/>
              </a:rPr>
              <a:t>در حالت قابل جداسازی خطی، یک یا چند ابرصفحه وجود دارد که ممکن است دو کلاس ارائه شده توسط داده های آموزشی را با 100% از هم جدا </a:t>
            </a:r>
            <a:r>
              <a:rPr lang="ar-SA" dirty="0" smtClean="0">
                <a:solidFill>
                  <a:schemeClr val="tx2">
                    <a:lumMod val="10000"/>
                  </a:schemeClr>
                </a:solidFill>
                <a:cs typeface="B Nazanin" panose="00000400000000000000" pitchFamily="2" charset="-78"/>
              </a:rPr>
              <a:t>کنند</a:t>
            </a:r>
            <a:endParaRPr lang="en-US" dirty="0" smtClean="0">
              <a:solidFill>
                <a:schemeClr val="tx2">
                  <a:lumMod val="10000"/>
                </a:schemeClr>
              </a:solidFill>
              <a:cs typeface="B Nazanin" panose="00000400000000000000" pitchFamily="2" charset="-78"/>
            </a:endParaRPr>
          </a:p>
          <a:p>
            <a:pPr algn="just" rtl="1"/>
            <a:endParaRPr lang="en-US" dirty="0">
              <a:solidFill>
                <a:schemeClr val="tx2">
                  <a:lumMod val="10000"/>
                </a:schemeClr>
              </a:solidFill>
              <a:cs typeface="B Nazanin" panose="00000400000000000000" pitchFamily="2" charset="-78"/>
            </a:endParaRPr>
          </a:p>
          <a:p>
            <a:pPr marL="114300" indent="0" algn="r" rtl="1">
              <a:buNone/>
            </a:pPr>
            <a:r>
              <a:rPr lang="ar-SA" sz="2000" dirty="0">
                <a:solidFill>
                  <a:schemeClr val="tx2">
                    <a:lumMod val="10000"/>
                  </a:schemeClr>
                </a:solidFill>
                <a:cs typeface="B Titr" panose="00000700000000000000" pitchFamily="2" charset="-78"/>
              </a:rPr>
              <a:t>مورد غیرخطی قابل </a:t>
            </a:r>
            <a:r>
              <a:rPr lang="ar-SA" sz="2000" dirty="0" smtClean="0">
                <a:solidFill>
                  <a:schemeClr val="tx2">
                    <a:lumMod val="10000"/>
                  </a:schemeClr>
                </a:solidFill>
                <a:cs typeface="B Titr" panose="00000700000000000000" pitchFamily="2" charset="-78"/>
              </a:rPr>
              <a:t>تفکیک</a:t>
            </a:r>
            <a:endParaRPr lang="en-US" sz="2000" dirty="0" smtClean="0">
              <a:solidFill>
                <a:schemeClr val="tx2">
                  <a:lumMod val="10000"/>
                </a:schemeClr>
              </a:solidFill>
              <a:cs typeface="B Titr" panose="00000700000000000000" pitchFamily="2" charset="-78"/>
            </a:endParaRPr>
          </a:p>
          <a:p>
            <a:pPr marL="114300" indent="0" algn="r" rtl="1">
              <a:buNone/>
            </a:pPr>
            <a:endParaRPr lang="en-US" sz="2000" dirty="0" smtClean="0">
              <a:solidFill>
                <a:schemeClr val="tx2">
                  <a:lumMod val="10000"/>
                </a:schemeClr>
              </a:solidFill>
              <a:cs typeface="B Titr" panose="00000700000000000000" pitchFamily="2" charset="-78"/>
            </a:endParaRPr>
          </a:p>
          <a:p>
            <a:pPr algn="just" rtl="1"/>
            <a:r>
              <a:rPr lang="ar-SA" dirty="0">
                <a:solidFill>
                  <a:schemeClr val="tx2">
                    <a:lumMod val="10000"/>
                  </a:schemeClr>
                </a:solidFill>
                <a:cs typeface="B Nazanin" panose="00000400000000000000" pitchFamily="2" charset="-78"/>
              </a:rPr>
              <a:t>در حالت غیرخطی قابل تفکیک، نمی توان یک ابر صفحه خطی پیدا کرد که تمام مثال های مثبت و منفی را از هم جدا کند. </a:t>
            </a:r>
            <a:endParaRPr lang="en-US" dirty="0">
              <a:solidFill>
                <a:schemeClr val="tx2">
                  <a:lumMod val="10000"/>
                </a:schemeClr>
              </a:solidFill>
              <a:cs typeface="B Nazanin" panose="00000400000000000000" pitchFamily="2" charset="-78"/>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6" name="Google Shape;2623;p47"/>
          <p:cNvGrpSpPr/>
          <p:nvPr/>
        </p:nvGrpSpPr>
        <p:grpSpPr>
          <a:xfrm>
            <a:off x="622686" y="2805545"/>
            <a:ext cx="2077431" cy="2065505"/>
            <a:chOff x="1926580" y="602477"/>
            <a:chExt cx="4456273" cy="4762466"/>
          </a:xfrm>
        </p:grpSpPr>
        <p:sp>
          <p:nvSpPr>
            <p:cNvPr id="7" name="Google Shape;2624;p47"/>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25;p47"/>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626;p47"/>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2627;p47"/>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2628;p47"/>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29;p47"/>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2630;p47"/>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31;p47"/>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2632;p47"/>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2633;p47"/>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2634;p47"/>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2635;p47"/>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636;p47"/>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637;p47"/>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638;p47"/>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639;p47"/>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640;p47"/>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641;p47"/>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642;p47"/>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43;p47"/>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644;p47"/>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645;p47"/>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646;p47"/>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647;p47"/>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648;p47"/>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2649;p47"/>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2650;p47"/>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651;p47"/>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652;p47"/>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653;p47"/>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2654;p47"/>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2655;p47"/>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2656;p47"/>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2657;p47"/>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2658;p47"/>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659;p47"/>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660;p47"/>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661;p47"/>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662;p47"/>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663;p47"/>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664;p47"/>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665;p47"/>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666;p47"/>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667;p47"/>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668;p47"/>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669;p47"/>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670;p47"/>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671;p47"/>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672;p47"/>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673;p47"/>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674;p47"/>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675;p47"/>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676;p47"/>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677;p47"/>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678;p47"/>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679;p47"/>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680;p47"/>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681;p47"/>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682;p47"/>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683;p47"/>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684;p47"/>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685;p47"/>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686;p47"/>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687;p47"/>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688;p47"/>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689;p47"/>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690;p47"/>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691;p47"/>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692;p47"/>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693;p47"/>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694;p47"/>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695;p47"/>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696;p47"/>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697;p47"/>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698;p47"/>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699;p47"/>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700;p47"/>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701;p47"/>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702;p47"/>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703;p47"/>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704;p47"/>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705;p47"/>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706;p47"/>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707;p47"/>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708;p47"/>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709;p47"/>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710;p47"/>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711;p47"/>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712;p47"/>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713;p47"/>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714;p47"/>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715;p47"/>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716;p47"/>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717;p47"/>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718;p47"/>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719;p47"/>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720;p47"/>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721;p47"/>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722;p47"/>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2723;p47"/>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724;p47"/>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725;p47"/>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726;p47"/>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727;p47"/>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728;p47"/>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729;p47"/>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730;p47"/>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731;p47"/>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732;p47"/>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733;p47"/>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734;p47"/>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735;p47"/>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736;p47"/>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737;p47"/>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738;p47"/>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739;p47"/>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740;p47"/>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741;p47"/>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742;p47"/>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743;p47"/>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744;p47"/>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745;p47"/>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746;p47"/>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747;p47"/>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748;p47"/>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749;p47"/>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750;p47"/>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751;p47"/>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752;p47"/>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753;p47"/>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754;p47"/>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755;p47"/>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756;p47"/>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757;p47"/>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758;p47"/>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759;p47"/>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760;p47"/>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761;p47"/>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762;p47"/>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763;p47"/>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764;p47"/>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765;p47"/>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766;p47"/>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767;p47"/>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768;p47"/>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769;p47"/>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3" name="Google Shape;2770;p47"/>
            <p:cNvGrpSpPr/>
            <p:nvPr/>
          </p:nvGrpSpPr>
          <p:grpSpPr>
            <a:xfrm>
              <a:off x="4146745" y="1006881"/>
              <a:ext cx="330894" cy="250785"/>
              <a:chOff x="6621095" y="1452181"/>
              <a:chExt cx="330894" cy="250785"/>
            </a:xfrm>
          </p:grpSpPr>
          <p:sp>
            <p:nvSpPr>
              <p:cNvPr id="156" name="Google Shape;2771;p4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772;p4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773;p4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774;p4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775;p4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4" name="Google Shape;2776;p47"/>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777;p47"/>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561626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7" name="Picture 6"/>
          <p:cNvPicPr/>
          <p:nvPr/>
        </p:nvPicPr>
        <p:blipFill>
          <a:blip r:embed="rId2"/>
          <a:stretch>
            <a:fillRect/>
          </a:stretch>
        </p:blipFill>
        <p:spPr>
          <a:xfrm>
            <a:off x="1571306" y="1264900"/>
            <a:ext cx="5795848" cy="3371850"/>
          </a:xfrm>
          <a:prstGeom prst="rect">
            <a:avLst/>
          </a:prstGeom>
        </p:spPr>
      </p:pic>
      <p:sp>
        <p:nvSpPr>
          <p:cNvPr id="8" name="Rectangle 7"/>
          <p:cNvSpPr/>
          <p:nvPr/>
        </p:nvSpPr>
        <p:spPr>
          <a:xfrm>
            <a:off x="3856044" y="620235"/>
            <a:ext cx="4113627" cy="338554"/>
          </a:xfrm>
          <a:prstGeom prst="rect">
            <a:avLst/>
          </a:prstGeom>
        </p:spPr>
        <p:txBody>
          <a:bodyPr wrap="none">
            <a:spAutoFit/>
          </a:bodyPr>
          <a:lstStyle/>
          <a:p>
            <a:pPr algn="r" rtl="1"/>
            <a:r>
              <a:rPr lang="ar-SA" sz="1600" dirty="0">
                <a:latin typeface="Calibri" panose="020F0502020204030204" pitchFamily="34" charset="0"/>
                <a:ea typeface="Calibri" panose="020F0502020204030204" pitchFamily="34" charset="0"/>
                <a:cs typeface="B Titr" panose="00000700000000000000" pitchFamily="2" charset="-78"/>
              </a:rPr>
              <a:t>معماری</a:t>
            </a:r>
            <a:r>
              <a:rPr lang="en-US" sz="1600" dirty="0">
                <a:latin typeface="Calibri" panose="020F0502020204030204" pitchFamily="34" charset="0"/>
                <a:ea typeface="Calibri" panose="020F0502020204030204" pitchFamily="34" charset="0"/>
                <a:cs typeface="B Titr" panose="00000700000000000000" pitchFamily="2" charset="-78"/>
              </a:rPr>
              <a:t> SVM-S </a:t>
            </a:r>
            <a:r>
              <a:rPr lang="ar-SA" sz="1600" dirty="0">
                <a:latin typeface="Calibri" panose="020F0502020204030204" pitchFamily="34" charset="0"/>
                <a:ea typeface="Calibri" panose="020F0502020204030204" pitchFamily="34" charset="0"/>
                <a:cs typeface="B Titr" panose="00000700000000000000" pitchFamily="2" charset="-78"/>
              </a:rPr>
              <a:t>برای تشخیص تقلب در داده های بزرگ</a:t>
            </a:r>
            <a:endParaRPr lang="en-US" sz="1600" dirty="0">
              <a:cs typeface="B Titr" panose="00000700000000000000" pitchFamily="2" charset="-78"/>
            </a:endParaRPr>
          </a:p>
        </p:txBody>
      </p:sp>
    </p:spTree>
    <p:extLst>
      <p:ext uri="{BB962C8B-B14F-4D97-AF65-F5344CB8AC3E}">
        <p14:creationId xmlns:p14="http://schemas.microsoft.com/office/powerpoint/2010/main" val="3829174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6517" y="553645"/>
            <a:ext cx="6463145" cy="672482"/>
          </a:xfrm>
        </p:spPr>
        <p:txBody>
          <a:bodyPr/>
          <a:lstStyle/>
          <a:p>
            <a:pPr algn="ctr"/>
            <a:r>
              <a:rPr lang="en-US" dirty="0">
                <a:latin typeface="Rage Italic" panose="03070502040507070304" pitchFamily="66" charset="0"/>
                <a:cs typeface="B Titr" panose="00000700000000000000" pitchFamily="2" charset="-78"/>
              </a:rPr>
              <a:t>Back Propagation Network</a:t>
            </a:r>
            <a:endParaRPr lang="en-US" dirty="0">
              <a:latin typeface="Rage Italic" panose="03070502040507070304" pitchFamily="66" charset="0"/>
              <a:cs typeface="B Titr" panose="00000700000000000000" pitchFamily="2" charset="-78"/>
            </a:endParaRPr>
          </a:p>
        </p:txBody>
      </p:sp>
      <p:sp>
        <p:nvSpPr>
          <p:cNvPr id="5" name="Text Placeholder 4"/>
          <p:cNvSpPr>
            <a:spLocks noGrp="1"/>
          </p:cNvSpPr>
          <p:nvPr>
            <p:ph type="body" idx="1"/>
          </p:nvPr>
        </p:nvSpPr>
        <p:spPr>
          <a:xfrm>
            <a:off x="883227" y="1559332"/>
            <a:ext cx="7419109" cy="1152695"/>
          </a:xfrm>
        </p:spPr>
        <p:txBody>
          <a:bodyPr/>
          <a:lstStyle/>
          <a:p>
            <a:pPr algn="just" rtl="1"/>
            <a:r>
              <a:rPr lang="ar-SA" dirty="0">
                <a:solidFill>
                  <a:schemeClr val="tx1">
                    <a:lumMod val="50000"/>
                  </a:schemeClr>
                </a:solidFill>
                <a:cs typeface="B Nazanin" panose="00000400000000000000" pitchFamily="2" charset="-78"/>
              </a:rPr>
              <a:t>استفاده از</a:t>
            </a:r>
            <a:r>
              <a:rPr lang="en-US" dirty="0">
                <a:solidFill>
                  <a:schemeClr val="tx1">
                    <a:lumMod val="50000"/>
                  </a:schemeClr>
                </a:solidFill>
                <a:cs typeface="B Nazanin" panose="00000400000000000000" pitchFamily="2" charset="-78"/>
              </a:rPr>
              <a:t> </a:t>
            </a:r>
            <a:r>
              <a:rPr lang="en-US" sz="1800" dirty="0">
                <a:solidFill>
                  <a:schemeClr val="tx1">
                    <a:lumMod val="50000"/>
                  </a:schemeClr>
                </a:solidFill>
                <a:cs typeface="B Nazanin" panose="00000400000000000000" pitchFamily="2" charset="-78"/>
              </a:rPr>
              <a:t>BPN</a:t>
            </a:r>
            <a:r>
              <a:rPr lang="en-US" dirty="0">
                <a:solidFill>
                  <a:schemeClr val="tx1">
                    <a:lumMod val="50000"/>
                  </a:schemeClr>
                </a:solidFill>
                <a:cs typeface="B Nazanin" panose="00000400000000000000" pitchFamily="2" charset="-78"/>
              </a:rPr>
              <a:t> </a:t>
            </a:r>
            <a:r>
              <a:rPr lang="ar-SA" dirty="0">
                <a:solidFill>
                  <a:schemeClr val="tx1">
                    <a:lumMod val="50000"/>
                  </a:schemeClr>
                </a:solidFill>
                <a:cs typeface="B Nazanin" panose="00000400000000000000" pitchFamily="2" charset="-78"/>
              </a:rPr>
              <a:t>برای آموزش داده ها نیاز به تنظیم برخی پارامترها دارد. از جمله مهمترین پارامترها می توان به اعداد لایه پنهان</a:t>
            </a:r>
            <a:r>
              <a:rPr lang="en-US" dirty="0">
                <a:solidFill>
                  <a:schemeClr val="tx1">
                    <a:lumMod val="50000"/>
                  </a:schemeClr>
                </a:solidFill>
                <a:cs typeface="B Nazanin" panose="00000400000000000000" pitchFamily="2" charset="-78"/>
              </a:rPr>
              <a:t> Ni</a:t>
            </a:r>
            <a:r>
              <a:rPr lang="ar-SA" dirty="0">
                <a:solidFill>
                  <a:schemeClr val="tx1">
                    <a:lumMod val="50000"/>
                  </a:schemeClr>
                </a:solidFill>
                <a:cs typeface="B Nazanin" panose="00000400000000000000" pitchFamily="2" charset="-78"/>
              </a:rPr>
              <a:t>، گره پنهان</a:t>
            </a:r>
            <a:r>
              <a:rPr lang="en-US" dirty="0">
                <a:solidFill>
                  <a:schemeClr val="tx1">
                    <a:lumMod val="50000"/>
                  </a:schemeClr>
                </a:solidFill>
                <a:cs typeface="B Nazanin" panose="00000400000000000000" pitchFamily="2" charset="-78"/>
              </a:rPr>
              <a:t> </a:t>
            </a:r>
            <a:r>
              <a:rPr lang="en-US" sz="1800" dirty="0" err="1">
                <a:solidFill>
                  <a:schemeClr val="tx1">
                    <a:lumMod val="50000"/>
                  </a:schemeClr>
                </a:solidFill>
                <a:cs typeface="B Nazanin" panose="00000400000000000000" pitchFamily="2" charset="-78"/>
              </a:rPr>
              <a:t>Nj</a:t>
            </a:r>
            <a:r>
              <a:rPr lang="en-US" dirty="0">
                <a:solidFill>
                  <a:schemeClr val="tx1">
                    <a:lumMod val="50000"/>
                  </a:schemeClr>
                </a:solidFill>
                <a:cs typeface="B Nazanin" panose="00000400000000000000" pitchFamily="2" charset="-78"/>
              </a:rPr>
              <a:t> </a:t>
            </a:r>
            <a:r>
              <a:rPr lang="ar-SA" dirty="0">
                <a:solidFill>
                  <a:schemeClr val="tx1">
                    <a:lumMod val="50000"/>
                  </a:schemeClr>
                </a:solidFill>
                <a:cs typeface="B Nazanin" panose="00000400000000000000" pitchFamily="2" charset="-78"/>
              </a:rPr>
              <a:t>و دوره های آموزشی</a:t>
            </a:r>
            <a:r>
              <a:rPr lang="en-US" dirty="0">
                <a:solidFill>
                  <a:schemeClr val="tx1">
                    <a:lumMod val="50000"/>
                  </a:schemeClr>
                </a:solidFill>
                <a:cs typeface="B Nazanin" panose="00000400000000000000" pitchFamily="2" charset="-78"/>
              </a:rPr>
              <a:t> </a:t>
            </a:r>
            <a:r>
              <a:rPr lang="en-US" sz="1800" dirty="0" err="1">
                <a:solidFill>
                  <a:schemeClr val="tx1">
                    <a:lumMod val="50000"/>
                  </a:schemeClr>
                </a:solidFill>
                <a:cs typeface="B Nazanin" panose="00000400000000000000" pitchFamily="2" charset="-78"/>
              </a:rPr>
              <a:t>Nk</a:t>
            </a:r>
            <a:r>
              <a:rPr lang="ar-SA" dirty="0">
                <a:solidFill>
                  <a:schemeClr val="tx1">
                    <a:lumMod val="50000"/>
                  </a:schemeClr>
                </a:solidFill>
                <a:cs typeface="B Nazanin" panose="00000400000000000000" pitchFamily="2" charset="-78"/>
              </a:rPr>
              <a:t>، نرخ یادگیری</a:t>
            </a:r>
            <a:r>
              <a:rPr lang="en-US" dirty="0">
                <a:solidFill>
                  <a:schemeClr val="tx1">
                    <a:lumMod val="50000"/>
                  </a:schemeClr>
                </a:solidFill>
                <a:cs typeface="B Nazanin" panose="00000400000000000000" pitchFamily="2" charset="-78"/>
              </a:rPr>
              <a:t> </a:t>
            </a:r>
            <a:r>
              <a:rPr lang="en-US" sz="1800" dirty="0" err="1">
                <a:solidFill>
                  <a:schemeClr val="tx1">
                    <a:lumMod val="50000"/>
                  </a:schemeClr>
                </a:solidFill>
                <a:cs typeface="B Nazanin" panose="00000400000000000000" pitchFamily="2" charset="-78"/>
              </a:rPr>
              <a:t>Rj</a:t>
            </a:r>
            <a:r>
              <a:rPr lang="en-US" dirty="0">
                <a:solidFill>
                  <a:schemeClr val="tx1">
                    <a:lumMod val="50000"/>
                  </a:schemeClr>
                </a:solidFill>
                <a:cs typeface="B Nazanin" panose="00000400000000000000" pitchFamily="2" charset="-78"/>
              </a:rPr>
              <a:t> </a:t>
            </a:r>
            <a:r>
              <a:rPr lang="ar-SA" dirty="0">
                <a:solidFill>
                  <a:schemeClr val="tx1">
                    <a:lumMod val="50000"/>
                  </a:schemeClr>
                </a:solidFill>
                <a:cs typeface="B Nazanin" panose="00000400000000000000" pitchFamily="2" charset="-78"/>
              </a:rPr>
              <a:t>و نرخ تکانه</a:t>
            </a:r>
            <a:r>
              <a:rPr lang="en-US" dirty="0">
                <a:solidFill>
                  <a:schemeClr val="tx1">
                    <a:lumMod val="50000"/>
                  </a:schemeClr>
                </a:solidFill>
                <a:cs typeface="B Nazanin" panose="00000400000000000000" pitchFamily="2" charset="-78"/>
              </a:rPr>
              <a:t> </a:t>
            </a:r>
            <a:r>
              <a:rPr lang="en-US" sz="1800" dirty="0">
                <a:solidFill>
                  <a:schemeClr val="tx1">
                    <a:lumMod val="50000"/>
                  </a:schemeClr>
                </a:solidFill>
                <a:cs typeface="B Nazanin" panose="00000400000000000000" pitchFamily="2" charset="-78"/>
              </a:rPr>
              <a:t>Rm</a:t>
            </a:r>
            <a:r>
              <a:rPr lang="en-US" dirty="0">
                <a:solidFill>
                  <a:schemeClr val="tx1">
                    <a:lumMod val="50000"/>
                  </a:schemeClr>
                </a:solidFill>
                <a:cs typeface="B Nazanin" panose="00000400000000000000" pitchFamily="2" charset="-78"/>
              </a:rPr>
              <a:t> </a:t>
            </a:r>
            <a:r>
              <a:rPr lang="ar-SA" dirty="0">
                <a:solidFill>
                  <a:schemeClr val="tx1">
                    <a:lumMod val="50000"/>
                  </a:schemeClr>
                </a:solidFill>
                <a:cs typeface="B Nazanin" panose="00000400000000000000" pitchFamily="2" charset="-78"/>
              </a:rPr>
              <a:t>اشاره کرد. </a:t>
            </a:r>
            <a:endParaRPr lang="en-US" dirty="0">
              <a:solidFill>
                <a:schemeClr val="tx1">
                  <a:lumMod val="50000"/>
                </a:schemeClr>
              </a:solidFill>
              <a:cs typeface="B Nazanin" panose="00000400000000000000" pitchFamily="2" charset="-78"/>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20088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2820788" y="460128"/>
            <a:ext cx="5640900" cy="391927"/>
          </a:xfrm>
          <a:prstGeom prst="rect">
            <a:avLst/>
          </a:prstGeom>
        </p:spPr>
        <p:txBody>
          <a:bodyPr spcFirstLastPara="1" wrap="square" lIns="0" tIns="0" rIns="0" bIns="0" anchor="t" anchorCtr="0">
            <a:noAutofit/>
          </a:bodyPr>
          <a:lstStyle/>
          <a:p>
            <a:pPr lvl="0" algn="just" rtl="1"/>
            <a:r>
              <a:rPr lang="ar-SA" sz="2800" dirty="0">
                <a:solidFill>
                  <a:schemeClr val="tx2">
                    <a:lumMod val="10000"/>
                  </a:schemeClr>
                </a:solidFill>
                <a:cs typeface="B Titr" panose="00000700000000000000" pitchFamily="2" charset="-78"/>
              </a:rPr>
              <a:t>تست و نتیجه</a:t>
            </a:r>
            <a:endParaRPr sz="2000" dirty="0">
              <a:solidFill>
                <a:schemeClr val="tx2">
                  <a:lumMod val="10000"/>
                </a:schemeClr>
              </a:solidFill>
              <a:latin typeface="Rage Italic" panose="03070502040507070304" pitchFamily="66" charset="0"/>
              <a:cs typeface="B Titr" panose="00000700000000000000" pitchFamily="2" charset="-78"/>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5" name="TextBox 4"/>
          <p:cNvSpPr txBox="1"/>
          <p:nvPr/>
        </p:nvSpPr>
        <p:spPr>
          <a:xfrm>
            <a:off x="1236518" y="1070263"/>
            <a:ext cx="6982691" cy="2062103"/>
          </a:xfrm>
          <a:prstGeom prst="rect">
            <a:avLst/>
          </a:prstGeom>
          <a:noFill/>
        </p:spPr>
        <p:txBody>
          <a:bodyPr wrap="square" rtlCol="0">
            <a:spAutoFit/>
          </a:bodyPr>
          <a:lstStyle/>
          <a:p>
            <a:pPr marL="285750" indent="-285750" algn="just" rtl="1">
              <a:buFont typeface="Arial" panose="020B0604020202020204" pitchFamily="34" charset="0"/>
              <a:buChar char="•"/>
            </a:pPr>
            <a:r>
              <a:rPr lang="ar-SA" sz="1600" dirty="0">
                <a:cs typeface="B Titr" panose="00000700000000000000" pitchFamily="2" charset="-78"/>
              </a:rPr>
              <a:t>داده های مورد </a:t>
            </a:r>
            <a:r>
              <a:rPr lang="ar-SA" sz="1600" dirty="0" smtClean="0">
                <a:cs typeface="B Titr" panose="00000700000000000000" pitchFamily="2" charset="-78"/>
              </a:rPr>
              <a:t>استفاده</a:t>
            </a:r>
            <a:r>
              <a:rPr lang="en-US" sz="1600" dirty="0" smtClean="0">
                <a:cs typeface="B Titr" panose="00000700000000000000" pitchFamily="2" charset="-78"/>
              </a:rPr>
              <a:t>:</a:t>
            </a:r>
          </a:p>
          <a:p>
            <a:pPr marL="285750" indent="-285750" algn="just" rtl="1">
              <a:buFont typeface="Arial" panose="020B0604020202020204" pitchFamily="34" charset="0"/>
              <a:buChar char="•"/>
            </a:pPr>
            <a:endParaRPr lang="en-US" sz="1600" dirty="0" smtClean="0">
              <a:cs typeface="B Titr" panose="00000700000000000000" pitchFamily="2" charset="-78"/>
            </a:endParaRPr>
          </a:p>
          <a:p>
            <a:pPr algn="just" rtl="1"/>
            <a:r>
              <a:rPr lang="ar-SA" sz="1600" dirty="0">
                <a:cs typeface="B Nazanin" panose="00000400000000000000" pitchFamily="2" charset="-78"/>
              </a:rPr>
              <a:t>پایگاه‌های داده آلمانی و استرالیایی کارت‌های اعتباری </a:t>
            </a:r>
            <a:endParaRPr lang="en-US" sz="1600" dirty="0" smtClean="0">
              <a:cs typeface="B Nazanin" panose="00000400000000000000" pitchFamily="2" charset="-78"/>
            </a:endParaRPr>
          </a:p>
          <a:p>
            <a:pPr algn="just" rtl="1"/>
            <a:r>
              <a:rPr lang="ar-SA" sz="1600" dirty="0">
                <a:cs typeface="B Nazanin" panose="00000400000000000000" pitchFamily="2" charset="-78"/>
              </a:rPr>
              <a:t>مجموعه داده با استفاده از</a:t>
            </a:r>
            <a:r>
              <a:rPr lang="en-US" sz="1600" dirty="0">
                <a:cs typeface="B Nazanin" panose="00000400000000000000" pitchFamily="2" charset="-78"/>
              </a:rPr>
              <a:t> SVM </a:t>
            </a:r>
            <a:r>
              <a:rPr lang="ar-SA" sz="1600" dirty="0">
                <a:cs typeface="B Nazanin" panose="00000400000000000000" pitchFamily="2" charset="-78"/>
              </a:rPr>
              <a:t>طبقه‌بندی شد و با رگرسیون خطی و رگرسیون منطقی برای تشخیص ناهنجاری با استفاده از ویژگی‌های کارت اعتباری آموزش دید. </a:t>
            </a:r>
            <a:endParaRPr lang="en-US" sz="1600" dirty="0" smtClean="0">
              <a:cs typeface="B Nazanin" panose="00000400000000000000" pitchFamily="2" charset="-78"/>
            </a:endParaRPr>
          </a:p>
          <a:p>
            <a:pPr algn="just" rtl="1"/>
            <a:endParaRPr lang="en-US" sz="1600" dirty="0" smtClean="0">
              <a:cs typeface="B Nazanin" panose="00000400000000000000" pitchFamily="2" charset="-78"/>
            </a:endParaRPr>
          </a:p>
          <a:p>
            <a:pPr marL="285750" indent="-285750" algn="just" rtl="1">
              <a:buFont typeface="Arial" panose="020B0604020202020204" pitchFamily="34" charset="0"/>
              <a:buChar char="•"/>
            </a:pPr>
            <a:r>
              <a:rPr lang="ar-SA" sz="1600" dirty="0">
                <a:cs typeface="B Titr" panose="00000700000000000000" pitchFamily="2" charset="-78"/>
              </a:rPr>
              <a:t>پارامترهای تنظیم شده برای مجموعه داده </a:t>
            </a:r>
            <a:endParaRPr lang="en-US" sz="1600" dirty="0" smtClean="0">
              <a:cs typeface="B Titr" panose="00000700000000000000" pitchFamily="2" charset="-78"/>
            </a:endParaRPr>
          </a:p>
          <a:p>
            <a:pPr algn="just" rtl="1"/>
            <a:endParaRPr lang="en-US" sz="1600" dirty="0">
              <a:cs typeface="B Nazanin" panose="00000400000000000000" pitchFamily="2" charset="-78"/>
            </a:endParaRPr>
          </a:p>
        </p:txBody>
      </p:sp>
      <p:pic>
        <p:nvPicPr>
          <p:cNvPr id="11" name="Picture 10"/>
          <p:cNvPicPr/>
          <p:nvPr/>
        </p:nvPicPr>
        <p:blipFill>
          <a:blip r:embed="rId3"/>
          <a:stretch>
            <a:fillRect/>
          </a:stretch>
        </p:blipFill>
        <p:spPr>
          <a:xfrm>
            <a:off x="658638" y="2404075"/>
            <a:ext cx="4069225" cy="2352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1000"/>
                                        <p:tgtEl>
                                          <p:spTgt spid="5">
                                            <p:txEl>
                                              <p:pRg st="3" end="3"/>
                                            </p:txEl>
                                          </p:spTgt>
                                        </p:tgtEl>
                                      </p:cBhvr>
                                    </p:animEffect>
                                    <p:anim calcmode="lin" valueType="num">
                                      <p:cBhvr>
                                        <p:cTn id="1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fade">
                                      <p:cBhvr>
                                        <p:cTn id="20" dur="1000"/>
                                        <p:tgtEl>
                                          <p:spTgt spid="5">
                                            <p:txEl>
                                              <p:pRg st="5" end="5"/>
                                            </p:txEl>
                                          </p:spTgt>
                                        </p:tgtEl>
                                      </p:cBhvr>
                                    </p:animEffect>
                                    <p:anim calcmode="lin" valueType="num">
                                      <p:cBhvr>
                                        <p:cTn id="21"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299113" y="721771"/>
            <a:ext cx="4676700" cy="410838"/>
          </a:xfrm>
        </p:spPr>
        <p:txBody>
          <a:bodyPr/>
          <a:lstStyle/>
          <a:p>
            <a:pPr algn="ctr"/>
            <a:r>
              <a:rPr lang="ar-SA" sz="1800" dirty="0">
                <a:solidFill>
                  <a:schemeClr val="tx1">
                    <a:lumMod val="50000"/>
                  </a:schemeClr>
                </a:solidFill>
                <a:cs typeface="B Titr" panose="00000700000000000000" pitchFamily="2" charset="-78"/>
              </a:rPr>
              <a:t>اندازه مجموعه آموزش و آزمون برای نمونه ها</a:t>
            </a:r>
            <a:endParaRPr lang="en-US" sz="1800" dirty="0">
              <a:solidFill>
                <a:schemeClr val="tx1">
                  <a:lumMod val="50000"/>
                </a:schemeClr>
              </a:solidFill>
              <a:cs typeface="B Titr" panose="00000700000000000000" pitchFamily="2" charset="-78"/>
            </a:endParaRPr>
          </a:p>
        </p:txBody>
      </p:sp>
      <p:sp>
        <p:nvSpPr>
          <p:cNvPr id="6" name="Slide Number Placeholder 5"/>
          <p:cNvSpPr>
            <a:spLocks noGrp="1"/>
          </p:cNvSpPr>
          <p:nvPr>
            <p:ph type="sldNum" idx="4294967295"/>
          </p:nvPr>
        </p:nvSpPr>
        <p:spPr>
          <a:xfrm>
            <a:off x="8686800" y="4637088"/>
            <a:ext cx="457200" cy="468312"/>
          </a:xfrm>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9" name="Picture 8"/>
          <p:cNvPicPr/>
          <p:nvPr/>
        </p:nvPicPr>
        <p:blipFill>
          <a:blip r:embed="rId2"/>
          <a:stretch>
            <a:fillRect/>
          </a:stretch>
        </p:blipFill>
        <p:spPr>
          <a:xfrm>
            <a:off x="2029373" y="1986828"/>
            <a:ext cx="5334635" cy="2333625"/>
          </a:xfrm>
          <a:prstGeom prst="rect">
            <a:avLst/>
          </a:prstGeom>
        </p:spPr>
      </p:pic>
    </p:spTree>
    <p:extLst>
      <p:ext uri="{BB962C8B-B14F-4D97-AF65-F5344CB8AC3E}">
        <p14:creationId xmlns:p14="http://schemas.microsoft.com/office/powerpoint/2010/main" val="3560125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3250" y="638643"/>
            <a:ext cx="4676700" cy="369275"/>
          </a:xfrm>
        </p:spPr>
        <p:txBody>
          <a:bodyPr/>
          <a:lstStyle/>
          <a:p>
            <a:pPr algn="r" rtl="1"/>
            <a:r>
              <a:rPr lang="ar-SA" sz="2400" dirty="0" smtClean="0">
                <a:solidFill>
                  <a:schemeClr val="tx1">
                    <a:lumMod val="50000"/>
                  </a:schemeClr>
                </a:solidFill>
                <a:cs typeface="B Titr" panose="00000700000000000000" pitchFamily="2" charset="-78"/>
              </a:rPr>
              <a:t>عملکرد </a:t>
            </a:r>
            <a:r>
              <a:rPr lang="ar-SA" sz="2400" dirty="0">
                <a:solidFill>
                  <a:schemeClr val="tx1">
                    <a:lumMod val="50000"/>
                  </a:schemeClr>
                </a:solidFill>
                <a:cs typeface="B Titr" panose="00000700000000000000" pitchFamily="2" charset="-78"/>
              </a:rPr>
              <a:t>معماری</a:t>
            </a:r>
            <a:r>
              <a:rPr lang="en-US" sz="2400" dirty="0">
                <a:solidFill>
                  <a:schemeClr val="tx1">
                    <a:lumMod val="50000"/>
                  </a:schemeClr>
                </a:solidFill>
                <a:cs typeface="B Titr" panose="00000700000000000000" pitchFamily="2" charset="-78"/>
              </a:rPr>
              <a:t> SVM-S </a:t>
            </a:r>
            <a:endParaRPr lang="en-US" sz="2400" dirty="0">
              <a:solidFill>
                <a:schemeClr val="tx1">
                  <a:lumMod val="50000"/>
                </a:schemeClr>
              </a:solidFill>
              <a:cs typeface="B Titr" panose="00000700000000000000" pitchFamily="2" charset="-78"/>
            </a:endParaRPr>
          </a:p>
        </p:txBody>
      </p:sp>
      <p:pic>
        <p:nvPicPr>
          <p:cNvPr id="4" name="Picture 3"/>
          <p:cNvPicPr/>
          <p:nvPr/>
        </p:nvPicPr>
        <p:blipFill>
          <a:blip r:embed="rId2"/>
          <a:stretch>
            <a:fillRect/>
          </a:stretch>
        </p:blipFill>
        <p:spPr>
          <a:xfrm>
            <a:off x="2044959" y="1519671"/>
            <a:ext cx="5220335" cy="2914650"/>
          </a:xfrm>
          <a:prstGeom prst="rect">
            <a:avLst/>
          </a:prstGeom>
        </p:spPr>
      </p:pic>
    </p:spTree>
    <p:extLst>
      <p:ext uri="{BB962C8B-B14F-4D97-AF65-F5344CB8AC3E}">
        <p14:creationId xmlns:p14="http://schemas.microsoft.com/office/powerpoint/2010/main" val="2796711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1561817" y="544890"/>
            <a:ext cx="5640900" cy="599746"/>
          </a:xfrm>
          <a:prstGeom prst="rect">
            <a:avLst/>
          </a:prstGeom>
        </p:spPr>
        <p:txBody>
          <a:bodyPr spcFirstLastPara="1" wrap="square" lIns="0" tIns="0" rIns="0" bIns="0" anchor="t" anchorCtr="0">
            <a:noAutofit/>
          </a:bodyPr>
          <a:lstStyle/>
          <a:p>
            <a:pPr marL="0" lvl="0" indent="0" algn="ctr" rtl="1">
              <a:spcBef>
                <a:spcPts val="0"/>
              </a:spcBef>
              <a:spcAft>
                <a:spcPts val="0"/>
              </a:spcAft>
              <a:buNone/>
            </a:pPr>
            <a:r>
              <a:rPr lang="fa-IR" sz="2800" dirty="0" smtClean="0">
                <a:solidFill>
                  <a:schemeClr val="tx1">
                    <a:lumMod val="50000"/>
                  </a:schemeClr>
                </a:solidFill>
                <a:cs typeface="B Titr" panose="00000700000000000000" pitchFamily="2" charset="-78"/>
              </a:rPr>
              <a:t>نتیجه گیری</a:t>
            </a:r>
            <a:endParaRPr sz="2800" dirty="0">
              <a:solidFill>
                <a:schemeClr val="tx1">
                  <a:lumMod val="50000"/>
                </a:schemeClr>
              </a:solidFill>
              <a:cs typeface="B Titr" panose="00000700000000000000" pitchFamily="2" charset="-78"/>
            </a:endParaRPr>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1047" name="Google Shape;1047;p24"/>
          <p:cNvGrpSpPr/>
          <p:nvPr/>
        </p:nvGrpSpPr>
        <p:grpSpPr>
          <a:xfrm>
            <a:off x="224345" y="1225330"/>
            <a:ext cx="3495801" cy="3628765"/>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p:cNvSpPr txBox="1"/>
          <p:nvPr/>
        </p:nvSpPr>
        <p:spPr>
          <a:xfrm>
            <a:off x="4352629" y="1268752"/>
            <a:ext cx="3892792" cy="1446550"/>
          </a:xfrm>
          <a:prstGeom prst="rect">
            <a:avLst/>
          </a:prstGeom>
          <a:noFill/>
        </p:spPr>
        <p:txBody>
          <a:bodyPr wrap="square" rtlCol="0">
            <a:spAutoFit/>
          </a:bodyPr>
          <a:lstStyle/>
          <a:p>
            <a:pPr algn="r" rtl="1"/>
            <a:r>
              <a:rPr lang="ar-SA" dirty="0">
                <a:cs typeface="B Titr" panose="00000700000000000000" pitchFamily="2" charset="-78"/>
              </a:rPr>
              <a:t>دو مورد کلاهبرداری در بانک‌ها را بررسی کردیم</a:t>
            </a:r>
            <a:r>
              <a:rPr lang="ar-SA" dirty="0" smtClean="0">
                <a:cs typeface="B Nazanin" panose="00000400000000000000" pitchFamily="2" charset="-78"/>
              </a:rPr>
              <a:t>:</a:t>
            </a:r>
            <a:endParaRPr lang="fa-IR" dirty="0" smtClean="0">
              <a:cs typeface="B Nazanin" panose="00000400000000000000" pitchFamily="2" charset="-78"/>
            </a:endParaRPr>
          </a:p>
          <a:p>
            <a:pPr algn="r" rtl="1"/>
            <a:endParaRPr lang="fa-IR" dirty="0" smtClean="0">
              <a:cs typeface="B Nazanin" panose="00000400000000000000" pitchFamily="2" charset="-78"/>
            </a:endParaRPr>
          </a:p>
          <a:p>
            <a:pPr marL="285750" indent="-285750" algn="r" rtl="1">
              <a:buFont typeface="Arial" panose="020B0604020202020204" pitchFamily="34" charset="0"/>
              <a:buChar char="•"/>
            </a:pPr>
            <a:r>
              <a:rPr lang="ar-SA" sz="1600" dirty="0">
                <a:cs typeface="B Nazanin" panose="00000400000000000000" pitchFamily="2" charset="-78"/>
              </a:rPr>
              <a:t>کلاهبرداری از کارت </a:t>
            </a:r>
            <a:r>
              <a:rPr lang="ar-SA" sz="1600" dirty="0" smtClean="0">
                <a:cs typeface="B Nazanin" panose="00000400000000000000" pitchFamily="2" charset="-78"/>
              </a:rPr>
              <a:t>اعتباری</a:t>
            </a:r>
            <a:endParaRPr lang="fa-IR" sz="1600" dirty="0" smtClean="0">
              <a:cs typeface="B Nazanin" panose="00000400000000000000" pitchFamily="2" charset="-78"/>
            </a:endParaRPr>
          </a:p>
          <a:p>
            <a:pPr marL="285750" indent="-285750" algn="r" rtl="1">
              <a:buFont typeface="Arial" panose="020B0604020202020204" pitchFamily="34" charset="0"/>
              <a:buChar char="•"/>
            </a:pPr>
            <a:r>
              <a:rPr lang="ar-SA" sz="1600" dirty="0" smtClean="0">
                <a:cs typeface="B Nazanin" panose="00000400000000000000" pitchFamily="2" charset="-78"/>
              </a:rPr>
              <a:t>پولشویی</a:t>
            </a:r>
            <a:r>
              <a:rPr lang="ar-SA" sz="1600" dirty="0">
                <a:cs typeface="B Nazanin" panose="00000400000000000000" pitchFamily="2" charset="-78"/>
              </a:rPr>
              <a:t>. </a:t>
            </a:r>
            <a:endParaRPr lang="fa-IR" sz="1600" dirty="0" smtClean="0">
              <a:cs typeface="B Nazanin" panose="00000400000000000000" pitchFamily="2" charset="-78"/>
            </a:endParaRPr>
          </a:p>
          <a:p>
            <a:pPr algn="r" rtl="1"/>
            <a:endParaRPr lang="fa-IR" dirty="0">
              <a:cs typeface="B Nazanin" panose="00000400000000000000" pitchFamily="2" charset="-78"/>
            </a:endParaRPr>
          </a:p>
          <a:p>
            <a:pPr algn="r" rtl="1"/>
            <a:endParaRPr lang="en-US" dirty="0">
              <a:cs typeface="B Nazanin" panose="00000400000000000000" pitchFamily="2" charset="-78"/>
            </a:endParaRPr>
          </a:p>
        </p:txBody>
      </p:sp>
      <p:sp>
        <p:nvSpPr>
          <p:cNvPr id="3" name="Rectangle 2"/>
          <p:cNvSpPr/>
          <p:nvPr/>
        </p:nvSpPr>
        <p:spPr>
          <a:xfrm>
            <a:off x="4178535" y="2514114"/>
            <a:ext cx="3979115" cy="22334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rtl="1">
              <a:lnSpc>
                <a:spcPct val="107000"/>
              </a:lnSpc>
              <a:spcAft>
                <a:spcPts val="800"/>
              </a:spcAft>
            </a:pPr>
            <a:endParaRPr lang="fa-IR" sz="1200" dirty="0" smtClean="0">
              <a:solidFill>
                <a:schemeClr val="tx1">
                  <a:lumMod val="50000"/>
                </a:schemeClr>
              </a:solidFill>
              <a:latin typeface="Calibri" panose="020F0502020204030204" pitchFamily="34" charset="0"/>
              <a:ea typeface="Calibri" panose="020F0502020204030204" pitchFamily="34" charset="0"/>
              <a:cs typeface="B Titr" panose="00000700000000000000" pitchFamily="2" charset="-78"/>
            </a:endParaRPr>
          </a:p>
          <a:p>
            <a:pPr algn="just" rtl="1">
              <a:lnSpc>
                <a:spcPct val="107000"/>
              </a:lnSpc>
              <a:spcAft>
                <a:spcPts val="800"/>
              </a:spcAft>
            </a:pPr>
            <a:r>
              <a:rPr lang="ar-SA" sz="1200" dirty="0" smtClean="0">
                <a:solidFill>
                  <a:schemeClr val="tx1">
                    <a:lumMod val="50000"/>
                  </a:schemeClr>
                </a:solidFill>
                <a:latin typeface="Calibri" panose="020F0502020204030204" pitchFamily="34" charset="0"/>
                <a:ea typeface="Calibri" panose="020F0502020204030204" pitchFamily="34" charset="0"/>
                <a:cs typeface="B Titr" panose="00000700000000000000" pitchFamily="2" charset="-78"/>
              </a:rPr>
              <a:t>عملکرد </a:t>
            </a:r>
            <a:r>
              <a:rPr lang="ar-SA" sz="1200" dirty="0">
                <a:solidFill>
                  <a:schemeClr val="tx1">
                    <a:lumMod val="50000"/>
                  </a:schemeClr>
                </a:solidFill>
                <a:latin typeface="Calibri" panose="020F0502020204030204" pitchFamily="34" charset="0"/>
                <a:ea typeface="Calibri" panose="020F0502020204030204" pitchFamily="34" charset="0"/>
                <a:cs typeface="B Titr" panose="00000700000000000000" pitchFamily="2" charset="-78"/>
              </a:rPr>
              <a:t>سیستم پیشنهادی بر روی معیارهای دفتر کل، داده های پرداختنی، که شبیه به پایگاه داده بانک ایجاد شده است، آزمایش شد. دقت به‌دست‌آمده برای روش</a:t>
            </a:r>
            <a:r>
              <a:rPr lang="en-US" sz="1200" dirty="0">
                <a:solidFill>
                  <a:schemeClr val="tx1">
                    <a:lumMod val="50000"/>
                  </a:schemeClr>
                </a:solidFill>
                <a:latin typeface="Calibri" panose="020F0502020204030204" pitchFamily="34" charset="0"/>
                <a:ea typeface="Calibri" panose="020F0502020204030204" pitchFamily="34" charset="0"/>
                <a:cs typeface="B Titr" panose="00000700000000000000" pitchFamily="2" charset="-78"/>
              </a:rPr>
              <a:t> SVM </a:t>
            </a:r>
            <a:r>
              <a:rPr lang="ar-SA" sz="1200" dirty="0">
                <a:solidFill>
                  <a:schemeClr val="tx1">
                    <a:lumMod val="50000"/>
                  </a:schemeClr>
                </a:solidFill>
                <a:latin typeface="Calibri" panose="020F0502020204030204" pitchFamily="34" charset="0"/>
                <a:ea typeface="Calibri" panose="020F0502020204030204" pitchFamily="34" charset="0"/>
                <a:cs typeface="B Titr" panose="00000700000000000000" pitchFamily="2" charset="-78"/>
              </a:rPr>
              <a:t>تک کلاس حدود 80 درصد بود که نشان‌دهنده پیشرفت قابل‌توجهی در مقایسه با مرجع آثار مشابه است. برای این روش، بهبود جزئی در پایگاه‌های داده امتیازدهی اعتباری به دلیل دشواری دستیابی به پایگاه‌های داده واقعی بود. نتایج را می توان با مطالعه تأثیر پارامترهای مختلف مورد استفاده در معماری</a:t>
            </a:r>
            <a:r>
              <a:rPr lang="en-US" sz="1200" dirty="0">
                <a:solidFill>
                  <a:schemeClr val="tx1">
                    <a:lumMod val="50000"/>
                  </a:schemeClr>
                </a:solidFill>
                <a:latin typeface="Calibri" panose="020F0502020204030204" pitchFamily="34" charset="0"/>
                <a:ea typeface="Calibri" panose="020F0502020204030204" pitchFamily="34" charset="0"/>
                <a:cs typeface="B Titr" panose="00000700000000000000" pitchFamily="2" charset="-78"/>
              </a:rPr>
              <a:t> SVM-S </a:t>
            </a:r>
            <a:r>
              <a:rPr lang="ar-SA" sz="1200" dirty="0">
                <a:solidFill>
                  <a:schemeClr val="tx1">
                    <a:lumMod val="50000"/>
                  </a:schemeClr>
                </a:solidFill>
                <a:latin typeface="Calibri" panose="020F0502020204030204" pitchFamily="34" charset="0"/>
                <a:ea typeface="Calibri" panose="020F0502020204030204" pitchFamily="34" charset="0"/>
                <a:cs typeface="B Titr" panose="00000700000000000000" pitchFamily="2" charset="-78"/>
              </a:rPr>
              <a:t>بهبود بخشید</a:t>
            </a:r>
            <a:r>
              <a:rPr lang="en-US" sz="1200" dirty="0" smtClean="0">
                <a:solidFill>
                  <a:schemeClr val="tx1">
                    <a:lumMod val="50000"/>
                  </a:schemeClr>
                </a:solidFill>
                <a:latin typeface="Calibri" panose="020F0502020204030204" pitchFamily="34" charset="0"/>
                <a:ea typeface="Calibri" panose="020F0502020204030204" pitchFamily="34" charset="0"/>
                <a:cs typeface="B Titr" panose="00000700000000000000" pitchFamily="2" charset="-78"/>
              </a:rPr>
              <a:t>.</a:t>
            </a:r>
            <a:endParaRPr lang="fa-IR" sz="1200" dirty="0" smtClean="0">
              <a:solidFill>
                <a:schemeClr val="tx1">
                  <a:lumMod val="50000"/>
                </a:schemeClr>
              </a:solidFill>
              <a:latin typeface="Calibri" panose="020F0502020204030204" pitchFamily="34" charset="0"/>
              <a:ea typeface="Calibri" panose="020F0502020204030204" pitchFamily="34" charset="0"/>
              <a:cs typeface="B Titr" panose="00000700000000000000" pitchFamily="2" charset="-78"/>
            </a:endParaRPr>
          </a:p>
          <a:p>
            <a:pPr algn="just" rtl="1">
              <a:lnSpc>
                <a:spcPct val="107000"/>
              </a:lnSpc>
              <a:spcAft>
                <a:spcPts val="800"/>
              </a:spcAft>
            </a:pPr>
            <a:endParaRPr lang="en-US" sz="1000" dirty="0">
              <a:solidFill>
                <a:schemeClr val="tx1">
                  <a:lumMod val="50000"/>
                </a:schemeClr>
              </a:solidFill>
              <a:effectLst/>
              <a:latin typeface="Calibri" panose="020F0502020204030204" pitchFamily="34" charset="0"/>
              <a:ea typeface="Calibri" panose="020F0502020204030204" pitchFamily="34" charset="0"/>
              <a:cs typeface="B Titr" panose="00000700000000000000" pitchFamily="2" charset="-7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2077" name="Google Shape;2077;p34"/>
          <p:cNvGrpSpPr/>
          <p:nvPr/>
        </p:nvGrpSpPr>
        <p:grpSpPr>
          <a:xfrm>
            <a:off x="6293641" y="807704"/>
            <a:ext cx="258383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1681866" y="960154"/>
            <a:ext cx="4343700" cy="832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7200" dirty="0">
                <a:latin typeface="OCR A Extended" panose="02010509020102010303" pitchFamily="50" charset="0"/>
              </a:rPr>
              <a:t>THANKS!</a:t>
            </a:r>
            <a:endParaRPr sz="7200" dirty="0">
              <a:latin typeface="OCR A Extended" panose="02010509020102010303" pitchFamily="50" charset="0"/>
            </a:endParaRPr>
          </a:p>
        </p:txBody>
      </p:sp>
      <p:sp>
        <p:nvSpPr>
          <p:cNvPr id="2224" name="Google Shape;2224;p34"/>
          <p:cNvSpPr txBox="1">
            <a:spLocks noGrp="1"/>
          </p:cNvSpPr>
          <p:nvPr>
            <p:ph type="subTitle" idx="4294967295"/>
          </p:nvPr>
        </p:nvSpPr>
        <p:spPr>
          <a:xfrm>
            <a:off x="569527" y="1999052"/>
            <a:ext cx="6568379" cy="19200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3600" b="1" dirty="0">
                <a:solidFill>
                  <a:schemeClr val="accent1"/>
                </a:solidFill>
                <a:latin typeface="Algerian" panose="04020705040A02060702" pitchFamily="82" charset="0"/>
                <a:ea typeface="Barlow"/>
                <a:cs typeface="Barlow"/>
                <a:sym typeface="Barlow"/>
              </a:rPr>
              <a:t>Any questions</a:t>
            </a:r>
            <a:r>
              <a:rPr lang="en" sz="3600" b="1" dirty="0" smtClean="0">
                <a:solidFill>
                  <a:schemeClr val="accent1"/>
                </a:solidFill>
                <a:latin typeface="Algerian" panose="04020705040A02060702" pitchFamily="82" charset="0"/>
                <a:ea typeface="Barlow"/>
                <a:cs typeface="Barlow"/>
                <a:sym typeface="Barlow"/>
              </a:rPr>
              <a:t>?</a:t>
            </a:r>
          </a:p>
          <a:p>
            <a:pPr marL="0" lvl="0" indent="0" algn="l" rtl="0">
              <a:spcBef>
                <a:spcPts val="600"/>
              </a:spcBef>
              <a:spcAft>
                <a:spcPts val="0"/>
              </a:spcAft>
              <a:buNone/>
            </a:pPr>
            <a:endParaRPr sz="3600" b="1" dirty="0">
              <a:solidFill>
                <a:schemeClr val="accent1"/>
              </a:solidFill>
              <a:latin typeface="Algerian" panose="04020705040A02060702" pitchFamily="82" charset="0"/>
              <a:ea typeface="Barlow"/>
              <a:cs typeface="Barlow"/>
              <a:sym typeface="Barlow"/>
            </a:endParaRPr>
          </a:p>
          <a:p>
            <a:pPr marL="0" lvl="0" indent="0" algn="ctr" rtl="0">
              <a:spcBef>
                <a:spcPts val="600"/>
              </a:spcBef>
              <a:spcAft>
                <a:spcPts val="0"/>
              </a:spcAft>
              <a:buClr>
                <a:schemeClr val="dk1"/>
              </a:buClr>
              <a:buSzPts val="1100"/>
              <a:buFont typeface="Arial"/>
              <a:buNone/>
            </a:pPr>
            <a:r>
              <a:rPr lang="en" dirty="0">
                <a:latin typeface="Broadway" panose="04040905080B02020502" pitchFamily="82" charset="0"/>
              </a:rPr>
              <a:t>You can find me at: </a:t>
            </a:r>
            <a:endParaRPr dirty="0">
              <a:latin typeface="Broadway" panose="04040905080B02020502" pitchFamily="82" charset="0"/>
            </a:endParaRPr>
          </a:p>
          <a:p>
            <a:pPr marL="457200" lvl="0" indent="-342900" algn="ctr" rtl="0">
              <a:spcBef>
                <a:spcPts val="0"/>
              </a:spcBef>
              <a:spcAft>
                <a:spcPts val="0"/>
              </a:spcAft>
              <a:buSzPts val="1800"/>
              <a:buChar char="▸"/>
            </a:pPr>
            <a:r>
              <a:rPr lang="en" dirty="0" smtClean="0">
                <a:hlinkClick r:id="rId3"/>
              </a:rPr>
              <a:t>user@mail.me</a:t>
            </a:r>
            <a:r>
              <a:rPr lang="en" dirty="0" smtClean="0"/>
              <a:t> : </a:t>
            </a:r>
          </a:p>
          <a:p>
            <a:pPr marL="114300" lvl="0" indent="0" algn="ctr" rtl="0">
              <a:spcBef>
                <a:spcPts val="0"/>
              </a:spcBef>
              <a:spcAft>
                <a:spcPts val="0"/>
              </a:spcAft>
              <a:buSzPts val="1800"/>
              <a:buNone/>
            </a:pPr>
            <a:r>
              <a:rPr lang="en" dirty="0" smtClean="0">
                <a:solidFill>
                  <a:schemeClr val="tx1">
                    <a:lumMod val="50000"/>
                  </a:schemeClr>
                </a:solidFill>
                <a:latin typeface="Arial Rounded MT Bold" panose="020F0704030504030204" pitchFamily="34" charset="0"/>
              </a:rPr>
              <a:t>fatemehmirzadeh98@gmail.com</a:t>
            </a:r>
            <a:endParaRPr dirty="0">
              <a:solidFill>
                <a:schemeClr val="tx1">
                  <a:lumMod val="50000"/>
                </a:schemeClr>
              </a:solidFill>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3" name="Picture 2">
            <a:extLst>
              <a:ext uri="{FF2B5EF4-FFF2-40B4-BE49-F238E27FC236}">
                <a16:creationId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Tree>
    <p:extLst>
      <p:ext uri="{BB962C8B-B14F-4D97-AF65-F5344CB8AC3E}">
        <p14:creationId xmlns:p14="http://schemas.microsoft.com/office/powerpoint/2010/main" val="829918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880238" y="554321"/>
            <a:ext cx="5640900" cy="1082700"/>
          </a:xfrm>
          <a:prstGeom prst="rect">
            <a:avLst/>
          </a:prstGeom>
        </p:spPr>
        <p:txBody>
          <a:bodyPr spcFirstLastPara="1" wrap="square" lIns="0" tIns="0" rIns="0" bIns="0" anchor="t" anchorCtr="0">
            <a:noAutofit/>
          </a:bodyPr>
          <a:lstStyle/>
          <a:p>
            <a:pPr marL="0" lvl="0" indent="0" algn="r" rtl="1">
              <a:spcBef>
                <a:spcPts val="0"/>
              </a:spcBef>
              <a:spcAft>
                <a:spcPts val="0"/>
              </a:spcAft>
              <a:buNone/>
            </a:pPr>
            <a:r>
              <a:rPr lang="fa-IR" sz="2400" dirty="0" smtClean="0">
                <a:solidFill>
                  <a:schemeClr val="tx2">
                    <a:lumMod val="10000"/>
                  </a:schemeClr>
                </a:solidFill>
                <a:cs typeface="B Titr" panose="00000700000000000000" pitchFamily="2" charset="-78"/>
              </a:rPr>
              <a:t>چکیده </a:t>
            </a:r>
            <a:endParaRPr sz="2400" dirty="0">
              <a:solidFill>
                <a:schemeClr val="tx2">
                  <a:lumMod val="10000"/>
                </a:schemeClr>
              </a:solidFill>
              <a:cs typeface="B Titr" panose="00000700000000000000" pitchFamily="2" charset="-78"/>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237738" y="266688"/>
            <a:ext cx="2706354" cy="1220121"/>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Box 4"/>
          <p:cNvSpPr txBox="1"/>
          <p:nvPr/>
        </p:nvSpPr>
        <p:spPr>
          <a:xfrm>
            <a:off x="1501575" y="1486809"/>
            <a:ext cx="6925452" cy="1631216"/>
          </a:xfrm>
          <a:prstGeom prst="rect">
            <a:avLst/>
          </a:prstGeom>
          <a:noFill/>
        </p:spPr>
        <p:txBody>
          <a:bodyPr wrap="square" rtlCol="0">
            <a:spAutoFit/>
          </a:bodyPr>
          <a:lstStyle/>
          <a:p>
            <a:pPr algn="just" rtl="1"/>
            <a:r>
              <a:rPr lang="ar-SA" sz="1600" dirty="0" smtClean="0">
                <a:cs typeface="B Nazanin" panose="00000400000000000000" pitchFamily="2" charset="-78"/>
              </a:rPr>
              <a:t>اشکال </a:t>
            </a:r>
            <a:r>
              <a:rPr lang="ar-SA" sz="1600" dirty="0">
                <a:cs typeface="B Nazanin" panose="00000400000000000000" pitchFamily="2" charset="-78"/>
              </a:rPr>
              <a:t>مختلف کلاهبرداری را که بانک‌ها در معرض آنها قرار می‌ گیرند  و ابزارهای داده‌کاوی در معرض آن قرار می گیرند، تجزیه و تحلیل می‌کنیم که به داده‌های تشخیص زودهنگام آن که قبلاً در یک بانک انباشته شده است،منجر می شود</a:t>
            </a:r>
            <a:r>
              <a:rPr lang="ar-SA" sz="1600" dirty="0" smtClean="0">
                <a:cs typeface="B Nazanin" panose="00000400000000000000" pitchFamily="2" charset="-78"/>
              </a:rPr>
              <a:t>.</a:t>
            </a:r>
            <a:endParaRPr lang="fa-IR" sz="1600" dirty="0" smtClean="0">
              <a:cs typeface="B Nazanin" panose="00000400000000000000" pitchFamily="2" charset="-78"/>
            </a:endParaRPr>
          </a:p>
          <a:p>
            <a:pPr algn="just" rtl="1"/>
            <a:r>
              <a:rPr lang="ar-SA" sz="1600" dirty="0">
                <a:cs typeface="B Nazanin" panose="00000400000000000000" pitchFamily="2" charset="-78"/>
              </a:rPr>
              <a:t>از روش‌های یادگیری نظارت‌شده از ماشین‌های بردار پشتیبانی با</a:t>
            </a:r>
            <a:r>
              <a:rPr lang="en-US" sz="1600" dirty="0">
                <a:cs typeface="B Nazanin" panose="00000400000000000000" pitchFamily="2" charset="-78"/>
              </a:rPr>
              <a:t> </a:t>
            </a:r>
            <a:r>
              <a:rPr lang="en-US" dirty="0">
                <a:cs typeface="B Nazanin" panose="00000400000000000000" pitchFamily="2" charset="-78"/>
              </a:rPr>
              <a:t>Spark</a:t>
            </a:r>
            <a:r>
              <a:rPr lang="en-US" sz="1600" dirty="0">
                <a:cs typeface="B Nazanin" panose="00000400000000000000" pitchFamily="2" charset="-78"/>
              </a:rPr>
              <a:t> </a:t>
            </a:r>
            <a:r>
              <a:rPr lang="en-US" dirty="0">
                <a:cs typeface="B Nazanin" panose="00000400000000000000" pitchFamily="2" charset="-78"/>
              </a:rPr>
              <a:t>(</a:t>
            </a:r>
            <a:r>
              <a:rPr lang="en-US" sz="1200" dirty="0">
                <a:cs typeface="B Nazanin" panose="00000400000000000000" pitchFamily="2" charset="-78"/>
              </a:rPr>
              <a:t>SVM-S</a:t>
            </a:r>
            <a:r>
              <a:rPr lang="en-US" dirty="0">
                <a:cs typeface="B Nazanin" panose="00000400000000000000" pitchFamily="2" charset="-78"/>
              </a:rPr>
              <a:t>)</a:t>
            </a:r>
            <a:r>
              <a:rPr lang="en-US" sz="1600" dirty="0">
                <a:cs typeface="B Nazanin" panose="00000400000000000000" pitchFamily="2" charset="-78"/>
              </a:rPr>
              <a:t> </a:t>
            </a:r>
            <a:r>
              <a:rPr lang="ar-SA" sz="1600" dirty="0">
                <a:cs typeface="B Nazanin" panose="00000400000000000000" pitchFamily="2" charset="-78"/>
              </a:rPr>
              <a:t>برای ساختن مدل‌هایی استفاده می‌کنیم که رفتار عادی و غیرعادی مشتری را نشان می‌دهند و سپس از آن برای ارزیابی اعتبار تراکنش‌های جدید استفاده می‌کنیم</a:t>
            </a:r>
            <a:endParaRPr lang="en-US" sz="1600" dirty="0">
              <a:cs typeface="B Nazanin" panose="00000400000000000000" pitchFamily="2" charset="-78"/>
            </a:endParaRPr>
          </a:p>
        </p:txBody>
      </p:sp>
      <p:sp>
        <p:nvSpPr>
          <p:cNvPr id="6" name="TextBox 5"/>
          <p:cNvSpPr txBox="1"/>
          <p:nvPr/>
        </p:nvSpPr>
        <p:spPr>
          <a:xfrm>
            <a:off x="2700987" y="3314094"/>
            <a:ext cx="5147047" cy="307777"/>
          </a:xfrm>
          <a:prstGeom prst="rect">
            <a:avLst/>
          </a:prstGeom>
          <a:noFill/>
        </p:spPr>
        <p:txBody>
          <a:bodyPr wrap="square" rtlCol="0">
            <a:spAutoFit/>
          </a:bodyPr>
          <a:lstStyle/>
          <a:p>
            <a:pPr algn="r" rtl="1"/>
            <a:r>
              <a:rPr lang="ar-SA" dirty="0">
                <a:cs typeface="B Titr" panose="00000700000000000000" pitchFamily="2" charset="-78"/>
              </a:rPr>
              <a:t>نتایج آزمایش از این مطالعه نشان می‌دهد که </a:t>
            </a:r>
            <a:r>
              <a:rPr lang="fa-IR" dirty="0" smtClean="0">
                <a:cs typeface="B Titr" panose="00000700000000000000" pitchFamily="2" charset="-78"/>
              </a:rPr>
              <a:t>:</a:t>
            </a:r>
          </a:p>
        </p:txBody>
      </p:sp>
      <p:graphicFrame>
        <p:nvGraphicFramePr>
          <p:cNvPr id="9" name="Diagram 8"/>
          <p:cNvGraphicFramePr/>
          <p:nvPr>
            <p:extLst>
              <p:ext uri="{D42A27DB-BD31-4B8C-83A1-F6EECF244321}">
                <p14:modId xmlns:p14="http://schemas.microsoft.com/office/powerpoint/2010/main" val="3127106464"/>
              </p:ext>
            </p:extLst>
          </p:nvPr>
        </p:nvGraphicFramePr>
        <p:xfrm>
          <a:off x="1208053" y="3988957"/>
          <a:ext cx="4879704" cy="523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own Arrow 7"/>
          <p:cNvSpPr/>
          <p:nvPr/>
        </p:nvSpPr>
        <p:spPr>
          <a:xfrm>
            <a:off x="4384964" y="3621871"/>
            <a:ext cx="579337" cy="3670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9" grpId="0">
        <p:bldAsOne/>
      </p:bldGraphic>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676817" y="441722"/>
            <a:ext cx="4676700" cy="514383"/>
          </a:xfrm>
          <a:prstGeom prst="rect">
            <a:avLst/>
          </a:prstGeom>
        </p:spPr>
        <p:txBody>
          <a:bodyPr spcFirstLastPara="1" wrap="square" lIns="0" tIns="0" rIns="0" bIns="0" anchor="b" anchorCtr="0">
            <a:noAutofit/>
          </a:bodyPr>
          <a:lstStyle/>
          <a:p>
            <a:pPr marL="0" lvl="0" indent="0" algn="ctr" rtl="1">
              <a:spcBef>
                <a:spcPts val="0"/>
              </a:spcBef>
              <a:spcAft>
                <a:spcPts val="0"/>
              </a:spcAft>
              <a:buNone/>
            </a:pPr>
            <a:r>
              <a:rPr lang="fa-IR" sz="3200" dirty="0" smtClean="0">
                <a:solidFill>
                  <a:schemeClr val="tx2">
                    <a:lumMod val="10000"/>
                  </a:schemeClr>
                </a:solidFill>
                <a:cs typeface="B Titr" panose="00000700000000000000" pitchFamily="2" charset="-78"/>
              </a:rPr>
              <a:t>مقدمه</a:t>
            </a:r>
            <a:endParaRPr sz="3600" dirty="0">
              <a:solidFill>
                <a:schemeClr val="tx2">
                  <a:lumMod val="10000"/>
                </a:schemeClr>
              </a:solidFill>
              <a:cs typeface="B Titr" panose="00000700000000000000" pitchFamily="2" charset="-78"/>
            </a:endParaRPr>
          </a:p>
        </p:txBody>
      </p:sp>
      <p:sp>
        <p:nvSpPr>
          <p:cNvPr id="406" name="Google Shape;406;p15"/>
          <p:cNvSpPr txBox="1">
            <a:spLocks noGrp="1"/>
          </p:cNvSpPr>
          <p:nvPr>
            <p:ph type="subTitle" idx="1"/>
          </p:nvPr>
        </p:nvSpPr>
        <p:spPr>
          <a:xfrm>
            <a:off x="996612" y="1272659"/>
            <a:ext cx="4676700" cy="383700"/>
          </a:xfrm>
          <a:prstGeom prst="rect">
            <a:avLst/>
          </a:prstGeom>
        </p:spPr>
        <p:txBody>
          <a:bodyPr spcFirstLastPara="1" wrap="square" lIns="0" tIns="0" rIns="0" bIns="0" anchor="t" anchorCtr="0">
            <a:noAutofit/>
          </a:bodyPr>
          <a:lstStyle/>
          <a:p>
            <a:pPr marL="285750" lvl="0" indent="-285750" algn="just" rtl="1">
              <a:buFont typeface="Arial" panose="020B0604020202020204" pitchFamily="34" charset="0"/>
              <a:buChar char="•"/>
            </a:pPr>
            <a:r>
              <a:rPr lang="ar-SA" sz="1600" dirty="0">
                <a:solidFill>
                  <a:schemeClr val="tx2">
                    <a:lumMod val="10000"/>
                  </a:schemeClr>
                </a:solidFill>
                <a:cs typeface="B Nazanin" panose="00000400000000000000" pitchFamily="2" charset="-78"/>
              </a:rPr>
              <a:t>سازمان های خدمات مالی دارای تعدادی اهداف استراتژیک از جمله جذب و حفظ مشتریان جدید و فعلی از طریق بکارگیری روش های مدیریتی مختلف هستند</a:t>
            </a:r>
            <a:r>
              <a:rPr lang="ar-SA" sz="1600" dirty="0" smtClean="0">
                <a:solidFill>
                  <a:schemeClr val="tx2">
                    <a:lumMod val="10000"/>
                  </a:schemeClr>
                </a:solidFill>
                <a:cs typeface="B Nazanin" panose="00000400000000000000" pitchFamily="2" charset="-78"/>
              </a:rPr>
              <a:t>.</a:t>
            </a:r>
            <a:endParaRPr lang="fa-IR" sz="1600" dirty="0" smtClean="0">
              <a:solidFill>
                <a:schemeClr val="tx2">
                  <a:lumMod val="10000"/>
                </a:schemeClr>
              </a:solidFill>
              <a:cs typeface="B Nazanin" panose="00000400000000000000" pitchFamily="2" charset="-78"/>
            </a:endParaRPr>
          </a:p>
          <a:p>
            <a:pPr marL="285750" lvl="0" indent="-285750" algn="just" rtl="1">
              <a:buFont typeface="Arial" panose="020B0604020202020204" pitchFamily="34" charset="0"/>
              <a:buChar char="•"/>
            </a:pPr>
            <a:r>
              <a:rPr lang="ar-SA" sz="1600" dirty="0">
                <a:solidFill>
                  <a:schemeClr val="tx2">
                    <a:lumMod val="10000"/>
                  </a:schemeClr>
                </a:solidFill>
                <a:cs typeface="B Nazanin" panose="00000400000000000000" pitchFamily="2" charset="-78"/>
              </a:rPr>
              <a:t>بانک‌ها به‌عنوان یک مؤسسه مالی، حجم عظیمی از داده‌ها را از منابع مختلف از مشتریان خود تولید می‌کنند و این به نیاز به داده‌های بزرگ </a:t>
            </a:r>
            <a:r>
              <a:rPr lang="ar-SA" sz="1600" dirty="0" smtClean="0">
                <a:solidFill>
                  <a:schemeClr val="tx2">
                    <a:lumMod val="10000"/>
                  </a:schemeClr>
                </a:solidFill>
                <a:cs typeface="B Nazanin" panose="00000400000000000000" pitchFamily="2" charset="-78"/>
              </a:rPr>
              <a:t>کمک </a:t>
            </a:r>
            <a:r>
              <a:rPr lang="ar-SA" sz="1600" dirty="0">
                <a:solidFill>
                  <a:schemeClr val="tx2">
                    <a:lumMod val="10000"/>
                  </a:schemeClr>
                </a:solidFill>
                <a:cs typeface="B Nazanin" panose="00000400000000000000" pitchFamily="2" charset="-78"/>
              </a:rPr>
              <a:t>کرده است. </a:t>
            </a:r>
            <a:endParaRPr lang="fa-IR" sz="1600" dirty="0" smtClean="0">
              <a:solidFill>
                <a:schemeClr val="tx2">
                  <a:lumMod val="10000"/>
                </a:schemeClr>
              </a:solidFill>
              <a:cs typeface="B Nazanin" panose="00000400000000000000" pitchFamily="2" charset="-78"/>
            </a:endParaRPr>
          </a:p>
          <a:p>
            <a:pPr marL="285750" lvl="0" indent="-285750" algn="just" rtl="1">
              <a:buFont typeface="Arial" panose="020B0604020202020204" pitchFamily="34" charset="0"/>
              <a:buChar char="•"/>
            </a:pPr>
            <a:r>
              <a:rPr lang="ar-SA" sz="1600" dirty="0">
                <a:solidFill>
                  <a:schemeClr val="tx2">
                    <a:lumMod val="10000"/>
                  </a:schemeClr>
                </a:solidFill>
                <a:cs typeface="B Nazanin" panose="00000400000000000000" pitchFamily="2" charset="-78"/>
              </a:rPr>
              <a:t>ماشین بردار پشتیبانی می تواند به کاهش ریسک و بهبود کیفیت خدمات ارائه شده به مشتریان برای موفقیت در تجارت کمک کند</a:t>
            </a:r>
            <a:r>
              <a:rPr lang="ar-SA" sz="1600" dirty="0" smtClean="0">
                <a:solidFill>
                  <a:schemeClr val="tx2">
                    <a:lumMod val="10000"/>
                  </a:schemeClr>
                </a:solidFill>
                <a:cs typeface="B Nazanin" panose="00000400000000000000" pitchFamily="2" charset="-78"/>
              </a:rPr>
              <a:t>.</a:t>
            </a:r>
            <a:endParaRPr lang="fa-IR" sz="1600" dirty="0" smtClean="0">
              <a:solidFill>
                <a:schemeClr val="tx2">
                  <a:lumMod val="10000"/>
                </a:schemeClr>
              </a:solidFill>
              <a:cs typeface="B Nazanin" panose="00000400000000000000" pitchFamily="2" charset="-78"/>
            </a:endParaRPr>
          </a:p>
          <a:p>
            <a:pPr marL="285750" lvl="0" indent="-285750" algn="just" rtl="1">
              <a:buFont typeface="Arial" panose="020B0604020202020204" pitchFamily="34" charset="0"/>
              <a:buChar char="•"/>
            </a:pPr>
            <a:r>
              <a:rPr lang="ar-SA" sz="1600" dirty="0">
                <a:solidFill>
                  <a:schemeClr val="tx2">
                    <a:lumMod val="10000"/>
                  </a:schemeClr>
                </a:solidFill>
                <a:cs typeface="B Nazanin" panose="00000400000000000000" pitchFamily="2" charset="-78"/>
              </a:rPr>
              <a:t>مبارزه با کلاهبرداری با تکنیک‌های پیشگیری سنتی مانند پین، رمز عبور و سیستم‌های شناسایی همراه است، اما در سیستم‌های بانکی مدرن ناکافی شده‌اند.</a:t>
            </a:r>
            <a:endParaRPr sz="1600" dirty="0">
              <a:solidFill>
                <a:schemeClr val="tx2">
                  <a:lumMod val="10000"/>
                </a:schemeClr>
              </a:solidFill>
              <a:cs typeface="B Nazanin" panose="00000400000000000000" pitchFamily="2" charset="-78"/>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912427" y="912423"/>
            <a:ext cx="2762375"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746031294"/>
              </p:ext>
            </p:extLst>
          </p:nvPr>
        </p:nvGraphicFramePr>
        <p:xfrm>
          <a:off x="2000250" y="1433945"/>
          <a:ext cx="5387685" cy="2507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262745" y="613064"/>
            <a:ext cx="2400300" cy="369332"/>
          </a:xfrm>
          <a:prstGeom prst="rect">
            <a:avLst/>
          </a:prstGeom>
          <a:noFill/>
        </p:spPr>
        <p:txBody>
          <a:bodyPr wrap="square" rtlCol="0">
            <a:spAutoFit/>
          </a:bodyPr>
          <a:lstStyle/>
          <a:p>
            <a:pPr algn="ctr"/>
            <a:r>
              <a:rPr lang="fa-IR" sz="1800" dirty="0" smtClean="0">
                <a:solidFill>
                  <a:schemeClr val="tx2">
                    <a:lumMod val="10000"/>
                  </a:schemeClr>
                </a:solidFill>
                <a:cs typeface="B Titr" panose="00000700000000000000" pitchFamily="2" charset="-78"/>
              </a:rPr>
              <a:t>فهرست عناوین :</a:t>
            </a:r>
            <a:endParaRPr lang="en-US" sz="1800" dirty="0">
              <a:solidFill>
                <a:schemeClr val="tx2">
                  <a:lumMod val="10000"/>
                </a:schemeClr>
              </a:solidFill>
              <a:cs typeface="B Titr" panose="00000700000000000000" pitchFamily="2" charset="-78"/>
            </a:endParaRPr>
          </a:p>
        </p:txBody>
      </p:sp>
    </p:spTree>
    <p:extLst>
      <p:ext uri="{BB962C8B-B14F-4D97-AF65-F5344CB8AC3E}">
        <p14:creationId xmlns:p14="http://schemas.microsoft.com/office/powerpoint/2010/main" val="3007316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1396" y="358089"/>
            <a:ext cx="4676700" cy="514748"/>
          </a:xfrm>
        </p:spPr>
        <p:txBody>
          <a:bodyPr/>
          <a:lstStyle/>
          <a:p>
            <a:pPr algn="r" rtl="1"/>
            <a:r>
              <a:rPr lang="fa-IR" sz="2000" dirty="0" smtClean="0">
                <a:solidFill>
                  <a:schemeClr val="tx1">
                    <a:lumMod val="50000"/>
                  </a:schemeClr>
                </a:solidFill>
                <a:cs typeface="B Titr" panose="00000700000000000000" pitchFamily="2" charset="-78"/>
              </a:rPr>
              <a:t>تکنیک های داده کاوی</a:t>
            </a:r>
            <a:endParaRPr lang="en-US" sz="2000" dirty="0">
              <a:solidFill>
                <a:schemeClr val="tx1">
                  <a:lumMod val="50000"/>
                </a:schemeClr>
              </a:solidFill>
              <a:cs typeface="B Titr" panose="00000700000000000000" pitchFamily="2" charset="-78"/>
            </a:endParaRPr>
          </a:p>
        </p:txBody>
      </p:sp>
      <p:sp>
        <p:nvSpPr>
          <p:cNvPr id="3" name="Subtitle 2"/>
          <p:cNvSpPr>
            <a:spLocks noGrp="1"/>
          </p:cNvSpPr>
          <p:nvPr>
            <p:ph type="subTitle" idx="1"/>
          </p:nvPr>
        </p:nvSpPr>
        <p:spPr>
          <a:xfrm>
            <a:off x="1241712" y="1506682"/>
            <a:ext cx="6998277" cy="2798589"/>
          </a:xfrm>
        </p:spPr>
        <p:txBody>
          <a:bodyPr/>
          <a:lstStyle/>
          <a:p>
            <a:pPr algn="just" rtl="1"/>
            <a:r>
              <a:rPr lang="ar-SA" dirty="0">
                <a:solidFill>
                  <a:schemeClr val="tx1">
                    <a:lumMod val="50000"/>
                  </a:schemeClr>
                </a:solidFill>
                <a:cs typeface="B Nazanin" panose="00000400000000000000" pitchFamily="2" charset="-78"/>
              </a:rPr>
              <a:t>برنامه های کاربردی داده های بزرگ با تکنیک های داده کاوی می توانند نقش مهمی در مبارزه با این نوع تقلب ها داشته باشند. </a:t>
            </a:r>
            <a:endParaRPr lang="fa-IR" dirty="0" smtClean="0">
              <a:solidFill>
                <a:schemeClr val="tx1">
                  <a:lumMod val="50000"/>
                </a:schemeClr>
              </a:solidFill>
              <a:cs typeface="B Nazanin" panose="00000400000000000000" pitchFamily="2" charset="-78"/>
            </a:endParaRPr>
          </a:p>
          <a:p>
            <a:pPr algn="just" rtl="1"/>
            <a:r>
              <a:rPr lang="ar-SA" dirty="0">
                <a:solidFill>
                  <a:schemeClr val="tx1">
                    <a:lumMod val="50000"/>
                  </a:schemeClr>
                </a:solidFill>
                <a:cs typeface="B Nazanin" panose="00000400000000000000" pitchFamily="2" charset="-78"/>
              </a:rPr>
              <a:t>چندین تکنیک برای کشف تقلب توسط بسیاری از محققین پیشنهاد شده و مورد استفاده قرار گرفته است، از </a:t>
            </a:r>
            <a:r>
              <a:rPr lang="ar-SA" dirty="0" smtClean="0">
                <a:solidFill>
                  <a:schemeClr val="tx1">
                    <a:lumMod val="50000"/>
                  </a:schemeClr>
                </a:solidFill>
                <a:cs typeface="B Nazanin" panose="00000400000000000000" pitchFamily="2" charset="-78"/>
              </a:rPr>
              <a:t>جمله </a:t>
            </a:r>
            <a:r>
              <a:rPr lang="ar-SA" dirty="0">
                <a:solidFill>
                  <a:schemeClr val="tx1">
                    <a:lumMod val="50000"/>
                  </a:schemeClr>
                </a:solidFill>
                <a:cs typeface="B Nazanin" panose="00000400000000000000" pitchFamily="2" charset="-78"/>
              </a:rPr>
              <a:t>تقلب در کارت های اعتباری</a:t>
            </a:r>
            <a:r>
              <a:rPr lang="ar-SA" dirty="0" smtClean="0">
                <a:solidFill>
                  <a:schemeClr val="tx1">
                    <a:lumMod val="50000"/>
                  </a:schemeClr>
                </a:solidFill>
                <a:cs typeface="B Nazanin" panose="00000400000000000000" pitchFamily="2" charset="-78"/>
              </a:rPr>
              <a:t>.</a:t>
            </a:r>
            <a:endParaRPr lang="fa-IR" dirty="0" smtClean="0">
              <a:solidFill>
                <a:schemeClr val="tx1">
                  <a:lumMod val="50000"/>
                </a:schemeClr>
              </a:solidFill>
              <a:cs typeface="B Nazanin" panose="00000400000000000000" pitchFamily="2" charset="-78"/>
            </a:endParaRPr>
          </a:p>
          <a:p>
            <a:pPr algn="just" rtl="1"/>
            <a:r>
              <a:rPr lang="ar-SA" dirty="0" smtClean="0">
                <a:solidFill>
                  <a:schemeClr val="tx1">
                    <a:lumMod val="50000"/>
                  </a:schemeClr>
                </a:solidFill>
                <a:cs typeface="B Nazanin" panose="00000400000000000000" pitchFamily="2" charset="-78"/>
              </a:rPr>
              <a:t> </a:t>
            </a:r>
            <a:r>
              <a:rPr lang="ar-SA" dirty="0">
                <a:solidFill>
                  <a:schemeClr val="tx1">
                    <a:lumMod val="50000"/>
                  </a:schemeClr>
                </a:solidFill>
                <a:cs typeface="B Nazanin" panose="00000400000000000000" pitchFamily="2" charset="-78"/>
              </a:rPr>
              <a:t>از جمله این تکنیک‌های داده کاوی، شبکه‌های بیزی، زنجیره‌های مارکوف، شبکه‌های عصبی، رگرسیون خطی، هم‌ترازی توالی و غیره هستند. </a:t>
            </a:r>
            <a:endParaRPr lang="en-US" dirty="0">
              <a:solidFill>
                <a:schemeClr val="tx1">
                  <a:lumMod val="50000"/>
                </a:schemeClr>
              </a:solidFill>
              <a:cs typeface="B Nazanin" panose="00000400000000000000" pitchFamily="2" charset="-78"/>
            </a:endParaRPr>
          </a:p>
        </p:txBody>
      </p:sp>
    </p:spTree>
    <p:extLst>
      <p:ext uri="{BB962C8B-B14F-4D97-AF65-F5344CB8AC3E}">
        <p14:creationId xmlns:p14="http://schemas.microsoft.com/office/powerpoint/2010/main" val="2623472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506227"/>
          </a:xfrm>
          <a:prstGeom prst="rect">
            <a:avLst/>
          </a:prstGeom>
        </p:spPr>
        <p:txBody>
          <a:bodyPr spcFirstLastPara="1" wrap="square" lIns="0" tIns="0" rIns="0" bIns="0" anchor="t" anchorCtr="0">
            <a:noAutofit/>
          </a:bodyPr>
          <a:lstStyle/>
          <a:p>
            <a:pPr lvl="0" algn="ctr"/>
            <a:r>
              <a:rPr lang="ar-SA" sz="2400" dirty="0">
                <a:solidFill>
                  <a:schemeClr val="tx2">
                    <a:lumMod val="10000"/>
                  </a:schemeClr>
                </a:solidFill>
                <a:latin typeface="Rage Italic" panose="03070502040507070304" pitchFamily="66" charset="0"/>
                <a:cs typeface="B Titr" panose="00000700000000000000" pitchFamily="2" charset="-78"/>
              </a:rPr>
              <a:t>اشکال کلاهبرداری بانکی و شاخص های آنها</a:t>
            </a:r>
            <a:endParaRPr sz="2400" dirty="0">
              <a:solidFill>
                <a:schemeClr val="tx2">
                  <a:lumMod val="10000"/>
                </a:schemeClr>
              </a:solidFill>
              <a:latin typeface="Rage Italic" panose="03070502040507070304" pitchFamily="66" charset="0"/>
              <a:cs typeface="B Titr" panose="00000700000000000000" pitchFamily="2" charset="-78"/>
            </a:endParaRPr>
          </a:p>
        </p:txBody>
      </p:sp>
      <p:sp>
        <p:nvSpPr>
          <p:cNvPr id="595" name="Google Shape;595;p17"/>
          <p:cNvSpPr txBox="1">
            <a:spLocks noGrp="1"/>
          </p:cNvSpPr>
          <p:nvPr>
            <p:ph type="body" idx="1"/>
          </p:nvPr>
        </p:nvSpPr>
        <p:spPr>
          <a:xfrm>
            <a:off x="457200" y="1475509"/>
            <a:ext cx="5640900" cy="1454727"/>
          </a:xfrm>
          <a:prstGeom prst="rect">
            <a:avLst/>
          </a:prstGeom>
        </p:spPr>
        <p:txBody>
          <a:bodyPr spcFirstLastPara="1" wrap="square" lIns="0" tIns="0" rIns="0" bIns="0" anchor="t" anchorCtr="0">
            <a:noAutofit/>
          </a:bodyPr>
          <a:lstStyle/>
          <a:p>
            <a:pPr lvl="0" algn="r" rtl="1"/>
            <a:r>
              <a:rPr lang="ar-SA" sz="1400" dirty="0" smtClean="0">
                <a:solidFill>
                  <a:schemeClr val="tx2">
                    <a:lumMod val="10000"/>
                  </a:schemeClr>
                </a:solidFill>
                <a:cs typeface="B Titr" panose="00000700000000000000" pitchFamily="2" charset="-78"/>
              </a:rPr>
              <a:t>پولشویی</a:t>
            </a:r>
            <a:endParaRPr lang="en-US" sz="1400" dirty="0" smtClean="0">
              <a:solidFill>
                <a:schemeClr val="tx2">
                  <a:lumMod val="10000"/>
                </a:schemeClr>
              </a:solidFill>
              <a:cs typeface="B Titr" panose="00000700000000000000" pitchFamily="2" charset="-78"/>
            </a:endParaRPr>
          </a:p>
          <a:p>
            <a:pPr lvl="0" algn="r" rtl="1">
              <a:buFont typeface="Wingdings" panose="05000000000000000000" pitchFamily="2" charset="2"/>
              <a:buChar char="§"/>
            </a:pPr>
            <a:r>
              <a:rPr lang="ar-SA" sz="1600" dirty="0">
                <a:solidFill>
                  <a:schemeClr val="tx2">
                    <a:lumMod val="10000"/>
                  </a:schemeClr>
                </a:solidFill>
                <a:cs typeface="B Nazanin" panose="00000400000000000000" pitchFamily="2" charset="-78"/>
              </a:rPr>
              <a:t>یکی از روش های شناخته شده کلاهبرداری </a:t>
            </a:r>
            <a:r>
              <a:rPr lang="ar-SA" sz="1600" dirty="0" smtClean="0">
                <a:solidFill>
                  <a:schemeClr val="tx2">
                    <a:lumMod val="10000"/>
                  </a:schemeClr>
                </a:solidFill>
                <a:cs typeface="B Nazanin" panose="00000400000000000000" pitchFamily="2" charset="-78"/>
              </a:rPr>
              <a:t>است</a:t>
            </a:r>
            <a:endParaRPr lang="en-US" sz="1600" dirty="0" smtClean="0">
              <a:solidFill>
                <a:schemeClr val="tx2">
                  <a:lumMod val="10000"/>
                </a:schemeClr>
              </a:solidFill>
              <a:cs typeface="B Nazanin" panose="00000400000000000000" pitchFamily="2" charset="-78"/>
            </a:endParaRPr>
          </a:p>
          <a:p>
            <a:pPr lvl="0" algn="r" rtl="1">
              <a:buFont typeface="Wingdings" panose="05000000000000000000" pitchFamily="2" charset="2"/>
              <a:buChar char="§"/>
            </a:pPr>
            <a:r>
              <a:rPr lang="ar-SA" sz="1600" dirty="0">
                <a:solidFill>
                  <a:schemeClr val="tx2">
                    <a:lumMod val="10000"/>
                  </a:schemeClr>
                </a:solidFill>
                <a:cs typeface="B Nazanin" panose="00000400000000000000" pitchFamily="2" charset="-78"/>
              </a:rPr>
              <a:t>مبارزه با پولشویی در صنعت مالی مبتنی بر تجزیه و تحلیل و پردازش اظهارات مربوط به تراکنش های مشکوک کشف شده توسط موسسات مالی </a:t>
            </a:r>
            <a:r>
              <a:rPr lang="ar-SA" sz="1600" dirty="0" smtClean="0">
                <a:solidFill>
                  <a:schemeClr val="tx2">
                    <a:lumMod val="10000"/>
                  </a:schemeClr>
                </a:solidFill>
                <a:cs typeface="B Nazanin" panose="00000400000000000000" pitchFamily="2" charset="-78"/>
              </a:rPr>
              <a:t>است</a:t>
            </a:r>
            <a:endParaRPr lang="en-US" sz="1600" dirty="0" smtClean="0">
              <a:solidFill>
                <a:schemeClr val="tx2">
                  <a:lumMod val="10000"/>
                </a:schemeClr>
              </a:solidFill>
              <a:cs typeface="B Nazanin" panose="00000400000000000000" pitchFamily="2" charset="-78"/>
            </a:endParaRPr>
          </a:p>
          <a:p>
            <a:pPr marL="114300" lvl="0" indent="0" algn="r" rtl="1">
              <a:buNone/>
            </a:pPr>
            <a:endParaRPr sz="1400" dirty="0">
              <a:solidFill>
                <a:schemeClr val="tx2">
                  <a:lumMod val="10000"/>
                </a:schemeClr>
              </a:solidFill>
              <a:cs typeface="B Titr" panose="00000700000000000000" pitchFamily="2" charset="-78"/>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aphicFrame>
        <p:nvGraphicFramePr>
          <p:cNvPr id="3" name="Diagram 2"/>
          <p:cNvGraphicFramePr/>
          <p:nvPr>
            <p:extLst>
              <p:ext uri="{D42A27DB-BD31-4B8C-83A1-F6EECF244321}">
                <p14:modId xmlns:p14="http://schemas.microsoft.com/office/powerpoint/2010/main" val="2151117666"/>
              </p:ext>
            </p:extLst>
          </p:nvPr>
        </p:nvGraphicFramePr>
        <p:xfrm>
          <a:off x="1267691" y="3171791"/>
          <a:ext cx="3907890" cy="139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5">
                                            <p:txEl>
                                              <p:pRg st="0" end="0"/>
                                            </p:txEl>
                                          </p:spTgt>
                                        </p:tgtEl>
                                        <p:attrNameLst>
                                          <p:attrName>style.visibility</p:attrName>
                                        </p:attrNameLst>
                                      </p:cBhvr>
                                      <p:to>
                                        <p:strVal val="visible"/>
                                      </p:to>
                                    </p:set>
                                    <p:animEffect transition="in" filter="fade">
                                      <p:cBhvr>
                                        <p:cTn id="7" dur="500"/>
                                        <p:tgtEl>
                                          <p:spTgt spid="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95">
                                            <p:txEl>
                                              <p:pRg st="1" end="1"/>
                                            </p:txEl>
                                          </p:spTgt>
                                        </p:tgtEl>
                                        <p:attrNameLst>
                                          <p:attrName>style.visibility</p:attrName>
                                        </p:attrNameLst>
                                      </p:cBhvr>
                                      <p:to>
                                        <p:strVal val="visible"/>
                                      </p:to>
                                    </p:set>
                                    <p:anim calcmode="lin" valueType="num">
                                      <p:cBhvr additive="base">
                                        <p:cTn id="12" dur="500" fill="hold"/>
                                        <p:tgtEl>
                                          <p:spTgt spid="5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95">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95">
                                            <p:txEl>
                                              <p:pRg st="2" end="2"/>
                                            </p:txEl>
                                          </p:spTgt>
                                        </p:tgtEl>
                                        <p:attrNameLst>
                                          <p:attrName>style.visibility</p:attrName>
                                        </p:attrNameLst>
                                      </p:cBhvr>
                                      <p:to>
                                        <p:strVal val="visible"/>
                                      </p:to>
                                    </p:set>
                                    <p:anim calcmode="lin" valueType="num">
                                      <p:cBhvr additive="base">
                                        <p:cTn id="16" dur="500" fill="hold"/>
                                        <p:tgtEl>
                                          <p:spTgt spid="595">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5151" y="644237"/>
            <a:ext cx="7265594" cy="1662545"/>
          </a:xfrm>
        </p:spPr>
        <p:txBody>
          <a:bodyPr/>
          <a:lstStyle/>
          <a:p>
            <a:pPr algn="just" rtl="1"/>
            <a:r>
              <a:rPr lang="ar-SA" sz="1600" dirty="0">
                <a:solidFill>
                  <a:schemeClr val="tx2">
                    <a:lumMod val="10000"/>
                  </a:schemeClr>
                </a:solidFill>
                <a:cs typeface="B Titr" panose="00000700000000000000" pitchFamily="2" charset="-78"/>
              </a:rPr>
              <a:t>تقلب بر اساس کارت های </a:t>
            </a:r>
            <a:r>
              <a:rPr lang="ar-SA" sz="1600" dirty="0" smtClean="0">
                <a:solidFill>
                  <a:schemeClr val="tx2">
                    <a:lumMod val="10000"/>
                  </a:schemeClr>
                </a:solidFill>
                <a:cs typeface="B Titr" panose="00000700000000000000" pitchFamily="2" charset="-78"/>
              </a:rPr>
              <a:t>اعتباری</a:t>
            </a:r>
            <a:endParaRPr lang="en-US" sz="1600" dirty="0" smtClean="0">
              <a:solidFill>
                <a:schemeClr val="tx2">
                  <a:lumMod val="10000"/>
                </a:schemeClr>
              </a:solidFill>
              <a:cs typeface="B Titr" panose="00000700000000000000" pitchFamily="2" charset="-78"/>
            </a:endParaRPr>
          </a:p>
          <a:p>
            <a:pPr algn="just" rtl="1">
              <a:buFont typeface="Wingdings" panose="05000000000000000000" pitchFamily="2" charset="2"/>
              <a:buChar char="§"/>
            </a:pPr>
            <a:r>
              <a:rPr lang="ar-SA" sz="1800" dirty="0">
                <a:solidFill>
                  <a:schemeClr val="tx2">
                    <a:lumMod val="10000"/>
                  </a:schemeClr>
                </a:solidFill>
                <a:cs typeface="B Nazanin" panose="00000400000000000000" pitchFamily="2" charset="-78"/>
              </a:rPr>
              <a:t>کلاهبرداری مبتنی بر کارت اعتباری همچنان در حال افزایش </a:t>
            </a:r>
            <a:r>
              <a:rPr lang="ar-SA" sz="1800" dirty="0" smtClean="0">
                <a:solidFill>
                  <a:schemeClr val="tx2">
                    <a:lumMod val="10000"/>
                  </a:schemeClr>
                </a:solidFill>
                <a:cs typeface="B Nazanin" panose="00000400000000000000" pitchFamily="2" charset="-78"/>
              </a:rPr>
              <a:t>است</a:t>
            </a:r>
            <a:endParaRPr lang="en-US" sz="1800" dirty="0" smtClean="0">
              <a:solidFill>
                <a:schemeClr val="tx2">
                  <a:lumMod val="10000"/>
                </a:schemeClr>
              </a:solidFill>
              <a:cs typeface="B Nazanin" panose="00000400000000000000" pitchFamily="2" charset="-78"/>
            </a:endParaRPr>
          </a:p>
          <a:p>
            <a:pPr algn="just" rtl="1">
              <a:buFont typeface="Wingdings" panose="05000000000000000000" pitchFamily="2" charset="2"/>
              <a:buChar char="§"/>
            </a:pPr>
            <a:r>
              <a:rPr lang="ar-SA" sz="1800" dirty="0" smtClean="0">
                <a:solidFill>
                  <a:schemeClr val="tx2">
                    <a:lumMod val="10000"/>
                  </a:schemeClr>
                </a:solidFill>
                <a:cs typeface="B Nazanin" panose="00000400000000000000" pitchFamily="2" charset="-78"/>
              </a:rPr>
              <a:t>بانک </a:t>
            </a:r>
            <a:r>
              <a:rPr lang="ar-SA" sz="1800" dirty="0">
                <a:solidFill>
                  <a:schemeClr val="tx2">
                    <a:lumMod val="10000"/>
                  </a:schemeClr>
                </a:solidFill>
                <a:cs typeface="B Nazanin" panose="00000400000000000000" pitchFamily="2" charset="-78"/>
              </a:rPr>
              <a:t>ها و شرکت های مالی سالانه مبالغ هنگفتی را از طریق کلاهبرداری با استفاده از کارت اعتباری از دست می دهند</a:t>
            </a:r>
            <a:r>
              <a:rPr lang="ar-SA" sz="1800" dirty="0" smtClean="0">
                <a:solidFill>
                  <a:schemeClr val="tx2">
                    <a:lumMod val="10000"/>
                  </a:schemeClr>
                </a:solidFill>
                <a:cs typeface="B Nazanin" panose="00000400000000000000" pitchFamily="2" charset="-78"/>
              </a:rPr>
              <a:t>.</a:t>
            </a:r>
            <a:endParaRPr lang="en-US" sz="1800" dirty="0" smtClean="0">
              <a:solidFill>
                <a:schemeClr val="tx2">
                  <a:lumMod val="10000"/>
                </a:schemeClr>
              </a:solidFill>
              <a:cs typeface="B Nazanin" panose="00000400000000000000" pitchFamily="2" charset="-78"/>
            </a:endParaRPr>
          </a:p>
          <a:p>
            <a:pPr marL="114300" indent="0" algn="just" rtl="1">
              <a:buNone/>
            </a:pPr>
            <a:endParaRPr lang="en-US" dirty="0" smtClean="0">
              <a:solidFill>
                <a:schemeClr val="tx2">
                  <a:lumMod val="10000"/>
                </a:schemeClr>
              </a:solidFill>
              <a:cs typeface="B Nazanin" panose="00000400000000000000" pitchFamily="2" charset="-78"/>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pSp>
        <p:nvGrpSpPr>
          <p:cNvPr id="145" name="Google Shape;597;p17"/>
          <p:cNvGrpSpPr/>
          <p:nvPr/>
        </p:nvGrpSpPr>
        <p:grpSpPr>
          <a:xfrm>
            <a:off x="311726" y="2880928"/>
            <a:ext cx="2376387" cy="1886641"/>
            <a:chOff x="2183550" y="65875"/>
            <a:chExt cx="4483981" cy="4807045"/>
          </a:xfrm>
        </p:grpSpPr>
        <p:sp>
          <p:nvSpPr>
            <p:cNvPr id="146"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8" name="Google Shape;620;p17"/>
            <p:cNvGrpSpPr/>
            <p:nvPr/>
          </p:nvGrpSpPr>
          <p:grpSpPr>
            <a:xfrm>
              <a:off x="2428704" y="3970322"/>
              <a:ext cx="350131" cy="370523"/>
              <a:chOff x="4512354" y="4952197"/>
              <a:chExt cx="350131" cy="370523"/>
            </a:xfrm>
          </p:grpSpPr>
          <p:grpSp>
            <p:nvGrpSpPr>
              <p:cNvPr id="204" name="Google Shape;621;p17"/>
              <p:cNvGrpSpPr/>
              <p:nvPr/>
            </p:nvGrpSpPr>
            <p:grpSpPr>
              <a:xfrm>
                <a:off x="4512354" y="5116449"/>
                <a:ext cx="343196" cy="206271"/>
                <a:chOff x="4512354" y="5116449"/>
                <a:chExt cx="343196" cy="206271"/>
              </a:xfrm>
            </p:grpSpPr>
            <p:sp>
              <p:nvSpPr>
                <p:cNvPr id="215"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8" name="Google Shape;625;p17"/>
                <p:cNvGrpSpPr/>
                <p:nvPr/>
              </p:nvGrpSpPr>
              <p:grpSpPr>
                <a:xfrm>
                  <a:off x="4592868" y="5212556"/>
                  <a:ext cx="96807" cy="56007"/>
                  <a:chOff x="4592868" y="5212556"/>
                  <a:chExt cx="96807" cy="56007"/>
                </a:xfrm>
              </p:grpSpPr>
              <p:sp>
                <p:nvSpPr>
                  <p:cNvPr id="283"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5" name="Google Shape;692;p17"/>
              <p:cNvGrpSpPr/>
              <p:nvPr/>
            </p:nvGrpSpPr>
            <p:grpSpPr>
              <a:xfrm>
                <a:off x="4655095" y="4952197"/>
                <a:ext cx="207390" cy="280361"/>
                <a:chOff x="4655095" y="4952197"/>
                <a:chExt cx="207390" cy="280361"/>
              </a:xfrm>
            </p:grpSpPr>
            <p:grpSp>
              <p:nvGrpSpPr>
                <p:cNvPr id="206" name="Google Shape;693;p17"/>
                <p:cNvGrpSpPr/>
                <p:nvPr/>
              </p:nvGrpSpPr>
              <p:grpSpPr>
                <a:xfrm>
                  <a:off x="4655095" y="4952197"/>
                  <a:ext cx="207390" cy="280361"/>
                  <a:chOff x="4655095" y="4952197"/>
                  <a:chExt cx="207390" cy="280361"/>
                </a:xfrm>
              </p:grpSpPr>
              <p:sp>
                <p:nvSpPr>
                  <p:cNvPr id="210"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7"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69"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8" name="Google Shape;731;p17"/>
            <p:cNvGrpSpPr/>
            <p:nvPr/>
          </p:nvGrpSpPr>
          <p:grpSpPr>
            <a:xfrm>
              <a:off x="6161836" y="4215479"/>
              <a:ext cx="350682" cy="265782"/>
              <a:chOff x="6621095" y="1452181"/>
              <a:chExt cx="330894" cy="250785"/>
            </a:xfrm>
          </p:grpSpPr>
          <p:sp>
            <p:nvSpPr>
              <p:cNvPr id="199"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aphicFrame>
        <p:nvGraphicFramePr>
          <p:cNvPr id="287" name="Diagram 286"/>
          <p:cNvGraphicFramePr/>
          <p:nvPr>
            <p:extLst>
              <p:ext uri="{D42A27DB-BD31-4B8C-83A1-F6EECF244321}">
                <p14:modId xmlns:p14="http://schemas.microsoft.com/office/powerpoint/2010/main" val="875871009"/>
              </p:ext>
            </p:extLst>
          </p:nvPr>
        </p:nvGraphicFramePr>
        <p:xfrm>
          <a:off x="3145673" y="2893266"/>
          <a:ext cx="5083927" cy="185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6" name="TextBox 285"/>
          <p:cNvSpPr txBox="1"/>
          <p:nvPr/>
        </p:nvSpPr>
        <p:spPr>
          <a:xfrm>
            <a:off x="5496791" y="2306782"/>
            <a:ext cx="2732809" cy="307777"/>
          </a:xfrm>
          <a:prstGeom prst="rect">
            <a:avLst/>
          </a:prstGeom>
          <a:noFill/>
        </p:spPr>
        <p:txBody>
          <a:bodyPr wrap="square" rtlCol="0">
            <a:spAutoFit/>
          </a:bodyPr>
          <a:lstStyle/>
          <a:p>
            <a:pPr marL="114300" indent="0" algn="just" rtl="1">
              <a:buNone/>
            </a:pPr>
            <a:r>
              <a:rPr lang="ar-SA" dirty="0">
                <a:solidFill>
                  <a:schemeClr val="tx2">
                    <a:lumMod val="10000"/>
                  </a:schemeClr>
                </a:solidFill>
                <a:cs typeface="B Titr" panose="00000700000000000000" pitchFamily="2" charset="-78"/>
              </a:rPr>
              <a:t>شاخص هایی مانند</a:t>
            </a:r>
            <a:r>
              <a:rPr lang="en-US" dirty="0">
                <a:solidFill>
                  <a:schemeClr val="tx2">
                    <a:lumMod val="10000"/>
                  </a:schemeClr>
                </a:solidFill>
                <a:cs typeface="B Nazanin" panose="00000400000000000000" pitchFamily="2" charset="-78"/>
              </a:rPr>
              <a:t>:</a:t>
            </a:r>
            <a:endParaRPr lang="en-US" dirty="0">
              <a:solidFill>
                <a:schemeClr val="tx2">
                  <a:lumMod val="10000"/>
                </a:schemeClr>
              </a:solidFill>
              <a:cs typeface="B Nazanin" panose="00000400000000000000" pitchFamily="2" charset="-78"/>
            </a:endParaRPr>
          </a:p>
        </p:txBody>
      </p:sp>
    </p:spTree>
    <p:extLst>
      <p:ext uri="{BB962C8B-B14F-4D97-AF65-F5344CB8AC3E}">
        <p14:creationId xmlns:p14="http://schemas.microsoft.com/office/powerpoint/2010/main" val="277834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1000"/>
                                        <p:tgtEl>
                                          <p:spTgt spid="286"/>
                                        </p:tgtEl>
                                      </p:cBhvr>
                                    </p:animEffect>
                                    <p:anim calcmode="lin" valueType="num">
                                      <p:cBhvr>
                                        <p:cTn id="8" dur="1000" fill="hold"/>
                                        <p:tgtEl>
                                          <p:spTgt spid="286"/>
                                        </p:tgtEl>
                                        <p:attrNameLst>
                                          <p:attrName>ppt_x</p:attrName>
                                        </p:attrNameLst>
                                      </p:cBhvr>
                                      <p:tavLst>
                                        <p:tav tm="0">
                                          <p:val>
                                            <p:strVal val="#ppt_x"/>
                                          </p:val>
                                        </p:tav>
                                        <p:tav tm="100000">
                                          <p:val>
                                            <p:strVal val="#ppt_x"/>
                                          </p:val>
                                        </p:tav>
                                      </p:tavLst>
                                    </p:anim>
                                    <p:anim calcmode="lin" valueType="num">
                                      <p:cBhvr>
                                        <p:cTn id="9" dur="1000" fill="hold"/>
                                        <p:tgtEl>
                                          <p:spTgt spid="28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7"/>
                                        </p:tgtEl>
                                        <p:attrNameLst>
                                          <p:attrName>style.visibility</p:attrName>
                                        </p:attrNameLst>
                                      </p:cBhvr>
                                      <p:to>
                                        <p:strVal val="visible"/>
                                      </p:to>
                                    </p:set>
                                    <p:animEffect transition="in" filter="fade">
                                      <p:cBhvr>
                                        <p:cTn id="14" dur="1000"/>
                                        <p:tgtEl>
                                          <p:spTgt spid="287"/>
                                        </p:tgtEl>
                                      </p:cBhvr>
                                    </p:animEffect>
                                    <p:anim calcmode="lin" valueType="num">
                                      <p:cBhvr>
                                        <p:cTn id="15" dur="1000" fill="hold"/>
                                        <p:tgtEl>
                                          <p:spTgt spid="287"/>
                                        </p:tgtEl>
                                        <p:attrNameLst>
                                          <p:attrName>ppt_x</p:attrName>
                                        </p:attrNameLst>
                                      </p:cBhvr>
                                      <p:tavLst>
                                        <p:tav tm="0">
                                          <p:val>
                                            <p:strVal val="#ppt_x"/>
                                          </p:val>
                                        </p:tav>
                                        <p:tav tm="100000">
                                          <p:val>
                                            <p:strVal val="#ppt_x"/>
                                          </p:val>
                                        </p:tav>
                                      </p:tavLst>
                                    </p:anim>
                                    <p:anim calcmode="lin" valueType="num">
                                      <p:cBhvr>
                                        <p:cTn id="16" dur="1000" fill="hold"/>
                                        <p:tgtEl>
                                          <p:spTgt spid="2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87" grpId="0">
        <p:bldAsOne/>
      </p:bldGraphic>
      <p:bldP spid="28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p:cNvPicPr/>
          <p:nvPr/>
        </p:nvPicPr>
        <p:blipFill>
          <a:blip r:embed="rId2"/>
          <a:stretch>
            <a:fillRect/>
          </a:stretch>
        </p:blipFill>
        <p:spPr>
          <a:xfrm>
            <a:off x="1423553" y="1120791"/>
            <a:ext cx="5943600" cy="3105785"/>
          </a:xfrm>
          <a:prstGeom prst="rect">
            <a:avLst/>
          </a:prstGeom>
          <a:ln>
            <a:noFill/>
          </a:ln>
          <a:effectLst>
            <a:softEdge rad="112500"/>
          </a:effectLst>
        </p:spPr>
      </p:pic>
      <p:sp>
        <p:nvSpPr>
          <p:cNvPr id="7" name="Rectangle 6"/>
          <p:cNvSpPr/>
          <p:nvPr/>
        </p:nvSpPr>
        <p:spPr>
          <a:xfrm>
            <a:off x="6513222" y="453980"/>
            <a:ext cx="1494320" cy="338554"/>
          </a:xfrm>
          <a:prstGeom prst="rect">
            <a:avLst/>
          </a:prstGeom>
        </p:spPr>
        <p:txBody>
          <a:bodyPr wrap="none">
            <a:spAutoFit/>
          </a:bodyPr>
          <a:lstStyle/>
          <a:p>
            <a:r>
              <a:rPr lang="ar-SA" sz="1600" dirty="0">
                <a:latin typeface="Calibri" panose="020F0502020204030204" pitchFamily="34" charset="0"/>
                <a:ea typeface="Calibri" panose="020F0502020204030204" pitchFamily="34" charset="0"/>
                <a:cs typeface="B Titr" panose="00000700000000000000" pitchFamily="2" charset="-78"/>
              </a:rPr>
              <a:t>مدل تشخیص تقلب</a:t>
            </a:r>
            <a:endParaRPr lang="en-US" sz="1600" dirty="0">
              <a:cs typeface="B Titr" panose="00000700000000000000" pitchFamily="2" charset="-78"/>
            </a:endParaRPr>
          </a:p>
        </p:txBody>
      </p:sp>
    </p:spTree>
    <p:extLst>
      <p:ext uri="{BB962C8B-B14F-4D97-AF65-F5344CB8AC3E}">
        <p14:creationId xmlns:p14="http://schemas.microsoft.com/office/powerpoint/2010/main" val="883599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717917" y="291676"/>
            <a:ext cx="3867900" cy="575225"/>
          </a:xfrm>
          <a:prstGeom prst="rect">
            <a:avLst/>
          </a:prstGeom>
        </p:spPr>
        <p:txBody>
          <a:bodyPr spcFirstLastPara="1" wrap="square" lIns="0" tIns="0" rIns="0" bIns="0" anchor="b" anchorCtr="0">
            <a:noAutofit/>
          </a:bodyPr>
          <a:lstStyle/>
          <a:p>
            <a:pPr lvl="0" algn="ctr"/>
            <a:r>
              <a:rPr lang="ar-SA" sz="1800" dirty="0">
                <a:solidFill>
                  <a:schemeClr val="tx2">
                    <a:lumMod val="10000"/>
                  </a:schemeClr>
                </a:solidFill>
                <a:cs typeface="B Titr" panose="00000700000000000000" pitchFamily="2" charset="-78"/>
              </a:rPr>
              <a:t>داده های بزرگ برای کشف کلاهبرداری بانکی</a:t>
            </a:r>
            <a:endParaRPr sz="2400" dirty="0">
              <a:solidFill>
                <a:schemeClr val="tx2">
                  <a:lumMod val="10000"/>
                </a:schemeClr>
              </a:solidFill>
              <a:cs typeface="B Titr" panose="00000700000000000000" pitchFamily="2" charset="-78"/>
            </a:endParaRPr>
          </a:p>
        </p:txBody>
      </p:sp>
      <p:sp>
        <p:nvSpPr>
          <p:cNvPr id="742" name="Google Shape;742;p18"/>
          <p:cNvSpPr txBox="1">
            <a:spLocks noGrp="1"/>
          </p:cNvSpPr>
          <p:nvPr>
            <p:ph type="subTitle" idx="4294967295"/>
          </p:nvPr>
        </p:nvSpPr>
        <p:spPr>
          <a:xfrm>
            <a:off x="477872" y="1292186"/>
            <a:ext cx="4281300" cy="1727852"/>
          </a:xfrm>
          <a:prstGeom prst="rect">
            <a:avLst/>
          </a:prstGeom>
        </p:spPr>
        <p:txBody>
          <a:bodyPr spcFirstLastPara="1" wrap="square" lIns="0" tIns="0" rIns="0" bIns="0" anchor="t" anchorCtr="0">
            <a:noAutofit/>
          </a:bodyPr>
          <a:lstStyle/>
          <a:p>
            <a:pPr marL="0" lvl="0" indent="0" algn="just" rtl="1">
              <a:buNone/>
            </a:pPr>
            <a:r>
              <a:rPr lang="ar-SA" sz="1600" dirty="0">
                <a:solidFill>
                  <a:schemeClr val="tx2">
                    <a:lumMod val="10000"/>
                  </a:schemeClr>
                </a:solidFill>
                <a:cs typeface="B Nazanin" panose="00000400000000000000" pitchFamily="2" charset="-78"/>
              </a:rPr>
              <a:t>به دلیل تغییر سریع و توسعه تکنیک های مورد استفاده توسط کلاهبرداران، ابزارهای داده کاوی دیگر نمی توانند رفتارهای غیرعادی را تجزیه و تحلیل کنند</a:t>
            </a:r>
            <a:r>
              <a:rPr lang="ar-SA" sz="1600" dirty="0" smtClean="0">
                <a:solidFill>
                  <a:schemeClr val="tx2">
                    <a:lumMod val="10000"/>
                  </a:schemeClr>
                </a:solidFill>
                <a:cs typeface="B Nazanin" panose="00000400000000000000" pitchFamily="2" charset="-78"/>
              </a:rPr>
              <a:t>.</a:t>
            </a:r>
            <a:endParaRPr lang="en-US" sz="1600" dirty="0" smtClean="0">
              <a:solidFill>
                <a:schemeClr val="tx2">
                  <a:lumMod val="10000"/>
                </a:schemeClr>
              </a:solidFill>
              <a:cs typeface="B Nazanin" panose="00000400000000000000" pitchFamily="2" charset="-78"/>
            </a:endParaRPr>
          </a:p>
          <a:p>
            <a:pPr marL="0" lvl="0" indent="0" algn="just" rtl="1">
              <a:buNone/>
            </a:pPr>
            <a:r>
              <a:rPr lang="ar-SA" sz="1600" dirty="0">
                <a:solidFill>
                  <a:schemeClr val="tx2">
                    <a:lumMod val="10000"/>
                  </a:schemeClr>
                </a:solidFill>
                <a:cs typeface="B Nazanin" panose="00000400000000000000" pitchFamily="2" charset="-78"/>
              </a:rPr>
              <a:t>داده‌های بزرگ، در این زمینه، با تکنیک‌های یادگیری ماشینی برای تشخیص تقلب در پایگاه‌داده ارائه می‌شوند که بهترین کار برای مبارزه با کلاهبرداری بانکی است</a:t>
            </a:r>
            <a:r>
              <a:rPr lang="ar-SA" sz="1600" dirty="0" smtClean="0">
                <a:solidFill>
                  <a:schemeClr val="tx2">
                    <a:lumMod val="10000"/>
                  </a:schemeClr>
                </a:solidFill>
                <a:cs typeface="B Nazanin" panose="00000400000000000000" pitchFamily="2" charset="-78"/>
              </a:rPr>
              <a:t>.</a:t>
            </a:r>
            <a:endParaRPr lang="en-US" sz="1600" dirty="0" smtClean="0">
              <a:solidFill>
                <a:schemeClr val="tx2">
                  <a:lumMod val="10000"/>
                </a:schemeClr>
              </a:solidFill>
              <a:cs typeface="B Nazanin" panose="00000400000000000000" pitchFamily="2" charset="-78"/>
            </a:endParaRPr>
          </a:p>
          <a:p>
            <a:pPr marL="0" lvl="0" indent="0" algn="just" rtl="1">
              <a:buNone/>
            </a:pPr>
            <a:r>
              <a:rPr lang="ar-SA" sz="1600" dirty="0">
                <a:solidFill>
                  <a:schemeClr val="tx2">
                    <a:lumMod val="10000"/>
                  </a:schemeClr>
                </a:solidFill>
                <a:cs typeface="B Nazanin" panose="00000400000000000000" pitchFamily="2" charset="-78"/>
              </a:rPr>
              <a:t>از دو شکل یادگیری خودکار استفاده می شود: </a:t>
            </a:r>
            <a:endParaRPr lang="en-US" sz="1600" dirty="0" smtClean="0">
              <a:solidFill>
                <a:schemeClr val="tx2">
                  <a:lumMod val="10000"/>
                </a:schemeClr>
              </a:solidFill>
              <a:cs typeface="B Nazanin" panose="00000400000000000000" pitchFamily="2" charset="-78"/>
            </a:endParaRPr>
          </a:p>
          <a:p>
            <a:pPr marL="0" lvl="0" indent="0" algn="just" rtl="1">
              <a:buNone/>
            </a:pPr>
            <a:endParaRPr lang="en-US" sz="1600" dirty="0" smtClean="0">
              <a:solidFill>
                <a:schemeClr val="tx2">
                  <a:lumMod val="10000"/>
                </a:schemeClr>
              </a:solidFill>
              <a:cs typeface="B Nazanin" panose="00000400000000000000" pitchFamily="2" charset="-78"/>
            </a:endParaRPr>
          </a:p>
          <a:p>
            <a:pPr marL="285750" indent="-285750" algn="just" rtl="1"/>
            <a:r>
              <a:rPr lang="ar-SA" sz="1600" dirty="0" smtClean="0">
                <a:solidFill>
                  <a:schemeClr val="tx2">
                    <a:lumMod val="10000"/>
                  </a:schemeClr>
                </a:solidFill>
                <a:cs typeface="B Titr" panose="00000700000000000000" pitchFamily="2" charset="-78"/>
              </a:rPr>
              <a:t>نظارت شده</a:t>
            </a:r>
            <a:endParaRPr lang="en-US" sz="1600" dirty="0" smtClean="0">
              <a:solidFill>
                <a:schemeClr val="tx2">
                  <a:lumMod val="10000"/>
                </a:schemeClr>
              </a:solidFill>
              <a:cs typeface="B Titr" panose="00000700000000000000" pitchFamily="2" charset="-78"/>
            </a:endParaRPr>
          </a:p>
          <a:p>
            <a:pPr marL="285750" indent="-285750" algn="just" rtl="1"/>
            <a:r>
              <a:rPr lang="ar-SA" sz="1600" dirty="0" smtClean="0">
                <a:solidFill>
                  <a:schemeClr val="tx2">
                    <a:lumMod val="10000"/>
                  </a:schemeClr>
                </a:solidFill>
                <a:cs typeface="B Titr" panose="00000700000000000000" pitchFamily="2" charset="-78"/>
              </a:rPr>
              <a:t>بدون </a:t>
            </a:r>
            <a:r>
              <a:rPr lang="ar-SA" sz="1600" dirty="0">
                <a:solidFill>
                  <a:schemeClr val="tx2">
                    <a:lumMod val="10000"/>
                  </a:schemeClr>
                </a:solidFill>
                <a:cs typeface="B Titr" panose="00000700000000000000" pitchFamily="2" charset="-78"/>
              </a:rPr>
              <a:t>نظارت</a:t>
            </a:r>
            <a:endParaRPr sz="1600" dirty="0">
              <a:solidFill>
                <a:schemeClr val="tx2">
                  <a:lumMod val="10000"/>
                </a:schemeClr>
              </a:solidFill>
              <a:cs typeface="B Titr" panose="00000700000000000000" pitchFamily="2" charset="-78"/>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2">
                                            <p:txEl>
                                              <p:pRg st="4" end="4"/>
                                            </p:txEl>
                                          </p:spTgt>
                                        </p:tgtEl>
                                        <p:attrNameLst>
                                          <p:attrName>style.visibility</p:attrName>
                                        </p:attrNameLst>
                                      </p:cBhvr>
                                      <p:to>
                                        <p:strVal val="visible"/>
                                      </p:to>
                                    </p:set>
                                    <p:anim calcmode="lin" valueType="num">
                                      <p:cBhvr additive="base">
                                        <p:cTn id="7" dur="500" fill="hold"/>
                                        <p:tgtEl>
                                          <p:spTgt spid="74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2">
                                            <p:txEl>
                                              <p:pRg st="5" end="5"/>
                                            </p:txEl>
                                          </p:spTgt>
                                        </p:tgtEl>
                                        <p:attrNameLst>
                                          <p:attrName>style.visibility</p:attrName>
                                        </p:attrNameLst>
                                      </p:cBhvr>
                                      <p:to>
                                        <p:strVal val="visible"/>
                                      </p:to>
                                    </p:set>
                                    <p:anim calcmode="lin" valueType="num">
                                      <p:cBhvr additive="base">
                                        <p:cTn id="13" dur="500" fill="hold"/>
                                        <p:tgtEl>
                                          <p:spTgt spid="742">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882</Words>
  <Application>Microsoft Office PowerPoint</Application>
  <PresentationFormat>On-screen Show (16:9)</PresentationFormat>
  <Paragraphs>94</Paragraphs>
  <Slides>19</Slides>
  <Notes>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OCR A Extended</vt:lpstr>
      <vt:lpstr>Calibri</vt:lpstr>
      <vt:lpstr>Rage Italic</vt:lpstr>
      <vt:lpstr>Wingdings</vt:lpstr>
      <vt:lpstr>Barlow</vt:lpstr>
      <vt:lpstr>Arial</vt:lpstr>
      <vt:lpstr>Barlow Light</vt:lpstr>
      <vt:lpstr>B Titr</vt:lpstr>
      <vt:lpstr>B Nazanin</vt:lpstr>
      <vt:lpstr>Raleway</vt:lpstr>
      <vt:lpstr>Broadway</vt:lpstr>
      <vt:lpstr>Raleway SemiBold</vt:lpstr>
      <vt:lpstr>Arial Rounded MT Bold</vt:lpstr>
      <vt:lpstr>Algerian</vt:lpstr>
      <vt:lpstr>Gaoler template</vt:lpstr>
      <vt:lpstr>کشف کلاهبرداری بانکی با استفاده از ماشین بردار پشتیبانی  استاد مربوطه : جناب آقای امیر شکری  دانشجو : فاطمه میرزاده  آذر1400 </vt:lpstr>
      <vt:lpstr>چکیده </vt:lpstr>
      <vt:lpstr>مقدمه</vt:lpstr>
      <vt:lpstr>PowerPoint Presentation</vt:lpstr>
      <vt:lpstr>تکنیک های داده کاوی</vt:lpstr>
      <vt:lpstr>اشکال کلاهبرداری بانکی و شاخص های آنها</vt:lpstr>
      <vt:lpstr>PowerPoint Presentation</vt:lpstr>
      <vt:lpstr>PowerPoint Presentation</vt:lpstr>
      <vt:lpstr>داده های بزرگ برای کشف کلاهبرداری بانکی</vt:lpstr>
      <vt:lpstr>ماشین بردار پشتیبانی (SVM)</vt:lpstr>
      <vt:lpstr>مورد خطی قابل تفکیک</vt:lpstr>
      <vt:lpstr>PowerPoint Presentation</vt:lpstr>
      <vt:lpstr>Back Propagation Network</vt:lpstr>
      <vt:lpstr>تست و نتیجه</vt:lpstr>
      <vt:lpstr>اندازه مجموعه آموزش و آزمون برای نمونه ها</vt:lpstr>
      <vt:lpstr>عملکرد معماری SVM-S </vt:lpstr>
      <vt:lpstr>نتیجه گیری</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central</dc:creator>
  <cp:lastModifiedBy>central</cp:lastModifiedBy>
  <cp:revision>12</cp:revision>
  <dcterms:modified xsi:type="dcterms:W3CDTF">2021-12-07T12:08:30Z</dcterms:modified>
</cp:coreProperties>
</file>