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1"/>
  </p:sldMasterIdLst>
  <p:notesMasterIdLst>
    <p:notesMasterId r:id="rId22"/>
  </p:notesMasterIdLst>
  <p:sldIdLst>
    <p:sldId id="256" r:id="rId2"/>
    <p:sldId id="262" r:id="rId3"/>
    <p:sldId id="257" r:id="rId4"/>
    <p:sldId id="258" r:id="rId5"/>
    <p:sldId id="259" r:id="rId6"/>
    <p:sldId id="264" r:id="rId7"/>
    <p:sldId id="265" r:id="rId8"/>
    <p:sldId id="266" r:id="rId9"/>
    <p:sldId id="267" r:id="rId10"/>
    <p:sldId id="268" r:id="rId11"/>
    <p:sldId id="269" r:id="rId12"/>
    <p:sldId id="270" r:id="rId13"/>
    <p:sldId id="271" r:id="rId14"/>
    <p:sldId id="272" r:id="rId15"/>
    <p:sldId id="274" r:id="rId16"/>
    <p:sldId id="263" r:id="rId17"/>
    <p:sldId id="273" r:id="rId18"/>
    <p:sldId id="275" r:id="rId19"/>
    <p:sldId id="277"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715"/>
  </p:normalViewPr>
  <p:slideViewPr>
    <p:cSldViewPr snapToGrid="0" snapToObjects="1">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EDDD67-F29F-4561-ADB7-BA243B5CFC27}"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CACD9627-7FBD-4031-95CF-2F8302C57299}">
      <dgm:prSet phldrT="[Text]"/>
      <dgm:spPr/>
      <dgm:t>
        <a:bodyPr/>
        <a:lstStyle/>
        <a:p>
          <a:r>
            <a:rPr lang="fa-IR" dirty="0" smtClean="0">
              <a:cs typeface="B Nazanin" panose="00000400000000000000" pitchFamily="2" charset="-78"/>
            </a:rPr>
            <a:t>مدیر فنی سایت</a:t>
          </a:r>
          <a:endParaRPr lang="en-US" dirty="0">
            <a:cs typeface="B Nazanin" panose="00000400000000000000" pitchFamily="2" charset="-78"/>
          </a:endParaRPr>
        </a:p>
      </dgm:t>
    </dgm:pt>
    <dgm:pt modelId="{41AA0860-7D68-48CF-ACFC-C014509E3F39}" type="parTrans" cxnId="{7E0DE310-4A8A-4F7D-BFE0-E2251D7AE2CF}">
      <dgm:prSet/>
      <dgm:spPr/>
      <dgm:t>
        <a:bodyPr/>
        <a:lstStyle/>
        <a:p>
          <a:endParaRPr lang="en-US"/>
        </a:p>
      </dgm:t>
    </dgm:pt>
    <dgm:pt modelId="{0E2420EC-F8F2-4DEF-88BF-E609AE9C8F53}" type="sibTrans" cxnId="{7E0DE310-4A8A-4F7D-BFE0-E2251D7AE2CF}">
      <dgm:prSet/>
      <dgm:spPr/>
      <dgm:t>
        <a:bodyPr/>
        <a:lstStyle/>
        <a:p>
          <a:endParaRPr lang="en-US"/>
        </a:p>
      </dgm:t>
    </dgm:pt>
    <dgm:pt modelId="{94A41993-8AB8-4485-A4BB-AE78EACEE44A}">
      <dgm:prSet phldrT="[Text]"/>
      <dgm:spPr/>
      <dgm:t>
        <a:bodyPr/>
        <a:lstStyle/>
        <a:p>
          <a:r>
            <a:rPr lang="fa-IR" dirty="0" smtClean="0">
              <a:cs typeface="B Nazanin" panose="00000400000000000000" pitchFamily="2" charset="-78"/>
            </a:rPr>
            <a:t>ایجاد دانشکده، رشته، گرایش و ثبت نام اساتید، دانشجویان و کارشناسان بخش</a:t>
          </a:r>
          <a:endParaRPr lang="en-US" dirty="0">
            <a:cs typeface="B Nazanin" panose="00000400000000000000" pitchFamily="2" charset="-78"/>
          </a:endParaRPr>
        </a:p>
      </dgm:t>
    </dgm:pt>
    <dgm:pt modelId="{5FA362E3-A67A-4EEA-BAD3-0048849B3345}" type="parTrans" cxnId="{6120A67F-CC60-4AB0-8CF7-D8102AE7C2D9}">
      <dgm:prSet/>
      <dgm:spPr/>
      <dgm:t>
        <a:bodyPr/>
        <a:lstStyle/>
        <a:p>
          <a:endParaRPr lang="en-US"/>
        </a:p>
      </dgm:t>
    </dgm:pt>
    <dgm:pt modelId="{8778A94F-9B31-4FAA-A55C-405A9F887D68}" type="sibTrans" cxnId="{6120A67F-CC60-4AB0-8CF7-D8102AE7C2D9}">
      <dgm:prSet/>
      <dgm:spPr/>
      <dgm:t>
        <a:bodyPr/>
        <a:lstStyle/>
        <a:p>
          <a:endParaRPr lang="en-US"/>
        </a:p>
      </dgm:t>
    </dgm:pt>
    <dgm:pt modelId="{8A1E9FC4-145F-44D6-94A5-C4D6B51300C6}">
      <dgm:prSet phldrT="[Text]"/>
      <dgm:spPr/>
      <dgm:t>
        <a:bodyPr/>
        <a:lstStyle/>
        <a:p>
          <a:r>
            <a:rPr lang="fa-IR" dirty="0" smtClean="0">
              <a:cs typeface="B Nazanin" panose="00000400000000000000" pitchFamily="2" charset="-78"/>
            </a:rPr>
            <a:t>ویرایش و حذف اطلاعات بالا</a:t>
          </a:r>
          <a:endParaRPr lang="en-US" dirty="0">
            <a:cs typeface="B Nazanin" panose="00000400000000000000" pitchFamily="2" charset="-78"/>
          </a:endParaRPr>
        </a:p>
      </dgm:t>
    </dgm:pt>
    <dgm:pt modelId="{0DD0DC9F-9BAC-4F37-AF8D-5B597FC86834}" type="parTrans" cxnId="{334A576D-2A6D-4CE2-AEA4-7E9752FA3B73}">
      <dgm:prSet/>
      <dgm:spPr/>
      <dgm:t>
        <a:bodyPr/>
        <a:lstStyle/>
        <a:p>
          <a:endParaRPr lang="en-US"/>
        </a:p>
      </dgm:t>
    </dgm:pt>
    <dgm:pt modelId="{6225B81C-C5A1-45FD-95BA-3315933E15EF}" type="sibTrans" cxnId="{334A576D-2A6D-4CE2-AEA4-7E9752FA3B73}">
      <dgm:prSet/>
      <dgm:spPr/>
      <dgm:t>
        <a:bodyPr/>
        <a:lstStyle/>
        <a:p>
          <a:endParaRPr lang="en-US"/>
        </a:p>
      </dgm:t>
    </dgm:pt>
    <dgm:pt modelId="{D7FD2FCF-31F2-4425-B151-CB51B043462E}">
      <dgm:prSet phldrT="[Text]"/>
      <dgm:spPr/>
      <dgm:t>
        <a:bodyPr/>
        <a:lstStyle/>
        <a:p>
          <a:r>
            <a:rPr lang="fa-IR" dirty="0" smtClean="0">
              <a:cs typeface="B Nazanin" panose="00000400000000000000" pitchFamily="2" charset="-78"/>
            </a:rPr>
            <a:t>کارشناس بخش</a:t>
          </a:r>
          <a:endParaRPr lang="en-US" dirty="0">
            <a:cs typeface="B Nazanin" panose="00000400000000000000" pitchFamily="2" charset="-78"/>
          </a:endParaRPr>
        </a:p>
      </dgm:t>
    </dgm:pt>
    <dgm:pt modelId="{BDD722A9-1A97-4D37-81F8-6C647823F692}" type="parTrans" cxnId="{E7263BFD-1AD3-4B51-8AD3-49186F375DED}">
      <dgm:prSet/>
      <dgm:spPr/>
      <dgm:t>
        <a:bodyPr/>
        <a:lstStyle/>
        <a:p>
          <a:endParaRPr lang="en-US"/>
        </a:p>
      </dgm:t>
    </dgm:pt>
    <dgm:pt modelId="{9E38CF7D-2370-4653-9A89-D00EA541BB16}" type="sibTrans" cxnId="{E7263BFD-1AD3-4B51-8AD3-49186F375DED}">
      <dgm:prSet/>
      <dgm:spPr/>
      <dgm:t>
        <a:bodyPr/>
        <a:lstStyle/>
        <a:p>
          <a:endParaRPr lang="en-US"/>
        </a:p>
      </dgm:t>
    </dgm:pt>
    <dgm:pt modelId="{5910B782-0B5F-43FB-9C4A-035C3F960155}">
      <dgm:prSet phldrT="[Text]"/>
      <dgm:spPr/>
      <dgm:t>
        <a:bodyPr/>
        <a:lstStyle/>
        <a:p>
          <a:r>
            <a:rPr lang="fa-IR" dirty="0" smtClean="0">
              <a:cs typeface="B Nazanin" panose="00000400000000000000" pitchFamily="2" charset="-78"/>
            </a:rPr>
            <a:t>بررسی و تأیید یا رد دروس درخواست داده شده توسط استاد</a:t>
          </a:r>
          <a:endParaRPr lang="en-US" dirty="0">
            <a:cs typeface="B Nazanin" panose="00000400000000000000" pitchFamily="2" charset="-78"/>
          </a:endParaRPr>
        </a:p>
      </dgm:t>
    </dgm:pt>
    <dgm:pt modelId="{B70E2B64-F779-48BC-87E0-285014FDB5B6}" type="parTrans" cxnId="{08506BCB-D3D3-4DBE-8342-E48ECB1E4C54}">
      <dgm:prSet/>
      <dgm:spPr/>
      <dgm:t>
        <a:bodyPr/>
        <a:lstStyle/>
        <a:p>
          <a:endParaRPr lang="en-US"/>
        </a:p>
      </dgm:t>
    </dgm:pt>
    <dgm:pt modelId="{8EE93FA9-957F-4F04-819A-1812F025A0A0}" type="sibTrans" cxnId="{08506BCB-D3D3-4DBE-8342-E48ECB1E4C54}">
      <dgm:prSet/>
      <dgm:spPr/>
      <dgm:t>
        <a:bodyPr/>
        <a:lstStyle/>
        <a:p>
          <a:endParaRPr lang="en-US"/>
        </a:p>
      </dgm:t>
    </dgm:pt>
    <dgm:pt modelId="{23941157-08D6-4924-A090-5ED75C0475E6}">
      <dgm:prSet phldrT="[Text]"/>
      <dgm:spPr/>
      <dgm:t>
        <a:bodyPr/>
        <a:lstStyle/>
        <a:p>
          <a:r>
            <a:rPr lang="fa-IR" dirty="0" smtClean="0">
              <a:cs typeface="B Nazanin" panose="00000400000000000000" pitchFamily="2" charset="-78"/>
            </a:rPr>
            <a:t>استاد</a:t>
          </a:r>
          <a:endParaRPr lang="en-US" dirty="0">
            <a:cs typeface="B Nazanin" panose="00000400000000000000" pitchFamily="2" charset="-78"/>
          </a:endParaRPr>
        </a:p>
      </dgm:t>
    </dgm:pt>
    <dgm:pt modelId="{0BA766E4-3B01-4EEF-895D-35E975797885}" type="parTrans" cxnId="{2F3BE651-7640-4F21-ADC4-E78B792AD93A}">
      <dgm:prSet/>
      <dgm:spPr/>
      <dgm:t>
        <a:bodyPr/>
        <a:lstStyle/>
        <a:p>
          <a:endParaRPr lang="en-US"/>
        </a:p>
      </dgm:t>
    </dgm:pt>
    <dgm:pt modelId="{486217CE-A431-47FE-A580-F0CA57DD8DFC}" type="sibTrans" cxnId="{2F3BE651-7640-4F21-ADC4-E78B792AD93A}">
      <dgm:prSet/>
      <dgm:spPr/>
      <dgm:t>
        <a:bodyPr/>
        <a:lstStyle/>
        <a:p>
          <a:endParaRPr lang="en-US"/>
        </a:p>
      </dgm:t>
    </dgm:pt>
    <dgm:pt modelId="{92F228FD-0BA9-493D-94D0-BFE3A3FB2425}">
      <dgm:prSet phldrT="[Text]"/>
      <dgm:spPr/>
      <dgm:t>
        <a:bodyPr/>
        <a:lstStyle/>
        <a:p>
          <a:r>
            <a:rPr lang="fa-IR" dirty="0" smtClean="0">
              <a:cs typeface="B Nazanin" panose="00000400000000000000" pitchFamily="2" charset="-78"/>
            </a:rPr>
            <a:t>درخواست ثبت اطلاعات</a:t>
          </a:r>
          <a:endParaRPr lang="en-US" dirty="0">
            <a:cs typeface="B Nazanin" panose="00000400000000000000" pitchFamily="2" charset="-78"/>
          </a:endParaRPr>
        </a:p>
      </dgm:t>
    </dgm:pt>
    <dgm:pt modelId="{0F8A5D43-6966-4C18-8FCF-C64A81E3F066}" type="parTrans" cxnId="{E606C988-98AB-4F75-9B4E-1C8DE4838CD0}">
      <dgm:prSet/>
      <dgm:spPr/>
      <dgm:t>
        <a:bodyPr/>
        <a:lstStyle/>
        <a:p>
          <a:endParaRPr lang="en-US"/>
        </a:p>
      </dgm:t>
    </dgm:pt>
    <dgm:pt modelId="{1304F952-AF33-4B8D-98ED-11672CD5A1D8}" type="sibTrans" cxnId="{E606C988-98AB-4F75-9B4E-1C8DE4838CD0}">
      <dgm:prSet/>
      <dgm:spPr/>
      <dgm:t>
        <a:bodyPr/>
        <a:lstStyle/>
        <a:p>
          <a:endParaRPr lang="en-US"/>
        </a:p>
      </dgm:t>
    </dgm:pt>
    <dgm:pt modelId="{9E0FDF34-D99A-4257-B842-7F85A8A05EC9}">
      <dgm:prSet phldrT="[Text]"/>
      <dgm:spPr/>
      <dgm:t>
        <a:bodyPr/>
        <a:lstStyle/>
        <a:p>
          <a:r>
            <a:rPr lang="fa-IR" dirty="0" smtClean="0">
              <a:cs typeface="B Nazanin" panose="00000400000000000000" pitchFamily="2" charset="-78"/>
            </a:rPr>
            <a:t>نظارت بر چارت درسی</a:t>
          </a:r>
          <a:endParaRPr lang="en-US" dirty="0">
            <a:cs typeface="B Nazanin" panose="00000400000000000000" pitchFamily="2" charset="-78"/>
          </a:endParaRPr>
        </a:p>
      </dgm:t>
    </dgm:pt>
    <dgm:pt modelId="{F15A86E2-ABB0-4326-BF41-545D794799BB}" type="parTrans" cxnId="{B665EB98-9CBE-431E-AF70-B5FE7D7A52F7}">
      <dgm:prSet/>
      <dgm:spPr/>
      <dgm:t>
        <a:bodyPr/>
        <a:lstStyle/>
        <a:p>
          <a:endParaRPr lang="en-US"/>
        </a:p>
      </dgm:t>
    </dgm:pt>
    <dgm:pt modelId="{91ECFEC6-0409-461C-B9D7-426591DBCEAA}" type="sibTrans" cxnId="{B665EB98-9CBE-431E-AF70-B5FE7D7A52F7}">
      <dgm:prSet/>
      <dgm:spPr/>
      <dgm:t>
        <a:bodyPr/>
        <a:lstStyle/>
        <a:p>
          <a:endParaRPr lang="en-US"/>
        </a:p>
      </dgm:t>
    </dgm:pt>
    <dgm:pt modelId="{76721E1C-011A-4962-BDBD-843916045B79}">
      <dgm:prSet phldrT="[Text]"/>
      <dgm:spPr/>
      <dgm:t>
        <a:bodyPr/>
        <a:lstStyle/>
        <a:p>
          <a:r>
            <a:rPr lang="fa-IR" dirty="0" smtClean="0">
              <a:cs typeface="B Nazanin" panose="00000400000000000000" pitchFamily="2" charset="-78"/>
            </a:rPr>
            <a:t>ارزیابی عملکرد دانشجویان</a:t>
          </a:r>
          <a:endParaRPr lang="en-US" dirty="0">
            <a:cs typeface="B Nazanin" panose="00000400000000000000" pitchFamily="2" charset="-78"/>
          </a:endParaRPr>
        </a:p>
      </dgm:t>
    </dgm:pt>
    <dgm:pt modelId="{CB82A68A-CFB3-45C8-B04F-9C1D088C5CE7}" type="parTrans" cxnId="{4BFFD3CB-7969-4CDE-A203-DBB0A81CBBF5}">
      <dgm:prSet/>
      <dgm:spPr/>
      <dgm:t>
        <a:bodyPr/>
        <a:lstStyle/>
        <a:p>
          <a:endParaRPr lang="en-US"/>
        </a:p>
      </dgm:t>
    </dgm:pt>
    <dgm:pt modelId="{6499074B-CD17-45EE-8151-127EDEEAFCF1}" type="sibTrans" cxnId="{4BFFD3CB-7969-4CDE-A203-DBB0A81CBBF5}">
      <dgm:prSet/>
      <dgm:spPr/>
      <dgm:t>
        <a:bodyPr/>
        <a:lstStyle/>
        <a:p>
          <a:endParaRPr lang="en-US"/>
        </a:p>
      </dgm:t>
    </dgm:pt>
    <dgm:pt modelId="{02D5AFDB-1F59-474C-BE45-BA9BC58BEAED}">
      <dgm:prSet phldrT="[Text]"/>
      <dgm:spPr/>
      <dgm:t>
        <a:bodyPr/>
        <a:lstStyle/>
        <a:p>
          <a:r>
            <a:rPr lang="fa-IR" dirty="0" smtClean="0">
              <a:cs typeface="B Nazanin" panose="00000400000000000000" pitchFamily="2" charset="-78"/>
            </a:rPr>
            <a:t>دانشجو</a:t>
          </a:r>
          <a:endParaRPr lang="en-US" dirty="0">
            <a:cs typeface="B Nazanin" panose="00000400000000000000" pitchFamily="2" charset="-78"/>
          </a:endParaRPr>
        </a:p>
      </dgm:t>
    </dgm:pt>
    <dgm:pt modelId="{EF7AE694-04F0-4A62-A12F-5DC97B17B3E0}" type="sibTrans" cxnId="{FAFCC18B-9FB1-44D5-AFDB-7F70FF9C0505}">
      <dgm:prSet/>
      <dgm:spPr/>
      <dgm:t>
        <a:bodyPr/>
        <a:lstStyle/>
        <a:p>
          <a:endParaRPr lang="en-US"/>
        </a:p>
      </dgm:t>
    </dgm:pt>
    <dgm:pt modelId="{76A23A5F-3FDC-4649-8A8B-C53F3A7E6FC1}" type="parTrans" cxnId="{FAFCC18B-9FB1-44D5-AFDB-7F70FF9C0505}">
      <dgm:prSet/>
      <dgm:spPr/>
      <dgm:t>
        <a:bodyPr/>
        <a:lstStyle/>
        <a:p>
          <a:endParaRPr lang="en-US"/>
        </a:p>
      </dgm:t>
    </dgm:pt>
    <dgm:pt modelId="{1AF10B9F-369B-435B-ACFA-AF4F1108AD6C}">
      <dgm:prSet phldrT="[Text]"/>
      <dgm:spPr/>
      <dgm:t>
        <a:bodyPr/>
        <a:lstStyle/>
        <a:p>
          <a:r>
            <a:rPr lang="fa-IR" dirty="0" smtClean="0">
              <a:cs typeface="B Nazanin" panose="00000400000000000000" pitchFamily="2" charset="-78"/>
            </a:rPr>
            <a:t>گرفتن درس هایی که ارائه میشوند</a:t>
          </a:r>
          <a:endParaRPr lang="en-US" dirty="0">
            <a:cs typeface="B Nazanin" panose="00000400000000000000" pitchFamily="2" charset="-78"/>
          </a:endParaRPr>
        </a:p>
      </dgm:t>
    </dgm:pt>
    <dgm:pt modelId="{0CA765E2-BCC4-4E35-A812-D1C61EBA7D3C}" type="parTrans" cxnId="{C61ADF45-903B-41DD-986F-9F5D8E18EE06}">
      <dgm:prSet/>
      <dgm:spPr/>
      <dgm:t>
        <a:bodyPr/>
        <a:lstStyle/>
        <a:p>
          <a:endParaRPr lang="en-US"/>
        </a:p>
      </dgm:t>
    </dgm:pt>
    <dgm:pt modelId="{D0424A9A-CD76-443A-93EC-F7A6F30494DD}" type="sibTrans" cxnId="{C61ADF45-903B-41DD-986F-9F5D8E18EE06}">
      <dgm:prSet/>
      <dgm:spPr/>
      <dgm:t>
        <a:bodyPr/>
        <a:lstStyle/>
        <a:p>
          <a:endParaRPr lang="en-US"/>
        </a:p>
      </dgm:t>
    </dgm:pt>
    <dgm:pt modelId="{857AA052-E146-4D40-9A48-3B8EAA74E12D}">
      <dgm:prSet phldrT="[Text]"/>
      <dgm:spPr/>
      <dgm:t>
        <a:bodyPr/>
        <a:lstStyle/>
        <a:p>
          <a:r>
            <a:rPr lang="fa-IR" dirty="0" smtClean="0">
              <a:cs typeface="B Nazanin" panose="00000400000000000000" pitchFamily="2" charset="-78"/>
            </a:rPr>
            <a:t>مشاهده عملکرد تحصیلی</a:t>
          </a:r>
          <a:endParaRPr lang="en-US" dirty="0">
            <a:cs typeface="B Nazanin" panose="00000400000000000000" pitchFamily="2" charset="-78"/>
          </a:endParaRPr>
        </a:p>
      </dgm:t>
    </dgm:pt>
    <dgm:pt modelId="{88988C2D-6AFC-45B2-9BFF-190D2E5F8729}" type="parTrans" cxnId="{7586D25E-B532-41E4-BF78-7D31B45DA8EA}">
      <dgm:prSet/>
      <dgm:spPr/>
      <dgm:t>
        <a:bodyPr/>
        <a:lstStyle/>
        <a:p>
          <a:endParaRPr lang="en-US"/>
        </a:p>
      </dgm:t>
    </dgm:pt>
    <dgm:pt modelId="{26F4BA6F-60AF-4E19-A8A3-1AA587B566D7}" type="sibTrans" cxnId="{7586D25E-B532-41E4-BF78-7D31B45DA8EA}">
      <dgm:prSet/>
      <dgm:spPr/>
      <dgm:t>
        <a:bodyPr/>
        <a:lstStyle/>
        <a:p>
          <a:endParaRPr lang="en-US"/>
        </a:p>
      </dgm:t>
    </dgm:pt>
    <dgm:pt modelId="{BA26A1FB-20DA-40A3-94AF-75F1AF78EE07}" type="pres">
      <dgm:prSet presAssocID="{A9EDDD67-F29F-4561-ADB7-BA243B5CFC27}" presName="diagram" presStyleCnt="0">
        <dgm:presLayoutVars>
          <dgm:chPref val="1"/>
          <dgm:dir/>
          <dgm:animOne val="branch"/>
          <dgm:animLvl val="lvl"/>
          <dgm:resizeHandles/>
        </dgm:presLayoutVars>
      </dgm:prSet>
      <dgm:spPr/>
    </dgm:pt>
    <dgm:pt modelId="{C6112CEB-EB20-4C1A-A169-13725E1D9428}" type="pres">
      <dgm:prSet presAssocID="{CACD9627-7FBD-4031-95CF-2F8302C57299}" presName="root" presStyleCnt="0"/>
      <dgm:spPr/>
    </dgm:pt>
    <dgm:pt modelId="{1BA4E583-1AB3-4DCA-A259-ED6D91586DFD}" type="pres">
      <dgm:prSet presAssocID="{CACD9627-7FBD-4031-95CF-2F8302C57299}" presName="rootComposite" presStyleCnt="0"/>
      <dgm:spPr/>
    </dgm:pt>
    <dgm:pt modelId="{2FF535D8-29B5-4691-8F8D-300F3A405775}" type="pres">
      <dgm:prSet presAssocID="{CACD9627-7FBD-4031-95CF-2F8302C57299}" presName="rootText" presStyleLbl="node1" presStyleIdx="0" presStyleCnt="4"/>
      <dgm:spPr/>
    </dgm:pt>
    <dgm:pt modelId="{F97214AC-72A4-41D3-AFAC-99724F040197}" type="pres">
      <dgm:prSet presAssocID="{CACD9627-7FBD-4031-95CF-2F8302C57299}" presName="rootConnector" presStyleLbl="node1" presStyleIdx="0" presStyleCnt="4"/>
      <dgm:spPr/>
    </dgm:pt>
    <dgm:pt modelId="{59167DCE-1F66-4491-B066-DEEE53215D30}" type="pres">
      <dgm:prSet presAssocID="{CACD9627-7FBD-4031-95CF-2F8302C57299}" presName="childShape" presStyleCnt="0"/>
      <dgm:spPr/>
    </dgm:pt>
    <dgm:pt modelId="{AD50DC09-A683-4C9B-A4B5-CBFD59ADAF15}" type="pres">
      <dgm:prSet presAssocID="{5FA362E3-A67A-4EEA-BAD3-0048849B3345}" presName="Name13" presStyleLbl="parChTrans1D2" presStyleIdx="0" presStyleCnt="8"/>
      <dgm:spPr/>
    </dgm:pt>
    <dgm:pt modelId="{A8580BFE-6501-4F09-8578-EC26FA3E8C56}" type="pres">
      <dgm:prSet presAssocID="{94A41993-8AB8-4485-A4BB-AE78EACEE44A}" presName="childText" presStyleLbl="bgAcc1" presStyleIdx="0" presStyleCnt="8">
        <dgm:presLayoutVars>
          <dgm:bulletEnabled val="1"/>
        </dgm:presLayoutVars>
      </dgm:prSet>
      <dgm:spPr/>
      <dgm:t>
        <a:bodyPr/>
        <a:lstStyle/>
        <a:p>
          <a:endParaRPr lang="en-US"/>
        </a:p>
      </dgm:t>
    </dgm:pt>
    <dgm:pt modelId="{B9909EA9-A0D3-4243-9EA8-FAEBB46CD5F8}" type="pres">
      <dgm:prSet presAssocID="{0DD0DC9F-9BAC-4F37-AF8D-5B597FC86834}" presName="Name13" presStyleLbl="parChTrans1D2" presStyleIdx="1" presStyleCnt="8"/>
      <dgm:spPr/>
    </dgm:pt>
    <dgm:pt modelId="{027BAE7A-F646-49DA-BAED-5D49EC4D303E}" type="pres">
      <dgm:prSet presAssocID="{8A1E9FC4-145F-44D6-94A5-C4D6B51300C6}" presName="childText" presStyleLbl="bgAcc1" presStyleIdx="1" presStyleCnt="8">
        <dgm:presLayoutVars>
          <dgm:bulletEnabled val="1"/>
        </dgm:presLayoutVars>
      </dgm:prSet>
      <dgm:spPr/>
      <dgm:t>
        <a:bodyPr/>
        <a:lstStyle/>
        <a:p>
          <a:endParaRPr lang="en-US"/>
        </a:p>
      </dgm:t>
    </dgm:pt>
    <dgm:pt modelId="{D3844D2D-45BB-4A56-8034-CE4B9517DE1C}" type="pres">
      <dgm:prSet presAssocID="{D7FD2FCF-31F2-4425-B151-CB51B043462E}" presName="root" presStyleCnt="0"/>
      <dgm:spPr/>
    </dgm:pt>
    <dgm:pt modelId="{FC1C98A8-0FAE-417B-8571-07CE526945CC}" type="pres">
      <dgm:prSet presAssocID="{D7FD2FCF-31F2-4425-B151-CB51B043462E}" presName="rootComposite" presStyleCnt="0"/>
      <dgm:spPr/>
    </dgm:pt>
    <dgm:pt modelId="{44071D94-8ACC-4446-B807-5EECD95AF63D}" type="pres">
      <dgm:prSet presAssocID="{D7FD2FCF-31F2-4425-B151-CB51B043462E}" presName="rootText" presStyleLbl="node1" presStyleIdx="1" presStyleCnt="4"/>
      <dgm:spPr/>
    </dgm:pt>
    <dgm:pt modelId="{6EE7492E-09EA-4F78-A859-22B826CFB1BC}" type="pres">
      <dgm:prSet presAssocID="{D7FD2FCF-31F2-4425-B151-CB51B043462E}" presName="rootConnector" presStyleLbl="node1" presStyleIdx="1" presStyleCnt="4"/>
      <dgm:spPr/>
    </dgm:pt>
    <dgm:pt modelId="{58A01304-6134-4601-94F9-105AF9725D5F}" type="pres">
      <dgm:prSet presAssocID="{D7FD2FCF-31F2-4425-B151-CB51B043462E}" presName="childShape" presStyleCnt="0"/>
      <dgm:spPr/>
    </dgm:pt>
    <dgm:pt modelId="{469F5C51-E4D6-4E1E-BA70-8A325EBEB0E3}" type="pres">
      <dgm:prSet presAssocID="{B70E2B64-F779-48BC-87E0-285014FDB5B6}" presName="Name13" presStyleLbl="parChTrans1D2" presStyleIdx="2" presStyleCnt="8"/>
      <dgm:spPr/>
    </dgm:pt>
    <dgm:pt modelId="{EC590BD9-70E2-4D13-B046-EC735515F9CE}" type="pres">
      <dgm:prSet presAssocID="{5910B782-0B5F-43FB-9C4A-035C3F960155}" presName="childText" presStyleLbl="bgAcc1" presStyleIdx="2" presStyleCnt="8">
        <dgm:presLayoutVars>
          <dgm:bulletEnabled val="1"/>
        </dgm:presLayoutVars>
      </dgm:prSet>
      <dgm:spPr/>
      <dgm:t>
        <a:bodyPr/>
        <a:lstStyle/>
        <a:p>
          <a:endParaRPr lang="en-US"/>
        </a:p>
      </dgm:t>
    </dgm:pt>
    <dgm:pt modelId="{249A1BD6-5977-4DE6-9E82-7128469762E7}" type="pres">
      <dgm:prSet presAssocID="{F15A86E2-ABB0-4326-BF41-545D794799BB}" presName="Name13" presStyleLbl="parChTrans1D2" presStyleIdx="3" presStyleCnt="8"/>
      <dgm:spPr/>
    </dgm:pt>
    <dgm:pt modelId="{8991FB29-FABA-4987-8F0F-FFCEAB0955E7}" type="pres">
      <dgm:prSet presAssocID="{9E0FDF34-D99A-4257-B842-7F85A8A05EC9}" presName="childText" presStyleLbl="bgAcc1" presStyleIdx="3" presStyleCnt="8">
        <dgm:presLayoutVars>
          <dgm:bulletEnabled val="1"/>
        </dgm:presLayoutVars>
      </dgm:prSet>
      <dgm:spPr/>
      <dgm:t>
        <a:bodyPr/>
        <a:lstStyle/>
        <a:p>
          <a:endParaRPr lang="en-US"/>
        </a:p>
      </dgm:t>
    </dgm:pt>
    <dgm:pt modelId="{59722F65-15E0-4B4C-8428-30408919D675}" type="pres">
      <dgm:prSet presAssocID="{23941157-08D6-4924-A090-5ED75C0475E6}" presName="root" presStyleCnt="0"/>
      <dgm:spPr/>
    </dgm:pt>
    <dgm:pt modelId="{33D85CDF-E5D0-4DE3-9FD8-F25C729746BE}" type="pres">
      <dgm:prSet presAssocID="{23941157-08D6-4924-A090-5ED75C0475E6}" presName="rootComposite" presStyleCnt="0"/>
      <dgm:spPr/>
    </dgm:pt>
    <dgm:pt modelId="{F5836B30-B9B3-43EF-8D30-41E4872B4CD8}" type="pres">
      <dgm:prSet presAssocID="{23941157-08D6-4924-A090-5ED75C0475E6}" presName="rootText" presStyleLbl="node1" presStyleIdx="2" presStyleCnt="4"/>
      <dgm:spPr/>
      <dgm:t>
        <a:bodyPr/>
        <a:lstStyle/>
        <a:p>
          <a:endParaRPr lang="en-US"/>
        </a:p>
      </dgm:t>
    </dgm:pt>
    <dgm:pt modelId="{8278C0FA-55E5-4DBA-B16E-1FB4D456335B}" type="pres">
      <dgm:prSet presAssocID="{23941157-08D6-4924-A090-5ED75C0475E6}" presName="rootConnector" presStyleLbl="node1" presStyleIdx="2" presStyleCnt="4"/>
      <dgm:spPr/>
    </dgm:pt>
    <dgm:pt modelId="{7A47A96A-80C9-4074-8A53-EF6BC351BA0E}" type="pres">
      <dgm:prSet presAssocID="{23941157-08D6-4924-A090-5ED75C0475E6}" presName="childShape" presStyleCnt="0"/>
      <dgm:spPr/>
    </dgm:pt>
    <dgm:pt modelId="{CD5C1C06-4C31-4ED3-80EE-68E89E8F4910}" type="pres">
      <dgm:prSet presAssocID="{0F8A5D43-6966-4C18-8FCF-C64A81E3F066}" presName="Name13" presStyleLbl="parChTrans1D2" presStyleIdx="4" presStyleCnt="8"/>
      <dgm:spPr/>
    </dgm:pt>
    <dgm:pt modelId="{694D052E-4FF2-4FED-9B2E-8EF420296DE3}" type="pres">
      <dgm:prSet presAssocID="{92F228FD-0BA9-493D-94D0-BFE3A3FB2425}" presName="childText" presStyleLbl="bgAcc1" presStyleIdx="4" presStyleCnt="8">
        <dgm:presLayoutVars>
          <dgm:bulletEnabled val="1"/>
        </dgm:presLayoutVars>
      </dgm:prSet>
      <dgm:spPr/>
    </dgm:pt>
    <dgm:pt modelId="{B80F0235-C166-413C-8408-8066E1E716B3}" type="pres">
      <dgm:prSet presAssocID="{CB82A68A-CFB3-45C8-B04F-9C1D088C5CE7}" presName="Name13" presStyleLbl="parChTrans1D2" presStyleIdx="5" presStyleCnt="8"/>
      <dgm:spPr/>
    </dgm:pt>
    <dgm:pt modelId="{180443DE-17E7-490B-8E9A-5198785D5388}" type="pres">
      <dgm:prSet presAssocID="{76721E1C-011A-4962-BDBD-843916045B79}" presName="childText" presStyleLbl="bgAcc1" presStyleIdx="5" presStyleCnt="8">
        <dgm:presLayoutVars>
          <dgm:bulletEnabled val="1"/>
        </dgm:presLayoutVars>
      </dgm:prSet>
      <dgm:spPr/>
      <dgm:t>
        <a:bodyPr/>
        <a:lstStyle/>
        <a:p>
          <a:endParaRPr lang="en-US"/>
        </a:p>
      </dgm:t>
    </dgm:pt>
    <dgm:pt modelId="{BFE68253-831E-4412-8E76-00C6A7341F41}" type="pres">
      <dgm:prSet presAssocID="{02D5AFDB-1F59-474C-BE45-BA9BC58BEAED}" presName="root" presStyleCnt="0"/>
      <dgm:spPr/>
    </dgm:pt>
    <dgm:pt modelId="{55A87D85-7C57-489C-9885-A6E16DE4D4A7}" type="pres">
      <dgm:prSet presAssocID="{02D5AFDB-1F59-474C-BE45-BA9BC58BEAED}" presName="rootComposite" presStyleCnt="0"/>
      <dgm:spPr/>
    </dgm:pt>
    <dgm:pt modelId="{15D5F07E-21B8-43BA-98DF-62CBFA2E449C}" type="pres">
      <dgm:prSet presAssocID="{02D5AFDB-1F59-474C-BE45-BA9BC58BEAED}" presName="rootText" presStyleLbl="node1" presStyleIdx="3" presStyleCnt="4"/>
      <dgm:spPr/>
      <dgm:t>
        <a:bodyPr/>
        <a:lstStyle/>
        <a:p>
          <a:endParaRPr lang="en-US"/>
        </a:p>
      </dgm:t>
    </dgm:pt>
    <dgm:pt modelId="{F7807A92-C0C0-457A-9F90-91752B52E5C8}" type="pres">
      <dgm:prSet presAssocID="{02D5AFDB-1F59-474C-BE45-BA9BC58BEAED}" presName="rootConnector" presStyleLbl="node1" presStyleIdx="3" presStyleCnt="4"/>
      <dgm:spPr/>
    </dgm:pt>
    <dgm:pt modelId="{1DB937E8-353D-4E2F-997C-8D646791406E}" type="pres">
      <dgm:prSet presAssocID="{02D5AFDB-1F59-474C-BE45-BA9BC58BEAED}" presName="childShape" presStyleCnt="0"/>
      <dgm:spPr/>
    </dgm:pt>
    <dgm:pt modelId="{48FD0C09-B3B2-49E7-AE44-D8702BA73C5D}" type="pres">
      <dgm:prSet presAssocID="{0CA765E2-BCC4-4E35-A812-D1C61EBA7D3C}" presName="Name13" presStyleLbl="parChTrans1D2" presStyleIdx="6" presStyleCnt="8"/>
      <dgm:spPr/>
    </dgm:pt>
    <dgm:pt modelId="{6D1CBE07-0304-491B-BEF7-7508C033F17E}" type="pres">
      <dgm:prSet presAssocID="{1AF10B9F-369B-435B-ACFA-AF4F1108AD6C}" presName="childText" presStyleLbl="bgAcc1" presStyleIdx="6" presStyleCnt="8">
        <dgm:presLayoutVars>
          <dgm:bulletEnabled val="1"/>
        </dgm:presLayoutVars>
      </dgm:prSet>
      <dgm:spPr/>
      <dgm:t>
        <a:bodyPr/>
        <a:lstStyle/>
        <a:p>
          <a:endParaRPr lang="en-US"/>
        </a:p>
      </dgm:t>
    </dgm:pt>
    <dgm:pt modelId="{368280C9-7D13-45D9-8FC8-E36E54132B3D}" type="pres">
      <dgm:prSet presAssocID="{88988C2D-6AFC-45B2-9BFF-190D2E5F8729}" presName="Name13" presStyleLbl="parChTrans1D2" presStyleIdx="7" presStyleCnt="8"/>
      <dgm:spPr/>
    </dgm:pt>
    <dgm:pt modelId="{9EF7BE2D-0DB8-457A-9984-A85A00E822BB}" type="pres">
      <dgm:prSet presAssocID="{857AA052-E146-4D40-9A48-3B8EAA74E12D}" presName="childText" presStyleLbl="bgAcc1" presStyleIdx="7" presStyleCnt="8">
        <dgm:presLayoutVars>
          <dgm:bulletEnabled val="1"/>
        </dgm:presLayoutVars>
      </dgm:prSet>
      <dgm:spPr/>
      <dgm:t>
        <a:bodyPr/>
        <a:lstStyle/>
        <a:p>
          <a:endParaRPr lang="en-US"/>
        </a:p>
      </dgm:t>
    </dgm:pt>
  </dgm:ptLst>
  <dgm:cxnLst>
    <dgm:cxn modelId="{2F3BE651-7640-4F21-ADC4-E78B792AD93A}" srcId="{A9EDDD67-F29F-4561-ADB7-BA243B5CFC27}" destId="{23941157-08D6-4924-A090-5ED75C0475E6}" srcOrd="2" destOrd="0" parTransId="{0BA766E4-3B01-4EEF-895D-35E975797885}" sibTransId="{486217CE-A431-47FE-A580-F0CA57DD8DFC}"/>
    <dgm:cxn modelId="{AA6DB64D-5586-4BA1-84AA-A124D12E8D58}" type="presOf" srcId="{A9EDDD67-F29F-4561-ADB7-BA243B5CFC27}" destId="{BA26A1FB-20DA-40A3-94AF-75F1AF78EE07}" srcOrd="0" destOrd="0" presId="urn:microsoft.com/office/officeart/2005/8/layout/hierarchy3"/>
    <dgm:cxn modelId="{08506BCB-D3D3-4DBE-8342-E48ECB1E4C54}" srcId="{D7FD2FCF-31F2-4425-B151-CB51B043462E}" destId="{5910B782-0B5F-43FB-9C4A-035C3F960155}" srcOrd="0" destOrd="0" parTransId="{B70E2B64-F779-48BC-87E0-285014FDB5B6}" sibTransId="{8EE93FA9-957F-4F04-819A-1812F025A0A0}"/>
    <dgm:cxn modelId="{334A576D-2A6D-4CE2-AEA4-7E9752FA3B73}" srcId="{CACD9627-7FBD-4031-95CF-2F8302C57299}" destId="{8A1E9FC4-145F-44D6-94A5-C4D6B51300C6}" srcOrd="1" destOrd="0" parTransId="{0DD0DC9F-9BAC-4F37-AF8D-5B597FC86834}" sibTransId="{6225B81C-C5A1-45FD-95BA-3315933E15EF}"/>
    <dgm:cxn modelId="{3F7D1F8B-C6BF-453A-B69E-DFF17211263F}" type="presOf" srcId="{0DD0DC9F-9BAC-4F37-AF8D-5B597FC86834}" destId="{B9909EA9-A0D3-4243-9EA8-FAEBB46CD5F8}" srcOrd="0" destOrd="0" presId="urn:microsoft.com/office/officeart/2005/8/layout/hierarchy3"/>
    <dgm:cxn modelId="{C9913730-D0BD-4B4A-860E-2F66C1DC0EC1}" type="presOf" srcId="{F15A86E2-ABB0-4326-BF41-545D794799BB}" destId="{249A1BD6-5977-4DE6-9E82-7128469762E7}" srcOrd="0" destOrd="0" presId="urn:microsoft.com/office/officeart/2005/8/layout/hierarchy3"/>
    <dgm:cxn modelId="{7158B48B-7875-488D-A582-F635A26C6981}" type="presOf" srcId="{CACD9627-7FBD-4031-95CF-2F8302C57299}" destId="{F97214AC-72A4-41D3-AFAC-99724F040197}" srcOrd="1" destOrd="0" presId="urn:microsoft.com/office/officeart/2005/8/layout/hierarchy3"/>
    <dgm:cxn modelId="{7CF84393-E935-47A9-BA2F-FD7B02EB5C1F}" type="presOf" srcId="{88988C2D-6AFC-45B2-9BFF-190D2E5F8729}" destId="{368280C9-7D13-45D9-8FC8-E36E54132B3D}" srcOrd="0" destOrd="0" presId="urn:microsoft.com/office/officeart/2005/8/layout/hierarchy3"/>
    <dgm:cxn modelId="{6D8D8689-83CB-44B8-96B4-01A1286693E8}" type="presOf" srcId="{CB82A68A-CFB3-45C8-B04F-9C1D088C5CE7}" destId="{B80F0235-C166-413C-8408-8066E1E716B3}" srcOrd="0" destOrd="0" presId="urn:microsoft.com/office/officeart/2005/8/layout/hierarchy3"/>
    <dgm:cxn modelId="{C61ADF45-903B-41DD-986F-9F5D8E18EE06}" srcId="{02D5AFDB-1F59-474C-BE45-BA9BC58BEAED}" destId="{1AF10B9F-369B-435B-ACFA-AF4F1108AD6C}" srcOrd="0" destOrd="0" parTransId="{0CA765E2-BCC4-4E35-A812-D1C61EBA7D3C}" sibTransId="{D0424A9A-CD76-443A-93EC-F7A6F30494DD}"/>
    <dgm:cxn modelId="{DBA4E687-33E4-4953-85C2-913B8E949214}" type="presOf" srcId="{9E0FDF34-D99A-4257-B842-7F85A8A05EC9}" destId="{8991FB29-FABA-4987-8F0F-FFCEAB0955E7}" srcOrd="0" destOrd="0" presId="urn:microsoft.com/office/officeart/2005/8/layout/hierarchy3"/>
    <dgm:cxn modelId="{FAFCC18B-9FB1-44D5-AFDB-7F70FF9C0505}" srcId="{A9EDDD67-F29F-4561-ADB7-BA243B5CFC27}" destId="{02D5AFDB-1F59-474C-BE45-BA9BC58BEAED}" srcOrd="3" destOrd="0" parTransId="{76A23A5F-3FDC-4649-8A8B-C53F3A7E6FC1}" sibTransId="{EF7AE694-04F0-4A62-A12F-5DC97B17B3E0}"/>
    <dgm:cxn modelId="{7E0DE310-4A8A-4F7D-BFE0-E2251D7AE2CF}" srcId="{A9EDDD67-F29F-4561-ADB7-BA243B5CFC27}" destId="{CACD9627-7FBD-4031-95CF-2F8302C57299}" srcOrd="0" destOrd="0" parTransId="{41AA0860-7D68-48CF-ACFC-C014509E3F39}" sibTransId="{0E2420EC-F8F2-4DEF-88BF-E609AE9C8F53}"/>
    <dgm:cxn modelId="{73E6EA9D-CC56-45B0-8A5B-0DDD619D1C26}" type="presOf" srcId="{D7FD2FCF-31F2-4425-B151-CB51B043462E}" destId="{6EE7492E-09EA-4F78-A859-22B826CFB1BC}" srcOrd="1" destOrd="0" presId="urn:microsoft.com/office/officeart/2005/8/layout/hierarchy3"/>
    <dgm:cxn modelId="{D2E8C8BF-0074-46DF-9800-5C018766D877}" type="presOf" srcId="{B70E2B64-F779-48BC-87E0-285014FDB5B6}" destId="{469F5C51-E4D6-4E1E-BA70-8A325EBEB0E3}" srcOrd="0" destOrd="0" presId="urn:microsoft.com/office/officeart/2005/8/layout/hierarchy3"/>
    <dgm:cxn modelId="{38720A04-44CE-448D-93AA-3F1CE6E0A2EC}" type="presOf" srcId="{5FA362E3-A67A-4EEA-BAD3-0048849B3345}" destId="{AD50DC09-A683-4C9B-A4B5-CBFD59ADAF15}" srcOrd="0" destOrd="0" presId="urn:microsoft.com/office/officeart/2005/8/layout/hierarchy3"/>
    <dgm:cxn modelId="{C60C5F61-021D-4CCE-81F6-58DB97465747}" type="presOf" srcId="{92F228FD-0BA9-493D-94D0-BFE3A3FB2425}" destId="{694D052E-4FF2-4FED-9B2E-8EF420296DE3}" srcOrd="0" destOrd="0" presId="urn:microsoft.com/office/officeart/2005/8/layout/hierarchy3"/>
    <dgm:cxn modelId="{9CC25D37-E674-41B1-9D93-F513448A89B7}" type="presOf" srcId="{23941157-08D6-4924-A090-5ED75C0475E6}" destId="{8278C0FA-55E5-4DBA-B16E-1FB4D456335B}" srcOrd="1" destOrd="0" presId="urn:microsoft.com/office/officeart/2005/8/layout/hierarchy3"/>
    <dgm:cxn modelId="{4BFFD3CB-7969-4CDE-A203-DBB0A81CBBF5}" srcId="{23941157-08D6-4924-A090-5ED75C0475E6}" destId="{76721E1C-011A-4962-BDBD-843916045B79}" srcOrd="1" destOrd="0" parTransId="{CB82A68A-CFB3-45C8-B04F-9C1D088C5CE7}" sibTransId="{6499074B-CD17-45EE-8151-127EDEEAFCF1}"/>
    <dgm:cxn modelId="{8C0444F4-888A-48FA-80F6-A9EE7DBD1BAC}" type="presOf" srcId="{02D5AFDB-1F59-474C-BE45-BA9BC58BEAED}" destId="{F7807A92-C0C0-457A-9F90-91752B52E5C8}" srcOrd="1" destOrd="0" presId="urn:microsoft.com/office/officeart/2005/8/layout/hierarchy3"/>
    <dgm:cxn modelId="{56D37834-4F00-4EB7-B18E-BED1A3BACAAD}" type="presOf" srcId="{5910B782-0B5F-43FB-9C4A-035C3F960155}" destId="{EC590BD9-70E2-4D13-B046-EC735515F9CE}" srcOrd="0" destOrd="0" presId="urn:microsoft.com/office/officeart/2005/8/layout/hierarchy3"/>
    <dgm:cxn modelId="{57235A29-A757-4162-B0FF-51D0E914CA8C}" type="presOf" srcId="{D7FD2FCF-31F2-4425-B151-CB51B043462E}" destId="{44071D94-8ACC-4446-B807-5EECD95AF63D}" srcOrd="0" destOrd="0" presId="urn:microsoft.com/office/officeart/2005/8/layout/hierarchy3"/>
    <dgm:cxn modelId="{34BA327A-0F99-42B1-950D-BB3D542540C8}" type="presOf" srcId="{0F8A5D43-6966-4C18-8FCF-C64A81E3F066}" destId="{CD5C1C06-4C31-4ED3-80EE-68E89E8F4910}" srcOrd="0" destOrd="0" presId="urn:microsoft.com/office/officeart/2005/8/layout/hierarchy3"/>
    <dgm:cxn modelId="{7586D25E-B532-41E4-BF78-7D31B45DA8EA}" srcId="{02D5AFDB-1F59-474C-BE45-BA9BC58BEAED}" destId="{857AA052-E146-4D40-9A48-3B8EAA74E12D}" srcOrd="1" destOrd="0" parTransId="{88988C2D-6AFC-45B2-9BFF-190D2E5F8729}" sibTransId="{26F4BA6F-60AF-4E19-A8A3-1AA587B566D7}"/>
    <dgm:cxn modelId="{DF265142-153C-46C9-8C0C-BD629459D4EE}" type="presOf" srcId="{23941157-08D6-4924-A090-5ED75C0475E6}" destId="{F5836B30-B9B3-43EF-8D30-41E4872B4CD8}" srcOrd="0" destOrd="0" presId="urn:microsoft.com/office/officeart/2005/8/layout/hierarchy3"/>
    <dgm:cxn modelId="{B665EB98-9CBE-431E-AF70-B5FE7D7A52F7}" srcId="{D7FD2FCF-31F2-4425-B151-CB51B043462E}" destId="{9E0FDF34-D99A-4257-B842-7F85A8A05EC9}" srcOrd="1" destOrd="0" parTransId="{F15A86E2-ABB0-4326-BF41-545D794799BB}" sibTransId="{91ECFEC6-0409-461C-B9D7-426591DBCEAA}"/>
    <dgm:cxn modelId="{338545CE-70FE-4140-A3D7-1E1C9283F448}" type="presOf" srcId="{857AA052-E146-4D40-9A48-3B8EAA74E12D}" destId="{9EF7BE2D-0DB8-457A-9984-A85A00E822BB}" srcOrd="0" destOrd="0" presId="urn:microsoft.com/office/officeart/2005/8/layout/hierarchy3"/>
    <dgm:cxn modelId="{E606C988-98AB-4F75-9B4E-1C8DE4838CD0}" srcId="{23941157-08D6-4924-A090-5ED75C0475E6}" destId="{92F228FD-0BA9-493D-94D0-BFE3A3FB2425}" srcOrd="0" destOrd="0" parTransId="{0F8A5D43-6966-4C18-8FCF-C64A81E3F066}" sibTransId="{1304F952-AF33-4B8D-98ED-11672CD5A1D8}"/>
    <dgm:cxn modelId="{97863F50-C1D1-4D76-9603-CF5E8A5B09C4}" type="presOf" srcId="{02D5AFDB-1F59-474C-BE45-BA9BC58BEAED}" destId="{15D5F07E-21B8-43BA-98DF-62CBFA2E449C}" srcOrd="0" destOrd="0" presId="urn:microsoft.com/office/officeart/2005/8/layout/hierarchy3"/>
    <dgm:cxn modelId="{028D55D5-8B5A-4F02-B58C-4FE3B9CDF87B}" type="presOf" srcId="{76721E1C-011A-4962-BDBD-843916045B79}" destId="{180443DE-17E7-490B-8E9A-5198785D5388}" srcOrd="0" destOrd="0" presId="urn:microsoft.com/office/officeart/2005/8/layout/hierarchy3"/>
    <dgm:cxn modelId="{4E83A3D6-3E50-495E-A155-F1D9A6487A71}" type="presOf" srcId="{1AF10B9F-369B-435B-ACFA-AF4F1108AD6C}" destId="{6D1CBE07-0304-491B-BEF7-7508C033F17E}" srcOrd="0" destOrd="0" presId="urn:microsoft.com/office/officeart/2005/8/layout/hierarchy3"/>
    <dgm:cxn modelId="{3A451223-801B-45DD-B2EE-739A25D7610D}" type="presOf" srcId="{0CA765E2-BCC4-4E35-A812-D1C61EBA7D3C}" destId="{48FD0C09-B3B2-49E7-AE44-D8702BA73C5D}" srcOrd="0" destOrd="0" presId="urn:microsoft.com/office/officeart/2005/8/layout/hierarchy3"/>
    <dgm:cxn modelId="{6120A67F-CC60-4AB0-8CF7-D8102AE7C2D9}" srcId="{CACD9627-7FBD-4031-95CF-2F8302C57299}" destId="{94A41993-8AB8-4485-A4BB-AE78EACEE44A}" srcOrd="0" destOrd="0" parTransId="{5FA362E3-A67A-4EEA-BAD3-0048849B3345}" sibTransId="{8778A94F-9B31-4FAA-A55C-405A9F887D68}"/>
    <dgm:cxn modelId="{DF360D52-7554-4042-B1D8-3710754672C3}" type="presOf" srcId="{94A41993-8AB8-4485-A4BB-AE78EACEE44A}" destId="{A8580BFE-6501-4F09-8578-EC26FA3E8C56}" srcOrd="0" destOrd="0" presId="urn:microsoft.com/office/officeart/2005/8/layout/hierarchy3"/>
    <dgm:cxn modelId="{EAF0056C-1B62-454A-891B-CDEC48B328F3}" type="presOf" srcId="{CACD9627-7FBD-4031-95CF-2F8302C57299}" destId="{2FF535D8-29B5-4691-8F8D-300F3A405775}" srcOrd="0" destOrd="0" presId="urn:microsoft.com/office/officeart/2005/8/layout/hierarchy3"/>
    <dgm:cxn modelId="{40D80395-EDF5-4D91-9A82-3B94BDCEFFEC}" type="presOf" srcId="{8A1E9FC4-145F-44D6-94A5-C4D6B51300C6}" destId="{027BAE7A-F646-49DA-BAED-5D49EC4D303E}" srcOrd="0" destOrd="0" presId="urn:microsoft.com/office/officeart/2005/8/layout/hierarchy3"/>
    <dgm:cxn modelId="{E7263BFD-1AD3-4B51-8AD3-49186F375DED}" srcId="{A9EDDD67-F29F-4561-ADB7-BA243B5CFC27}" destId="{D7FD2FCF-31F2-4425-B151-CB51B043462E}" srcOrd="1" destOrd="0" parTransId="{BDD722A9-1A97-4D37-81F8-6C647823F692}" sibTransId="{9E38CF7D-2370-4653-9A89-D00EA541BB16}"/>
    <dgm:cxn modelId="{71A66A0F-3F38-4675-9571-54E9735A329F}" type="presParOf" srcId="{BA26A1FB-20DA-40A3-94AF-75F1AF78EE07}" destId="{C6112CEB-EB20-4C1A-A169-13725E1D9428}" srcOrd="0" destOrd="0" presId="urn:microsoft.com/office/officeart/2005/8/layout/hierarchy3"/>
    <dgm:cxn modelId="{CC7AFAE2-7F29-4B0A-B89A-E112FA438D8E}" type="presParOf" srcId="{C6112CEB-EB20-4C1A-A169-13725E1D9428}" destId="{1BA4E583-1AB3-4DCA-A259-ED6D91586DFD}" srcOrd="0" destOrd="0" presId="urn:microsoft.com/office/officeart/2005/8/layout/hierarchy3"/>
    <dgm:cxn modelId="{751A40B2-7B90-444E-A0F2-21EC0258ABEB}" type="presParOf" srcId="{1BA4E583-1AB3-4DCA-A259-ED6D91586DFD}" destId="{2FF535D8-29B5-4691-8F8D-300F3A405775}" srcOrd="0" destOrd="0" presId="urn:microsoft.com/office/officeart/2005/8/layout/hierarchy3"/>
    <dgm:cxn modelId="{58DC2977-E507-4C20-838B-E99002DC58D2}" type="presParOf" srcId="{1BA4E583-1AB3-4DCA-A259-ED6D91586DFD}" destId="{F97214AC-72A4-41D3-AFAC-99724F040197}" srcOrd="1" destOrd="0" presId="urn:microsoft.com/office/officeart/2005/8/layout/hierarchy3"/>
    <dgm:cxn modelId="{2791003F-05F6-4CED-822A-CB978DEBE144}" type="presParOf" srcId="{C6112CEB-EB20-4C1A-A169-13725E1D9428}" destId="{59167DCE-1F66-4491-B066-DEEE53215D30}" srcOrd="1" destOrd="0" presId="urn:microsoft.com/office/officeart/2005/8/layout/hierarchy3"/>
    <dgm:cxn modelId="{E5E4A747-8265-4FFF-A311-50D7B5E4341C}" type="presParOf" srcId="{59167DCE-1F66-4491-B066-DEEE53215D30}" destId="{AD50DC09-A683-4C9B-A4B5-CBFD59ADAF15}" srcOrd="0" destOrd="0" presId="urn:microsoft.com/office/officeart/2005/8/layout/hierarchy3"/>
    <dgm:cxn modelId="{93C0C594-5E05-4F3F-9336-88AC2C5F9FE9}" type="presParOf" srcId="{59167DCE-1F66-4491-B066-DEEE53215D30}" destId="{A8580BFE-6501-4F09-8578-EC26FA3E8C56}" srcOrd="1" destOrd="0" presId="urn:microsoft.com/office/officeart/2005/8/layout/hierarchy3"/>
    <dgm:cxn modelId="{69DF4391-B7ED-47FD-A7FD-D8F21DBD1F39}" type="presParOf" srcId="{59167DCE-1F66-4491-B066-DEEE53215D30}" destId="{B9909EA9-A0D3-4243-9EA8-FAEBB46CD5F8}" srcOrd="2" destOrd="0" presId="urn:microsoft.com/office/officeart/2005/8/layout/hierarchy3"/>
    <dgm:cxn modelId="{E4A18B65-6324-4C85-8EEB-3F8BB3237852}" type="presParOf" srcId="{59167DCE-1F66-4491-B066-DEEE53215D30}" destId="{027BAE7A-F646-49DA-BAED-5D49EC4D303E}" srcOrd="3" destOrd="0" presId="urn:microsoft.com/office/officeart/2005/8/layout/hierarchy3"/>
    <dgm:cxn modelId="{EFC31998-A14E-4898-B8DC-FD72CC8DEA85}" type="presParOf" srcId="{BA26A1FB-20DA-40A3-94AF-75F1AF78EE07}" destId="{D3844D2D-45BB-4A56-8034-CE4B9517DE1C}" srcOrd="1" destOrd="0" presId="urn:microsoft.com/office/officeart/2005/8/layout/hierarchy3"/>
    <dgm:cxn modelId="{79E2C681-B7AC-466C-9D27-14BF2D63BED4}" type="presParOf" srcId="{D3844D2D-45BB-4A56-8034-CE4B9517DE1C}" destId="{FC1C98A8-0FAE-417B-8571-07CE526945CC}" srcOrd="0" destOrd="0" presId="urn:microsoft.com/office/officeart/2005/8/layout/hierarchy3"/>
    <dgm:cxn modelId="{FDE9BE7B-CC5C-4EAA-8985-0F587EE06B8D}" type="presParOf" srcId="{FC1C98A8-0FAE-417B-8571-07CE526945CC}" destId="{44071D94-8ACC-4446-B807-5EECD95AF63D}" srcOrd="0" destOrd="0" presId="urn:microsoft.com/office/officeart/2005/8/layout/hierarchy3"/>
    <dgm:cxn modelId="{3562214F-614A-431A-8CC3-EB7E404B37AB}" type="presParOf" srcId="{FC1C98A8-0FAE-417B-8571-07CE526945CC}" destId="{6EE7492E-09EA-4F78-A859-22B826CFB1BC}" srcOrd="1" destOrd="0" presId="urn:microsoft.com/office/officeart/2005/8/layout/hierarchy3"/>
    <dgm:cxn modelId="{4BB5B6A7-B179-4FEF-B915-9F68AC9E3CEA}" type="presParOf" srcId="{D3844D2D-45BB-4A56-8034-CE4B9517DE1C}" destId="{58A01304-6134-4601-94F9-105AF9725D5F}" srcOrd="1" destOrd="0" presId="urn:microsoft.com/office/officeart/2005/8/layout/hierarchy3"/>
    <dgm:cxn modelId="{FDDD0FB6-2070-490C-9F57-56FBF31A1C95}" type="presParOf" srcId="{58A01304-6134-4601-94F9-105AF9725D5F}" destId="{469F5C51-E4D6-4E1E-BA70-8A325EBEB0E3}" srcOrd="0" destOrd="0" presId="urn:microsoft.com/office/officeart/2005/8/layout/hierarchy3"/>
    <dgm:cxn modelId="{CAF83E43-D709-4038-8ED9-C2BCF63BE903}" type="presParOf" srcId="{58A01304-6134-4601-94F9-105AF9725D5F}" destId="{EC590BD9-70E2-4D13-B046-EC735515F9CE}" srcOrd="1" destOrd="0" presId="urn:microsoft.com/office/officeart/2005/8/layout/hierarchy3"/>
    <dgm:cxn modelId="{F7FD024E-5EBE-4F09-9AD0-24838BF38446}" type="presParOf" srcId="{58A01304-6134-4601-94F9-105AF9725D5F}" destId="{249A1BD6-5977-4DE6-9E82-7128469762E7}" srcOrd="2" destOrd="0" presId="urn:microsoft.com/office/officeart/2005/8/layout/hierarchy3"/>
    <dgm:cxn modelId="{DABC07D0-4382-42CE-A51E-D1028E20461B}" type="presParOf" srcId="{58A01304-6134-4601-94F9-105AF9725D5F}" destId="{8991FB29-FABA-4987-8F0F-FFCEAB0955E7}" srcOrd="3" destOrd="0" presId="urn:microsoft.com/office/officeart/2005/8/layout/hierarchy3"/>
    <dgm:cxn modelId="{19405008-48B5-4A5F-971E-23120AE1F21D}" type="presParOf" srcId="{BA26A1FB-20DA-40A3-94AF-75F1AF78EE07}" destId="{59722F65-15E0-4B4C-8428-30408919D675}" srcOrd="2" destOrd="0" presId="urn:microsoft.com/office/officeart/2005/8/layout/hierarchy3"/>
    <dgm:cxn modelId="{17801110-9262-4177-BB99-A8D7439C8DCF}" type="presParOf" srcId="{59722F65-15E0-4B4C-8428-30408919D675}" destId="{33D85CDF-E5D0-4DE3-9FD8-F25C729746BE}" srcOrd="0" destOrd="0" presId="urn:microsoft.com/office/officeart/2005/8/layout/hierarchy3"/>
    <dgm:cxn modelId="{03163FCB-C1EE-4202-BCF2-51B77505105E}" type="presParOf" srcId="{33D85CDF-E5D0-4DE3-9FD8-F25C729746BE}" destId="{F5836B30-B9B3-43EF-8D30-41E4872B4CD8}" srcOrd="0" destOrd="0" presId="urn:microsoft.com/office/officeart/2005/8/layout/hierarchy3"/>
    <dgm:cxn modelId="{D957932C-F1E8-411B-A162-70F5CB99D130}" type="presParOf" srcId="{33D85CDF-E5D0-4DE3-9FD8-F25C729746BE}" destId="{8278C0FA-55E5-4DBA-B16E-1FB4D456335B}" srcOrd="1" destOrd="0" presId="urn:microsoft.com/office/officeart/2005/8/layout/hierarchy3"/>
    <dgm:cxn modelId="{006DE7F6-BCA2-4BAF-9BC5-CEF2F7A6A53E}" type="presParOf" srcId="{59722F65-15E0-4B4C-8428-30408919D675}" destId="{7A47A96A-80C9-4074-8A53-EF6BC351BA0E}" srcOrd="1" destOrd="0" presId="urn:microsoft.com/office/officeart/2005/8/layout/hierarchy3"/>
    <dgm:cxn modelId="{FE8FE9C3-E3E4-4931-9DA3-8FAFEE0A7C64}" type="presParOf" srcId="{7A47A96A-80C9-4074-8A53-EF6BC351BA0E}" destId="{CD5C1C06-4C31-4ED3-80EE-68E89E8F4910}" srcOrd="0" destOrd="0" presId="urn:microsoft.com/office/officeart/2005/8/layout/hierarchy3"/>
    <dgm:cxn modelId="{AD4F6980-F3AE-4582-B676-337FFE665EB3}" type="presParOf" srcId="{7A47A96A-80C9-4074-8A53-EF6BC351BA0E}" destId="{694D052E-4FF2-4FED-9B2E-8EF420296DE3}" srcOrd="1" destOrd="0" presId="urn:microsoft.com/office/officeart/2005/8/layout/hierarchy3"/>
    <dgm:cxn modelId="{C882E005-60F5-4CBA-AF94-7AD1840B6429}" type="presParOf" srcId="{7A47A96A-80C9-4074-8A53-EF6BC351BA0E}" destId="{B80F0235-C166-413C-8408-8066E1E716B3}" srcOrd="2" destOrd="0" presId="urn:microsoft.com/office/officeart/2005/8/layout/hierarchy3"/>
    <dgm:cxn modelId="{81BDEF35-6655-4D56-9399-D18A82DCEF4C}" type="presParOf" srcId="{7A47A96A-80C9-4074-8A53-EF6BC351BA0E}" destId="{180443DE-17E7-490B-8E9A-5198785D5388}" srcOrd="3" destOrd="0" presId="urn:microsoft.com/office/officeart/2005/8/layout/hierarchy3"/>
    <dgm:cxn modelId="{110C59B6-17B8-4153-A612-57AEEFDDC9E2}" type="presParOf" srcId="{BA26A1FB-20DA-40A3-94AF-75F1AF78EE07}" destId="{BFE68253-831E-4412-8E76-00C6A7341F41}" srcOrd="3" destOrd="0" presId="urn:microsoft.com/office/officeart/2005/8/layout/hierarchy3"/>
    <dgm:cxn modelId="{7B330D9D-5228-4796-97EE-E9BE89787BF0}" type="presParOf" srcId="{BFE68253-831E-4412-8E76-00C6A7341F41}" destId="{55A87D85-7C57-489C-9885-A6E16DE4D4A7}" srcOrd="0" destOrd="0" presId="urn:microsoft.com/office/officeart/2005/8/layout/hierarchy3"/>
    <dgm:cxn modelId="{E4E7D8C1-39C9-4D41-849C-E47C365238D6}" type="presParOf" srcId="{55A87D85-7C57-489C-9885-A6E16DE4D4A7}" destId="{15D5F07E-21B8-43BA-98DF-62CBFA2E449C}" srcOrd="0" destOrd="0" presId="urn:microsoft.com/office/officeart/2005/8/layout/hierarchy3"/>
    <dgm:cxn modelId="{76C031C2-73FE-4FDA-AFE1-2A7CB5358B5D}" type="presParOf" srcId="{55A87D85-7C57-489C-9885-A6E16DE4D4A7}" destId="{F7807A92-C0C0-457A-9F90-91752B52E5C8}" srcOrd="1" destOrd="0" presId="urn:microsoft.com/office/officeart/2005/8/layout/hierarchy3"/>
    <dgm:cxn modelId="{A6B13071-9FA4-4F23-A723-336042EE99CB}" type="presParOf" srcId="{BFE68253-831E-4412-8E76-00C6A7341F41}" destId="{1DB937E8-353D-4E2F-997C-8D646791406E}" srcOrd="1" destOrd="0" presId="urn:microsoft.com/office/officeart/2005/8/layout/hierarchy3"/>
    <dgm:cxn modelId="{DB067F69-2F6D-4E67-9051-D70B1E5F2465}" type="presParOf" srcId="{1DB937E8-353D-4E2F-997C-8D646791406E}" destId="{48FD0C09-B3B2-49E7-AE44-D8702BA73C5D}" srcOrd="0" destOrd="0" presId="urn:microsoft.com/office/officeart/2005/8/layout/hierarchy3"/>
    <dgm:cxn modelId="{68CE226E-D387-4B35-A45E-1A1CB7675E02}" type="presParOf" srcId="{1DB937E8-353D-4E2F-997C-8D646791406E}" destId="{6D1CBE07-0304-491B-BEF7-7508C033F17E}" srcOrd="1" destOrd="0" presId="urn:microsoft.com/office/officeart/2005/8/layout/hierarchy3"/>
    <dgm:cxn modelId="{38E5469A-0624-4F04-BDCA-933BA9B84052}" type="presParOf" srcId="{1DB937E8-353D-4E2F-997C-8D646791406E}" destId="{368280C9-7D13-45D9-8FC8-E36E54132B3D}" srcOrd="2" destOrd="0" presId="urn:microsoft.com/office/officeart/2005/8/layout/hierarchy3"/>
    <dgm:cxn modelId="{CEE98903-DC4B-4090-A20F-825EEEB86341}" type="presParOf" srcId="{1DB937E8-353D-4E2F-997C-8D646791406E}" destId="{9EF7BE2D-0DB8-457A-9984-A85A00E822BB}"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4426A8-717D-4ED0-993C-68BBAFECB30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9EE19E1-8CDC-401C-ACF7-98662CF4781D}">
      <dgm:prSet phldrT="[Text]" custT="1"/>
      <dgm:spPr/>
      <dgm:t>
        <a:bodyPr/>
        <a:lstStyle/>
        <a:p>
          <a:pPr algn="r" rtl="1"/>
          <a:r>
            <a:rPr lang="ar-SA" sz="2800" b="1" dirty="0" smtClean="0"/>
            <a:t>براي ار</a:t>
          </a:r>
          <a:r>
            <a:rPr lang="fa-IR" sz="2800" b="1" dirty="0" smtClean="0"/>
            <a:t>ائه دهنده درس</a:t>
          </a:r>
          <a:endParaRPr lang="en-US" sz="2800" b="1" dirty="0"/>
        </a:p>
      </dgm:t>
    </dgm:pt>
    <dgm:pt modelId="{1F000537-9ACB-4C94-A8EE-DAC1EE77C119}" type="parTrans" cxnId="{8214BDF7-CB6F-4AAA-9E42-EB57F67FBB3A}">
      <dgm:prSet/>
      <dgm:spPr/>
      <dgm:t>
        <a:bodyPr/>
        <a:lstStyle/>
        <a:p>
          <a:endParaRPr lang="en-US"/>
        </a:p>
      </dgm:t>
    </dgm:pt>
    <dgm:pt modelId="{AD26BFDE-AFF2-43F7-AE88-2D8DBA5C6046}" type="sibTrans" cxnId="{8214BDF7-CB6F-4AAA-9E42-EB57F67FBB3A}">
      <dgm:prSet/>
      <dgm:spPr/>
      <dgm:t>
        <a:bodyPr/>
        <a:lstStyle/>
        <a:p>
          <a:endParaRPr lang="en-US"/>
        </a:p>
      </dgm:t>
    </dgm:pt>
    <dgm:pt modelId="{829ECD32-5BBB-4317-A807-FD8D34A1C9F9}">
      <dgm:prSet phldrT="[Text]" custT="1"/>
      <dgm:spPr/>
      <dgm:t>
        <a:bodyPr/>
        <a:lstStyle/>
        <a:p>
          <a:pPr algn="r" rtl="1"/>
          <a:r>
            <a:rPr lang="fa-IR" sz="2800" b="1" dirty="0" smtClean="0"/>
            <a:t>برای دانشجویان</a:t>
          </a:r>
          <a:endParaRPr lang="en-US" sz="2800" b="1" dirty="0"/>
        </a:p>
      </dgm:t>
    </dgm:pt>
    <dgm:pt modelId="{67AAEF6B-EB44-413E-B5A4-487C2C68C6CC}" type="parTrans" cxnId="{3E5E4BB2-CEAB-471C-A96F-BBF6F75494C5}">
      <dgm:prSet/>
      <dgm:spPr/>
      <dgm:t>
        <a:bodyPr/>
        <a:lstStyle/>
        <a:p>
          <a:endParaRPr lang="en-US"/>
        </a:p>
      </dgm:t>
    </dgm:pt>
    <dgm:pt modelId="{FC2476C8-F928-4DA1-B2A3-8EAB1B30D33C}" type="sibTrans" cxnId="{3E5E4BB2-CEAB-471C-A96F-BBF6F75494C5}">
      <dgm:prSet/>
      <dgm:spPr/>
      <dgm:t>
        <a:bodyPr/>
        <a:lstStyle/>
        <a:p>
          <a:endParaRPr lang="en-US"/>
        </a:p>
      </dgm:t>
    </dgm:pt>
    <dgm:pt modelId="{EAC7327B-F645-4B0C-990A-1FD16F9CF134}">
      <dgm:prSet phldrT="[Text]" custT="1"/>
      <dgm:spPr/>
      <dgm:t>
        <a:bodyPr/>
        <a:lstStyle/>
        <a:p>
          <a:pPr algn="r" rtl="1"/>
          <a:r>
            <a:rPr lang="fa-IR" sz="2200" dirty="0" smtClean="0">
              <a:cs typeface="B Nazanin" panose="00000400000000000000" pitchFamily="2" charset="-78"/>
            </a:rPr>
            <a:t>هنگام ثبت درس معرفی سطح سختی درس (که دانشجو عملکرد خود را در این درس بسنجد).</a:t>
          </a:r>
          <a:endParaRPr lang="en-US" sz="2200" dirty="0">
            <a:cs typeface="B Nazanin" panose="00000400000000000000" pitchFamily="2" charset="-78"/>
          </a:endParaRPr>
        </a:p>
      </dgm:t>
    </dgm:pt>
    <dgm:pt modelId="{4FB62022-943C-4543-B1CF-92EB336D67E4}" type="parTrans" cxnId="{9310CF59-5F90-464F-82AD-69021E937D3C}">
      <dgm:prSet/>
      <dgm:spPr/>
      <dgm:t>
        <a:bodyPr/>
        <a:lstStyle/>
        <a:p>
          <a:endParaRPr lang="en-US"/>
        </a:p>
      </dgm:t>
    </dgm:pt>
    <dgm:pt modelId="{4F524E0A-27AB-47C6-AA34-570DD01C5B11}" type="sibTrans" cxnId="{9310CF59-5F90-464F-82AD-69021E937D3C}">
      <dgm:prSet/>
      <dgm:spPr/>
      <dgm:t>
        <a:bodyPr/>
        <a:lstStyle/>
        <a:p>
          <a:endParaRPr lang="en-US"/>
        </a:p>
      </dgm:t>
    </dgm:pt>
    <dgm:pt modelId="{C9B41503-4642-4E54-9656-F6BFFFDD99BE}">
      <dgm:prSet phldrT="[Text]" custT="1"/>
      <dgm:spPr/>
      <dgm:t>
        <a:bodyPr/>
        <a:lstStyle/>
        <a:p>
          <a:pPr algn="r" rtl="1"/>
          <a:r>
            <a:rPr lang="fa-IR" sz="2200" dirty="0" smtClean="0">
              <a:cs typeface="B Nazanin" panose="00000400000000000000" pitchFamily="2" charset="-78"/>
            </a:rPr>
            <a:t>به تصویر کشیدن ارتباطات و وابستگی های هر درس در دوره تحصیل تا گرفتن مدرک</a:t>
          </a:r>
          <a:endParaRPr lang="en-US" sz="2200" dirty="0">
            <a:cs typeface="B Nazanin" panose="00000400000000000000" pitchFamily="2" charset="-78"/>
          </a:endParaRPr>
        </a:p>
      </dgm:t>
    </dgm:pt>
    <dgm:pt modelId="{29852AF1-F20B-459E-989C-E9BB3699708A}" type="parTrans" cxnId="{C3B9AC19-C7B2-4E23-9FD8-D5CC1749C4A4}">
      <dgm:prSet/>
      <dgm:spPr/>
      <dgm:t>
        <a:bodyPr/>
        <a:lstStyle/>
        <a:p>
          <a:endParaRPr lang="en-US"/>
        </a:p>
      </dgm:t>
    </dgm:pt>
    <dgm:pt modelId="{C33AC913-583B-4EEF-8026-8A821CA8ADA9}" type="sibTrans" cxnId="{C3B9AC19-C7B2-4E23-9FD8-D5CC1749C4A4}">
      <dgm:prSet/>
      <dgm:spPr/>
      <dgm:t>
        <a:bodyPr/>
        <a:lstStyle/>
        <a:p>
          <a:endParaRPr lang="en-US"/>
        </a:p>
      </dgm:t>
    </dgm:pt>
    <dgm:pt modelId="{EEDBE18C-5817-4793-9856-7E7F16A2534D}">
      <dgm:prSet phldrT="[Text]" custT="1"/>
      <dgm:spPr/>
      <dgm:t>
        <a:bodyPr/>
        <a:lstStyle/>
        <a:p>
          <a:pPr algn="r" rtl="1"/>
          <a:r>
            <a:rPr lang="fa-IR" sz="2200" dirty="0" smtClean="0">
              <a:cs typeface="B Nazanin" panose="00000400000000000000" pitchFamily="2" charset="-78"/>
            </a:rPr>
            <a:t>دیدن نمرات یک درس و تمام دروس دیگر دانشجویان</a:t>
          </a:r>
          <a:endParaRPr lang="en-US" sz="2200" dirty="0">
            <a:cs typeface="B Nazanin" panose="00000400000000000000" pitchFamily="2" charset="-78"/>
          </a:endParaRPr>
        </a:p>
      </dgm:t>
    </dgm:pt>
    <dgm:pt modelId="{332DA380-C711-48B8-BDBE-08FA519529C8}" type="parTrans" cxnId="{41E17FE9-1AE4-4213-8834-88885E7BAE1D}">
      <dgm:prSet/>
      <dgm:spPr/>
      <dgm:t>
        <a:bodyPr/>
        <a:lstStyle/>
        <a:p>
          <a:endParaRPr lang="en-US"/>
        </a:p>
      </dgm:t>
    </dgm:pt>
    <dgm:pt modelId="{924E14C1-EC67-4C23-A329-C880F536C2AE}" type="sibTrans" cxnId="{41E17FE9-1AE4-4213-8834-88885E7BAE1D}">
      <dgm:prSet/>
      <dgm:spPr/>
      <dgm:t>
        <a:bodyPr/>
        <a:lstStyle/>
        <a:p>
          <a:endParaRPr lang="en-US"/>
        </a:p>
      </dgm:t>
    </dgm:pt>
    <dgm:pt modelId="{ACF416C1-C956-479D-A287-317748C055CC}">
      <dgm:prSet phldrT="[Text]" custT="1"/>
      <dgm:spPr/>
      <dgm:t>
        <a:bodyPr/>
        <a:lstStyle/>
        <a:p>
          <a:pPr algn="r" rtl="1"/>
          <a:r>
            <a:rPr lang="fa-IR" sz="2200" dirty="0" smtClean="0">
              <a:cs typeface="B Nazanin" panose="00000400000000000000" pitchFamily="2" charset="-78"/>
            </a:rPr>
            <a:t>دیدن چارت به همراه دیدن چزئیاتی از هر درس</a:t>
          </a:r>
          <a:endParaRPr lang="en-US" sz="2200" dirty="0">
            <a:cs typeface="B Nazanin" panose="00000400000000000000" pitchFamily="2" charset="-78"/>
          </a:endParaRPr>
        </a:p>
      </dgm:t>
    </dgm:pt>
    <dgm:pt modelId="{401B98CD-994B-4680-B654-A873EB1135B9}" type="parTrans" cxnId="{13A1F675-540F-42D1-BDEA-93E4EF1CDF6B}">
      <dgm:prSet/>
      <dgm:spPr/>
      <dgm:t>
        <a:bodyPr/>
        <a:lstStyle/>
        <a:p>
          <a:endParaRPr lang="en-US"/>
        </a:p>
      </dgm:t>
    </dgm:pt>
    <dgm:pt modelId="{ED144511-8CD0-4BD8-B611-FF7D682DDE57}" type="sibTrans" cxnId="{13A1F675-540F-42D1-BDEA-93E4EF1CDF6B}">
      <dgm:prSet/>
      <dgm:spPr/>
      <dgm:t>
        <a:bodyPr/>
        <a:lstStyle/>
        <a:p>
          <a:endParaRPr lang="en-US"/>
        </a:p>
      </dgm:t>
    </dgm:pt>
    <dgm:pt modelId="{7AF9A47B-398B-4DAE-9554-5D85F6CFE080}">
      <dgm:prSet phldrT="[Text]" custT="1"/>
      <dgm:spPr/>
      <dgm:t>
        <a:bodyPr/>
        <a:lstStyle/>
        <a:p>
          <a:pPr algn="r" rtl="1"/>
          <a:r>
            <a:rPr lang="ar-SA" sz="2200" dirty="0" smtClean="0">
              <a:cs typeface="B Nazanin" panose="00000400000000000000" pitchFamily="2" charset="-78"/>
            </a:rPr>
            <a:t>بررسي </a:t>
          </a:r>
          <a:r>
            <a:rPr lang="fa-IR" sz="2200" dirty="0" smtClean="0">
              <a:cs typeface="B Nazanin" panose="00000400000000000000" pitchFamily="2" charset="-78"/>
            </a:rPr>
            <a:t>پیشنیاز درس ها</a:t>
          </a:r>
          <a:endParaRPr lang="en-US" sz="2200" dirty="0">
            <a:cs typeface="B Nazanin" panose="00000400000000000000" pitchFamily="2" charset="-78"/>
          </a:endParaRPr>
        </a:p>
      </dgm:t>
    </dgm:pt>
    <dgm:pt modelId="{AA256AD5-2533-4727-AFBE-5123D56B417E}" type="parTrans" cxnId="{013D130D-3313-4F0B-B4EB-5E8F7A24427C}">
      <dgm:prSet/>
      <dgm:spPr/>
      <dgm:t>
        <a:bodyPr/>
        <a:lstStyle/>
        <a:p>
          <a:endParaRPr lang="en-US"/>
        </a:p>
      </dgm:t>
    </dgm:pt>
    <dgm:pt modelId="{17891FAE-66D6-49EF-858E-B9E0087496BD}" type="sibTrans" cxnId="{013D130D-3313-4F0B-B4EB-5E8F7A24427C}">
      <dgm:prSet/>
      <dgm:spPr/>
      <dgm:t>
        <a:bodyPr/>
        <a:lstStyle/>
        <a:p>
          <a:endParaRPr lang="en-US"/>
        </a:p>
      </dgm:t>
    </dgm:pt>
    <dgm:pt modelId="{6C72C525-ADE3-441D-97D8-EA1946401B06}">
      <dgm:prSet phldrT="[Text]" custT="1"/>
      <dgm:spPr/>
      <dgm:t>
        <a:bodyPr/>
        <a:lstStyle/>
        <a:p>
          <a:pPr algn="r" rtl="1"/>
          <a:r>
            <a:rPr lang="fa-IR" sz="2200" dirty="0" smtClean="0">
              <a:cs typeface="B Nazanin" panose="00000400000000000000" pitchFamily="2" charset="-78"/>
            </a:rPr>
            <a:t>دیدن عملکرد خود در طر گرفتن مدرک</a:t>
          </a:r>
          <a:endParaRPr lang="en-US" sz="2200" dirty="0">
            <a:cs typeface="B Nazanin" panose="00000400000000000000" pitchFamily="2" charset="-78"/>
          </a:endParaRPr>
        </a:p>
      </dgm:t>
    </dgm:pt>
    <dgm:pt modelId="{B954FCAC-6058-4D3B-ADAC-B2078038A321}" type="parTrans" cxnId="{A6EFA047-F062-4F06-902B-B5399E543D2C}">
      <dgm:prSet/>
      <dgm:spPr/>
      <dgm:t>
        <a:bodyPr/>
        <a:lstStyle/>
        <a:p>
          <a:endParaRPr lang="en-US"/>
        </a:p>
      </dgm:t>
    </dgm:pt>
    <dgm:pt modelId="{DC642B49-4356-4AFB-A939-5E4218CF2CAC}" type="sibTrans" cxnId="{A6EFA047-F062-4F06-902B-B5399E543D2C}">
      <dgm:prSet/>
      <dgm:spPr/>
      <dgm:t>
        <a:bodyPr/>
        <a:lstStyle/>
        <a:p>
          <a:endParaRPr lang="en-US"/>
        </a:p>
      </dgm:t>
    </dgm:pt>
    <dgm:pt modelId="{B0CBB57B-0AE1-40CB-BD85-DB38B35B9DF2}">
      <dgm:prSet phldrT="[Text]" custT="1"/>
      <dgm:spPr/>
      <dgm:t>
        <a:bodyPr/>
        <a:lstStyle/>
        <a:p>
          <a:pPr algn="r" rtl="1"/>
          <a:r>
            <a:rPr lang="fa-IR" sz="2200" dirty="0" smtClean="0">
              <a:cs typeface="B Nazanin" panose="00000400000000000000" pitchFamily="2" charset="-78"/>
            </a:rPr>
            <a:t>جست و جو در دروس که چه درسی مبحث خاص جستجو شده را یاد می دهد.</a:t>
          </a:r>
          <a:endParaRPr lang="en-US" sz="2200" dirty="0">
            <a:cs typeface="B Nazanin" panose="00000400000000000000" pitchFamily="2" charset="-78"/>
          </a:endParaRPr>
        </a:p>
      </dgm:t>
    </dgm:pt>
    <dgm:pt modelId="{A8DF366F-A841-43AA-81EA-A7DEA278B98C}" type="parTrans" cxnId="{3639CDEC-4BC9-47E4-80B3-B268634BDD8E}">
      <dgm:prSet/>
      <dgm:spPr/>
      <dgm:t>
        <a:bodyPr/>
        <a:lstStyle/>
        <a:p>
          <a:endParaRPr lang="en-US"/>
        </a:p>
      </dgm:t>
    </dgm:pt>
    <dgm:pt modelId="{766A4713-79FE-449E-B963-05D33A41440B}" type="sibTrans" cxnId="{3639CDEC-4BC9-47E4-80B3-B268634BDD8E}">
      <dgm:prSet/>
      <dgm:spPr/>
      <dgm:t>
        <a:bodyPr/>
        <a:lstStyle/>
        <a:p>
          <a:endParaRPr lang="en-US"/>
        </a:p>
      </dgm:t>
    </dgm:pt>
    <dgm:pt modelId="{0A83F6AF-01C8-44EC-A0C4-9288D46D8AEF}" type="pres">
      <dgm:prSet presAssocID="{2D4426A8-717D-4ED0-993C-68BBAFECB30C}" presName="linear" presStyleCnt="0">
        <dgm:presLayoutVars>
          <dgm:dir/>
          <dgm:animLvl val="lvl"/>
          <dgm:resizeHandles val="exact"/>
        </dgm:presLayoutVars>
      </dgm:prSet>
      <dgm:spPr/>
    </dgm:pt>
    <dgm:pt modelId="{344BC031-32EA-4F35-B2D8-C60CA8F7EB4F}" type="pres">
      <dgm:prSet presAssocID="{D9EE19E1-8CDC-401C-ACF7-98662CF4781D}" presName="parentLin" presStyleCnt="0"/>
      <dgm:spPr/>
    </dgm:pt>
    <dgm:pt modelId="{6BF5786C-5A6D-41F9-AB22-7F18DEBF2982}" type="pres">
      <dgm:prSet presAssocID="{D9EE19E1-8CDC-401C-ACF7-98662CF4781D}" presName="parentLeftMargin" presStyleLbl="node1" presStyleIdx="0" presStyleCnt="2"/>
      <dgm:spPr/>
    </dgm:pt>
    <dgm:pt modelId="{1CB60960-69BF-4626-8ADA-59FAC502267D}" type="pres">
      <dgm:prSet presAssocID="{D9EE19E1-8CDC-401C-ACF7-98662CF4781D}" presName="parentText" presStyleLbl="node1" presStyleIdx="0" presStyleCnt="2" custLinFactX="28571" custLinFactNeighborX="100000" custLinFactNeighborY="-850">
        <dgm:presLayoutVars>
          <dgm:chMax val="0"/>
          <dgm:bulletEnabled val="1"/>
        </dgm:presLayoutVars>
      </dgm:prSet>
      <dgm:spPr/>
      <dgm:t>
        <a:bodyPr/>
        <a:lstStyle/>
        <a:p>
          <a:endParaRPr lang="en-US"/>
        </a:p>
      </dgm:t>
    </dgm:pt>
    <dgm:pt modelId="{3EF35B30-B7EF-4BFC-A147-193002A8FA06}" type="pres">
      <dgm:prSet presAssocID="{D9EE19E1-8CDC-401C-ACF7-98662CF4781D}" presName="negativeSpace" presStyleCnt="0"/>
      <dgm:spPr/>
    </dgm:pt>
    <dgm:pt modelId="{EE8A6532-C7FA-4A8F-813C-1D95E4DA82D1}" type="pres">
      <dgm:prSet presAssocID="{D9EE19E1-8CDC-401C-ACF7-98662CF4781D}" presName="childText" presStyleLbl="conFgAcc1" presStyleIdx="0" presStyleCnt="2" custLinFactY="-1245" custLinFactNeighborY="-100000">
        <dgm:presLayoutVars>
          <dgm:bulletEnabled val="1"/>
        </dgm:presLayoutVars>
      </dgm:prSet>
      <dgm:spPr/>
      <dgm:t>
        <a:bodyPr/>
        <a:lstStyle/>
        <a:p>
          <a:endParaRPr lang="en-US"/>
        </a:p>
      </dgm:t>
    </dgm:pt>
    <dgm:pt modelId="{18DE3AA0-0479-480B-B43B-54E3BC2C4FC5}" type="pres">
      <dgm:prSet presAssocID="{AD26BFDE-AFF2-43F7-AE88-2D8DBA5C6046}" presName="spaceBetweenRectangles" presStyleCnt="0"/>
      <dgm:spPr/>
    </dgm:pt>
    <dgm:pt modelId="{A57C7558-B3D7-4D72-9465-C88585740964}" type="pres">
      <dgm:prSet presAssocID="{829ECD32-5BBB-4317-A807-FD8D34A1C9F9}" presName="parentLin" presStyleCnt="0"/>
      <dgm:spPr/>
    </dgm:pt>
    <dgm:pt modelId="{B172E5E6-7F66-43B4-A8DD-5C3C26EA0107}" type="pres">
      <dgm:prSet presAssocID="{829ECD32-5BBB-4317-A807-FD8D34A1C9F9}" presName="parentLeftMargin" presStyleLbl="node1" presStyleIdx="0" presStyleCnt="2"/>
      <dgm:spPr/>
    </dgm:pt>
    <dgm:pt modelId="{1755C203-3C3F-49AB-A8BA-82D82E3C7C52}" type="pres">
      <dgm:prSet presAssocID="{829ECD32-5BBB-4317-A807-FD8D34A1C9F9}" presName="parentText" presStyleLbl="node1" presStyleIdx="1" presStyleCnt="2" custLinFactX="28571" custLinFactNeighborX="100000" custLinFactNeighborY="-41946">
        <dgm:presLayoutVars>
          <dgm:chMax val="0"/>
          <dgm:bulletEnabled val="1"/>
        </dgm:presLayoutVars>
      </dgm:prSet>
      <dgm:spPr/>
    </dgm:pt>
    <dgm:pt modelId="{8D2774E7-FDE2-4FD8-A882-7DEF3BCFF42E}" type="pres">
      <dgm:prSet presAssocID="{829ECD32-5BBB-4317-A807-FD8D34A1C9F9}" presName="negativeSpace" presStyleCnt="0"/>
      <dgm:spPr/>
    </dgm:pt>
    <dgm:pt modelId="{AF1CDDD0-6EE3-4EDE-ADD5-E846B3023135}" type="pres">
      <dgm:prSet presAssocID="{829ECD32-5BBB-4317-A807-FD8D34A1C9F9}" presName="childText" presStyleLbl="conFgAcc1" presStyleIdx="1" presStyleCnt="2" custScaleY="140506" custLinFactNeighborY="-90346">
        <dgm:presLayoutVars>
          <dgm:bulletEnabled val="1"/>
        </dgm:presLayoutVars>
      </dgm:prSet>
      <dgm:spPr/>
      <dgm:t>
        <a:bodyPr/>
        <a:lstStyle/>
        <a:p>
          <a:endParaRPr lang="en-US"/>
        </a:p>
      </dgm:t>
    </dgm:pt>
  </dgm:ptLst>
  <dgm:cxnLst>
    <dgm:cxn modelId="{A51452CC-B95C-4F60-AD18-947D75AA9CB0}" type="presOf" srcId="{829ECD32-5BBB-4317-A807-FD8D34A1C9F9}" destId="{1755C203-3C3F-49AB-A8BA-82D82E3C7C52}" srcOrd="1" destOrd="0" presId="urn:microsoft.com/office/officeart/2005/8/layout/list1"/>
    <dgm:cxn modelId="{F6EA8AF2-67E8-4E02-BA7B-7AD6485AAAB6}" type="presOf" srcId="{D9EE19E1-8CDC-401C-ACF7-98662CF4781D}" destId="{1CB60960-69BF-4626-8ADA-59FAC502267D}" srcOrd="1" destOrd="0" presId="urn:microsoft.com/office/officeart/2005/8/layout/list1"/>
    <dgm:cxn modelId="{3639CDEC-4BC9-47E4-80B3-B268634BDD8E}" srcId="{829ECD32-5BBB-4317-A807-FD8D34A1C9F9}" destId="{B0CBB57B-0AE1-40CB-BD85-DB38B35B9DF2}" srcOrd="2" destOrd="0" parTransId="{A8DF366F-A841-43AA-81EA-A7DEA278B98C}" sibTransId="{766A4713-79FE-449E-B963-05D33A41440B}"/>
    <dgm:cxn modelId="{CB5AF9E0-6C4F-4AAD-A878-F4D462EA2146}" type="presOf" srcId="{7AF9A47B-398B-4DAE-9554-5D85F6CFE080}" destId="{EE8A6532-C7FA-4A8F-813C-1D95E4DA82D1}" srcOrd="0" destOrd="3" presId="urn:microsoft.com/office/officeart/2005/8/layout/list1"/>
    <dgm:cxn modelId="{41E17FE9-1AE4-4213-8834-88885E7BAE1D}" srcId="{D9EE19E1-8CDC-401C-ACF7-98662CF4781D}" destId="{EEDBE18C-5817-4793-9856-7E7F16A2534D}" srcOrd="2" destOrd="0" parTransId="{332DA380-C711-48B8-BDBE-08FA519529C8}" sibTransId="{924E14C1-EC67-4C23-A329-C880F536C2AE}"/>
    <dgm:cxn modelId="{7D27BBCA-6702-4A2A-9D6B-6575CD30E8C4}" type="presOf" srcId="{2D4426A8-717D-4ED0-993C-68BBAFECB30C}" destId="{0A83F6AF-01C8-44EC-A0C4-9288D46D8AEF}" srcOrd="0" destOrd="0" presId="urn:microsoft.com/office/officeart/2005/8/layout/list1"/>
    <dgm:cxn modelId="{C3B9AC19-C7B2-4E23-9FD8-D5CC1749C4A4}" srcId="{D9EE19E1-8CDC-401C-ACF7-98662CF4781D}" destId="{C9B41503-4642-4E54-9656-F6BFFFDD99BE}" srcOrd="1" destOrd="0" parTransId="{29852AF1-F20B-459E-989C-E9BB3699708A}" sibTransId="{C33AC913-583B-4EEF-8026-8A821CA8ADA9}"/>
    <dgm:cxn modelId="{C4EBF23C-59C2-4451-A312-1EB3D3225130}" type="presOf" srcId="{EEDBE18C-5817-4793-9856-7E7F16A2534D}" destId="{EE8A6532-C7FA-4A8F-813C-1D95E4DA82D1}" srcOrd="0" destOrd="2" presId="urn:microsoft.com/office/officeart/2005/8/layout/list1"/>
    <dgm:cxn modelId="{E509413A-4444-442C-8EEB-DCA18EDBDA40}" type="presOf" srcId="{ACF416C1-C956-479D-A287-317748C055CC}" destId="{AF1CDDD0-6EE3-4EDE-ADD5-E846B3023135}" srcOrd="0" destOrd="0" presId="urn:microsoft.com/office/officeart/2005/8/layout/list1"/>
    <dgm:cxn modelId="{A6EFA047-F062-4F06-902B-B5399E543D2C}" srcId="{829ECD32-5BBB-4317-A807-FD8D34A1C9F9}" destId="{6C72C525-ADE3-441D-97D8-EA1946401B06}" srcOrd="1" destOrd="0" parTransId="{B954FCAC-6058-4D3B-ADAC-B2078038A321}" sibTransId="{DC642B49-4356-4AFB-A939-5E4218CF2CAC}"/>
    <dgm:cxn modelId="{96021D47-E00B-44F8-9D5E-6DA6BD602239}" type="presOf" srcId="{D9EE19E1-8CDC-401C-ACF7-98662CF4781D}" destId="{6BF5786C-5A6D-41F9-AB22-7F18DEBF2982}" srcOrd="0" destOrd="0" presId="urn:microsoft.com/office/officeart/2005/8/layout/list1"/>
    <dgm:cxn modelId="{33041721-DE61-4808-B50D-E8661CFD08B7}" type="presOf" srcId="{EAC7327B-F645-4B0C-990A-1FD16F9CF134}" destId="{EE8A6532-C7FA-4A8F-813C-1D95E4DA82D1}" srcOrd="0" destOrd="0" presId="urn:microsoft.com/office/officeart/2005/8/layout/list1"/>
    <dgm:cxn modelId="{9310CF59-5F90-464F-82AD-69021E937D3C}" srcId="{D9EE19E1-8CDC-401C-ACF7-98662CF4781D}" destId="{EAC7327B-F645-4B0C-990A-1FD16F9CF134}" srcOrd="0" destOrd="0" parTransId="{4FB62022-943C-4543-B1CF-92EB336D67E4}" sibTransId="{4F524E0A-27AB-47C6-AA34-570DD01C5B11}"/>
    <dgm:cxn modelId="{8214BDF7-CB6F-4AAA-9E42-EB57F67FBB3A}" srcId="{2D4426A8-717D-4ED0-993C-68BBAFECB30C}" destId="{D9EE19E1-8CDC-401C-ACF7-98662CF4781D}" srcOrd="0" destOrd="0" parTransId="{1F000537-9ACB-4C94-A8EE-DAC1EE77C119}" sibTransId="{AD26BFDE-AFF2-43F7-AE88-2D8DBA5C6046}"/>
    <dgm:cxn modelId="{8C189A47-67E0-4619-A0B6-3498152C3ECB}" type="presOf" srcId="{829ECD32-5BBB-4317-A807-FD8D34A1C9F9}" destId="{B172E5E6-7F66-43B4-A8DD-5C3C26EA0107}" srcOrd="0" destOrd="0" presId="urn:microsoft.com/office/officeart/2005/8/layout/list1"/>
    <dgm:cxn modelId="{13A1F675-540F-42D1-BDEA-93E4EF1CDF6B}" srcId="{829ECD32-5BBB-4317-A807-FD8D34A1C9F9}" destId="{ACF416C1-C956-479D-A287-317748C055CC}" srcOrd="0" destOrd="0" parTransId="{401B98CD-994B-4680-B654-A873EB1135B9}" sibTransId="{ED144511-8CD0-4BD8-B611-FF7D682DDE57}"/>
    <dgm:cxn modelId="{3E5E4BB2-CEAB-471C-A96F-BBF6F75494C5}" srcId="{2D4426A8-717D-4ED0-993C-68BBAFECB30C}" destId="{829ECD32-5BBB-4317-A807-FD8D34A1C9F9}" srcOrd="1" destOrd="0" parTransId="{67AAEF6B-EB44-413E-B5A4-487C2C68C6CC}" sibTransId="{FC2476C8-F928-4DA1-B2A3-8EAB1B30D33C}"/>
    <dgm:cxn modelId="{BD99098A-652B-4984-819E-AB46855E3371}" type="presOf" srcId="{6C72C525-ADE3-441D-97D8-EA1946401B06}" destId="{AF1CDDD0-6EE3-4EDE-ADD5-E846B3023135}" srcOrd="0" destOrd="1" presId="urn:microsoft.com/office/officeart/2005/8/layout/list1"/>
    <dgm:cxn modelId="{32639756-2CF1-4CFC-B94A-2ACF20DB4335}" type="presOf" srcId="{B0CBB57B-0AE1-40CB-BD85-DB38B35B9DF2}" destId="{AF1CDDD0-6EE3-4EDE-ADD5-E846B3023135}" srcOrd="0" destOrd="2" presId="urn:microsoft.com/office/officeart/2005/8/layout/list1"/>
    <dgm:cxn modelId="{013D130D-3313-4F0B-B4EB-5E8F7A24427C}" srcId="{D9EE19E1-8CDC-401C-ACF7-98662CF4781D}" destId="{7AF9A47B-398B-4DAE-9554-5D85F6CFE080}" srcOrd="3" destOrd="0" parTransId="{AA256AD5-2533-4727-AFBE-5123D56B417E}" sibTransId="{17891FAE-66D6-49EF-858E-B9E0087496BD}"/>
    <dgm:cxn modelId="{D0A3591B-14C6-40FA-B59B-48474536B162}" type="presOf" srcId="{C9B41503-4642-4E54-9656-F6BFFFDD99BE}" destId="{EE8A6532-C7FA-4A8F-813C-1D95E4DA82D1}" srcOrd="0" destOrd="1" presId="urn:microsoft.com/office/officeart/2005/8/layout/list1"/>
    <dgm:cxn modelId="{FD77FF51-3F48-4D45-A3A8-F44D67E856AE}" type="presParOf" srcId="{0A83F6AF-01C8-44EC-A0C4-9288D46D8AEF}" destId="{344BC031-32EA-4F35-B2D8-C60CA8F7EB4F}" srcOrd="0" destOrd="0" presId="urn:microsoft.com/office/officeart/2005/8/layout/list1"/>
    <dgm:cxn modelId="{C5E4A962-8DEC-4FE4-A8CF-669A367D6236}" type="presParOf" srcId="{344BC031-32EA-4F35-B2D8-C60CA8F7EB4F}" destId="{6BF5786C-5A6D-41F9-AB22-7F18DEBF2982}" srcOrd="0" destOrd="0" presId="urn:microsoft.com/office/officeart/2005/8/layout/list1"/>
    <dgm:cxn modelId="{6DAC38BB-221A-490F-9A27-0F0E1BBCFD42}" type="presParOf" srcId="{344BC031-32EA-4F35-B2D8-C60CA8F7EB4F}" destId="{1CB60960-69BF-4626-8ADA-59FAC502267D}" srcOrd="1" destOrd="0" presId="urn:microsoft.com/office/officeart/2005/8/layout/list1"/>
    <dgm:cxn modelId="{D3EF2B55-045C-4D48-B88F-5D9B9F204437}" type="presParOf" srcId="{0A83F6AF-01C8-44EC-A0C4-9288D46D8AEF}" destId="{3EF35B30-B7EF-4BFC-A147-193002A8FA06}" srcOrd="1" destOrd="0" presId="urn:microsoft.com/office/officeart/2005/8/layout/list1"/>
    <dgm:cxn modelId="{01F09EC5-9ECD-456E-BB11-79C170AAE32A}" type="presParOf" srcId="{0A83F6AF-01C8-44EC-A0C4-9288D46D8AEF}" destId="{EE8A6532-C7FA-4A8F-813C-1D95E4DA82D1}" srcOrd="2" destOrd="0" presId="urn:microsoft.com/office/officeart/2005/8/layout/list1"/>
    <dgm:cxn modelId="{1AF9A75B-D84D-4EB5-8944-BEE3C929B56D}" type="presParOf" srcId="{0A83F6AF-01C8-44EC-A0C4-9288D46D8AEF}" destId="{18DE3AA0-0479-480B-B43B-54E3BC2C4FC5}" srcOrd="3" destOrd="0" presId="urn:microsoft.com/office/officeart/2005/8/layout/list1"/>
    <dgm:cxn modelId="{C563CE2B-DBF7-40B4-AD89-0ABBD66D0262}" type="presParOf" srcId="{0A83F6AF-01C8-44EC-A0C4-9288D46D8AEF}" destId="{A57C7558-B3D7-4D72-9465-C88585740964}" srcOrd="4" destOrd="0" presId="urn:microsoft.com/office/officeart/2005/8/layout/list1"/>
    <dgm:cxn modelId="{0826528E-7D17-4118-8338-2C2E540372F6}" type="presParOf" srcId="{A57C7558-B3D7-4D72-9465-C88585740964}" destId="{B172E5E6-7F66-43B4-A8DD-5C3C26EA0107}" srcOrd="0" destOrd="0" presId="urn:microsoft.com/office/officeart/2005/8/layout/list1"/>
    <dgm:cxn modelId="{E0B3A42E-6175-45D9-8A58-D1227E7D65EC}" type="presParOf" srcId="{A57C7558-B3D7-4D72-9465-C88585740964}" destId="{1755C203-3C3F-49AB-A8BA-82D82E3C7C52}" srcOrd="1" destOrd="0" presId="urn:microsoft.com/office/officeart/2005/8/layout/list1"/>
    <dgm:cxn modelId="{73783CBD-625A-4581-AA3D-901118DA6249}" type="presParOf" srcId="{0A83F6AF-01C8-44EC-A0C4-9288D46D8AEF}" destId="{8D2774E7-FDE2-4FD8-A882-7DEF3BCFF42E}" srcOrd="5" destOrd="0" presId="urn:microsoft.com/office/officeart/2005/8/layout/list1"/>
    <dgm:cxn modelId="{34AED638-8152-4DB3-BE4E-88FBA1C5EB62}" type="presParOf" srcId="{0A83F6AF-01C8-44EC-A0C4-9288D46D8AEF}" destId="{AF1CDDD0-6EE3-4EDE-ADD5-E846B302313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535D8-29B5-4691-8F8D-300F3A405775}">
      <dsp:nvSpPr>
        <dsp:cNvPr id="0" name=""/>
        <dsp:cNvSpPr/>
      </dsp:nvSpPr>
      <dsp:spPr>
        <a:xfrm>
          <a:off x="1970" y="302117"/>
          <a:ext cx="2265117" cy="113255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fa-IR" sz="3400" kern="1200" dirty="0" smtClean="0">
              <a:cs typeface="B Nazanin" panose="00000400000000000000" pitchFamily="2" charset="-78"/>
            </a:rPr>
            <a:t>مدیر فنی سایت</a:t>
          </a:r>
          <a:endParaRPr lang="en-US" sz="3400" kern="1200" dirty="0">
            <a:cs typeface="B Nazanin" panose="00000400000000000000" pitchFamily="2" charset="-78"/>
          </a:endParaRPr>
        </a:p>
      </dsp:txBody>
      <dsp:txXfrm>
        <a:off x="35141" y="335288"/>
        <a:ext cx="2198775" cy="1066216"/>
      </dsp:txXfrm>
    </dsp:sp>
    <dsp:sp modelId="{AD50DC09-A683-4C9B-A4B5-CBFD59ADAF15}">
      <dsp:nvSpPr>
        <dsp:cNvPr id="0" name=""/>
        <dsp:cNvSpPr/>
      </dsp:nvSpPr>
      <dsp:spPr>
        <a:xfrm>
          <a:off x="228482" y="1434675"/>
          <a:ext cx="226511" cy="849419"/>
        </a:xfrm>
        <a:custGeom>
          <a:avLst/>
          <a:gdLst/>
          <a:ahLst/>
          <a:cxnLst/>
          <a:rect l="0" t="0" r="0" b="0"/>
          <a:pathLst>
            <a:path>
              <a:moveTo>
                <a:pt x="0" y="0"/>
              </a:moveTo>
              <a:lnTo>
                <a:pt x="0" y="849419"/>
              </a:lnTo>
              <a:lnTo>
                <a:pt x="226511" y="84941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580BFE-6501-4F09-8578-EC26FA3E8C56}">
      <dsp:nvSpPr>
        <dsp:cNvPr id="0" name=""/>
        <dsp:cNvSpPr/>
      </dsp:nvSpPr>
      <dsp:spPr>
        <a:xfrm>
          <a:off x="454994" y="1717815"/>
          <a:ext cx="1812093" cy="113255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fa-IR" sz="1500" kern="1200" dirty="0" smtClean="0">
              <a:cs typeface="B Nazanin" panose="00000400000000000000" pitchFamily="2" charset="-78"/>
            </a:rPr>
            <a:t>ایجاد دانشکده، رشته، گرایش و ثبت نام اساتید، دانشجویان و کارشناسان بخش</a:t>
          </a:r>
          <a:endParaRPr lang="en-US" sz="1500" kern="1200" dirty="0">
            <a:cs typeface="B Nazanin" panose="00000400000000000000" pitchFamily="2" charset="-78"/>
          </a:endParaRPr>
        </a:p>
      </dsp:txBody>
      <dsp:txXfrm>
        <a:off x="488165" y="1750986"/>
        <a:ext cx="1745751" cy="1066216"/>
      </dsp:txXfrm>
    </dsp:sp>
    <dsp:sp modelId="{B9909EA9-A0D3-4243-9EA8-FAEBB46CD5F8}">
      <dsp:nvSpPr>
        <dsp:cNvPr id="0" name=""/>
        <dsp:cNvSpPr/>
      </dsp:nvSpPr>
      <dsp:spPr>
        <a:xfrm>
          <a:off x="228482" y="1434675"/>
          <a:ext cx="226511" cy="2265117"/>
        </a:xfrm>
        <a:custGeom>
          <a:avLst/>
          <a:gdLst/>
          <a:ahLst/>
          <a:cxnLst/>
          <a:rect l="0" t="0" r="0" b="0"/>
          <a:pathLst>
            <a:path>
              <a:moveTo>
                <a:pt x="0" y="0"/>
              </a:moveTo>
              <a:lnTo>
                <a:pt x="0" y="2265117"/>
              </a:lnTo>
              <a:lnTo>
                <a:pt x="226511" y="226511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7BAE7A-F646-49DA-BAED-5D49EC4D303E}">
      <dsp:nvSpPr>
        <dsp:cNvPr id="0" name=""/>
        <dsp:cNvSpPr/>
      </dsp:nvSpPr>
      <dsp:spPr>
        <a:xfrm>
          <a:off x="454994" y="3133514"/>
          <a:ext cx="1812093" cy="113255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fa-IR" sz="1500" kern="1200" dirty="0" smtClean="0">
              <a:cs typeface="B Nazanin" panose="00000400000000000000" pitchFamily="2" charset="-78"/>
            </a:rPr>
            <a:t>ویرایش و حذف اطلاعات بالا</a:t>
          </a:r>
          <a:endParaRPr lang="en-US" sz="1500" kern="1200" dirty="0">
            <a:cs typeface="B Nazanin" panose="00000400000000000000" pitchFamily="2" charset="-78"/>
          </a:endParaRPr>
        </a:p>
      </dsp:txBody>
      <dsp:txXfrm>
        <a:off x="488165" y="3166685"/>
        <a:ext cx="1745751" cy="1066216"/>
      </dsp:txXfrm>
    </dsp:sp>
    <dsp:sp modelId="{44071D94-8ACC-4446-B807-5EECD95AF63D}">
      <dsp:nvSpPr>
        <dsp:cNvPr id="0" name=""/>
        <dsp:cNvSpPr/>
      </dsp:nvSpPr>
      <dsp:spPr>
        <a:xfrm>
          <a:off x="2833367" y="302117"/>
          <a:ext cx="2265117" cy="113255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fa-IR" sz="3400" kern="1200" dirty="0" smtClean="0">
              <a:cs typeface="B Nazanin" panose="00000400000000000000" pitchFamily="2" charset="-78"/>
            </a:rPr>
            <a:t>کارشناس بخش</a:t>
          </a:r>
          <a:endParaRPr lang="en-US" sz="3400" kern="1200" dirty="0">
            <a:cs typeface="B Nazanin" panose="00000400000000000000" pitchFamily="2" charset="-78"/>
          </a:endParaRPr>
        </a:p>
      </dsp:txBody>
      <dsp:txXfrm>
        <a:off x="2866538" y="335288"/>
        <a:ext cx="2198775" cy="1066216"/>
      </dsp:txXfrm>
    </dsp:sp>
    <dsp:sp modelId="{469F5C51-E4D6-4E1E-BA70-8A325EBEB0E3}">
      <dsp:nvSpPr>
        <dsp:cNvPr id="0" name=""/>
        <dsp:cNvSpPr/>
      </dsp:nvSpPr>
      <dsp:spPr>
        <a:xfrm>
          <a:off x="3059879" y="1434675"/>
          <a:ext cx="226511" cy="849419"/>
        </a:xfrm>
        <a:custGeom>
          <a:avLst/>
          <a:gdLst/>
          <a:ahLst/>
          <a:cxnLst/>
          <a:rect l="0" t="0" r="0" b="0"/>
          <a:pathLst>
            <a:path>
              <a:moveTo>
                <a:pt x="0" y="0"/>
              </a:moveTo>
              <a:lnTo>
                <a:pt x="0" y="849419"/>
              </a:lnTo>
              <a:lnTo>
                <a:pt x="226511" y="84941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590BD9-70E2-4D13-B046-EC735515F9CE}">
      <dsp:nvSpPr>
        <dsp:cNvPr id="0" name=""/>
        <dsp:cNvSpPr/>
      </dsp:nvSpPr>
      <dsp:spPr>
        <a:xfrm>
          <a:off x="3286390" y="1717815"/>
          <a:ext cx="1812093" cy="113255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fa-IR" sz="1500" kern="1200" dirty="0" smtClean="0">
              <a:cs typeface="B Nazanin" panose="00000400000000000000" pitchFamily="2" charset="-78"/>
            </a:rPr>
            <a:t>بررسی و تأیید یا رد دروس درخواست داده شده توسط استاد</a:t>
          </a:r>
          <a:endParaRPr lang="en-US" sz="1500" kern="1200" dirty="0">
            <a:cs typeface="B Nazanin" panose="00000400000000000000" pitchFamily="2" charset="-78"/>
          </a:endParaRPr>
        </a:p>
      </dsp:txBody>
      <dsp:txXfrm>
        <a:off x="3319561" y="1750986"/>
        <a:ext cx="1745751" cy="1066216"/>
      </dsp:txXfrm>
    </dsp:sp>
    <dsp:sp modelId="{249A1BD6-5977-4DE6-9E82-7128469762E7}">
      <dsp:nvSpPr>
        <dsp:cNvPr id="0" name=""/>
        <dsp:cNvSpPr/>
      </dsp:nvSpPr>
      <dsp:spPr>
        <a:xfrm>
          <a:off x="3059879" y="1434675"/>
          <a:ext cx="226511" cy="2265117"/>
        </a:xfrm>
        <a:custGeom>
          <a:avLst/>
          <a:gdLst/>
          <a:ahLst/>
          <a:cxnLst/>
          <a:rect l="0" t="0" r="0" b="0"/>
          <a:pathLst>
            <a:path>
              <a:moveTo>
                <a:pt x="0" y="0"/>
              </a:moveTo>
              <a:lnTo>
                <a:pt x="0" y="2265117"/>
              </a:lnTo>
              <a:lnTo>
                <a:pt x="226511" y="226511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91FB29-FABA-4987-8F0F-FFCEAB0955E7}">
      <dsp:nvSpPr>
        <dsp:cNvPr id="0" name=""/>
        <dsp:cNvSpPr/>
      </dsp:nvSpPr>
      <dsp:spPr>
        <a:xfrm>
          <a:off x="3286390" y="3133514"/>
          <a:ext cx="1812093" cy="113255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fa-IR" sz="1500" kern="1200" dirty="0" smtClean="0">
              <a:cs typeface="B Nazanin" panose="00000400000000000000" pitchFamily="2" charset="-78"/>
            </a:rPr>
            <a:t>نظارت بر چارت درسی</a:t>
          </a:r>
          <a:endParaRPr lang="en-US" sz="1500" kern="1200" dirty="0">
            <a:cs typeface="B Nazanin" panose="00000400000000000000" pitchFamily="2" charset="-78"/>
          </a:endParaRPr>
        </a:p>
      </dsp:txBody>
      <dsp:txXfrm>
        <a:off x="3319561" y="3166685"/>
        <a:ext cx="1745751" cy="1066216"/>
      </dsp:txXfrm>
    </dsp:sp>
    <dsp:sp modelId="{F5836B30-B9B3-43EF-8D30-41E4872B4CD8}">
      <dsp:nvSpPr>
        <dsp:cNvPr id="0" name=""/>
        <dsp:cNvSpPr/>
      </dsp:nvSpPr>
      <dsp:spPr>
        <a:xfrm>
          <a:off x="5664764" y="302117"/>
          <a:ext cx="2265117" cy="113255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fa-IR" sz="3400" kern="1200" dirty="0" smtClean="0">
              <a:cs typeface="B Nazanin" panose="00000400000000000000" pitchFamily="2" charset="-78"/>
            </a:rPr>
            <a:t>استاد</a:t>
          </a:r>
          <a:endParaRPr lang="en-US" sz="3400" kern="1200" dirty="0">
            <a:cs typeface="B Nazanin" panose="00000400000000000000" pitchFamily="2" charset="-78"/>
          </a:endParaRPr>
        </a:p>
      </dsp:txBody>
      <dsp:txXfrm>
        <a:off x="5697935" y="335288"/>
        <a:ext cx="2198775" cy="1066216"/>
      </dsp:txXfrm>
    </dsp:sp>
    <dsp:sp modelId="{CD5C1C06-4C31-4ED3-80EE-68E89E8F4910}">
      <dsp:nvSpPr>
        <dsp:cNvPr id="0" name=""/>
        <dsp:cNvSpPr/>
      </dsp:nvSpPr>
      <dsp:spPr>
        <a:xfrm>
          <a:off x="5891275" y="1434675"/>
          <a:ext cx="226511" cy="849419"/>
        </a:xfrm>
        <a:custGeom>
          <a:avLst/>
          <a:gdLst/>
          <a:ahLst/>
          <a:cxnLst/>
          <a:rect l="0" t="0" r="0" b="0"/>
          <a:pathLst>
            <a:path>
              <a:moveTo>
                <a:pt x="0" y="0"/>
              </a:moveTo>
              <a:lnTo>
                <a:pt x="0" y="849419"/>
              </a:lnTo>
              <a:lnTo>
                <a:pt x="226511" y="84941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4D052E-4FF2-4FED-9B2E-8EF420296DE3}">
      <dsp:nvSpPr>
        <dsp:cNvPr id="0" name=""/>
        <dsp:cNvSpPr/>
      </dsp:nvSpPr>
      <dsp:spPr>
        <a:xfrm>
          <a:off x="6117787" y="1717815"/>
          <a:ext cx="1812093" cy="113255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fa-IR" sz="1500" kern="1200" dirty="0" smtClean="0">
              <a:cs typeface="B Nazanin" panose="00000400000000000000" pitchFamily="2" charset="-78"/>
            </a:rPr>
            <a:t>درخواست ثبت اطلاعات</a:t>
          </a:r>
          <a:endParaRPr lang="en-US" sz="1500" kern="1200" dirty="0">
            <a:cs typeface="B Nazanin" panose="00000400000000000000" pitchFamily="2" charset="-78"/>
          </a:endParaRPr>
        </a:p>
      </dsp:txBody>
      <dsp:txXfrm>
        <a:off x="6150958" y="1750986"/>
        <a:ext cx="1745751" cy="1066216"/>
      </dsp:txXfrm>
    </dsp:sp>
    <dsp:sp modelId="{B80F0235-C166-413C-8408-8066E1E716B3}">
      <dsp:nvSpPr>
        <dsp:cNvPr id="0" name=""/>
        <dsp:cNvSpPr/>
      </dsp:nvSpPr>
      <dsp:spPr>
        <a:xfrm>
          <a:off x="5891275" y="1434675"/>
          <a:ext cx="226511" cy="2265117"/>
        </a:xfrm>
        <a:custGeom>
          <a:avLst/>
          <a:gdLst/>
          <a:ahLst/>
          <a:cxnLst/>
          <a:rect l="0" t="0" r="0" b="0"/>
          <a:pathLst>
            <a:path>
              <a:moveTo>
                <a:pt x="0" y="0"/>
              </a:moveTo>
              <a:lnTo>
                <a:pt x="0" y="2265117"/>
              </a:lnTo>
              <a:lnTo>
                <a:pt x="226511" y="226511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0443DE-17E7-490B-8E9A-5198785D5388}">
      <dsp:nvSpPr>
        <dsp:cNvPr id="0" name=""/>
        <dsp:cNvSpPr/>
      </dsp:nvSpPr>
      <dsp:spPr>
        <a:xfrm>
          <a:off x="6117787" y="3133514"/>
          <a:ext cx="1812093" cy="113255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fa-IR" sz="1500" kern="1200" dirty="0" smtClean="0">
              <a:cs typeface="B Nazanin" panose="00000400000000000000" pitchFamily="2" charset="-78"/>
            </a:rPr>
            <a:t>ارزیابی عملکرد دانشجویان</a:t>
          </a:r>
          <a:endParaRPr lang="en-US" sz="1500" kern="1200" dirty="0">
            <a:cs typeface="B Nazanin" panose="00000400000000000000" pitchFamily="2" charset="-78"/>
          </a:endParaRPr>
        </a:p>
      </dsp:txBody>
      <dsp:txXfrm>
        <a:off x="6150958" y="3166685"/>
        <a:ext cx="1745751" cy="1066216"/>
      </dsp:txXfrm>
    </dsp:sp>
    <dsp:sp modelId="{15D5F07E-21B8-43BA-98DF-62CBFA2E449C}">
      <dsp:nvSpPr>
        <dsp:cNvPr id="0" name=""/>
        <dsp:cNvSpPr/>
      </dsp:nvSpPr>
      <dsp:spPr>
        <a:xfrm>
          <a:off x="8496160" y="302117"/>
          <a:ext cx="2265117" cy="113255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fa-IR" sz="3400" kern="1200" dirty="0" smtClean="0">
              <a:cs typeface="B Nazanin" panose="00000400000000000000" pitchFamily="2" charset="-78"/>
            </a:rPr>
            <a:t>دانشجو</a:t>
          </a:r>
          <a:endParaRPr lang="en-US" sz="3400" kern="1200" dirty="0">
            <a:cs typeface="B Nazanin" panose="00000400000000000000" pitchFamily="2" charset="-78"/>
          </a:endParaRPr>
        </a:p>
      </dsp:txBody>
      <dsp:txXfrm>
        <a:off x="8529331" y="335288"/>
        <a:ext cx="2198775" cy="1066216"/>
      </dsp:txXfrm>
    </dsp:sp>
    <dsp:sp modelId="{48FD0C09-B3B2-49E7-AE44-D8702BA73C5D}">
      <dsp:nvSpPr>
        <dsp:cNvPr id="0" name=""/>
        <dsp:cNvSpPr/>
      </dsp:nvSpPr>
      <dsp:spPr>
        <a:xfrm>
          <a:off x="8722672" y="1434675"/>
          <a:ext cx="226511" cy="849419"/>
        </a:xfrm>
        <a:custGeom>
          <a:avLst/>
          <a:gdLst/>
          <a:ahLst/>
          <a:cxnLst/>
          <a:rect l="0" t="0" r="0" b="0"/>
          <a:pathLst>
            <a:path>
              <a:moveTo>
                <a:pt x="0" y="0"/>
              </a:moveTo>
              <a:lnTo>
                <a:pt x="0" y="849419"/>
              </a:lnTo>
              <a:lnTo>
                <a:pt x="226511" y="84941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CBE07-0304-491B-BEF7-7508C033F17E}">
      <dsp:nvSpPr>
        <dsp:cNvPr id="0" name=""/>
        <dsp:cNvSpPr/>
      </dsp:nvSpPr>
      <dsp:spPr>
        <a:xfrm>
          <a:off x="8949184" y="1717815"/>
          <a:ext cx="1812093" cy="113255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fa-IR" sz="1500" kern="1200" dirty="0" smtClean="0">
              <a:cs typeface="B Nazanin" panose="00000400000000000000" pitchFamily="2" charset="-78"/>
            </a:rPr>
            <a:t>گرفتن درس هایی که ارائه میشوند</a:t>
          </a:r>
          <a:endParaRPr lang="en-US" sz="1500" kern="1200" dirty="0">
            <a:cs typeface="B Nazanin" panose="00000400000000000000" pitchFamily="2" charset="-78"/>
          </a:endParaRPr>
        </a:p>
      </dsp:txBody>
      <dsp:txXfrm>
        <a:off x="8982355" y="1750986"/>
        <a:ext cx="1745751" cy="1066216"/>
      </dsp:txXfrm>
    </dsp:sp>
    <dsp:sp modelId="{368280C9-7D13-45D9-8FC8-E36E54132B3D}">
      <dsp:nvSpPr>
        <dsp:cNvPr id="0" name=""/>
        <dsp:cNvSpPr/>
      </dsp:nvSpPr>
      <dsp:spPr>
        <a:xfrm>
          <a:off x="8722672" y="1434675"/>
          <a:ext cx="226511" cy="2265117"/>
        </a:xfrm>
        <a:custGeom>
          <a:avLst/>
          <a:gdLst/>
          <a:ahLst/>
          <a:cxnLst/>
          <a:rect l="0" t="0" r="0" b="0"/>
          <a:pathLst>
            <a:path>
              <a:moveTo>
                <a:pt x="0" y="0"/>
              </a:moveTo>
              <a:lnTo>
                <a:pt x="0" y="2265117"/>
              </a:lnTo>
              <a:lnTo>
                <a:pt x="226511" y="226511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F7BE2D-0DB8-457A-9984-A85A00E822BB}">
      <dsp:nvSpPr>
        <dsp:cNvPr id="0" name=""/>
        <dsp:cNvSpPr/>
      </dsp:nvSpPr>
      <dsp:spPr>
        <a:xfrm>
          <a:off x="8949184" y="3133514"/>
          <a:ext cx="1812093" cy="113255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fa-IR" sz="1500" kern="1200" dirty="0" smtClean="0">
              <a:cs typeface="B Nazanin" panose="00000400000000000000" pitchFamily="2" charset="-78"/>
            </a:rPr>
            <a:t>مشاهده عملکرد تحصیلی</a:t>
          </a:r>
          <a:endParaRPr lang="en-US" sz="1500" kern="1200" dirty="0">
            <a:cs typeface="B Nazanin" panose="00000400000000000000" pitchFamily="2" charset="-78"/>
          </a:endParaRPr>
        </a:p>
      </dsp:txBody>
      <dsp:txXfrm>
        <a:off x="8982355" y="3166685"/>
        <a:ext cx="1745751" cy="10662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A6532-C7FA-4A8F-813C-1D95E4DA82D1}">
      <dsp:nvSpPr>
        <dsp:cNvPr id="0" name=""/>
        <dsp:cNvSpPr/>
      </dsp:nvSpPr>
      <dsp:spPr>
        <a:xfrm>
          <a:off x="0" y="143815"/>
          <a:ext cx="9601200" cy="25137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160" tIns="291592" rIns="745160" bIns="156464" numCol="1" spcCol="1270" anchor="t"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هنگام ثبت درس معرفی سطح سختی درس (که دانشجو عملکرد خود را در این درس بسنجد).</a:t>
          </a:r>
          <a:endParaRPr lang="en-US" sz="2200" kern="1200" dirty="0">
            <a:cs typeface="B Nazanin" panose="00000400000000000000" pitchFamily="2" charset="-78"/>
          </a:endParaRPr>
        </a:p>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به تصویر کشیدن ارتباطات و وابستگی های هر درس در دوره تحصیل تا گرفتن مدرک</a:t>
          </a:r>
          <a:endParaRPr lang="en-US" sz="2200" kern="1200" dirty="0">
            <a:cs typeface="B Nazanin" panose="00000400000000000000" pitchFamily="2" charset="-78"/>
          </a:endParaRPr>
        </a:p>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دیدن نمرات یک درس و تمام دروس دیگر دانشجویان</a:t>
          </a:r>
          <a:endParaRPr lang="en-US" sz="2200" kern="1200" dirty="0">
            <a:cs typeface="B Nazanin" panose="00000400000000000000" pitchFamily="2" charset="-78"/>
          </a:endParaRPr>
        </a:p>
        <a:p>
          <a:pPr marL="228600" lvl="1" indent="-228600" algn="r" defTabSz="977900" rtl="1">
            <a:lnSpc>
              <a:spcPct val="90000"/>
            </a:lnSpc>
            <a:spcBef>
              <a:spcPct val="0"/>
            </a:spcBef>
            <a:spcAft>
              <a:spcPct val="15000"/>
            </a:spcAft>
            <a:buChar char="••"/>
          </a:pPr>
          <a:r>
            <a:rPr lang="ar-SA" sz="2200" kern="1200" dirty="0" smtClean="0">
              <a:cs typeface="B Nazanin" panose="00000400000000000000" pitchFamily="2" charset="-78"/>
            </a:rPr>
            <a:t>بررسي </a:t>
          </a:r>
          <a:r>
            <a:rPr lang="fa-IR" sz="2200" kern="1200" dirty="0" smtClean="0">
              <a:cs typeface="B Nazanin" panose="00000400000000000000" pitchFamily="2" charset="-78"/>
            </a:rPr>
            <a:t>پیشنیاز درس ها</a:t>
          </a:r>
          <a:endParaRPr lang="en-US" sz="2200" kern="1200" dirty="0">
            <a:cs typeface="B Nazanin" panose="00000400000000000000" pitchFamily="2" charset="-78"/>
          </a:endParaRPr>
        </a:p>
      </dsp:txBody>
      <dsp:txXfrm>
        <a:off x="0" y="143815"/>
        <a:ext cx="9601200" cy="2513700"/>
      </dsp:txXfrm>
    </dsp:sp>
    <dsp:sp modelId="{1CB60960-69BF-4626-8ADA-59FAC502267D}">
      <dsp:nvSpPr>
        <dsp:cNvPr id="0" name=""/>
        <dsp:cNvSpPr/>
      </dsp:nvSpPr>
      <dsp:spPr>
        <a:xfrm>
          <a:off x="2880331" y="40558"/>
          <a:ext cx="6720840" cy="413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lvl="0" algn="r" defTabSz="1244600" rtl="1">
            <a:lnSpc>
              <a:spcPct val="90000"/>
            </a:lnSpc>
            <a:spcBef>
              <a:spcPct val="0"/>
            </a:spcBef>
            <a:spcAft>
              <a:spcPct val="35000"/>
            </a:spcAft>
          </a:pPr>
          <a:r>
            <a:rPr lang="ar-SA" sz="2800" b="1" kern="1200" dirty="0" smtClean="0"/>
            <a:t>براي ار</a:t>
          </a:r>
          <a:r>
            <a:rPr lang="fa-IR" sz="2800" b="1" kern="1200" dirty="0" smtClean="0"/>
            <a:t>ائه دهنده درس</a:t>
          </a:r>
          <a:endParaRPr lang="en-US" sz="2800" b="1" kern="1200" dirty="0"/>
        </a:p>
      </dsp:txBody>
      <dsp:txXfrm>
        <a:off x="2900506" y="60733"/>
        <a:ext cx="6680490" cy="372930"/>
      </dsp:txXfrm>
    </dsp:sp>
    <dsp:sp modelId="{AF1CDDD0-6EE3-4EDE-ADD5-E846B3023135}">
      <dsp:nvSpPr>
        <dsp:cNvPr id="0" name=""/>
        <dsp:cNvSpPr/>
      </dsp:nvSpPr>
      <dsp:spPr>
        <a:xfrm>
          <a:off x="0" y="2859960"/>
          <a:ext cx="9601200" cy="241656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160" tIns="291592" rIns="745160" bIns="156464" numCol="1" spcCol="1270" anchor="t"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دیدن چارت به همراه دیدن چزئیاتی از هر درس</a:t>
          </a:r>
          <a:endParaRPr lang="en-US" sz="2200" kern="1200" dirty="0">
            <a:cs typeface="B Nazanin" panose="00000400000000000000" pitchFamily="2" charset="-78"/>
          </a:endParaRPr>
        </a:p>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دیدن عملکرد خود در طر گرفتن مدرک</a:t>
          </a:r>
          <a:endParaRPr lang="en-US" sz="2200" kern="1200" dirty="0">
            <a:cs typeface="B Nazanin" panose="00000400000000000000" pitchFamily="2" charset="-78"/>
          </a:endParaRPr>
        </a:p>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جست و جو در دروس که چه درسی مبحث خاص جستجو شده را یاد می دهد.</a:t>
          </a:r>
          <a:endParaRPr lang="en-US" sz="2200" kern="1200" dirty="0">
            <a:cs typeface="B Nazanin" panose="00000400000000000000" pitchFamily="2" charset="-78"/>
          </a:endParaRPr>
        </a:p>
      </dsp:txBody>
      <dsp:txXfrm>
        <a:off x="0" y="2859960"/>
        <a:ext cx="9601200" cy="2416562"/>
      </dsp:txXfrm>
    </dsp:sp>
    <dsp:sp modelId="{1755C203-3C3F-49AB-A8BA-82D82E3C7C52}">
      <dsp:nvSpPr>
        <dsp:cNvPr id="0" name=""/>
        <dsp:cNvSpPr/>
      </dsp:nvSpPr>
      <dsp:spPr>
        <a:xfrm>
          <a:off x="2880331" y="2666656"/>
          <a:ext cx="6720840" cy="413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lvl="0" algn="r" defTabSz="1244600" rtl="1">
            <a:lnSpc>
              <a:spcPct val="90000"/>
            </a:lnSpc>
            <a:spcBef>
              <a:spcPct val="0"/>
            </a:spcBef>
            <a:spcAft>
              <a:spcPct val="35000"/>
            </a:spcAft>
          </a:pPr>
          <a:r>
            <a:rPr lang="fa-IR" sz="2800" b="1" kern="1200" dirty="0" smtClean="0"/>
            <a:t>برای دانشجویان</a:t>
          </a:r>
          <a:endParaRPr lang="en-US" sz="2800" b="1" kern="1200" dirty="0"/>
        </a:p>
      </dsp:txBody>
      <dsp:txXfrm>
        <a:off x="2900506" y="2686831"/>
        <a:ext cx="668049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97A02-546A-4C7D-9E3B-A50C9769FEE5}" type="datetimeFigureOut">
              <a:rPr lang="en-US" smtClean="0"/>
              <a:t>2016-06-06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1EA83-B961-4BA1-8AE6-E9189D261F00}" type="slidenum">
              <a:rPr lang="en-US" smtClean="0"/>
              <a:t>‹#›</a:t>
            </a:fld>
            <a:endParaRPr lang="en-US"/>
          </a:p>
        </p:txBody>
      </p:sp>
    </p:spTree>
    <p:extLst>
      <p:ext uri="{BB962C8B-B14F-4D97-AF65-F5344CB8AC3E}">
        <p14:creationId xmlns:p14="http://schemas.microsoft.com/office/powerpoint/2010/main" val="1617476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91EA83-B961-4BA1-8AE6-E9189D261F00}" type="slidenum">
              <a:rPr lang="en-US" smtClean="0"/>
              <a:t>2</a:t>
            </a:fld>
            <a:endParaRPr lang="en-US"/>
          </a:p>
        </p:txBody>
      </p:sp>
    </p:spTree>
    <p:extLst>
      <p:ext uri="{BB962C8B-B14F-4D97-AF65-F5344CB8AC3E}">
        <p14:creationId xmlns:p14="http://schemas.microsoft.com/office/powerpoint/2010/main" val="2851794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smtClean="0"/>
              <a:t>2016-06-06</a:t>
            </a:r>
            <a:endParaRPr lang="en-US"/>
          </a:p>
        </p:txBody>
      </p:sp>
      <p:sp>
        <p:nvSpPr>
          <p:cNvPr id="5" name="Footer Placeholder 4"/>
          <p:cNvSpPr>
            <a:spLocks noGrp="1"/>
          </p:cNvSpPr>
          <p:nvPr>
            <p:ph type="ftr" sz="quarter" idx="11"/>
          </p:nvPr>
        </p:nvSpPr>
        <p:spPr/>
        <p:txBody>
          <a:bodyPr/>
          <a:lstStyle/>
          <a:p>
            <a:r>
              <a:rPr lang="en-US" dirty="0" smtClean="0"/>
              <a:t>DegreeOverview</a:t>
            </a:r>
            <a:endParaRPr lang="en-US" dirty="0"/>
          </a:p>
        </p:txBody>
      </p:sp>
      <p:sp>
        <p:nvSpPr>
          <p:cNvPr id="6" name="Slide Number Placeholder 5"/>
          <p:cNvSpPr>
            <a:spLocks noGrp="1"/>
          </p:cNvSpPr>
          <p:nvPr>
            <p:ph type="sldNum" sz="quarter" idx="12"/>
          </p:nvPr>
        </p:nvSpPr>
        <p:spPr/>
        <p:txBody>
          <a:bodyPr/>
          <a:lstStyle/>
          <a:p>
            <a:fld id="{89C98FDE-3B5C-FF48-912D-EB9267A18C18}" type="slidenum">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413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smtClean="0"/>
              <a:t>2016-06-06</a:t>
            </a:r>
            <a:endParaRPr lang="en-US"/>
          </a:p>
        </p:txBody>
      </p:sp>
      <p:sp>
        <p:nvSpPr>
          <p:cNvPr id="5" name="Footer Placeholder 4"/>
          <p:cNvSpPr>
            <a:spLocks noGrp="1"/>
          </p:cNvSpPr>
          <p:nvPr>
            <p:ph type="ftr" sz="quarter" idx="11"/>
          </p:nvPr>
        </p:nvSpPr>
        <p:spPr/>
        <p:txBody>
          <a:bodyPr/>
          <a:lstStyle/>
          <a:p>
            <a:r>
              <a:rPr lang="en-US" dirty="0" smtClean="0"/>
              <a:t>DegreeOverview</a:t>
            </a:r>
            <a:endParaRPr lang="en-US" dirty="0"/>
          </a:p>
        </p:txBody>
      </p:sp>
      <p:sp>
        <p:nvSpPr>
          <p:cNvPr id="6" name="Slide Number Placeholder 5"/>
          <p:cNvSpPr>
            <a:spLocks noGrp="1"/>
          </p:cNvSpPr>
          <p:nvPr>
            <p:ph type="sldNum" sz="quarter" idx="12"/>
          </p:nvPr>
        </p:nvSpPr>
        <p:spPr/>
        <p:txBody>
          <a:bodyPr/>
          <a:lstStyle/>
          <a:p>
            <a:fld id="{89C98FDE-3B5C-FF48-912D-EB9267A18C18}" type="slidenum">
              <a:t>‹#›</a:t>
            </a:fld>
            <a:endParaRPr lang="en-US"/>
          </a:p>
        </p:txBody>
      </p:sp>
    </p:spTree>
    <p:extLst>
      <p:ext uri="{BB962C8B-B14F-4D97-AF65-F5344CB8AC3E}">
        <p14:creationId xmlns:p14="http://schemas.microsoft.com/office/powerpoint/2010/main" val="157350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smtClean="0"/>
              <a:t>2016-06-06</a:t>
            </a:r>
            <a:endParaRPr lang="en-US"/>
          </a:p>
        </p:txBody>
      </p:sp>
      <p:sp>
        <p:nvSpPr>
          <p:cNvPr id="5" name="Footer Placeholder 4"/>
          <p:cNvSpPr>
            <a:spLocks noGrp="1"/>
          </p:cNvSpPr>
          <p:nvPr>
            <p:ph type="ftr" sz="quarter" idx="11"/>
          </p:nvPr>
        </p:nvSpPr>
        <p:spPr/>
        <p:txBody>
          <a:bodyPr/>
          <a:lstStyle/>
          <a:p>
            <a:r>
              <a:rPr lang="en-US" dirty="0" smtClean="0"/>
              <a:t>DegreeOverview</a:t>
            </a:r>
            <a:endParaRPr lang="en-US" dirty="0"/>
          </a:p>
        </p:txBody>
      </p:sp>
      <p:sp>
        <p:nvSpPr>
          <p:cNvPr id="6" name="Slide Number Placeholder 5"/>
          <p:cNvSpPr>
            <a:spLocks noGrp="1"/>
          </p:cNvSpPr>
          <p:nvPr>
            <p:ph type="sldNum" sz="quarter" idx="12"/>
          </p:nvPr>
        </p:nvSpPr>
        <p:spPr/>
        <p:txBody>
          <a:bodyPr/>
          <a:lstStyle/>
          <a:p>
            <a:fld id="{89C98FDE-3B5C-FF48-912D-EB9267A18C18}" type="slidenum">
              <a:t>‹#›</a:t>
            </a:fld>
            <a:endParaRPr lang="en-US"/>
          </a:p>
        </p:txBody>
      </p:sp>
    </p:spTree>
    <p:extLst>
      <p:ext uri="{BB962C8B-B14F-4D97-AF65-F5344CB8AC3E}">
        <p14:creationId xmlns:p14="http://schemas.microsoft.com/office/powerpoint/2010/main" val="185499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smtClean="0"/>
              <a:t>2016-06-06</a:t>
            </a:r>
            <a:endParaRPr lang="en-US"/>
          </a:p>
        </p:txBody>
      </p:sp>
      <p:sp>
        <p:nvSpPr>
          <p:cNvPr id="5" name="Footer Placeholder 4"/>
          <p:cNvSpPr>
            <a:spLocks noGrp="1"/>
          </p:cNvSpPr>
          <p:nvPr>
            <p:ph type="ftr" sz="quarter" idx="11"/>
          </p:nvPr>
        </p:nvSpPr>
        <p:spPr/>
        <p:txBody>
          <a:bodyPr/>
          <a:lstStyle/>
          <a:p>
            <a:r>
              <a:rPr lang="en-US" dirty="0" smtClean="0"/>
              <a:t>DegreeOverview</a:t>
            </a:r>
            <a:endParaRPr lang="en-US" dirty="0"/>
          </a:p>
        </p:txBody>
      </p:sp>
      <p:sp>
        <p:nvSpPr>
          <p:cNvPr id="6" name="Slide Number Placeholder 5"/>
          <p:cNvSpPr>
            <a:spLocks noGrp="1"/>
          </p:cNvSpPr>
          <p:nvPr>
            <p:ph type="sldNum" sz="quarter" idx="12"/>
          </p:nvPr>
        </p:nvSpPr>
        <p:spPr/>
        <p:txBody>
          <a:bodyPr/>
          <a:lstStyle/>
          <a:p>
            <a:fld id="{89C98FDE-3B5C-FF48-912D-EB9267A18C18}" type="slidenum">
              <a:t>‹#›</a:t>
            </a:fld>
            <a:endParaRPr lang="en-US"/>
          </a:p>
        </p:txBody>
      </p:sp>
    </p:spTree>
    <p:extLst>
      <p:ext uri="{BB962C8B-B14F-4D97-AF65-F5344CB8AC3E}">
        <p14:creationId xmlns:p14="http://schemas.microsoft.com/office/powerpoint/2010/main" val="169667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r>
              <a:rPr lang="en-US" smtClean="0"/>
              <a:t>2016-06-06</a:t>
            </a:r>
            <a:endParaRPr lang="en-US"/>
          </a:p>
        </p:txBody>
      </p:sp>
      <p:sp>
        <p:nvSpPr>
          <p:cNvPr id="5" name="Footer Placeholder 4"/>
          <p:cNvSpPr>
            <a:spLocks noGrp="1"/>
          </p:cNvSpPr>
          <p:nvPr>
            <p:ph type="ftr" sz="quarter" idx="11"/>
          </p:nvPr>
        </p:nvSpPr>
        <p:spPr/>
        <p:txBody>
          <a:bodyPr/>
          <a:lstStyle/>
          <a:p>
            <a:r>
              <a:rPr lang="en-US" dirty="0" smtClean="0"/>
              <a:t>DegreeOverview</a:t>
            </a:r>
            <a:endParaRPr lang="en-US" dirty="0"/>
          </a:p>
        </p:txBody>
      </p:sp>
      <p:sp>
        <p:nvSpPr>
          <p:cNvPr id="6" name="Slide Number Placeholder 5"/>
          <p:cNvSpPr>
            <a:spLocks noGrp="1"/>
          </p:cNvSpPr>
          <p:nvPr>
            <p:ph type="sldNum" sz="quarter" idx="12"/>
          </p:nvPr>
        </p:nvSpPr>
        <p:spPr/>
        <p:txBody>
          <a:bodyPr/>
          <a:lstStyle/>
          <a:p>
            <a:fld id="{89C98FDE-3B5C-FF48-912D-EB9267A18C18}" type="slidenum">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58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smtClean="0"/>
              <a:t>2016-06-06</a:t>
            </a:r>
            <a:endParaRPr lang="en-US"/>
          </a:p>
        </p:txBody>
      </p:sp>
      <p:sp>
        <p:nvSpPr>
          <p:cNvPr id="6" name="Footer Placeholder 5"/>
          <p:cNvSpPr>
            <a:spLocks noGrp="1"/>
          </p:cNvSpPr>
          <p:nvPr>
            <p:ph type="ftr" sz="quarter" idx="11"/>
          </p:nvPr>
        </p:nvSpPr>
        <p:spPr/>
        <p:txBody>
          <a:bodyPr/>
          <a:lstStyle/>
          <a:p>
            <a:r>
              <a:rPr lang="en-US" dirty="0" smtClean="0"/>
              <a:t>DegreeOverview</a:t>
            </a:r>
            <a:endParaRPr lang="en-US" dirty="0"/>
          </a:p>
        </p:txBody>
      </p:sp>
      <p:sp>
        <p:nvSpPr>
          <p:cNvPr id="7" name="Slide Number Placeholder 6"/>
          <p:cNvSpPr>
            <a:spLocks noGrp="1"/>
          </p:cNvSpPr>
          <p:nvPr>
            <p:ph type="sldNum" sz="quarter" idx="12"/>
          </p:nvPr>
        </p:nvSpPr>
        <p:spPr/>
        <p:txBody>
          <a:bodyPr/>
          <a:lstStyle/>
          <a:p>
            <a:fld id="{89C98FDE-3B5C-FF48-912D-EB9267A18C18}" type="slidenum">
              <a:t>‹#›</a:t>
            </a:fld>
            <a:endParaRPr lang="en-US"/>
          </a:p>
        </p:txBody>
      </p:sp>
    </p:spTree>
    <p:extLst>
      <p:ext uri="{BB962C8B-B14F-4D97-AF65-F5344CB8AC3E}">
        <p14:creationId xmlns:p14="http://schemas.microsoft.com/office/powerpoint/2010/main" val="151760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r>
              <a:rPr lang="en-US" smtClean="0"/>
              <a:t>2016-06-06</a:t>
            </a:r>
            <a:endParaRPr lang="en-US"/>
          </a:p>
        </p:txBody>
      </p:sp>
      <p:sp>
        <p:nvSpPr>
          <p:cNvPr id="8" name="Footer Placeholder 7"/>
          <p:cNvSpPr>
            <a:spLocks noGrp="1"/>
          </p:cNvSpPr>
          <p:nvPr>
            <p:ph type="ftr" sz="quarter" idx="11"/>
          </p:nvPr>
        </p:nvSpPr>
        <p:spPr/>
        <p:txBody>
          <a:bodyPr/>
          <a:lstStyle/>
          <a:p>
            <a:r>
              <a:rPr lang="en-US" dirty="0" smtClean="0"/>
              <a:t>DegreeOverview</a:t>
            </a:r>
            <a:endParaRPr lang="en-US" dirty="0"/>
          </a:p>
        </p:txBody>
      </p:sp>
      <p:sp>
        <p:nvSpPr>
          <p:cNvPr id="9" name="Slide Number Placeholder 8"/>
          <p:cNvSpPr>
            <a:spLocks noGrp="1"/>
          </p:cNvSpPr>
          <p:nvPr>
            <p:ph type="sldNum" sz="quarter" idx="12"/>
          </p:nvPr>
        </p:nvSpPr>
        <p:spPr/>
        <p:txBody>
          <a:bodyPr/>
          <a:lstStyle/>
          <a:p>
            <a:fld id="{89C98FDE-3B5C-FF48-912D-EB9267A18C18}" type="slidenum">
              <a:t>‹#›</a:t>
            </a:fld>
            <a:endParaRPr lang="en-US"/>
          </a:p>
        </p:txBody>
      </p:sp>
    </p:spTree>
    <p:extLst>
      <p:ext uri="{BB962C8B-B14F-4D97-AF65-F5344CB8AC3E}">
        <p14:creationId xmlns:p14="http://schemas.microsoft.com/office/powerpoint/2010/main" val="69254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r>
              <a:rPr lang="en-US" smtClean="0"/>
              <a:t>2016-06-06</a:t>
            </a:r>
            <a:endParaRPr lang="en-US"/>
          </a:p>
        </p:txBody>
      </p:sp>
      <p:sp>
        <p:nvSpPr>
          <p:cNvPr id="4" name="Footer Placeholder 3"/>
          <p:cNvSpPr>
            <a:spLocks noGrp="1"/>
          </p:cNvSpPr>
          <p:nvPr>
            <p:ph type="ftr" sz="quarter" idx="11"/>
          </p:nvPr>
        </p:nvSpPr>
        <p:spPr/>
        <p:txBody>
          <a:bodyPr/>
          <a:lstStyle/>
          <a:p>
            <a:r>
              <a:rPr lang="en-US" dirty="0" smtClean="0"/>
              <a:t>DegreeOverview</a:t>
            </a:r>
            <a:endParaRPr lang="en-US" dirty="0"/>
          </a:p>
        </p:txBody>
      </p:sp>
      <p:sp>
        <p:nvSpPr>
          <p:cNvPr id="5" name="Slide Number Placeholder 4"/>
          <p:cNvSpPr>
            <a:spLocks noGrp="1"/>
          </p:cNvSpPr>
          <p:nvPr>
            <p:ph type="sldNum" sz="quarter" idx="12"/>
          </p:nvPr>
        </p:nvSpPr>
        <p:spPr/>
        <p:txBody>
          <a:bodyPr/>
          <a:lstStyle/>
          <a:p>
            <a:fld id="{89C98FDE-3B5C-FF48-912D-EB9267A18C18}" type="slidenum">
              <a:t>‹#›</a:t>
            </a:fld>
            <a:endParaRPr lang="en-US"/>
          </a:p>
        </p:txBody>
      </p:sp>
    </p:spTree>
    <p:extLst>
      <p:ext uri="{BB962C8B-B14F-4D97-AF65-F5344CB8AC3E}">
        <p14:creationId xmlns:p14="http://schemas.microsoft.com/office/powerpoint/2010/main" val="28107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2016-06-06</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smtClean="0"/>
              <a:t>DegreeOverview</a:t>
            </a:r>
            <a:endParaRPr lang="en-US" dirty="0"/>
          </a:p>
        </p:txBody>
      </p:sp>
      <p:sp>
        <p:nvSpPr>
          <p:cNvPr id="9" name="Slide Number Placeholder 8"/>
          <p:cNvSpPr>
            <a:spLocks noGrp="1"/>
          </p:cNvSpPr>
          <p:nvPr>
            <p:ph type="sldNum" sz="quarter" idx="12"/>
          </p:nvPr>
        </p:nvSpPr>
        <p:spPr/>
        <p:txBody>
          <a:bodyPr/>
          <a:lstStyle/>
          <a:p>
            <a:fld id="{89C98FDE-3B5C-FF48-912D-EB9267A18C18}" type="slidenum">
              <a:t>‹#›</a:t>
            </a:fld>
            <a:endParaRPr lang="en-US"/>
          </a:p>
        </p:txBody>
      </p:sp>
    </p:spTree>
    <p:extLst>
      <p:ext uri="{BB962C8B-B14F-4D97-AF65-F5344CB8AC3E}">
        <p14:creationId xmlns:p14="http://schemas.microsoft.com/office/powerpoint/2010/main" val="163948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2016-06-06</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smtClean="0"/>
              <a:t>DegreeOverview</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C98FDE-3B5C-FF48-912D-EB9267A18C18}" type="slidenum">
              <a:t>‹#›</a:t>
            </a:fld>
            <a:endParaRPr lang="en-US"/>
          </a:p>
        </p:txBody>
      </p:sp>
    </p:spTree>
    <p:extLst>
      <p:ext uri="{BB962C8B-B14F-4D97-AF65-F5344CB8AC3E}">
        <p14:creationId xmlns:p14="http://schemas.microsoft.com/office/powerpoint/2010/main" val="516662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r>
              <a:rPr lang="en-US" smtClean="0"/>
              <a:t>2016-06-06</a:t>
            </a:r>
            <a:endParaRPr lang="en-US"/>
          </a:p>
        </p:txBody>
      </p:sp>
      <p:sp>
        <p:nvSpPr>
          <p:cNvPr id="6" name="Footer Placeholder 5"/>
          <p:cNvSpPr>
            <a:spLocks noGrp="1"/>
          </p:cNvSpPr>
          <p:nvPr>
            <p:ph type="ftr" sz="quarter" idx="11"/>
          </p:nvPr>
        </p:nvSpPr>
        <p:spPr/>
        <p:txBody>
          <a:bodyPr/>
          <a:lstStyle/>
          <a:p>
            <a:r>
              <a:rPr lang="en-US" dirty="0" smtClean="0"/>
              <a:t>DegreeOverview</a:t>
            </a:r>
            <a:endParaRPr lang="en-US" dirty="0"/>
          </a:p>
        </p:txBody>
      </p:sp>
      <p:sp>
        <p:nvSpPr>
          <p:cNvPr id="7" name="Slide Number Placeholder 6"/>
          <p:cNvSpPr>
            <a:spLocks noGrp="1"/>
          </p:cNvSpPr>
          <p:nvPr>
            <p:ph type="sldNum" sz="quarter" idx="12"/>
          </p:nvPr>
        </p:nvSpPr>
        <p:spPr/>
        <p:txBody>
          <a:bodyPr/>
          <a:lstStyle/>
          <a:p>
            <a:fld id="{89C98FDE-3B5C-FF48-912D-EB9267A18C18}" type="slidenum">
              <a:t>‹#›</a:t>
            </a:fld>
            <a:endParaRPr lang="en-US"/>
          </a:p>
        </p:txBody>
      </p:sp>
    </p:spTree>
    <p:extLst>
      <p:ext uri="{BB962C8B-B14F-4D97-AF65-F5344CB8AC3E}">
        <p14:creationId xmlns:p14="http://schemas.microsoft.com/office/powerpoint/2010/main" val="126900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2016-06-06</a:t>
            </a:r>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DegreeOverview</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C98FDE-3B5C-FF48-912D-EB9267A18C18}" type="slidenum">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7526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8"/>
            <a:ext cx="3200400" cy="2331721"/>
          </a:xfrm>
        </p:spPr>
        <p:txBody>
          <a:bodyPr anchor="t">
            <a:normAutofit/>
          </a:bodyPr>
          <a:lstStyle/>
          <a:p>
            <a:pPr>
              <a:lnSpc>
                <a:spcPct val="100000"/>
              </a:lnSpc>
            </a:pPr>
            <a:r>
              <a:rPr lang="en-US" sz="4800" b="1" dirty="0" smtClean="0"/>
              <a:t>Degree Overview</a:t>
            </a:r>
            <a:endParaRPr lang="en-US" sz="4800" b="1"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0875" y="3166742"/>
            <a:ext cx="3874481" cy="2468987"/>
          </a:xfrm>
        </p:spPr>
      </p:pic>
      <p:sp>
        <p:nvSpPr>
          <p:cNvPr id="5" name="Text Placeholder 4"/>
          <p:cNvSpPr>
            <a:spLocks noGrp="1"/>
          </p:cNvSpPr>
          <p:nvPr>
            <p:ph type="body" sz="half" idx="2"/>
          </p:nvPr>
        </p:nvSpPr>
        <p:spPr/>
        <p:txBody>
          <a:bodyPr/>
          <a:lstStyle/>
          <a:p>
            <a:r>
              <a:rPr lang="en-US" sz="1600" dirty="0" smtClean="0"/>
              <a:t>Software Engineering 1 project</a:t>
            </a:r>
          </a:p>
          <a:p>
            <a:pPr algn="r" rtl="1"/>
            <a:endParaRPr lang="en-US" sz="2000" dirty="0" smtClean="0">
              <a:cs typeface="B Nazanin" panose="00000400000000000000" pitchFamily="2" charset="-78"/>
            </a:endParaRPr>
          </a:p>
          <a:p>
            <a:pPr algn="r" rtl="1"/>
            <a:r>
              <a:rPr lang="fa-IR" sz="2000" dirty="0" smtClean="0">
                <a:cs typeface="B Nazanin" panose="00000400000000000000" pitchFamily="2" charset="-78"/>
              </a:rPr>
              <a:t>پدید آورندگان:</a:t>
            </a:r>
          </a:p>
          <a:p>
            <a:pPr algn="r" rtl="1"/>
            <a:r>
              <a:rPr lang="en-US" sz="2000" dirty="0" smtClean="0">
                <a:cs typeface="B Nazanin" panose="00000400000000000000" pitchFamily="2" charset="-78"/>
              </a:rPr>
              <a:t>	</a:t>
            </a:r>
            <a:r>
              <a:rPr lang="fa-IR" sz="2000" dirty="0" smtClean="0">
                <a:cs typeface="B Nazanin" panose="00000400000000000000" pitchFamily="2" charset="-78"/>
              </a:rPr>
              <a:t>فاطمه رحیمی</a:t>
            </a:r>
          </a:p>
          <a:p>
            <a:pPr algn="r" rtl="1"/>
            <a:r>
              <a:rPr lang="en-US" sz="2000" dirty="0" smtClean="0">
                <a:cs typeface="B Nazanin" panose="00000400000000000000" pitchFamily="2" charset="-78"/>
              </a:rPr>
              <a:t>	</a:t>
            </a:r>
            <a:r>
              <a:rPr lang="fa-IR" sz="2000" dirty="0" smtClean="0">
                <a:cs typeface="B Nazanin" panose="00000400000000000000" pitchFamily="2" charset="-78"/>
              </a:rPr>
              <a:t>مریم صباحی</a:t>
            </a:r>
            <a:endParaRPr lang="en-US" sz="2000" dirty="0">
              <a:cs typeface="B Nazanin" panose="00000400000000000000" pitchFamily="2" charset="-78"/>
            </a:endParaRPr>
          </a:p>
          <a:p>
            <a:pPr algn="r" rtl="1"/>
            <a:endParaRPr lang="en-US" dirty="0"/>
          </a:p>
        </p:txBody>
      </p:sp>
      <p:sp>
        <p:nvSpPr>
          <p:cNvPr id="7" name="Footer Placeholder 6"/>
          <p:cNvSpPr>
            <a:spLocks noGrp="1"/>
          </p:cNvSpPr>
          <p:nvPr>
            <p:ph type="ftr" sz="quarter" idx="11"/>
          </p:nvPr>
        </p:nvSpPr>
        <p:spPr/>
        <p:txBody>
          <a:bodyPr/>
          <a:lstStyle/>
          <a:p>
            <a:r>
              <a:rPr lang="en-US" dirty="0" smtClean="0"/>
              <a:t>DegreeOverview</a:t>
            </a:r>
            <a:endParaRPr lang="en-US" dirty="0"/>
          </a:p>
        </p:txBody>
      </p:sp>
      <p:sp>
        <p:nvSpPr>
          <p:cNvPr id="8" name="Slide Number Placeholder 7"/>
          <p:cNvSpPr>
            <a:spLocks noGrp="1"/>
          </p:cNvSpPr>
          <p:nvPr>
            <p:ph type="sldNum" sz="quarter" idx="12"/>
          </p:nvPr>
        </p:nvSpPr>
        <p:spPr/>
        <p:txBody>
          <a:bodyPr/>
          <a:lstStyle/>
          <a:p>
            <a:fld id="{89C98FDE-3B5C-FF48-912D-EB9267A18C18}" type="slidenum">
              <a:rPr lang="en-US" smtClean="0"/>
              <a:t>1</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876" y="871673"/>
            <a:ext cx="3874481" cy="221159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0166" y="871673"/>
            <a:ext cx="3642016" cy="221159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8803" y="3153861"/>
            <a:ext cx="3603379" cy="2487084"/>
          </a:xfrm>
          <a:prstGeom prst="rect">
            <a:avLst/>
          </a:prstGeom>
        </p:spPr>
      </p:pic>
    </p:spTree>
    <p:extLst>
      <p:ext uri="{BB962C8B-B14F-4D97-AF65-F5344CB8AC3E}">
        <p14:creationId xmlns:p14="http://schemas.microsoft.com/office/powerpoint/2010/main" val="1374031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DegreeOverview</a:t>
            </a:r>
            <a:endParaRPr lang="en-US" dirty="0"/>
          </a:p>
        </p:txBody>
      </p:sp>
      <p:sp>
        <p:nvSpPr>
          <p:cNvPr id="5" name="Slide Number Placeholder 4"/>
          <p:cNvSpPr>
            <a:spLocks noGrp="1"/>
          </p:cNvSpPr>
          <p:nvPr>
            <p:ph type="sldNum" sz="quarter" idx="12"/>
          </p:nvPr>
        </p:nvSpPr>
        <p:spPr/>
        <p:txBody>
          <a:bodyPr/>
          <a:lstStyle/>
          <a:p>
            <a:fld id="{89C98FDE-3B5C-FF48-912D-EB9267A18C18}" type="slidenum">
              <a:rPr lang="en-US" smtClean="0"/>
              <a:t>10</a:t>
            </a:fld>
            <a:endParaRPr lang="en-US"/>
          </a:p>
        </p:txBody>
      </p:sp>
      <p:sp>
        <p:nvSpPr>
          <p:cNvPr id="3" name="Content Placeholder 2"/>
          <p:cNvSpPr>
            <a:spLocks noGrp="1"/>
          </p:cNvSpPr>
          <p:nvPr>
            <p:ph idx="4294967295"/>
          </p:nvPr>
        </p:nvSpPr>
        <p:spPr>
          <a:xfrm>
            <a:off x="1154083" y="352314"/>
            <a:ext cx="10058400" cy="5430300"/>
          </a:xfrm>
        </p:spPr>
        <p:txBody>
          <a:bodyPr>
            <a:noAutofit/>
          </a:bodyPr>
          <a:lstStyle/>
          <a:p>
            <a:pPr algn="r" rtl="1">
              <a:buFont typeface="Wingdings" panose="05000000000000000000" pitchFamily="2" charset="2"/>
              <a:buChar char="ü"/>
            </a:pPr>
            <a:r>
              <a:rPr lang="ar-SA" sz="2400" b="1" dirty="0" smtClean="0">
                <a:cs typeface="B Nazanin" panose="00000400000000000000" pitchFamily="2" charset="-78"/>
              </a:rPr>
              <a:t> </a:t>
            </a:r>
            <a:r>
              <a:rPr lang="fa-IR" sz="2800" dirty="0" smtClean="0">
                <a:cs typeface="B Nazanin" panose="00000400000000000000" pitchFamily="2" charset="-78"/>
              </a:rPr>
              <a:t>ا</a:t>
            </a:r>
            <a:r>
              <a:rPr lang="fa-IR" sz="2800" b="1" dirty="0" smtClean="0">
                <a:cs typeface="B Nazanin" panose="00000400000000000000" pitchFamily="2" charset="-78"/>
              </a:rPr>
              <a:t>ر</a:t>
            </a:r>
            <a:r>
              <a:rPr lang="ar-SA" sz="3200" dirty="0" smtClean="0">
                <a:cs typeface="B Nazanin" panose="00000400000000000000" pitchFamily="2" charset="-78"/>
              </a:rPr>
              <a:t>ا</a:t>
            </a:r>
            <a:r>
              <a:rPr lang="fa-IR" sz="2400" b="1" dirty="0" smtClean="0">
                <a:cs typeface="B Nazanin" panose="00000400000000000000" pitchFamily="2" charset="-78"/>
              </a:rPr>
              <a:t>ئه </a:t>
            </a:r>
            <a:r>
              <a:rPr lang="fa-IR" sz="2400" b="1" dirty="0">
                <a:cs typeface="B Nazanin" panose="00000400000000000000" pitchFamily="2" charset="-78"/>
              </a:rPr>
              <a:t>دهنده </a:t>
            </a:r>
            <a:r>
              <a:rPr lang="fa-IR" sz="2400" b="1" dirty="0" smtClean="0">
                <a:cs typeface="B Nazanin" panose="00000400000000000000" pitchFamily="2" charset="-78"/>
              </a:rPr>
              <a:t>درس</a:t>
            </a:r>
            <a:r>
              <a:rPr lang="ar-SA" sz="2400" b="1" dirty="0" smtClean="0">
                <a:cs typeface="B Nazanin" panose="00000400000000000000" pitchFamily="2" charset="-78"/>
              </a:rPr>
              <a:t>:</a:t>
            </a:r>
          </a:p>
          <a:p>
            <a:pPr lvl="1" algn="r" rtl="1">
              <a:buFont typeface="Wingdings" panose="05000000000000000000" pitchFamily="2" charset="2"/>
              <a:buChar char="ü"/>
            </a:pPr>
            <a:r>
              <a:rPr lang="fa-IR" sz="2000" dirty="0" smtClean="0">
                <a:cs typeface="B Nazanin" panose="00000400000000000000" pitchFamily="2" charset="-78"/>
              </a:rPr>
              <a:t> </a:t>
            </a:r>
            <a:r>
              <a:rPr lang="fa-IR" sz="2000" dirty="0">
                <a:cs typeface="B Nazanin" panose="00000400000000000000" pitchFamily="2" charset="-78"/>
              </a:rPr>
              <a:t>در این سیستم فرم درخواست ارائه درس را پر میکند </a:t>
            </a:r>
            <a:endParaRPr lang="ar-SA" sz="2000" dirty="0" smtClean="0">
              <a:cs typeface="B Nazanin" panose="00000400000000000000" pitchFamily="2" charset="-78"/>
            </a:endParaRPr>
          </a:p>
          <a:p>
            <a:pPr lvl="1" algn="r" rtl="1">
              <a:buFont typeface="Wingdings" panose="05000000000000000000" pitchFamily="2" charset="2"/>
              <a:buChar char="ü"/>
            </a:pPr>
            <a:r>
              <a:rPr lang="fa-IR" sz="2000" dirty="0" smtClean="0">
                <a:cs typeface="B Nazanin" panose="00000400000000000000" pitchFamily="2" charset="-78"/>
              </a:rPr>
              <a:t> </a:t>
            </a:r>
            <a:r>
              <a:rPr lang="fa-IR" sz="2000" dirty="0">
                <a:cs typeface="B Nazanin" panose="00000400000000000000" pitchFamily="2" charset="-78"/>
              </a:rPr>
              <a:t>درخواست او به کارشناس بخش فرستاده می شود </a:t>
            </a:r>
            <a:endParaRPr lang="ar-SA" sz="2000" dirty="0" smtClean="0">
              <a:cs typeface="B Nazanin" panose="00000400000000000000" pitchFamily="2" charset="-78"/>
            </a:endParaRPr>
          </a:p>
          <a:p>
            <a:pPr lvl="1" algn="r" rtl="1">
              <a:buFont typeface="Wingdings" panose="05000000000000000000" pitchFamily="2" charset="2"/>
              <a:buChar char="ü"/>
            </a:pPr>
            <a:r>
              <a:rPr lang="fa-IR" sz="2000" dirty="0" smtClean="0">
                <a:cs typeface="B Nazanin" panose="00000400000000000000" pitchFamily="2" charset="-78"/>
              </a:rPr>
              <a:t> </a:t>
            </a:r>
            <a:r>
              <a:rPr lang="fa-IR" sz="2000" dirty="0">
                <a:cs typeface="B Nazanin" panose="00000400000000000000" pitchFamily="2" charset="-78"/>
              </a:rPr>
              <a:t>پس از تایید درس به لیست دروس ارئه شده در ترم و چارت اضافه می شود. </a:t>
            </a:r>
            <a:endParaRPr lang="ar-SA" sz="2000" dirty="0" smtClean="0">
              <a:cs typeface="B Nazanin" panose="00000400000000000000" pitchFamily="2" charset="-78"/>
            </a:endParaRPr>
          </a:p>
          <a:p>
            <a:pPr lvl="1" algn="r" rtl="1">
              <a:buFont typeface="Wingdings" panose="05000000000000000000" pitchFamily="2" charset="2"/>
              <a:buChar char="ü"/>
            </a:pPr>
            <a:r>
              <a:rPr lang="ar-SA" sz="2000" dirty="0" smtClean="0">
                <a:cs typeface="B Nazanin" panose="00000400000000000000" pitchFamily="2" charset="-78"/>
              </a:rPr>
              <a:t> </a:t>
            </a:r>
            <a:r>
              <a:rPr lang="fa-IR" sz="2000" dirty="0" smtClean="0">
                <a:cs typeface="B Nazanin" panose="00000400000000000000" pitchFamily="2" charset="-78"/>
              </a:rPr>
              <a:t>همچنین </a:t>
            </a:r>
            <a:r>
              <a:rPr lang="fa-IR" sz="2000" dirty="0">
                <a:cs typeface="B Nazanin" panose="00000400000000000000" pitchFamily="2" charset="-78"/>
              </a:rPr>
              <a:t>استاد امکان مشاهده دروسی که ارائه داده است، را دارد </a:t>
            </a:r>
            <a:endParaRPr lang="ar-SA" sz="2000" dirty="0" smtClean="0">
              <a:cs typeface="B Nazanin" panose="00000400000000000000" pitchFamily="2" charset="-78"/>
            </a:endParaRPr>
          </a:p>
          <a:p>
            <a:pPr lvl="2" algn="r" rtl="1">
              <a:buFont typeface="Wingdings" panose="05000000000000000000" pitchFamily="2" charset="2"/>
              <a:buChar char="ü"/>
            </a:pPr>
            <a:r>
              <a:rPr lang="fa-IR" sz="1600" dirty="0" smtClean="0">
                <a:cs typeface="B Nazanin" panose="00000400000000000000" pitchFamily="2" charset="-78"/>
              </a:rPr>
              <a:t> </a:t>
            </a:r>
            <a:r>
              <a:rPr lang="fa-IR" sz="1800" dirty="0">
                <a:cs typeface="B Nazanin" panose="00000400000000000000" pitchFamily="2" charset="-78"/>
              </a:rPr>
              <a:t>دانشجویانی که آن درس را انتخاب کرده اند میتواند ببیند و نمراتشان را وارد کند</a:t>
            </a:r>
            <a:r>
              <a:rPr lang="fa-IR" sz="1800" dirty="0" smtClean="0">
                <a:cs typeface="B Nazanin" panose="00000400000000000000" pitchFamily="2" charset="-78"/>
              </a:rPr>
              <a:t>.</a:t>
            </a:r>
            <a:endParaRPr lang="ar-SA" sz="1800" dirty="0" smtClean="0">
              <a:cs typeface="B Nazanin" panose="00000400000000000000" pitchFamily="2" charset="-78"/>
            </a:endParaRPr>
          </a:p>
          <a:p>
            <a:pPr lvl="2" algn="r" rtl="1">
              <a:buFont typeface="Wingdings" panose="05000000000000000000" pitchFamily="2" charset="2"/>
              <a:buChar char="ü"/>
            </a:pPr>
            <a:r>
              <a:rPr lang="fa-IR" sz="1800" dirty="0" smtClean="0">
                <a:cs typeface="B Nazanin" panose="00000400000000000000" pitchFamily="2" charset="-78"/>
              </a:rPr>
              <a:t>و </a:t>
            </a:r>
            <a:r>
              <a:rPr lang="fa-IR" sz="1800" dirty="0">
                <a:cs typeface="B Nazanin" panose="00000400000000000000" pitchFamily="2" charset="-78"/>
              </a:rPr>
              <a:t>همین طور استاد میتواند عملکرد هر یک از دانشجویان را در طول دوره تحصیلی ببیند</a:t>
            </a:r>
            <a:r>
              <a:rPr lang="fa-IR" sz="1800" dirty="0" smtClean="0">
                <a:cs typeface="B Nazanin" panose="00000400000000000000" pitchFamily="2" charset="-78"/>
              </a:rPr>
              <a:t>.</a:t>
            </a:r>
            <a:endParaRPr lang="ar-SA" sz="1800" dirty="0" smtClean="0">
              <a:cs typeface="B Nazanin" panose="00000400000000000000" pitchFamily="2" charset="-78"/>
            </a:endParaRPr>
          </a:p>
          <a:p>
            <a:pPr lvl="1" algn="r" rtl="1">
              <a:buFont typeface="Wingdings" panose="05000000000000000000" pitchFamily="2" charset="2"/>
              <a:buChar char="ü"/>
            </a:pPr>
            <a:r>
              <a:rPr lang="fa-IR" sz="2000" dirty="0" smtClean="0">
                <a:cs typeface="B Nazanin" panose="00000400000000000000" pitchFamily="2" charset="-78"/>
              </a:rPr>
              <a:t> </a:t>
            </a:r>
            <a:r>
              <a:rPr lang="fa-IR" sz="2000" dirty="0">
                <a:cs typeface="B Nazanin" panose="00000400000000000000" pitchFamily="2" charset="-78"/>
              </a:rPr>
              <a:t>استاد امکان جستجو در چارت ها و دروس و امکان مشاهده اطلاعات آن ها را دارد. </a:t>
            </a:r>
            <a:endParaRPr lang="en-US" sz="2000" dirty="0">
              <a:cs typeface="B Nazanin" panose="00000400000000000000" pitchFamily="2" charset="-78"/>
            </a:endParaRPr>
          </a:p>
          <a:p>
            <a:pPr algn="r" rtl="1">
              <a:buFont typeface="Wingdings" panose="05000000000000000000" pitchFamily="2" charset="2"/>
              <a:buChar char="ü"/>
            </a:pPr>
            <a:r>
              <a:rPr lang="ar-SA" sz="2400" b="1" dirty="0" smtClean="0">
                <a:cs typeface="B Nazanin" panose="00000400000000000000" pitchFamily="2" charset="-78"/>
              </a:rPr>
              <a:t> </a:t>
            </a:r>
            <a:r>
              <a:rPr lang="fa-IR" sz="2400" b="1" dirty="0" smtClean="0">
                <a:cs typeface="B Nazanin" panose="00000400000000000000" pitchFamily="2" charset="-78"/>
              </a:rPr>
              <a:t>د</a:t>
            </a:r>
            <a:r>
              <a:rPr lang="fa-IR" sz="2400" dirty="0" smtClean="0">
                <a:cs typeface="B Nazanin" panose="00000400000000000000" pitchFamily="2" charset="-78"/>
              </a:rPr>
              <a:t>ا</a:t>
            </a:r>
            <a:r>
              <a:rPr lang="fa-IR" sz="2400" b="1" dirty="0" smtClean="0">
                <a:cs typeface="B Nazanin" panose="00000400000000000000" pitchFamily="2" charset="-78"/>
              </a:rPr>
              <a:t>نشجویان</a:t>
            </a:r>
            <a:r>
              <a:rPr lang="ar-SA" sz="2400" b="1" dirty="0" smtClean="0">
                <a:cs typeface="B Nazanin" panose="00000400000000000000" pitchFamily="2" charset="-78"/>
              </a:rPr>
              <a:t>:</a:t>
            </a:r>
          </a:p>
          <a:p>
            <a:pPr lvl="1" algn="r" rtl="1">
              <a:buFont typeface="Wingdings" panose="05000000000000000000" pitchFamily="2" charset="2"/>
              <a:buChar char="ü"/>
            </a:pPr>
            <a:r>
              <a:rPr lang="fa-IR" sz="2000" dirty="0" smtClean="0">
                <a:cs typeface="B Nazanin" panose="00000400000000000000" pitchFamily="2" charset="-78"/>
              </a:rPr>
              <a:t>میتوانند </a:t>
            </a:r>
            <a:r>
              <a:rPr lang="fa-IR" sz="2000" dirty="0">
                <a:cs typeface="B Nazanin" panose="00000400000000000000" pitchFamily="2" charset="-78"/>
              </a:rPr>
              <a:t>دروسی که تا الان گرفته اند و نمراتشان را مشاهده کنند</a:t>
            </a:r>
            <a:r>
              <a:rPr lang="fa-IR" sz="2000" dirty="0" smtClean="0">
                <a:cs typeface="B Nazanin" panose="00000400000000000000" pitchFamily="2" charset="-78"/>
              </a:rPr>
              <a:t>.</a:t>
            </a:r>
            <a:endParaRPr lang="ar-SA" sz="2000" dirty="0" smtClean="0">
              <a:cs typeface="B Nazanin" panose="00000400000000000000" pitchFamily="2" charset="-78"/>
            </a:endParaRPr>
          </a:p>
          <a:p>
            <a:pPr lvl="1" algn="r" rtl="1">
              <a:buFont typeface="Wingdings" panose="05000000000000000000" pitchFamily="2" charset="2"/>
              <a:buChar char="ü"/>
            </a:pPr>
            <a:r>
              <a:rPr lang="fa-IR" sz="2000" dirty="0" smtClean="0">
                <a:cs typeface="B Nazanin" panose="00000400000000000000" pitchFamily="2" charset="-78"/>
              </a:rPr>
              <a:t> </a:t>
            </a:r>
            <a:r>
              <a:rPr lang="fa-IR" sz="2000" dirty="0">
                <a:cs typeface="B Nazanin" panose="00000400000000000000" pitchFamily="2" charset="-78"/>
              </a:rPr>
              <a:t>همچنین امکان دیدن نمودار پیشرفت تحصیلی خود را </a:t>
            </a:r>
            <a:r>
              <a:rPr lang="fa-IR" sz="2000" dirty="0" smtClean="0">
                <a:cs typeface="B Nazanin" panose="00000400000000000000" pitchFamily="2" charset="-78"/>
              </a:rPr>
              <a:t>دارند</a:t>
            </a:r>
            <a:endParaRPr lang="ar-SA" sz="2000" dirty="0" smtClean="0">
              <a:cs typeface="B Nazanin" panose="00000400000000000000" pitchFamily="2" charset="-78"/>
            </a:endParaRPr>
          </a:p>
          <a:p>
            <a:pPr lvl="1" algn="r" rtl="1">
              <a:buFont typeface="Wingdings" panose="05000000000000000000" pitchFamily="2" charset="2"/>
              <a:buChar char="ü"/>
            </a:pPr>
            <a:r>
              <a:rPr lang="fa-IR" sz="2000" dirty="0" smtClean="0">
                <a:cs typeface="B Nazanin" panose="00000400000000000000" pitchFamily="2" charset="-78"/>
              </a:rPr>
              <a:t>امکان </a:t>
            </a:r>
            <a:r>
              <a:rPr lang="fa-IR" sz="2000" dirty="0">
                <a:cs typeface="B Nazanin" panose="00000400000000000000" pitchFamily="2" charset="-78"/>
              </a:rPr>
              <a:t>جست و جو و  ثبت نام در درس ها را دارند. </a:t>
            </a:r>
            <a:endParaRPr lang="ar-SA" sz="2000" dirty="0" smtClean="0">
              <a:cs typeface="B Nazanin" panose="00000400000000000000" pitchFamily="2" charset="-78"/>
            </a:endParaRPr>
          </a:p>
          <a:p>
            <a:pPr lvl="1" algn="r" rtl="1">
              <a:buFont typeface="Wingdings" panose="05000000000000000000" pitchFamily="2" charset="2"/>
              <a:buChar char="ü"/>
            </a:pPr>
            <a:r>
              <a:rPr lang="fa-IR" sz="2000" dirty="0" smtClean="0">
                <a:cs typeface="B Nazanin" panose="00000400000000000000" pitchFamily="2" charset="-78"/>
              </a:rPr>
              <a:t>و </a:t>
            </a:r>
            <a:r>
              <a:rPr lang="fa-IR" sz="2000" dirty="0">
                <a:cs typeface="B Nazanin" panose="00000400000000000000" pitchFamily="2" charset="-78"/>
              </a:rPr>
              <a:t>همین طور دسترسی دیدن چارت و جست و جو در آن را دارند</a:t>
            </a:r>
            <a:r>
              <a:rPr lang="fa-IR" sz="2000" dirty="0" smtClean="0">
                <a:cs typeface="B Nazanin" panose="00000400000000000000" pitchFamily="2" charset="-78"/>
              </a:rPr>
              <a:t>.</a:t>
            </a:r>
            <a:endParaRPr lang="ar-SA" sz="2000" dirty="0" smtClean="0">
              <a:cs typeface="B Nazanin" panose="00000400000000000000" pitchFamily="2" charset="-78"/>
            </a:endParaRPr>
          </a:p>
          <a:p>
            <a:pPr lvl="1" algn="r" rtl="1">
              <a:buFont typeface="Wingdings" panose="05000000000000000000" pitchFamily="2" charset="2"/>
              <a:buChar char="ü"/>
            </a:pPr>
            <a:endParaRPr lang="en-US" sz="2000" dirty="0">
              <a:cs typeface="B Nazanin" panose="00000400000000000000" pitchFamily="2" charset="-78"/>
            </a:endParaRPr>
          </a:p>
          <a:p>
            <a:pPr lvl="1" algn="r" rtl="1">
              <a:buFont typeface="Wingdings" panose="05000000000000000000" pitchFamily="2" charset="2"/>
              <a:buChar char="ü"/>
            </a:pPr>
            <a:r>
              <a:rPr lang="ar-SA" sz="2000" dirty="0" smtClean="0">
                <a:cs typeface="B Nazanin" panose="00000400000000000000" pitchFamily="2" charset="-78"/>
              </a:rPr>
              <a:t> </a:t>
            </a:r>
            <a:r>
              <a:rPr lang="fa-IR" sz="2000" dirty="0" smtClean="0">
                <a:cs typeface="B Nazanin" panose="00000400000000000000" pitchFamily="2" charset="-78"/>
              </a:rPr>
              <a:t>کارشناسان </a:t>
            </a:r>
            <a:r>
              <a:rPr lang="fa-IR" sz="2000" dirty="0">
                <a:cs typeface="B Nazanin" panose="00000400000000000000" pitchFamily="2" charset="-78"/>
              </a:rPr>
              <a:t>، اساتید و دانشجویان میتوانند اطلاعات کاربری خود را ویرایش کنند.</a:t>
            </a:r>
            <a:endParaRPr lang="en-US" sz="2000" dirty="0">
              <a:cs typeface="B Nazanin" panose="00000400000000000000" pitchFamily="2" charset="-78"/>
            </a:endParaRPr>
          </a:p>
          <a:p>
            <a:pPr algn="r">
              <a:buFont typeface="Wingdings" panose="05000000000000000000" pitchFamily="2" charset="2"/>
              <a:buChar char="ü"/>
            </a:pPr>
            <a:endParaRPr lang="en-US" sz="2400" dirty="0">
              <a:cs typeface="B Nazanin" panose="00000400000000000000" pitchFamily="2" charset="-78"/>
            </a:endParaRPr>
          </a:p>
        </p:txBody>
      </p:sp>
    </p:spTree>
    <p:extLst>
      <p:ext uri="{BB962C8B-B14F-4D97-AF65-F5344CB8AC3E}">
        <p14:creationId xmlns:p14="http://schemas.microsoft.com/office/powerpoint/2010/main" val="2507714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7346"/>
          </a:xfrm>
        </p:spPr>
        <p:txBody>
          <a:bodyPr/>
          <a:lstStyle/>
          <a:p>
            <a:pPr lvl="0" algn="ctr" rtl="1"/>
            <a:r>
              <a:rPr lang="en-US" dirty="0">
                <a:solidFill>
                  <a:schemeClr val="tx1">
                    <a:lumMod val="95000"/>
                    <a:lumOff val="5000"/>
                  </a:schemeClr>
                </a:solidFill>
                <a:cs typeface="B Nazanin" panose="00000400000000000000" pitchFamily="2" charset="-78"/>
              </a:rPr>
              <a:t>8</a:t>
            </a:r>
            <a:r>
              <a:rPr lang="fa-IR" dirty="0">
                <a:solidFill>
                  <a:schemeClr val="tx1">
                    <a:lumMod val="95000"/>
                    <a:lumOff val="5000"/>
                  </a:schemeClr>
                </a:solidFill>
                <a:cs typeface="B Nazanin" panose="00000400000000000000" pitchFamily="2" charset="-78"/>
              </a:rPr>
              <a:t>.</a:t>
            </a:r>
            <a:r>
              <a:rPr lang="ar-SA" dirty="0">
                <a:solidFill>
                  <a:schemeClr val="tx1">
                    <a:lumMod val="95000"/>
                    <a:lumOff val="5000"/>
                  </a:schemeClr>
                </a:solidFill>
                <a:cs typeface="B Nazanin" panose="00000400000000000000" pitchFamily="2" charset="-78"/>
              </a:rPr>
              <a:t>توضيح انواع م</a:t>
            </a:r>
            <a:r>
              <a:rPr lang="fa-IR" dirty="0">
                <a:solidFill>
                  <a:schemeClr val="tx1">
                    <a:lumMod val="95000"/>
                    <a:lumOff val="5000"/>
                  </a:schemeClr>
                </a:solidFill>
                <a:cs typeface="B Nazanin" panose="00000400000000000000" pitchFamily="2" charset="-78"/>
              </a:rPr>
              <a:t>دل ها، مزایا و معایت</a:t>
            </a:r>
            <a:r>
              <a:rPr lang="ar-SA" dirty="0">
                <a:solidFill>
                  <a:schemeClr val="tx1">
                    <a:lumMod val="95000"/>
                    <a:lumOff val="5000"/>
                  </a:schemeClr>
                </a:solidFill>
                <a:cs typeface="B Nazanin" panose="00000400000000000000" pitchFamily="2" charset="-78"/>
              </a:rPr>
              <a:t> </a:t>
            </a:r>
            <a:r>
              <a:rPr lang="fa-IR" dirty="0">
                <a:solidFill>
                  <a:schemeClr val="tx1">
                    <a:lumMod val="95000"/>
                    <a:lumOff val="5000"/>
                  </a:schemeClr>
                </a:solidFill>
                <a:cs typeface="B Nazanin" panose="00000400000000000000" pitchFamily="2" charset="-78"/>
              </a:rPr>
              <a:t>آن </a:t>
            </a:r>
            <a:r>
              <a:rPr lang="fa-IR" dirty="0" smtClean="0">
                <a:solidFill>
                  <a:schemeClr val="tx1">
                    <a:lumMod val="95000"/>
                    <a:lumOff val="5000"/>
                  </a:schemeClr>
                </a:solidFill>
                <a:cs typeface="B Nazanin" panose="00000400000000000000" pitchFamily="2" charset="-78"/>
              </a:rPr>
              <a:t>ها</a:t>
            </a:r>
            <a:endParaRPr lang="en-US" dirty="0">
              <a:solidFill>
                <a:schemeClr val="tx1">
                  <a:lumMod val="95000"/>
                  <a:lumOff val="5000"/>
                </a:schemeClr>
              </a:solidFill>
            </a:endParaRPr>
          </a:p>
        </p:txBody>
      </p:sp>
      <p:sp>
        <p:nvSpPr>
          <p:cNvPr id="5" name="Content Placeholder 4"/>
          <p:cNvSpPr>
            <a:spLocks noGrp="1"/>
          </p:cNvSpPr>
          <p:nvPr>
            <p:ph idx="1"/>
          </p:nvPr>
        </p:nvSpPr>
        <p:spPr/>
        <p:txBody>
          <a:bodyPr/>
          <a:lstStyle/>
          <a:p>
            <a:pPr algn="r"/>
            <a:endParaRPr lang="en-US" dirty="0"/>
          </a:p>
        </p:txBody>
      </p:sp>
      <p:sp>
        <p:nvSpPr>
          <p:cNvPr id="2" name="Footer Placeholder 1"/>
          <p:cNvSpPr>
            <a:spLocks noGrp="1"/>
          </p:cNvSpPr>
          <p:nvPr>
            <p:ph type="ftr" sz="quarter" idx="11"/>
          </p:nvPr>
        </p:nvSpPr>
        <p:spPr/>
        <p:txBody>
          <a:bodyPr/>
          <a:lstStyle/>
          <a:p>
            <a:r>
              <a:rPr lang="en-US" smtClean="0"/>
              <a:t>DegreeOverview</a:t>
            </a:r>
            <a:endParaRPr lang="en-US" dirty="0"/>
          </a:p>
        </p:txBody>
      </p:sp>
      <p:sp>
        <p:nvSpPr>
          <p:cNvPr id="3" name="Slide Number Placeholder 2"/>
          <p:cNvSpPr>
            <a:spLocks noGrp="1"/>
          </p:cNvSpPr>
          <p:nvPr>
            <p:ph type="sldNum" sz="quarter" idx="12"/>
          </p:nvPr>
        </p:nvSpPr>
        <p:spPr/>
        <p:txBody>
          <a:bodyPr/>
          <a:lstStyle/>
          <a:p>
            <a:fld id="{89C98FDE-3B5C-FF48-912D-EB9267A18C18}" type="slidenum">
              <a:rPr lang="en-US" smtClean="0"/>
              <a:t>11</a:t>
            </a:fld>
            <a:endParaRPr lang="en-US"/>
          </a:p>
        </p:txBody>
      </p:sp>
    </p:spTree>
    <p:extLst>
      <p:ext uri="{BB962C8B-B14F-4D97-AF65-F5344CB8AC3E}">
        <p14:creationId xmlns:p14="http://schemas.microsoft.com/office/powerpoint/2010/main" val="1989092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rtl="1"/>
            <a:r>
              <a:rPr lang="en-US" dirty="0">
                <a:solidFill>
                  <a:schemeClr val="tx1">
                    <a:lumMod val="95000"/>
                    <a:lumOff val="5000"/>
                  </a:schemeClr>
                </a:solidFill>
                <a:cs typeface="B Nazanin" panose="00000400000000000000" pitchFamily="2" charset="-78"/>
              </a:rPr>
              <a:t>9</a:t>
            </a:r>
            <a:r>
              <a:rPr lang="fa-IR" dirty="0">
                <a:solidFill>
                  <a:schemeClr val="tx1">
                    <a:lumMod val="95000"/>
                    <a:lumOff val="5000"/>
                  </a:schemeClr>
                </a:solidFill>
                <a:cs typeface="B Nazanin" panose="00000400000000000000" pitchFamily="2" charset="-78"/>
              </a:rPr>
              <a:t>. مشخص کردن </a:t>
            </a:r>
            <a:r>
              <a:rPr lang="fa-IR" dirty="0" smtClean="0">
                <a:solidFill>
                  <a:schemeClr val="tx1">
                    <a:lumMod val="95000"/>
                    <a:lumOff val="5000"/>
                  </a:schemeClr>
                </a:solidFill>
                <a:cs typeface="B Nazanin" panose="00000400000000000000" pitchFamily="2" charset="-78"/>
              </a:rPr>
              <a:t>مدل</a:t>
            </a:r>
            <a:endParaRPr lang="en-US" dirty="0">
              <a:solidFill>
                <a:schemeClr val="tx1">
                  <a:lumMod val="95000"/>
                  <a:lumOff val="5000"/>
                </a:schemeClr>
              </a:solidFill>
            </a:endParaRPr>
          </a:p>
        </p:txBody>
      </p:sp>
      <p:sp>
        <p:nvSpPr>
          <p:cNvPr id="3" name="Content Placeholder 2"/>
          <p:cNvSpPr>
            <a:spLocks noGrp="1"/>
          </p:cNvSpPr>
          <p:nvPr>
            <p:ph idx="1"/>
          </p:nvPr>
        </p:nvSpPr>
        <p:spPr/>
        <p:txBody>
          <a:bodyPr/>
          <a:lstStyle/>
          <a:p>
            <a:pPr algn="r" rtl="1">
              <a:buFont typeface="Wingdings" panose="05000000000000000000" pitchFamily="2" charset="2"/>
              <a:buChar char="ü"/>
            </a:pPr>
            <a:r>
              <a:rPr lang="fa-IR" dirty="0">
                <a:cs typeface="B Nazanin" panose="00000400000000000000" pitchFamily="2" charset="-78"/>
              </a:rPr>
              <a:t>ما در این پروژه مدل </a:t>
            </a:r>
            <a:r>
              <a:rPr lang="en-US" dirty="0">
                <a:cs typeface="B Nazanin" panose="00000400000000000000" pitchFamily="2" charset="-78"/>
              </a:rPr>
              <a:t>prototyping</a:t>
            </a:r>
            <a:r>
              <a:rPr lang="fa-IR" dirty="0">
                <a:cs typeface="B Nazanin" panose="00000400000000000000" pitchFamily="2" charset="-78"/>
              </a:rPr>
              <a:t> را انتخاب کردیم</a:t>
            </a:r>
            <a:r>
              <a:rPr lang="fa-IR" dirty="0" smtClean="0">
                <a:cs typeface="B Nazanin" panose="00000400000000000000" pitchFamily="2" charset="-78"/>
              </a:rPr>
              <a:t>.</a:t>
            </a:r>
            <a:endParaRPr lang="ar-SA" dirty="0" smtClean="0">
              <a:cs typeface="B Nazanin" panose="00000400000000000000" pitchFamily="2" charset="-78"/>
            </a:endParaRPr>
          </a:p>
          <a:p>
            <a:pPr algn="r" rtl="1">
              <a:buFont typeface="Wingdings" panose="05000000000000000000" pitchFamily="2" charset="2"/>
              <a:buChar char="ü"/>
            </a:pPr>
            <a:r>
              <a:rPr lang="fa-IR" dirty="0" smtClean="0">
                <a:cs typeface="B Nazanin" panose="00000400000000000000" pitchFamily="2" charset="-78"/>
              </a:rPr>
              <a:t> </a:t>
            </a:r>
            <a:r>
              <a:rPr lang="fa-IR" dirty="0">
                <a:cs typeface="B Nazanin" panose="00000400000000000000" pitchFamily="2" charset="-78"/>
              </a:rPr>
              <a:t>در این مدل به علت اینکه نمونه ای از سیستم تهیه شده، کاربر پیش زمینه بهتری نسبت به سیستم ای که به او قرار هست تحویل داده شود، پبدا می کند</a:t>
            </a:r>
            <a:r>
              <a:rPr lang="fa-IR" dirty="0" smtClean="0">
                <a:cs typeface="B Nazanin" panose="00000400000000000000" pitchFamily="2" charset="-78"/>
              </a:rPr>
              <a:t>.</a:t>
            </a:r>
            <a:endParaRPr lang="ar-SA" dirty="0" smtClean="0">
              <a:cs typeface="B Nazanin" panose="00000400000000000000" pitchFamily="2" charset="-78"/>
            </a:endParaRPr>
          </a:p>
          <a:p>
            <a:pPr algn="r" rtl="1">
              <a:buFont typeface="Wingdings" panose="05000000000000000000" pitchFamily="2" charset="2"/>
              <a:buChar char="ü"/>
            </a:pPr>
            <a:r>
              <a:rPr lang="fa-IR" dirty="0" smtClean="0">
                <a:cs typeface="B Nazanin" panose="00000400000000000000" pitchFamily="2" charset="-78"/>
              </a:rPr>
              <a:t> </a:t>
            </a:r>
            <a:r>
              <a:rPr lang="fa-IR" dirty="0">
                <a:cs typeface="B Nazanin" panose="00000400000000000000" pitchFamily="2" charset="-78"/>
              </a:rPr>
              <a:t>چون افراد زیادی قرار هست که از این سیستم استفاده کنند، این که این سیستم به شکلی باشد که همه با آن ارتباط برقرار کنند، مهم می باشد. </a:t>
            </a:r>
            <a:endParaRPr lang="ar-SA" dirty="0" smtClean="0">
              <a:cs typeface="B Nazanin" panose="00000400000000000000" pitchFamily="2" charset="-78"/>
            </a:endParaRPr>
          </a:p>
          <a:p>
            <a:pPr algn="r" rtl="1">
              <a:buFont typeface="Wingdings" panose="05000000000000000000" pitchFamily="2" charset="2"/>
              <a:buChar char="ü"/>
            </a:pPr>
            <a:r>
              <a:rPr lang="fa-IR" dirty="0" smtClean="0">
                <a:cs typeface="B Nazanin" panose="00000400000000000000" pitchFamily="2" charset="-78"/>
              </a:rPr>
              <a:t> </a:t>
            </a:r>
            <a:r>
              <a:rPr lang="fa-IR" dirty="0">
                <a:cs typeface="B Nazanin" panose="00000400000000000000" pitchFamily="2" charset="-78"/>
              </a:rPr>
              <a:t>با طراحی نمونه میتوانیم به درخواست کاربر نزدیک تر شویم. </a:t>
            </a:r>
            <a:endParaRPr lang="ar-SA" dirty="0" smtClean="0">
              <a:cs typeface="B Nazanin" panose="00000400000000000000" pitchFamily="2" charset="-78"/>
            </a:endParaRPr>
          </a:p>
          <a:p>
            <a:pPr algn="r" rtl="1">
              <a:buFont typeface="Wingdings" panose="05000000000000000000" pitchFamily="2" charset="2"/>
              <a:buChar char="ü"/>
            </a:pPr>
            <a:r>
              <a:rPr lang="fa-IR" dirty="0" smtClean="0">
                <a:cs typeface="B Nazanin" panose="00000400000000000000" pitchFamily="2" charset="-78"/>
              </a:rPr>
              <a:t>همچنین </a:t>
            </a:r>
            <a:r>
              <a:rPr lang="en-US" dirty="0">
                <a:cs typeface="B Nazanin" panose="00000400000000000000" pitchFamily="2" charset="-78"/>
              </a:rPr>
              <a:t>interface</a:t>
            </a:r>
            <a:r>
              <a:rPr lang="fa-IR" dirty="0">
                <a:cs typeface="B Nazanin" panose="00000400000000000000" pitchFamily="2" charset="-78"/>
              </a:rPr>
              <a:t> مطابق با سلیقه کاربر تهیه کنیم.</a:t>
            </a:r>
            <a:endParaRPr lang="en-US" dirty="0">
              <a:cs typeface="B Nazanin" panose="00000400000000000000" pitchFamily="2" charset="-78"/>
            </a:endParaRPr>
          </a:p>
          <a:p>
            <a:pPr algn="r" rtl="1">
              <a:buFont typeface="Wingdings" panose="05000000000000000000" pitchFamily="2" charset="2"/>
              <a:buChar char="ü"/>
            </a:pPr>
            <a:endParaRPr lang="en-US" dirty="0">
              <a:cs typeface="B Nazanin" panose="00000400000000000000" pitchFamily="2" charset="-78"/>
            </a:endParaRPr>
          </a:p>
        </p:txBody>
      </p:sp>
      <p:sp>
        <p:nvSpPr>
          <p:cNvPr id="4" name="Footer Placeholder 3"/>
          <p:cNvSpPr>
            <a:spLocks noGrp="1"/>
          </p:cNvSpPr>
          <p:nvPr>
            <p:ph type="ftr" sz="quarter" idx="11"/>
          </p:nvPr>
        </p:nvSpPr>
        <p:spPr/>
        <p:txBody>
          <a:bodyPr/>
          <a:lstStyle/>
          <a:p>
            <a:r>
              <a:rPr lang="en-US" smtClean="0"/>
              <a:t>DegreeOverview</a:t>
            </a:r>
            <a:endParaRPr lang="en-US" dirty="0"/>
          </a:p>
        </p:txBody>
      </p:sp>
      <p:sp>
        <p:nvSpPr>
          <p:cNvPr id="5" name="Slide Number Placeholder 4"/>
          <p:cNvSpPr>
            <a:spLocks noGrp="1"/>
          </p:cNvSpPr>
          <p:nvPr>
            <p:ph type="sldNum" sz="quarter" idx="12"/>
          </p:nvPr>
        </p:nvSpPr>
        <p:spPr/>
        <p:txBody>
          <a:bodyPr/>
          <a:lstStyle/>
          <a:p>
            <a:fld id="{89C98FDE-3B5C-FF48-912D-EB9267A18C18}" type="slidenum">
              <a:rPr lang="en-US" smtClean="0"/>
              <a:t>12</a:t>
            </a:fld>
            <a:endParaRPr lang="en-US"/>
          </a:p>
        </p:txBody>
      </p:sp>
    </p:spTree>
    <p:extLst>
      <p:ext uri="{BB962C8B-B14F-4D97-AF65-F5344CB8AC3E}">
        <p14:creationId xmlns:p14="http://schemas.microsoft.com/office/powerpoint/2010/main" val="575857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rtl="1"/>
            <a:r>
              <a:rPr lang="en-US" dirty="0">
                <a:solidFill>
                  <a:schemeClr val="tx1">
                    <a:lumMod val="95000"/>
                    <a:lumOff val="5000"/>
                  </a:schemeClr>
                </a:solidFill>
                <a:cs typeface="B Nazanin" panose="00000400000000000000" pitchFamily="2" charset="-78"/>
              </a:rPr>
              <a:t>10</a:t>
            </a:r>
            <a:r>
              <a:rPr lang="fa-IR" dirty="0">
                <a:solidFill>
                  <a:schemeClr val="tx1">
                    <a:lumMod val="95000"/>
                    <a:lumOff val="5000"/>
                  </a:schemeClr>
                </a:solidFill>
                <a:cs typeface="B Nazanin" panose="00000400000000000000" pitchFamily="2" charset="-78"/>
              </a:rPr>
              <a:t>. دلیل انتخاب </a:t>
            </a:r>
            <a:r>
              <a:rPr lang="fa-IR" dirty="0" smtClean="0">
                <a:solidFill>
                  <a:schemeClr val="tx1">
                    <a:lumMod val="95000"/>
                    <a:lumOff val="5000"/>
                  </a:schemeClr>
                </a:solidFill>
                <a:cs typeface="B Nazanin" panose="00000400000000000000" pitchFamily="2" charset="-78"/>
              </a:rPr>
              <a:t>مدل</a:t>
            </a:r>
            <a:endParaRPr lang="en-US" dirty="0">
              <a:solidFill>
                <a:schemeClr val="tx1">
                  <a:lumMod val="95000"/>
                  <a:lumOff val="5000"/>
                </a:schemeClr>
              </a:solidFill>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ü"/>
            </a:pPr>
            <a:r>
              <a:rPr lang="ar-SA" sz="2400" dirty="0" smtClean="0">
                <a:cs typeface="B Nazanin" panose="00000400000000000000" pitchFamily="2" charset="-78"/>
              </a:rPr>
              <a:t> </a:t>
            </a:r>
            <a:r>
              <a:rPr lang="fa-IR" sz="2400" dirty="0" smtClean="0">
                <a:cs typeface="B Nazanin" panose="00000400000000000000" pitchFamily="2" charset="-78"/>
              </a:rPr>
              <a:t>در </a:t>
            </a:r>
            <a:r>
              <a:rPr lang="fa-IR" sz="2400" dirty="0">
                <a:cs typeface="B Nazanin" panose="00000400000000000000" pitchFamily="2" charset="-78"/>
              </a:rPr>
              <a:t>پروژه </a:t>
            </a:r>
            <a:r>
              <a:rPr lang="en-US" sz="2400" dirty="0">
                <a:cs typeface="B Nazanin" panose="00000400000000000000" pitchFamily="2" charset="-78"/>
              </a:rPr>
              <a:t>Degree Overview</a:t>
            </a:r>
            <a:r>
              <a:rPr lang="fa-IR" sz="2400" dirty="0">
                <a:cs typeface="B Nazanin" panose="00000400000000000000" pitchFamily="2" charset="-78"/>
              </a:rPr>
              <a:t> به علت این که </a:t>
            </a:r>
            <a:r>
              <a:rPr lang="en-US" sz="2400" dirty="0">
                <a:cs typeface="B Nazanin" panose="00000400000000000000" pitchFamily="2" charset="-78"/>
              </a:rPr>
              <a:t>web base</a:t>
            </a:r>
            <a:r>
              <a:rPr lang="fa-IR" sz="2400" dirty="0">
                <a:cs typeface="B Nazanin" panose="00000400000000000000" pitchFamily="2" charset="-78"/>
              </a:rPr>
              <a:t> هست و یک سیستم </a:t>
            </a:r>
            <a:r>
              <a:rPr lang="en-US" sz="2400" dirty="0">
                <a:cs typeface="B Nazanin" panose="00000400000000000000" pitchFamily="2" charset="-78"/>
              </a:rPr>
              <a:t>online</a:t>
            </a:r>
            <a:r>
              <a:rPr lang="fa-IR" sz="2400" dirty="0">
                <a:cs typeface="B Nazanin" panose="00000400000000000000" pitchFamily="2" charset="-78"/>
              </a:rPr>
              <a:t> نیاز مند این هست که کاربران به راحتی بتوانند با سیستم ارتباط برقرار کرده و نیاز های خود را برطرف کنند، از این رو در این مدل تلاش می شود که سیستم به سطحی برسد که کاربر با کمترین زمان نیاز های خود را برطرف کند.  </a:t>
            </a:r>
            <a:endParaRPr lang="en-US" sz="2400" dirty="0">
              <a:cs typeface="B Nazanin" panose="00000400000000000000" pitchFamily="2" charset="-78"/>
            </a:endParaRPr>
          </a:p>
          <a:p>
            <a:pPr algn="r" rtl="1">
              <a:buFont typeface="Wingdings" panose="05000000000000000000" pitchFamily="2" charset="2"/>
              <a:buChar char="ü"/>
            </a:pPr>
            <a:r>
              <a:rPr lang="ar-SA" sz="2400" dirty="0" smtClean="0">
                <a:cs typeface="B Nazanin" panose="00000400000000000000" pitchFamily="2" charset="-78"/>
              </a:rPr>
              <a:t> </a:t>
            </a:r>
            <a:r>
              <a:rPr lang="fa-IR" sz="2400" dirty="0" smtClean="0">
                <a:cs typeface="B Nazanin" panose="00000400000000000000" pitchFamily="2" charset="-78"/>
              </a:rPr>
              <a:t>از </a:t>
            </a:r>
            <a:r>
              <a:rPr lang="fa-IR" sz="2400" dirty="0">
                <a:cs typeface="B Nazanin" panose="00000400000000000000" pitchFamily="2" charset="-78"/>
              </a:rPr>
              <a:t>مزایای این مدل که با پروژه ما مطابقت دارد:</a:t>
            </a:r>
            <a:endParaRPr lang="en-US" sz="2400" dirty="0">
              <a:cs typeface="B Nazanin" panose="00000400000000000000" pitchFamily="2" charset="-78"/>
            </a:endParaRPr>
          </a:p>
          <a:p>
            <a:pPr lvl="0" algn="r" rtl="1">
              <a:buFont typeface="Wingdings" panose="05000000000000000000" pitchFamily="2" charset="2"/>
              <a:buChar char="ü"/>
            </a:pPr>
            <a:r>
              <a:rPr lang="ar-SA" sz="2400" dirty="0" smtClean="0">
                <a:cs typeface="B Nazanin" panose="00000400000000000000" pitchFamily="2" charset="-78"/>
              </a:rPr>
              <a:t> </a:t>
            </a:r>
            <a:r>
              <a:rPr lang="fa-IR" sz="2400" dirty="0" smtClean="0">
                <a:cs typeface="B Nazanin" panose="00000400000000000000" pitchFamily="2" charset="-78"/>
              </a:rPr>
              <a:t>مشکلات </a:t>
            </a:r>
            <a:r>
              <a:rPr lang="fa-IR" sz="2400" dirty="0">
                <a:cs typeface="B Nazanin" panose="00000400000000000000" pitchFamily="2" charset="-78"/>
              </a:rPr>
              <a:t>سریع تر پیدا می شوند. </a:t>
            </a:r>
            <a:endParaRPr lang="en-US" sz="2400" dirty="0">
              <a:cs typeface="B Nazanin" panose="00000400000000000000" pitchFamily="2" charset="-78"/>
            </a:endParaRPr>
          </a:p>
          <a:p>
            <a:pPr lvl="0" algn="r" rtl="1">
              <a:buFont typeface="Wingdings" panose="05000000000000000000" pitchFamily="2" charset="2"/>
              <a:buChar char="ü"/>
            </a:pPr>
            <a:r>
              <a:rPr lang="ar-SA" sz="2400" dirty="0" smtClean="0">
                <a:cs typeface="B Nazanin" panose="00000400000000000000" pitchFamily="2" charset="-78"/>
              </a:rPr>
              <a:t> </a:t>
            </a:r>
            <a:r>
              <a:rPr lang="fa-IR" sz="2400" dirty="0" smtClean="0">
                <a:cs typeface="B Nazanin" panose="00000400000000000000" pitchFamily="2" charset="-78"/>
              </a:rPr>
              <a:t>با </a:t>
            </a:r>
            <a:r>
              <a:rPr lang="fa-IR" sz="2400" dirty="0">
                <a:cs typeface="B Nazanin" panose="00000400000000000000" pitchFamily="2" charset="-78"/>
              </a:rPr>
              <a:t>بازخورد های مشتری جواب های بهتری به مشکلاتمان پیدا میکنیم.</a:t>
            </a:r>
            <a:endParaRPr lang="en-US" sz="2400" dirty="0">
              <a:cs typeface="B Nazanin" panose="00000400000000000000" pitchFamily="2" charset="-78"/>
            </a:endParaRPr>
          </a:p>
          <a:p>
            <a:pPr lvl="0" algn="r" rtl="1">
              <a:buFont typeface="Wingdings" panose="05000000000000000000" pitchFamily="2" charset="2"/>
              <a:buChar char="ü"/>
            </a:pPr>
            <a:r>
              <a:rPr lang="ar-SA" sz="2400" dirty="0" smtClean="0">
                <a:cs typeface="B Nazanin" panose="00000400000000000000" pitchFamily="2" charset="-78"/>
              </a:rPr>
              <a:t> </a:t>
            </a:r>
            <a:r>
              <a:rPr lang="fa-IR" sz="2400" dirty="0" smtClean="0">
                <a:cs typeface="B Nazanin" panose="00000400000000000000" pitchFamily="2" charset="-78"/>
              </a:rPr>
              <a:t>اگر </a:t>
            </a:r>
            <a:r>
              <a:rPr lang="en-US" sz="2400" dirty="0">
                <a:cs typeface="B Nazanin" panose="00000400000000000000" pitchFamily="2" charset="-78"/>
              </a:rPr>
              <a:t>function</a:t>
            </a:r>
            <a:r>
              <a:rPr lang="fa-IR" sz="2400" dirty="0">
                <a:cs typeface="B Nazanin" panose="00000400000000000000" pitchFamily="2" charset="-78"/>
              </a:rPr>
              <a:t> ای فراموش شده که توسط کاربر معرفی شود، با این نمونه ها کمبود ها برطرف خواهد شد.</a:t>
            </a:r>
            <a:endParaRPr lang="en-US" sz="2400" dirty="0">
              <a:cs typeface="B Nazanin" panose="00000400000000000000" pitchFamily="2" charset="-78"/>
            </a:endParaRPr>
          </a:p>
          <a:p>
            <a:pPr lvl="0" algn="r" rtl="1">
              <a:buFont typeface="Wingdings" panose="05000000000000000000" pitchFamily="2" charset="2"/>
              <a:buChar char="ü"/>
            </a:pPr>
            <a:r>
              <a:rPr lang="en-US" sz="2400" dirty="0" smtClean="0">
                <a:cs typeface="B Nazanin" panose="00000400000000000000" pitchFamily="2" charset="-78"/>
              </a:rPr>
              <a:t>Function </a:t>
            </a:r>
            <a:r>
              <a:rPr lang="fa-IR" sz="2400" dirty="0" smtClean="0">
                <a:cs typeface="B Nazanin" panose="00000400000000000000" pitchFamily="2" charset="-78"/>
              </a:rPr>
              <a:t> </a:t>
            </a:r>
            <a:r>
              <a:rPr lang="fa-IR" sz="2400" dirty="0">
                <a:cs typeface="B Nazanin" panose="00000400000000000000" pitchFamily="2" charset="-78"/>
              </a:rPr>
              <a:t>هایی که پیچیده و مشکل هستند، مشخص میشوند. که بررسی های بیشتری بر روی آن ها انجام شود.</a:t>
            </a:r>
            <a:endParaRPr lang="en-US" sz="2400" dirty="0">
              <a:cs typeface="B Nazanin" panose="00000400000000000000" pitchFamily="2" charset="-78"/>
            </a:endParaRPr>
          </a:p>
          <a:p>
            <a:pPr algn="r">
              <a:buFont typeface="Wingdings" panose="05000000000000000000" pitchFamily="2" charset="2"/>
              <a:buChar char="ü"/>
            </a:pPr>
            <a:endParaRPr lang="en-US" sz="2400" dirty="0">
              <a:cs typeface="B Nazanin" panose="00000400000000000000" pitchFamily="2" charset="-78"/>
            </a:endParaRPr>
          </a:p>
        </p:txBody>
      </p:sp>
      <p:sp>
        <p:nvSpPr>
          <p:cNvPr id="4" name="Footer Placeholder 3"/>
          <p:cNvSpPr>
            <a:spLocks noGrp="1"/>
          </p:cNvSpPr>
          <p:nvPr>
            <p:ph type="ftr" sz="quarter" idx="11"/>
          </p:nvPr>
        </p:nvSpPr>
        <p:spPr/>
        <p:txBody>
          <a:bodyPr/>
          <a:lstStyle/>
          <a:p>
            <a:r>
              <a:rPr lang="en-US" smtClean="0"/>
              <a:t>DegreeOverview</a:t>
            </a:r>
            <a:endParaRPr lang="en-US" dirty="0"/>
          </a:p>
        </p:txBody>
      </p:sp>
      <p:sp>
        <p:nvSpPr>
          <p:cNvPr id="5" name="Slide Number Placeholder 4"/>
          <p:cNvSpPr>
            <a:spLocks noGrp="1"/>
          </p:cNvSpPr>
          <p:nvPr>
            <p:ph type="sldNum" sz="quarter" idx="12"/>
          </p:nvPr>
        </p:nvSpPr>
        <p:spPr/>
        <p:txBody>
          <a:bodyPr/>
          <a:lstStyle/>
          <a:p>
            <a:fld id="{89C98FDE-3B5C-FF48-912D-EB9267A18C18}" type="slidenum">
              <a:rPr lang="en-US" smtClean="0"/>
              <a:t>13</a:t>
            </a:fld>
            <a:endParaRPr lang="en-US"/>
          </a:p>
        </p:txBody>
      </p:sp>
    </p:spTree>
    <p:extLst>
      <p:ext uri="{BB962C8B-B14F-4D97-AF65-F5344CB8AC3E}">
        <p14:creationId xmlns:p14="http://schemas.microsoft.com/office/powerpoint/2010/main" val="2846125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rtl="1"/>
            <a:r>
              <a:rPr lang="en-US" dirty="0">
                <a:solidFill>
                  <a:schemeClr val="tx1">
                    <a:lumMod val="95000"/>
                    <a:lumOff val="5000"/>
                  </a:schemeClr>
                </a:solidFill>
                <a:cs typeface="B Nazanin" panose="00000400000000000000" pitchFamily="2" charset="-78"/>
              </a:rPr>
              <a:t>11</a:t>
            </a:r>
            <a:r>
              <a:rPr lang="fa-IR" dirty="0">
                <a:solidFill>
                  <a:schemeClr val="tx1">
                    <a:lumMod val="95000"/>
                    <a:lumOff val="5000"/>
                  </a:schemeClr>
                </a:solidFill>
                <a:cs typeface="B Nazanin" panose="00000400000000000000" pitchFamily="2" charset="-78"/>
              </a:rPr>
              <a:t>. توضیح فاز های مدل بر روی </a:t>
            </a:r>
            <a:r>
              <a:rPr lang="fa-IR" dirty="0" smtClean="0">
                <a:solidFill>
                  <a:schemeClr val="tx1">
                    <a:lumMod val="95000"/>
                    <a:lumOff val="5000"/>
                  </a:schemeClr>
                </a:solidFill>
                <a:cs typeface="B Nazanin" panose="00000400000000000000" pitchFamily="2" charset="-78"/>
              </a:rPr>
              <a:t>پروژه</a:t>
            </a:r>
            <a:endParaRPr lang="en-US" dirty="0">
              <a:solidFill>
                <a:schemeClr val="tx1">
                  <a:lumMod val="95000"/>
                  <a:lumOff val="5000"/>
                </a:schemeClr>
              </a:solidFill>
            </a:endParaRPr>
          </a:p>
        </p:txBody>
      </p:sp>
      <p:sp>
        <p:nvSpPr>
          <p:cNvPr id="3" name="Content Placeholder 2"/>
          <p:cNvSpPr>
            <a:spLocks noGrp="1"/>
          </p:cNvSpPr>
          <p:nvPr>
            <p:ph idx="1"/>
          </p:nvPr>
        </p:nvSpPr>
        <p:spPr>
          <a:xfrm>
            <a:off x="1097280" y="1737360"/>
            <a:ext cx="10058400" cy="4508894"/>
          </a:xfrm>
        </p:spPr>
        <p:txBody>
          <a:bodyPr>
            <a:noAutofit/>
          </a:bodyPr>
          <a:lstStyle/>
          <a:p>
            <a:pPr algn="r" rtl="1">
              <a:lnSpc>
                <a:spcPct val="160000"/>
              </a:lnSpc>
            </a:pPr>
            <a:r>
              <a:rPr lang="fa-IR" sz="1800" dirty="0">
                <a:cs typeface="B Nazanin" panose="00000400000000000000" pitchFamily="2" charset="-78"/>
              </a:rPr>
              <a:t>فاز های مدل </a:t>
            </a:r>
            <a:r>
              <a:rPr lang="en-US" sz="1800" b="1" dirty="0">
                <a:cs typeface="B Nazanin" panose="00000400000000000000" pitchFamily="2" charset="-78"/>
              </a:rPr>
              <a:t>prototyping</a:t>
            </a:r>
            <a:r>
              <a:rPr lang="fa-IR" sz="1800" dirty="0">
                <a:cs typeface="B Nazanin" panose="00000400000000000000" pitchFamily="2" charset="-78"/>
              </a:rPr>
              <a:t> عبارت اند از : </a:t>
            </a:r>
            <a:endParaRPr lang="en-US" sz="1800" dirty="0" smtClean="0">
              <a:cs typeface="B Nazanin" panose="00000400000000000000" pitchFamily="2" charset="-78"/>
            </a:endParaRPr>
          </a:p>
          <a:p>
            <a:pPr algn="r" rtl="1">
              <a:lnSpc>
                <a:spcPct val="100000"/>
              </a:lnSpc>
              <a:buFont typeface="Wingdings" panose="05000000000000000000" pitchFamily="2" charset="2"/>
              <a:buChar char="v"/>
            </a:pPr>
            <a:r>
              <a:rPr lang="en-US" sz="1800" b="1" dirty="0">
                <a:cs typeface="B Nazanin" panose="00000400000000000000" pitchFamily="2" charset="-78"/>
              </a:rPr>
              <a:t>Communication</a:t>
            </a:r>
            <a:r>
              <a:rPr lang="fa-IR" sz="1800" dirty="0">
                <a:cs typeface="B Nazanin" panose="00000400000000000000" pitchFamily="2" charset="-78"/>
              </a:rPr>
              <a:t> :</a:t>
            </a:r>
            <a:endParaRPr lang="en-US" sz="1800" dirty="0">
              <a:cs typeface="B Nazanin" panose="00000400000000000000" pitchFamily="2" charset="-78"/>
            </a:endParaRPr>
          </a:p>
          <a:p>
            <a:pPr algn="r" rtl="1">
              <a:lnSpc>
                <a:spcPct val="100000"/>
              </a:lnSpc>
            </a:pPr>
            <a:r>
              <a:rPr lang="fa-IR" sz="1800" dirty="0">
                <a:cs typeface="B Nazanin" panose="00000400000000000000" pitchFamily="2" charset="-78"/>
              </a:rPr>
              <a:t>در این فاز تیم با ذی نفعان پروژه جلسه ای باید داشته باشیم که دید کلی راجع به اهدافی که سیستم میخواهد ارائه دهد، صحبت شود، به شکلی که ما بتوانیم </a:t>
            </a:r>
            <a:r>
              <a:rPr lang="fa-IR" sz="1800" dirty="0" smtClean="0">
                <a:cs typeface="B Nazanin" panose="00000400000000000000" pitchFamily="2" charset="-78"/>
              </a:rPr>
              <a:t>نیاز </a:t>
            </a:r>
            <a:r>
              <a:rPr lang="fa-IR" sz="1800" dirty="0">
                <a:cs typeface="B Nazanin" panose="00000400000000000000" pitchFamily="2" charset="-78"/>
              </a:rPr>
              <a:t>مندی های سیستم را متوجه شویم. در این پروژه اهداف و توضیح هات این پروژه به صورت متنی به گروه ما واگذار شد. </a:t>
            </a:r>
            <a:endParaRPr lang="en-US" sz="1800" dirty="0">
              <a:cs typeface="B Nazanin" panose="00000400000000000000" pitchFamily="2" charset="-78"/>
            </a:endParaRPr>
          </a:p>
          <a:p>
            <a:pPr algn="r" rtl="1">
              <a:lnSpc>
                <a:spcPct val="100000"/>
              </a:lnSpc>
            </a:pPr>
            <a:r>
              <a:rPr lang="fa-IR" sz="1800" dirty="0">
                <a:cs typeface="B Nazanin" panose="00000400000000000000" pitchFamily="2" charset="-78"/>
              </a:rPr>
              <a:t>ما با بررسی متن ارائه شده در </a:t>
            </a:r>
            <a:r>
              <a:rPr lang="en-US" sz="1800" dirty="0">
                <a:cs typeface="B Nazanin" panose="00000400000000000000" pitchFamily="2" charset="-78"/>
              </a:rPr>
              <a:t>http://score-contest.org/2016/projects/degreeov.php </a:t>
            </a:r>
            <a:r>
              <a:rPr lang="fa-IR" sz="1800" dirty="0">
                <a:cs typeface="B Nazanin" panose="00000400000000000000" pitchFamily="2" charset="-78"/>
              </a:rPr>
              <a:t> نیاز مندی های سیستم را در قسمت 4 مستندات ثبت کردیم. </a:t>
            </a:r>
            <a:r>
              <a:rPr lang="fa-IR" sz="1800" dirty="0"/>
              <a:t> </a:t>
            </a:r>
            <a:endParaRPr lang="en-US" sz="1800" dirty="0"/>
          </a:p>
          <a:p>
            <a:pPr lvl="0" algn="r" rtl="1">
              <a:lnSpc>
                <a:spcPct val="160000"/>
              </a:lnSpc>
              <a:buFont typeface="Wingdings" panose="05000000000000000000" pitchFamily="2" charset="2"/>
              <a:buChar char="v"/>
            </a:pPr>
            <a:r>
              <a:rPr lang="en-US" sz="1800" b="1" dirty="0">
                <a:cs typeface="B Nazanin" panose="00000400000000000000" pitchFamily="2" charset="-78"/>
              </a:rPr>
              <a:t>Quick </a:t>
            </a:r>
            <a:r>
              <a:rPr lang="en-US" sz="1800" b="1" dirty="0" smtClean="0">
                <a:cs typeface="B Nazanin" panose="00000400000000000000" pitchFamily="2" charset="-78"/>
              </a:rPr>
              <a:t>Design</a:t>
            </a:r>
            <a:r>
              <a:rPr lang="ar-SA" sz="1800" b="1" dirty="0" smtClean="0">
                <a:cs typeface="B Nazanin" panose="00000400000000000000" pitchFamily="2" charset="-78"/>
              </a:rPr>
              <a:t> :</a:t>
            </a:r>
            <a:endParaRPr lang="en-US" sz="1800" dirty="0">
              <a:cs typeface="B Nazanin" panose="00000400000000000000" pitchFamily="2" charset="-78"/>
            </a:endParaRPr>
          </a:p>
          <a:p>
            <a:pPr algn="r" rtl="1">
              <a:lnSpc>
                <a:spcPct val="100000"/>
              </a:lnSpc>
            </a:pPr>
            <a:r>
              <a:rPr lang="fa-IR" sz="1800" dirty="0">
                <a:cs typeface="B Nazanin" panose="00000400000000000000" pitchFamily="2" charset="-78"/>
              </a:rPr>
              <a:t>در این فاز </a:t>
            </a:r>
            <a:r>
              <a:rPr lang="fa-IR" sz="1800" dirty="0" smtClean="0">
                <a:cs typeface="B Nazanin" panose="00000400000000000000" pitchFamily="2" charset="-78"/>
              </a:rPr>
              <a:t>یک</a:t>
            </a:r>
            <a:r>
              <a:rPr lang="en-US" sz="1800" dirty="0" smtClean="0">
                <a:cs typeface="B Nazanin" panose="00000400000000000000" pitchFamily="2" charset="-78"/>
              </a:rPr>
              <a:t>design</a:t>
            </a:r>
            <a:r>
              <a:rPr lang="en-US" sz="1800" b="1" dirty="0" smtClean="0">
                <a:cs typeface="B Nazanin" panose="00000400000000000000" pitchFamily="2" charset="-78"/>
              </a:rPr>
              <a:t> </a:t>
            </a:r>
            <a:r>
              <a:rPr lang="ar-SA" sz="1800" b="1" dirty="0" smtClean="0">
                <a:cs typeface="B Nazanin" panose="00000400000000000000" pitchFamily="2" charset="-78"/>
              </a:rPr>
              <a:t> </a:t>
            </a:r>
            <a:r>
              <a:rPr lang="fa-IR" sz="1800" dirty="0" smtClean="0">
                <a:cs typeface="B Nazanin" panose="00000400000000000000" pitchFamily="2" charset="-78"/>
              </a:rPr>
              <a:t>سریع </a:t>
            </a:r>
            <a:r>
              <a:rPr lang="fa-IR" sz="1800" dirty="0">
                <a:cs typeface="B Nazanin" panose="00000400000000000000" pitchFamily="2" charset="-78"/>
              </a:rPr>
              <a:t>باید تولید شود که براین مبنا هست که یک نمایش از جنبه های دیداری سیستم تهیه کنیم و صرفا فقط ظاهر سیستم را به نمایش می گذارد. </a:t>
            </a:r>
            <a:r>
              <a:rPr lang="fa-IR" sz="1800" dirty="0" smtClean="0">
                <a:cs typeface="B Nazanin" panose="00000400000000000000" pitchFamily="2" charset="-78"/>
              </a:rPr>
              <a:t>همان</a:t>
            </a:r>
            <a:r>
              <a:rPr lang="en-US" sz="1800" dirty="0" smtClean="0">
                <a:cs typeface="B Nazanin" panose="00000400000000000000" pitchFamily="2" charset="-78"/>
              </a:rPr>
              <a:t>user </a:t>
            </a:r>
            <a:r>
              <a:rPr lang="en-US" sz="1800" dirty="0">
                <a:cs typeface="B Nazanin" panose="00000400000000000000" pitchFamily="2" charset="-78"/>
              </a:rPr>
              <a:t>interface</a:t>
            </a:r>
            <a:r>
              <a:rPr lang="en-US" sz="1800" b="1" dirty="0">
                <a:cs typeface="B Nazanin" panose="00000400000000000000" pitchFamily="2" charset="-78"/>
              </a:rPr>
              <a:t> </a:t>
            </a:r>
            <a:r>
              <a:rPr lang="fa-IR" sz="1800" b="1" dirty="0" smtClean="0">
                <a:cs typeface="B Nazanin" panose="00000400000000000000" pitchFamily="2" charset="-78"/>
              </a:rPr>
              <a:t> </a:t>
            </a:r>
            <a:r>
              <a:rPr lang="fa-IR" sz="1800" dirty="0" smtClean="0">
                <a:cs typeface="B Nazanin" panose="00000400000000000000" pitchFamily="2" charset="-78"/>
              </a:rPr>
              <a:t>که </a:t>
            </a:r>
            <a:r>
              <a:rPr lang="fa-IR" sz="1800" dirty="0">
                <a:cs typeface="B Nazanin" panose="00000400000000000000" pitchFamily="2" charset="-78"/>
              </a:rPr>
              <a:t>قرار هست </a:t>
            </a:r>
            <a:r>
              <a:rPr lang="en-US" sz="1800" dirty="0" smtClean="0">
                <a:cs typeface="B Nazanin" panose="00000400000000000000" pitchFamily="2" charset="-78"/>
              </a:rPr>
              <a:t> end </a:t>
            </a:r>
            <a:r>
              <a:rPr lang="en-US" sz="1800" dirty="0">
                <a:cs typeface="B Nazanin" panose="00000400000000000000" pitchFamily="2" charset="-78"/>
              </a:rPr>
              <a:t>user</a:t>
            </a:r>
            <a:r>
              <a:rPr lang="en-US" sz="1800" b="1" dirty="0">
                <a:cs typeface="B Nazanin" panose="00000400000000000000" pitchFamily="2" charset="-78"/>
              </a:rPr>
              <a:t> </a:t>
            </a:r>
            <a:r>
              <a:rPr lang="fa-IR" sz="1800" dirty="0">
                <a:cs typeface="B Nazanin" panose="00000400000000000000" pitchFamily="2" charset="-78"/>
              </a:rPr>
              <a:t>مشاهده کند.</a:t>
            </a:r>
            <a:endParaRPr lang="en-US" sz="1800" dirty="0">
              <a:cs typeface="B Nazanin" panose="00000400000000000000" pitchFamily="2" charset="-78"/>
            </a:endParaRPr>
          </a:p>
          <a:p>
            <a:pPr algn="r" rtl="1">
              <a:lnSpc>
                <a:spcPct val="160000"/>
              </a:lnSpc>
            </a:pPr>
            <a:endParaRPr lang="en-US" sz="1800" dirty="0">
              <a:cs typeface="B Nazanin" panose="00000400000000000000" pitchFamily="2" charset="-78"/>
            </a:endParaRPr>
          </a:p>
          <a:p>
            <a:pPr algn="r" rtl="1">
              <a:lnSpc>
                <a:spcPct val="160000"/>
              </a:lnSpc>
            </a:pPr>
            <a:endParaRPr lang="en-US" sz="1800" dirty="0">
              <a:cs typeface="B Nazanin" panose="00000400000000000000" pitchFamily="2" charset="-78"/>
            </a:endParaRPr>
          </a:p>
        </p:txBody>
      </p:sp>
      <p:sp>
        <p:nvSpPr>
          <p:cNvPr id="4" name="Footer Placeholder 3"/>
          <p:cNvSpPr>
            <a:spLocks noGrp="1"/>
          </p:cNvSpPr>
          <p:nvPr>
            <p:ph type="ftr" sz="quarter" idx="11"/>
          </p:nvPr>
        </p:nvSpPr>
        <p:spPr/>
        <p:txBody>
          <a:bodyPr/>
          <a:lstStyle/>
          <a:p>
            <a:r>
              <a:rPr lang="en-US" smtClean="0"/>
              <a:t>DegreeOverview</a:t>
            </a:r>
            <a:endParaRPr lang="en-US" dirty="0"/>
          </a:p>
        </p:txBody>
      </p:sp>
      <p:sp>
        <p:nvSpPr>
          <p:cNvPr id="5" name="Slide Number Placeholder 4"/>
          <p:cNvSpPr>
            <a:spLocks noGrp="1"/>
          </p:cNvSpPr>
          <p:nvPr>
            <p:ph type="sldNum" sz="quarter" idx="12"/>
          </p:nvPr>
        </p:nvSpPr>
        <p:spPr/>
        <p:txBody>
          <a:bodyPr/>
          <a:lstStyle/>
          <a:p>
            <a:fld id="{89C98FDE-3B5C-FF48-912D-EB9267A18C18}" type="slidenum">
              <a:rPr lang="en-US" smtClean="0"/>
              <a:t>14</a:t>
            </a:fld>
            <a:endParaRPr lang="en-US"/>
          </a:p>
        </p:txBody>
      </p:sp>
    </p:spTree>
    <p:extLst>
      <p:ext uri="{BB962C8B-B14F-4D97-AF65-F5344CB8AC3E}">
        <p14:creationId xmlns:p14="http://schemas.microsoft.com/office/powerpoint/2010/main" val="2383253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DegreeOverview</a:t>
            </a:r>
            <a:endParaRPr lang="en-US" dirty="0"/>
          </a:p>
        </p:txBody>
      </p:sp>
      <p:sp>
        <p:nvSpPr>
          <p:cNvPr id="5" name="Slide Number Placeholder 4"/>
          <p:cNvSpPr>
            <a:spLocks noGrp="1"/>
          </p:cNvSpPr>
          <p:nvPr>
            <p:ph type="sldNum" sz="quarter" idx="12"/>
          </p:nvPr>
        </p:nvSpPr>
        <p:spPr/>
        <p:txBody>
          <a:bodyPr/>
          <a:lstStyle/>
          <a:p>
            <a:fld id="{89C98FDE-3B5C-FF48-912D-EB9267A18C18}" type="slidenum">
              <a:rPr lang="en-US" smtClean="0"/>
              <a:t>15</a:t>
            </a:fld>
            <a:endParaRPr lang="en-US"/>
          </a:p>
        </p:txBody>
      </p:sp>
      <p:sp>
        <p:nvSpPr>
          <p:cNvPr id="3" name="Content Placeholder 2"/>
          <p:cNvSpPr>
            <a:spLocks noGrp="1"/>
          </p:cNvSpPr>
          <p:nvPr>
            <p:ph idx="4294967295"/>
          </p:nvPr>
        </p:nvSpPr>
        <p:spPr>
          <a:xfrm>
            <a:off x="1068387" y="1081825"/>
            <a:ext cx="10058400" cy="4623516"/>
          </a:xfrm>
        </p:spPr>
        <p:txBody>
          <a:bodyPr>
            <a:noAutofit/>
          </a:bodyPr>
          <a:lstStyle/>
          <a:p>
            <a:pPr lvl="0" algn="r" rtl="1">
              <a:buFont typeface="Wingdings" panose="05000000000000000000" pitchFamily="2" charset="2"/>
              <a:buChar char="v"/>
            </a:pPr>
            <a:r>
              <a:rPr lang="en-US" sz="1800" b="1" dirty="0">
                <a:cs typeface="B Nazanin" panose="00000400000000000000" pitchFamily="2" charset="-78"/>
              </a:rPr>
              <a:t>Construction of prototyping</a:t>
            </a:r>
            <a:endParaRPr lang="en-US" sz="1800" dirty="0">
              <a:cs typeface="B Nazanin" panose="00000400000000000000" pitchFamily="2" charset="-78"/>
            </a:endParaRPr>
          </a:p>
          <a:p>
            <a:pPr algn="r" rtl="1"/>
            <a:r>
              <a:rPr lang="fa-IR" sz="1800" dirty="0">
                <a:cs typeface="B Nazanin" panose="00000400000000000000" pitchFamily="2" charset="-78"/>
              </a:rPr>
              <a:t>در این فاز ما به این شکل عمل میکنیم که با توجه به ظواهری که در فاز قبلی شروع کردیم، در این فاز </a:t>
            </a:r>
            <a:r>
              <a:rPr lang="fa-IR" sz="1800" dirty="0" smtClean="0">
                <a:cs typeface="B Nazanin" panose="00000400000000000000" pitchFamily="2" charset="-78"/>
              </a:rPr>
              <a:t>در</a:t>
            </a:r>
            <a:r>
              <a:rPr lang="en-US" sz="1800" dirty="0" smtClean="0">
                <a:cs typeface="B Nazanin" panose="00000400000000000000" pitchFamily="2" charset="-78"/>
              </a:rPr>
              <a:t>iteration</a:t>
            </a:r>
            <a:r>
              <a:rPr lang="en-US" sz="1800" b="1" dirty="0" smtClean="0">
                <a:cs typeface="B Nazanin" panose="00000400000000000000" pitchFamily="2" charset="-78"/>
              </a:rPr>
              <a:t> </a:t>
            </a:r>
            <a:r>
              <a:rPr lang="ar-SA" sz="1800" b="1" dirty="0" smtClean="0">
                <a:cs typeface="B Nazanin" panose="00000400000000000000" pitchFamily="2" charset="-78"/>
              </a:rPr>
              <a:t> </a:t>
            </a:r>
            <a:r>
              <a:rPr lang="fa-IR" sz="1800" dirty="0" smtClean="0">
                <a:cs typeface="B Nazanin" panose="00000400000000000000" pitchFamily="2" charset="-78"/>
              </a:rPr>
              <a:t>های </a:t>
            </a:r>
            <a:r>
              <a:rPr lang="fa-IR" sz="1800" dirty="0">
                <a:cs typeface="B Nazanin" panose="00000400000000000000" pitchFamily="2" charset="-78"/>
              </a:rPr>
              <a:t>اولیه بودن توجه به جزئیات کامل سعی می کنیم کلیاتی را به صورت سریع داشته باشیم و به صورت آهسته شروع میکنیم به پیاده سازی تا به سیستم نهایی برسیم. </a:t>
            </a:r>
            <a:endParaRPr lang="ar-SA" sz="1800" dirty="0" smtClean="0">
              <a:cs typeface="B Nazanin" panose="00000400000000000000" pitchFamily="2" charset="-78"/>
            </a:endParaRPr>
          </a:p>
          <a:p>
            <a:pPr algn="r" rtl="1"/>
            <a:r>
              <a:rPr lang="fa-IR" sz="1800" dirty="0" smtClean="0">
                <a:cs typeface="B Nazanin" panose="00000400000000000000" pitchFamily="2" charset="-78"/>
              </a:rPr>
              <a:t>این </a:t>
            </a:r>
            <a:r>
              <a:rPr lang="fa-IR" sz="1800" dirty="0">
                <a:cs typeface="B Nazanin" panose="00000400000000000000" pitchFamily="2" charset="-78"/>
              </a:rPr>
              <a:t>کار در </a:t>
            </a:r>
            <a:r>
              <a:rPr lang="en-US" sz="1800" dirty="0">
                <a:cs typeface="B Nazanin" panose="00000400000000000000" pitchFamily="2" charset="-78"/>
              </a:rPr>
              <a:t>iteration</a:t>
            </a:r>
            <a:r>
              <a:rPr lang="en-US" sz="1800" b="1" dirty="0">
                <a:cs typeface="B Nazanin" panose="00000400000000000000" pitchFamily="2" charset="-78"/>
              </a:rPr>
              <a:t> </a:t>
            </a:r>
            <a:r>
              <a:rPr lang="ar-SA" sz="1800" b="1" dirty="0" smtClean="0">
                <a:cs typeface="B Nazanin" panose="00000400000000000000" pitchFamily="2" charset="-78"/>
              </a:rPr>
              <a:t> </a:t>
            </a:r>
            <a:r>
              <a:rPr lang="fa-IR" sz="1800" dirty="0" smtClean="0">
                <a:cs typeface="B Nazanin" panose="00000400000000000000" pitchFamily="2" charset="-78"/>
              </a:rPr>
              <a:t>هست </a:t>
            </a:r>
            <a:r>
              <a:rPr lang="fa-IR" sz="1800" dirty="0">
                <a:cs typeface="B Nazanin" panose="00000400000000000000" pitchFamily="2" charset="-78"/>
              </a:rPr>
              <a:t>به شکلی که این سیستم بازخوردی از مشتری به ما بدهد که بتوانیم اگر تغییراتی را نیاز داشت که </a:t>
            </a:r>
            <a:r>
              <a:rPr lang="en-US" sz="1800" dirty="0">
                <a:cs typeface="B Nazanin" panose="00000400000000000000" pitchFamily="2" charset="-78"/>
              </a:rPr>
              <a:t>stakeholder</a:t>
            </a:r>
            <a:r>
              <a:rPr lang="en-US" sz="1800" b="1" dirty="0">
                <a:cs typeface="B Nazanin" panose="00000400000000000000" pitchFamily="2" charset="-78"/>
              </a:rPr>
              <a:t> </a:t>
            </a:r>
            <a:r>
              <a:rPr lang="ar-SA" sz="1800" b="1" dirty="0" smtClean="0">
                <a:cs typeface="B Nazanin" panose="00000400000000000000" pitchFamily="2" charset="-78"/>
              </a:rPr>
              <a:t> </a:t>
            </a:r>
            <a:r>
              <a:rPr lang="fa-IR" sz="1800" dirty="0" smtClean="0">
                <a:cs typeface="B Nazanin" panose="00000400000000000000" pitchFamily="2" charset="-78"/>
              </a:rPr>
              <a:t>درخواست </a:t>
            </a:r>
            <a:r>
              <a:rPr lang="fa-IR" sz="1800" dirty="0">
                <a:cs typeface="B Nazanin" panose="00000400000000000000" pitchFamily="2" charset="-78"/>
              </a:rPr>
              <a:t>دارد را پیاده سازی کنیم. </a:t>
            </a:r>
            <a:endParaRPr lang="ar-SA" sz="1800" dirty="0" smtClean="0">
              <a:cs typeface="B Nazanin" panose="00000400000000000000" pitchFamily="2" charset="-78"/>
            </a:endParaRPr>
          </a:p>
          <a:p>
            <a:pPr marL="0" indent="0" algn="r" rtl="1">
              <a:buNone/>
            </a:pPr>
            <a:r>
              <a:rPr lang="ar-SA" sz="1800" dirty="0" smtClean="0">
                <a:cs typeface="B Nazanin" panose="00000400000000000000" pitchFamily="2" charset="-78"/>
              </a:rPr>
              <a:t>كه</a:t>
            </a:r>
            <a:r>
              <a:rPr lang="fa-IR" sz="1800" dirty="0" smtClean="0">
                <a:cs typeface="B Nazanin" panose="00000400000000000000" pitchFamily="2" charset="-78"/>
              </a:rPr>
              <a:t> </a:t>
            </a:r>
            <a:r>
              <a:rPr lang="fa-IR" sz="1800" dirty="0">
                <a:cs typeface="B Nazanin" panose="00000400000000000000" pitchFamily="2" charset="-78"/>
              </a:rPr>
              <a:t>این کار به آخر نیافتد که </a:t>
            </a:r>
            <a:r>
              <a:rPr lang="en-US" sz="1800" dirty="0">
                <a:cs typeface="B Nazanin" panose="00000400000000000000" pitchFamily="2" charset="-78"/>
              </a:rPr>
              <a:t>stakeholder</a:t>
            </a:r>
            <a:r>
              <a:rPr lang="en-US" sz="1800" b="1" dirty="0">
                <a:cs typeface="B Nazanin" panose="00000400000000000000" pitchFamily="2" charset="-78"/>
              </a:rPr>
              <a:t> </a:t>
            </a:r>
            <a:r>
              <a:rPr lang="ar-SA" sz="1800" b="1" dirty="0" smtClean="0">
                <a:cs typeface="B Nazanin" panose="00000400000000000000" pitchFamily="2" charset="-78"/>
              </a:rPr>
              <a:t> </a:t>
            </a:r>
            <a:r>
              <a:rPr lang="fa-IR" sz="1800" dirty="0" smtClean="0">
                <a:cs typeface="B Nazanin" panose="00000400000000000000" pitchFamily="2" charset="-78"/>
              </a:rPr>
              <a:t>دیدی </a:t>
            </a:r>
            <a:r>
              <a:rPr lang="fa-IR" sz="1800" dirty="0">
                <a:cs typeface="B Nazanin" panose="00000400000000000000" pitchFamily="2" charset="-78"/>
              </a:rPr>
              <a:t>از سیستم نداشته باشد.</a:t>
            </a:r>
            <a:endParaRPr lang="en-US" sz="1800" dirty="0">
              <a:cs typeface="B Nazanin" panose="00000400000000000000" pitchFamily="2" charset="-78"/>
            </a:endParaRPr>
          </a:p>
          <a:p>
            <a:pPr algn="r" rtl="1">
              <a:buFont typeface="Wingdings" panose="05000000000000000000" pitchFamily="2" charset="2"/>
              <a:buChar char="v"/>
            </a:pPr>
            <a:r>
              <a:rPr lang="en-US" sz="1800" b="1" dirty="0">
                <a:cs typeface="B Nazanin" panose="00000400000000000000" pitchFamily="2" charset="-78"/>
              </a:rPr>
              <a:t>Deployment Delivery &amp; feedback</a:t>
            </a:r>
            <a:endParaRPr lang="en-US" sz="1800" dirty="0">
              <a:cs typeface="B Nazanin" panose="00000400000000000000" pitchFamily="2" charset="-78"/>
            </a:endParaRPr>
          </a:p>
          <a:p>
            <a:pPr algn="r" rtl="1"/>
            <a:r>
              <a:rPr lang="fa-IR" sz="1800" dirty="0">
                <a:cs typeface="B Nazanin" panose="00000400000000000000" pitchFamily="2" charset="-78"/>
              </a:rPr>
              <a:t>در این </a:t>
            </a:r>
            <a:r>
              <a:rPr lang="fa-IR" sz="1800" dirty="0" smtClean="0">
                <a:cs typeface="B Nazanin" panose="00000400000000000000" pitchFamily="2" charset="-78"/>
              </a:rPr>
              <a:t>فاز</a:t>
            </a:r>
            <a:r>
              <a:rPr lang="en-US" sz="1800" dirty="0" smtClean="0">
                <a:cs typeface="B Nazanin" panose="00000400000000000000" pitchFamily="2" charset="-78"/>
              </a:rPr>
              <a:t> prototype</a:t>
            </a:r>
            <a:r>
              <a:rPr lang="en-US" sz="1800" b="1" dirty="0" smtClean="0">
                <a:cs typeface="B Nazanin" panose="00000400000000000000" pitchFamily="2" charset="-78"/>
              </a:rPr>
              <a:t> </a:t>
            </a:r>
            <a:r>
              <a:rPr lang="fa-IR" sz="1800" dirty="0">
                <a:cs typeface="B Nazanin" panose="00000400000000000000" pitchFamily="2" charset="-78"/>
              </a:rPr>
              <a:t>ای که در مرحله قبل طراحی شد به </a:t>
            </a:r>
            <a:r>
              <a:rPr lang="fa-IR" sz="1800" dirty="0" smtClean="0">
                <a:cs typeface="B Nazanin" panose="00000400000000000000" pitchFamily="2" charset="-78"/>
              </a:rPr>
              <a:t>را</a:t>
            </a:r>
            <a:r>
              <a:rPr lang="en-US" sz="1800" dirty="0" smtClean="0">
                <a:cs typeface="B Nazanin" panose="00000400000000000000" pitchFamily="2" charset="-78"/>
              </a:rPr>
              <a:t> deploy</a:t>
            </a:r>
            <a:r>
              <a:rPr lang="en-US" sz="1800" b="1" dirty="0" smtClean="0">
                <a:cs typeface="B Nazanin" panose="00000400000000000000" pitchFamily="2" charset="-78"/>
              </a:rPr>
              <a:t> </a:t>
            </a:r>
            <a:r>
              <a:rPr lang="fa-IR" sz="1800" dirty="0">
                <a:cs typeface="B Nazanin" panose="00000400000000000000" pitchFamily="2" charset="-78"/>
              </a:rPr>
              <a:t>می کنیم که توسط </a:t>
            </a:r>
            <a:r>
              <a:rPr lang="en-US" sz="1800" dirty="0" smtClean="0">
                <a:cs typeface="B Nazanin" panose="00000400000000000000" pitchFamily="2" charset="-78"/>
              </a:rPr>
              <a:t> stakeholder</a:t>
            </a:r>
            <a:r>
              <a:rPr lang="en-US" sz="1800" b="1" dirty="0" smtClean="0">
                <a:cs typeface="B Nazanin" panose="00000400000000000000" pitchFamily="2" charset="-78"/>
              </a:rPr>
              <a:t> </a:t>
            </a:r>
            <a:r>
              <a:rPr lang="fa-IR" sz="1800" dirty="0">
                <a:cs typeface="B Nazanin" panose="00000400000000000000" pitchFamily="2" charset="-78"/>
              </a:rPr>
              <a:t>ارزیابی شود و با بازخورد او سیستم را به نحوی که مورد نظر اوست بهبود داده و تغییرات لازم را انجام دهیم و همچنین به ما این امکان را می دهد که درک بهتری از کار هایی که باید روی سیستم انجام دهیم، داشته باشیم.</a:t>
            </a:r>
            <a:endParaRPr lang="en-US" sz="1800" dirty="0">
              <a:cs typeface="B Nazanin" panose="00000400000000000000" pitchFamily="2" charset="-78"/>
            </a:endParaRPr>
          </a:p>
          <a:p>
            <a:pPr algn="r" rtl="1"/>
            <a:r>
              <a:rPr lang="fa-IR" sz="1800" dirty="0">
                <a:cs typeface="B Nazanin" panose="00000400000000000000" pitchFamily="2" charset="-78"/>
              </a:rPr>
              <a:t>این اعمال به این شکل در </a:t>
            </a:r>
            <a:r>
              <a:rPr lang="en-US" sz="1800" dirty="0">
                <a:cs typeface="B Nazanin" panose="00000400000000000000" pitchFamily="2" charset="-78"/>
              </a:rPr>
              <a:t>iteration</a:t>
            </a:r>
            <a:r>
              <a:rPr lang="en-US" sz="1800" b="1" dirty="0">
                <a:cs typeface="B Nazanin" panose="00000400000000000000" pitchFamily="2" charset="-78"/>
              </a:rPr>
              <a:t> </a:t>
            </a:r>
            <a:r>
              <a:rPr lang="fa-IR" sz="1800" dirty="0">
                <a:cs typeface="B Nazanin" panose="00000400000000000000" pitchFamily="2" charset="-78"/>
              </a:rPr>
              <a:t>های متوالی قرار میگیرند تا به سیستم نهایی برسیم و به </a:t>
            </a:r>
            <a:r>
              <a:rPr lang="en-US" sz="1800" dirty="0" smtClean="0">
                <a:cs typeface="B Nazanin" panose="00000400000000000000" pitchFamily="2" charset="-78"/>
              </a:rPr>
              <a:t>stakeholder</a:t>
            </a:r>
            <a:r>
              <a:rPr lang="ar-SA" sz="1800" dirty="0" smtClean="0">
                <a:cs typeface="B Nazanin" panose="00000400000000000000" pitchFamily="2" charset="-78"/>
              </a:rPr>
              <a:t> </a:t>
            </a:r>
            <a:r>
              <a:rPr lang="fa-IR" sz="1800" dirty="0" smtClean="0">
                <a:cs typeface="B Nazanin" panose="00000400000000000000" pitchFamily="2" charset="-78"/>
              </a:rPr>
              <a:t>تحویل </a:t>
            </a:r>
            <a:r>
              <a:rPr lang="fa-IR" sz="1800" dirty="0">
                <a:cs typeface="B Nazanin" panose="00000400000000000000" pitchFamily="2" charset="-78"/>
              </a:rPr>
              <a:t>دهیم.</a:t>
            </a:r>
            <a:endParaRPr lang="en-US" sz="1800" dirty="0">
              <a:cs typeface="B Nazanin" panose="00000400000000000000" pitchFamily="2" charset="-78"/>
            </a:endParaRPr>
          </a:p>
          <a:p>
            <a:pPr algn="r"/>
            <a:endParaRPr lang="en-US" sz="1800" dirty="0">
              <a:cs typeface="B Nazanin" panose="00000400000000000000" pitchFamily="2" charset="-78"/>
            </a:endParaRPr>
          </a:p>
        </p:txBody>
      </p:sp>
    </p:spTree>
    <p:extLst>
      <p:ext uri="{BB962C8B-B14F-4D97-AF65-F5344CB8AC3E}">
        <p14:creationId xmlns:p14="http://schemas.microsoft.com/office/powerpoint/2010/main" val="32223330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DegreeOverview</a:t>
            </a:r>
            <a:endParaRPr lang="en-US" dirty="0"/>
          </a:p>
        </p:txBody>
      </p:sp>
      <p:sp>
        <p:nvSpPr>
          <p:cNvPr id="5" name="Slide Number Placeholder 4"/>
          <p:cNvSpPr>
            <a:spLocks noGrp="1"/>
          </p:cNvSpPr>
          <p:nvPr>
            <p:ph type="sldNum" sz="quarter" idx="12"/>
          </p:nvPr>
        </p:nvSpPr>
        <p:spPr/>
        <p:txBody>
          <a:bodyPr/>
          <a:lstStyle/>
          <a:p>
            <a:fld id="{89C98FDE-3B5C-FF48-912D-EB9267A18C18}" type="slidenum">
              <a:rPr lang="en-US" smtClean="0"/>
              <a:t>16</a:t>
            </a:fld>
            <a:endParaRPr lang="en-US"/>
          </a:p>
        </p:txBody>
      </p:sp>
      <p:sp>
        <p:nvSpPr>
          <p:cNvPr id="2" name="Title 1"/>
          <p:cNvSpPr>
            <a:spLocks noGrp="1"/>
          </p:cNvSpPr>
          <p:nvPr>
            <p:ph type="title" idx="4294967295"/>
          </p:nvPr>
        </p:nvSpPr>
        <p:spPr>
          <a:xfrm>
            <a:off x="1399504" y="234525"/>
            <a:ext cx="10058400" cy="804952"/>
          </a:xfrm>
        </p:spPr>
        <p:txBody>
          <a:bodyPr/>
          <a:lstStyle/>
          <a:p>
            <a:pPr lvl="0" algn="ctr"/>
            <a:r>
              <a:rPr lang="en-US" dirty="0" smtClean="0">
                <a:solidFill>
                  <a:schemeClr val="tx1">
                    <a:lumMod val="95000"/>
                    <a:lumOff val="5000"/>
                  </a:schemeClr>
                </a:solidFill>
                <a:cs typeface="B Nazanin" panose="00000400000000000000" pitchFamily="2" charset="-78"/>
              </a:rPr>
              <a:t>12.ERD</a:t>
            </a:r>
            <a:endParaRPr lang="en-US" dirty="0">
              <a:solidFill>
                <a:schemeClr val="tx1">
                  <a:lumMod val="95000"/>
                  <a:lumOff val="5000"/>
                </a:schemeClr>
              </a:solidFill>
            </a:endParaRPr>
          </a:p>
        </p:txBody>
      </p:sp>
      <p:pic>
        <p:nvPicPr>
          <p:cNvPr id="6" name="Content Placeholder 5"/>
          <p:cNvPicPr>
            <a:picLocks noGrp="1" noChangeAspect="1"/>
          </p:cNvPicPr>
          <p:nvPr>
            <p:ph idx="4294967295"/>
          </p:nvPr>
        </p:nvPicPr>
        <p:blipFill>
          <a:blip r:embed="rId2"/>
          <a:stretch>
            <a:fillRect/>
          </a:stretch>
        </p:blipFill>
        <p:spPr>
          <a:xfrm>
            <a:off x="217465" y="1039477"/>
            <a:ext cx="11896988" cy="4987836"/>
          </a:xfrm>
          <a:prstGeom prst="rect">
            <a:avLst/>
          </a:prstGeom>
        </p:spPr>
      </p:pic>
    </p:spTree>
    <p:extLst>
      <p:ext uri="{BB962C8B-B14F-4D97-AF65-F5344CB8AC3E}">
        <p14:creationId xmlns:p14="http://schemas.microsoft.com/office/powerpoint/2010/main" val="2046927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lumMod val="95000"/>
                    <a:lumOff val="5000"/>
                  </a:schemeClr>
                </a:solidFill>
                <a:cs typeface="B Nazanin" panose="00000400000000000000" pitchFamily="2" charset="-78"/>
              </a:rPr>
              <a:t>13.DFD</a:t>
            </a:r>
            <a:endParaRPr lang="en-US" b="1" dirty="0">
              <a:solidFill>
                <a:schemeClr val="tx1">
                  <a:lumMod val="95000"/>
                  <a:lumOff val="5000"/>
                </a:schemeClr>
              </a:solidFill>
            </a:endParaRPr>
          </a:p>
        </p:txBody>
      </p:sp>
      <p:sp>
        <p:nvSpPr>
          <p:cNvPr id="3" name="Content Placeholder 2"/>
          <p:cNvSpPr>
            <a:spLocks noGrp="1"/>
          </p:cNvSpPr>
          <p:nvPr>
            <p:ph idx="1"/>
          </p:nvPr>
        </p:nvSpPr>
        <p:spPr/>
        <p:txBody>
          <a:bodyPr/>
          <a:lstStyle/>
          <a:p>
            <a:r>
              <a:rPr lang="en-US" dirty="0" smtClean="0"/>
              <a:t>Level (0)</a:t>
            </a:r>
            <a:endParaRPr lang="en-US" dirty="0"/>
          </a:p>
        </p:txBody>
      </p:sp>
      <p:sp>
        <p:nvSpPr>
          <p:cNvPr id="4" name="Footer Placeholder 3"/>
          <p:cNvSpPr>
            <a:spLocks noGrp="1"/>
          </p:cNvSpPr>
          <p:nvPr>
            <p:ph type="ftr" sz="quarter" idx="11"/>
          </p:nvPr>
        </p:nvSpPr>
        <p:spPr/>
        <p:txBody>
          <a:bodyPr/>
          <a:lstStyle/>
          <a:p>
            <a:r>
              <a:rPr lang="en-US" smtClean="0"/>
              <a:t>DegreeOverview</a:t>
            </a:r>
            <a:endParaRPr lang="en-US" dirty="0"/>
          </a:p>
        </p:txBody>
      </p:sp>
      <p:sp>
        <p:nvSpPr>
          <p:cNvPr id="5" name="Slide Number Placeholder 4"/>
          <p:cNvSpPr>
            <a:spLocks noGrp="1"/>
          </p:cNvSpPr>
          <p:nvPr>
            <p:ph type="sldNum" sz="quarter" idx="12"/>
          </p:nvPr>
        </p:nvSpPr>
        <p:spPr/>
        <p:txBody>
          <a:bodyPr/>
          <a:lstStyle/>
          <a:p>
            <a:fld id="{89C98FDE-3B5C-FF48-912D-EB9267A18C18}" type="slidenum">
              <a:rPr lang="en-US" smtClean="0"/>
              <a:t>17</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954578" y="2328051"/>
            <a:ext cx="5378053" cy="2614188"/>
          </a:xfrm>
          <a:prstGeom prst="rect">
            <a:avLst/>
          </a:prstGeom>
          <a:noFill/>
          <a:ln>
            <a:noFill/>
          </a:ln>
        </p:spPr>
      </p:pic>
    </p:spTree>
    <p:extLst>
      <p:ext uri="{BB962C8B-B14F-4D97-AF65-F5344CB8AC3E}">
        <p14:creationId xmlns:p14="http://schemas.microsoft.com/office/powerpoint/2010/main" val="4001152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DegreeOverview</a:t>
            </a:r>
            <a:endParaRPr lang="en-US" dirty="0"/>
          </a:p>
        </p:txBody>
      </p:sp>
      <p:sp>
        <p:nvSpPr>
          <p:cNvPr id="5" name="Slide Number Placeholder 4"/>
          <p:cNvSpPr>
            <a:spLocks noGrp="1"/>
          </p:cNvSpPr>
          <p:nvPr>
            <p:ph type="sldNum" sz="quarter" idx="12"/>
          </p:nvPr>
        </p:nvSpPr>
        <p:spPr/>
        <p:txBody>
          <a:bodyPr/>
          <a:lstStyle/>
          <a:p>
            <a:fld id="{89C98FDE-3B5C-FF48-912D-EB9267A18C18}" type="slidenum">
              <a:rPr lang="en-US" smtClean="0"/>
              <a:t>18</a:t>
            </a:fld>
            <a:endParaRPr lang="en-US"/>
          </a:p>
        </p:txBody>
      </p:sp>
      <p:sp>
        <p:nvSpPr>
          <p:cNvPr id="6" name="Content Placeholder 2"/>
          <p:cNvSpPr>
            <a:spLocks noGrp="1"/>
          </p:cNvSpPr>
          <p:nvPr>
            <p:ph idx="4294967295"/>
          </p:nvPr>
        </p:nvSpPr>
        <p:spPr>
          <a:xfrm>
            <a:off x="819955" y="519739"/>
            <a:ext cx="10058400" cy="4022725"/>
          </a:xfrm>
        </p:spPr>
        <p:txBody>
          <a:bodyPr/>
          <a:lstStyle/>
          <a:p>
            <a:r>
              <a:rPr lang="en-US" dirty="0" smtClean="0"/>
              <a:t>Level (1)</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721217" y="1030310"/>
            <a:ext cx="10735965" cy="5112912"/>
          </a:xfrm>
          <a:prstGeom prst="rect">
            <a:avLst/>
          </a:prstGeom>
          <a:noFill/>
          <a:ln>
            <a:noFill/>
          </a:ln>
        </p:spPr>
      </p:pic>
    </p:spTree>
    <p:extLst>
      <p:ext uri="{BB962C8B-B14F-4D97-AF65-F5344CB8AC3E}">
        <p14:creationId xmlns:p14="http://schemas.microsoft.com/office/powerpoint/2010/main" val="814896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DegreeOverview</a:t>
            </a:r>
            <a:endParaRPr lang="en-US" dirty="0"/>
          </a:p>
        </p:txBody>
      </p:sp>
      <p:sp>
        <p:nvSpPr>
          <p:cNvPr id="5" name="Slide Number Placeholder 4"/>
          <p:cNvSpPr>
            <a:spLocks noGrp="1"/>
          </p:cNvSpPr>
          <p:nvPr>
            <p:ph type="sldNum" sz="quarter" idx="12"/>
          </p:nvPr>
        </p:nvSpPr>
        <p:spPr/>
        <p:txBody>
          <a:bodyPr/>
          <a:lstStyle/>
          <a:p>
            <a:fld id="{89C98FDE-3B5C-FF48-912D-EB9267A18C18}" type="slidenum">
              <a:rPr lang="en-US" smtClean="0"/>
              <a:t>19</a:t>
            </a:fld>
            <a:endParaRPr lang="en-US"/>
          </a:p>
        </p:txBody>
      </p:sp>
      <p:sp>
        <p:nvSpPr>
          <p:cNvPr id="6" name="Content Placeholder 2"/>
          <p:cNvSpPr>
            <a:spLocks noGrp="1"/>
          </p:cNvSpPr>
          <p:nvPr>
            <p:ph idx="4294967295"/>
          </p:nvPr>
        </p:nvSpPr>
        <p:spPr>
          <a:xfrm>
            <a:off x="819955" y="519739"/>
            <a:ext cx="10058400" cy="4022725"/>
          </a:xfrm>
        </p:spPr>
        <p:txBody>
          <a:bodyPr/>
          <a:lstStyle/>
          <a:p>
            <a:r>
              <a:rPr lang="en-US" dirty="0" smtClean="0"/>
              <a:t>Level (2)</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807328" y="0"/>
            <a:ext cx="6580518" cy="6824909"/>
          </a:xfrm>
          <a:prstGeom prst="rect">
            <a:avLst/>
          </a:prstGeom>
          <a:noFill/>
          <a:ln>
            <a:noFill/>
          </a:ln>
        </p:spPr>
      </p:pic>
    </p:spTree>
    <p:extLst>
      <p:ext uri="{BB962C8B-B14F-4D97-AF65-F5344CB8AC3E}">
        <p14:creationId xmlns:p14="http://schemas.microsoft.com/office/powerpoint/2010/main" val="2648851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DegreeOverview</a:t>
            </a:r>
            <a:endParaRPr lang="en-US" dirty="0"/>
          </a:p>
        </p:txBody>
      </p:sp>
      <p:sp>
        <p:nvSpPr>
          <p:cNvPr id="5" name="Slide Number Placeholder 4"/>
          <p:cNvSpPr>
            <a:spLocks noGrp="1"/>
          </p:cNvSpPr>
          <p:nvPr>
            <p:ph type="sldNum" sz="quarter" idx="12"/>
          </p:nvPr>
        </p:nvSpPr>
        <p:spPr/>
        <p:txBody>
          <a:bodyPr/>
          <a:lstStyle/>
          <a:p>
            <a:fld id="{89C98FDE-3B5C-FF48-912D-EB9267A18C18}" type="slidenum">
              <a:rPr lang="en-US" smtClean="0"/>
              <a:t>2</a:t>
            </a:fld>
            <a:endParaRPr lang="en-US"/>
          </a:p>
        </p:txBody>
      </p:sp>
      <p:grpSp>
        <p:nvGrpSpPr>
          <p:cNvPr id="9" name="Group 8"/>
          <p:cNvGrpSpPr/>
          <p:nvPr/>
        </p:nvGrpSpPr>
        <p:grpSpPr>
          <a:xfrm>
            <a:off x="4670457" y="2635243"/>
            <a:ext cx="2710260" cy="1151841"/>
            <a:chOff x="4809658" y="2611044"/>
            <a:chExt cx="2710260" cy="1151841"/>
          </a:xfrm>
        </p:grpSpPr>
        <p:sp>
          <p:nvSpPr>
            <p:cNvPr id="10" name="Oval 9"/>
            <p:cNvSpPr/>
            <p:nvPr/>
          </p:nvSpPr>
          <p:spPr>
            <a:xfrm>
              <a:off x="4809658" y="2611044"/>
              <a:ext cx="2710260" cy="1151841"/>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1" name="Oval 4"/>
            <p:cNvSpPr/>
            <p:nvPr/>
          </p:nvSpPr>
          <p:spPr>
            <a:xfrm>
              <a:off x="4989189" y="2844182"/>
              <a:ext cx="2255710" cy="8144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accent2">
                      <a:lumMod val="50000"/>
                    </a:schemeClr>
                  </a:solidFill>
                  <a:cs typeface="B Nazanin" panose="00000400000000000000" pitchFamily="2" charset="-78"/>
                </a:rPr>
                <a:t>DegreeOverview</a:t>
              </a:r>
              <a:endParaRPr lang="en-US" sz="2400" b="1" kern="1200" dirty="0">
                <a:solidFill>
                  <a:schemeClr val="accent2">
                    <a:lumMod val="50000"/>
                  </a:schemeClr>
                </a:solidFill>
                <a:cs typeface="B Nazanin" panose="00000400000000000000" pitchFamily="2" charset="-78"/>
              </a:endParaRPr>
            </a:p>
          </p:txBody>
        </p:sp>
      </p:grpSp>
      <p:grpSp>
        <p:nvGrpSpPr>
          <p:cNvPr id="12" name="Group 11"/>
          <p:cNvGrpSpPr/>
          <p:nvPr/>
        </p:nvGrpSpPr>
        <p:grpSpPr>
          <a:xfrm>
            <a:off x="6075764" y="1420186"/>
            <a:ext cx="62406" cy="1248135"/>
            <a:chOff x="6407813" y="1381864"/>
            <a:chExt cx="62406" cy="1248135"/>
          </a:xfrm>
        </p:grpSpPr>
        <p:sp>
          <p:nvSpPr>
            <p:cNvPr id="13" name="Straight Connector 5"/>
            <p:cNvSpPr/>
            <p:nvPr/>
          </p:nvSpPr>
          <p:spPr>
            <a:xfrm rot="16984325">
              <a:off x="5814949" y="1999457"/>
              <a:ext cx="1248135" cy="12949"/>
            </a:xfrm>
            <a:custGeom>
              <a:avLst/>
              <a:gdLst/>
              <a:ahLst/>
              <a:cxnLst/>
              <a:rect l="0" t="0" r="0" b="0"/>
              <a:pathLst>
                <a:path>
                  <a:moveTo>
                    <a:pt x="0" y="6474"/>
                  </a:moveTo>
                  <a:lnTo>
                    <a:pt x="1248135" y="6474"/>
                  </a:lnTo>
                </a:path>
              </a:pathLst>
            </a:custGeom>
            <a:noFill/>
          </p:spPr>
          <p:style>
            <a:lnRef idx="1">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14" name="Straight Connector 6"/>
            <p:cNvSpPr/>
            <p:nvPr/>
          </p:nvSpPr>
          <p:spPr>
            <a:xfrm rot="16984325">
              <a:off x="6407813" y="1974728"/>
              <a:ext cx="62406" cy="6240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accent2">
                    <a:lumMod val="20000"/>
                    <a:lumOff val="80000"/>
                  </a:schemeClr>
                </a:solidFill>
              </a:endParaRPr>
            </a:p>
          </p:txBody>
        </p:sp>
      </p:grpSp>
      <p:grpSp>
        <p:nvGrpSpPr>
          <p:cNvPr id="15" name="Group 14"/>
          <p:cNvGrpSpPr/>
          <p:nvPr/>
        </p:nvGrpSpPr>
        <p:grpSpPr>
          <a:xfrm>
            <a:off x="5190210" y="193292"/>
            <a:ext cx="1910253" cy="1440930"/>
            <a:chOff x="6145961" y="258086"/>
            <a:chExt cx="1129465" cy="1155595"/>
          </a:xfrm>
          <a:solidFill>
            <a:schemeClr val="accent2"/>
          </a:solidFill>
        </p:grpSpPr>
        <p:sp>
          <p:nvSpPr>
            <p:cNvPr id="16" name="Oval 15"/>
            <p:cNvSpPr/>
            <p:nvPr/>
          </p:nvSpPr>
          <p:spPr>
            <a:xfrm>
              <a:off x="6145961" y="258086"/>
              <a:ext cx="1129465" cy="1155595"/>
            </a:xfrm>
            <a:prstGeom prst="ellipse">
              <a:avLst/>
            </a:prstGeom>
            <a:gr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7" name="Oval 8"/>
            <p:cNvSpPr/>
            <p:nvPr/>
          </p:nvSpPr>
          <p:spPr>
            <a:xfrm>
              <a:off x="6311367" y="427319"/>
              <a:ext cx="798653" cy="81712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dirty="0" smtClean="0">
                  <a:solidFill>
                    <a:schemeClr val="accent2">
                      <a:lumMod val="20000"/>
                      <a:lumOff val="80000"/>
                    </a:schemeClr>
                  </a:solidFill>
                  <a:cs typeface="B Nazanin" panose="00000400000000000000" pitchFamily="2" charset="-78"/>
                </a:rPr>
                <a:t>1.Project overview</a:t>
              </a:r>
              <a:endParaRPr lang="en-US" sz="2400" b="0" kern="1200" dirty="0">
                <a:solidFill>
                  <a:schemeClr val="accent2">
                    <a:lumMod val="20000"/>
                    <a:lumOff val="80000"/>
                  </a:schemeClr>
                </a:solidFill>
                <a:cs typeface="B Nazanin" panose="00000400000000000000" pitchFamily="2" charset="-78"/>
              </a:endParaRPr>
            </a:p>
          </p:txBody>
        </p:sp>
      </p:grpSp>
      <p:grpSp>
        <p:nvGrpSpPr>
          <p:cNvPr id="18" name="Group 17"/>
          <p:cNvGrpSpPr/>
          <p:nvPr/>
        </p:nvGrpSpPr>
        <p:grpSpPr>
          <a:xfrm>
            <a:off x="6984964" y="1108752"/>
            <a:ext cx="87893" cy="1757878"/>
            <a:chOff x="7124165" y="1084553"/>
            <a:chExt cx="87893" cy="1757878"/>
          </a:xfrm>
        </p:grpSpPr>
        <p:sp>
          <p:nvSpPr>
            <p:cNvPr id="19" name="Straight Connector 9"/>
            <p:cNvSpPr/>
            <p:nvPr/>
          </p:nvSpPr>
          <p:spPr>
            <a:xfrm rot="18561233">
              <a:off x="6289172" y="1957017"/>
              <a:ext cx="1757878" cy="12949"/>
            </a:xfrm>
            <a:custGeom>
              <a:avLst/>
              <a:gdLst/>
              <a:ahLst/>
              <a:cxnLst/>
              <a:rect l="0" t="0" r="0" b="0"/>
              <a:pathLst>
                <a:path>
                  <a:moveTo>
                    <a:pt x="0" y="6474"/>
                  </a:moveTo>
                  <a:lnTo>
                    <a:pt x="1757878" y="6474"/>
                  </a:lnTo>
                </a:path>
              </a:pathLst>
            </a:custGeom>
            <a:noFill/>
          </p:spPr>
          <p:style>
            <a:lnRef idx="1">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20" name="Straight Connector 10"/>
            <p:cNvSpPr/>
            <p:nvPr/>
          </p:nvSpPr>
          <p:spPr>
            <a:xfrm rot="18561233">
              <a:off x="7124165" y="1919545"/>
              <a:ext cx="87893" cy="8789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chemeClr val="accent2">
                    <a:lumMod val="20000"/>
                    <a:lumOff val="80000"/>
                  </a:schemeClr>
                </a:solidFill>
              </a:endParaRPr>
            </a:p>
          </p:txBody>
        </p:sp>
      </p:grpSp>
      <p:grpSp>
        <p:nvGrpSpPr>
          <p:cNvPr id="21" name="Group 20"/>
          <p:cNvGrpSpPr/>
          <p:nvPr/>
        </p:nvGrpSpPr>
        <p:grpSpPr>
          <a:xfrm>
            <a:off x="7193057" y="171903"/>
            <a:ext cx="1351449" cy="1200126"/>
            <a:chOff x="7397832" y="122519"/>
            <a:chExt cx="1515325" cy="1273876"/>
          </a:xfrm>
        </p:grpSpPr>
        <p:sp>
          <p:nvSpPr>
            <p:cNvPr id="22" name="Oval 21"/>
            <p:cNvSpPr/>
            <p:nvPr/>
          </p:nvSpPr>
          <p:spPr>
            <a:xfrm>
              <a:off x="7397832" y="122519"/>
              <a:ext cx="1515325" cy="1273876"/>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23" name="Oval 12"/>
            <p:cNvSpPr/>
            <p:nvPr/>
          </p:nvSpPr>
          <p:spPr>
            <a:xfrm>
              <a:off x="7619746" y="309074"/>
              <a:ext cx="1071497" cy="9007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fa-IR" sz="2400" dirty="0" smtClean="0">
                  <a:solidFill>
                    <a:schemeClr val="accent2">
                      <a:lumMod val="20000"/>
                      <a:lumOff val="80000"/>
                    </a:schemeClr>
                  </a:solidFill>
                  <a:cs typeface="B Nazanin" panose="00000400000000000000" pitchFamily="2" charset="-78"/>
                </a:rPr>
                <a:t>. هدف</a:t>
              </a:r>
              <a:r>
                <a:rPr lang="en-US" sz="2400" dirty="0" smtClean="0">
                  <a:solidFill>
                    <a:schemeClr val="accent2">
                      <a:lumMod val="20000"/>
                      <a:lumOff val="80000"/>
                    </a:schemeClr>
                  </a:solidFill>
                  <a:cs typeface="B Nazanin" panose="00000400000000000000" pitchFamily="2" charset="-78"/>
                </a:rPr>
                <a:t>2</a:t>
              </a:r>
              <a:endParaRPr lang="en-US" sz="2400" b="0" kern="1200" dirty="0">
                <a:solidFill>
                  <a:schemeClr val="accent2">
                    <a:lumMod val="20000"/>
                    <a:lumOff val="80000"/>
                  </a:schemeClr>
                </a:solidFill>
                <a:cs typeface="B Nazanin" panose="00000400000000000000" pitchFamily="2" charset="-78"/>
              </a:endParaRPr>
            </a:p>
          </p:txBody>
        </p:sp>
      </p:grpSp>
      <p:grpSp>
        <p:nvGrpSpPr>
          <p:cNvPr id="24" name="Group 23"/>
          <p:cNvGrpSpPr/>
          <p:nvPr/>
        </p:nvGrpSpPr>
        <p:grpSpPr>
          <a:xfrm>
            <a:off x="6624874" y="1933605"/>
            <a:ext cx="2936382" cy="146819"/>
            <a:chOff x="6764075" y="1909406"/>
            <a:chExt cx="2936382" cy="146819"/>
          </a:xfrm>
        </p:grpSpPr>
        <p:sp>
          <p:nvSpPr>
            <p:cNvPr id="25" name="Straight Connector 13"/>
            <p:cNvSpPr/>
            <p:nvPr/>
          </p:nvSpPr>
          <p:spPr>
            <a:xfrm rot="19786946">
              <a:off x="6764075" y="1976340"/>
              <a:ext cx="2936382" cy="12949"/>
            </a:xfrm>
            <a:custGeom>
              <a:avLst/>
              <a:gdLst/>
              <a:ahLst/>
              <a:cxnLst/>
              <a:rect l="0" t="0" r="0" b="0"/>
              <a:pathLst>
                <a:path>
                  <a:moveTo>
                    <a:pt x="0" y="6474"/>
                  </a:moveTo>
                  <a:lnTo>
                    <a:pt x="2936382" y="6474"/>
                  </a:lnTo>
                </a:path>
              </a:pathLst>
            </a:custGeom>
            <a:noFill/>
          </p:spPr>
          <p:style>
            <a:lnRef idx="1">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26" name="Straight Connector 14"/>
            <p:cNvSpPr/>
            <p:nvPr/>
          </p:nvSpPr>
          <p:spPr>
            <a:xfrm rot="19786946">
              <a:off x="8158857" y="1909406"/>
              <a:ext cx="146819" cy="14681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accent2">
                    <a:lumMod val="20000"/>
                    <a:lumOff val="80000"/>
                  </a:schemeClr>
                </a:solidFill>
              </a:endParaRPr>
            </a:p>
          </p:txBody>
        </p:sp>
      </p:grpSp>
      <p:grpSp>
        <p:nvGrpSpPr>
          <p:cNvPr id="27" name="Group 26"/>
          <p:cNvGrpSpPr/>
          <p:nvPr/>
        </p:nvGrpSpPr>
        <p:grpSpPr>
          <a:xfrm>
            <a:off x="8741727" y="146785"/>
            <a:ext cx="1895044" cy="1160691"/>
            <a:chOff x="9172975" y="263636"/>
            <a:chExt cx="1895044" cy="1160691"/>
          </a:xfrm>
        </p:grpSpPr>
        <p:sp>
          <p:nvSpPr>
            <p:cNvPr id="28" name="Oval 27"/>
            <p:cNvSpPr/>
            <p:nvPr/>
          </p:nvSpPr>
          <p:spPr>
            <a:xfrm>
              <a:off x="9172975" y="263636"/>
              <a:ext cx="1895044" cy="1160691"/>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29" name="Oval 16"/>
            <p:cNvSpPr/>
            <p:nvPr/>
          </p:nvSpPr>
          <p:spPr>
            <a:xfrm>
              <a:off x="9517600" y="433615"/>
              <a:ext cx="1339998" cy="8207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lnSpc>
                  <a:spcPct val="90000"/>
                </a:lnSpc>
                <a:spcBef>
                  <a:spcPct val="0"/>
                </a:spcBef>
                <a:spcAft>
                  <a:spcPct val="35000"/>
                </a:spcAft>
              </a:pPr>
              <a:r>
                <a:rPr lang="fa-IR" sz="2400" dirty="0">
                  <a:solidFill>
                    <a:schemeClr val="accent2">
                      <a:lumMod val="20000"/>
                      <a:lumOff val="80000"/>
                    </a:schemeClr>
                  </a:solidFill>
                  <a:cs typeface="B Nazanin" panose="00000400000000000000" pitchFamily="2" charset="-78"/>
                </a:rPr>
                <a:t>. روند کاری </a:t>
              </a:r>
              <a:r>
                <a:rPr lang="en-US" sz="2400" dirty="0" smtClean="0">
                  <a:solidFill>
                    <a:schemeClr val="accent2">
                      <a:lumMod val="20000"/>
                      <a:lumOff val="80000"/>
                    </a:schemeClr>
                  </a:solidFill>
                  <a:cs typeface="B Nazanin" panose="00000400000000000000" pitchFamily="2" charset="-78"/>
                </a:rPr>
                <a:t>3</a:t>
              </a:r>
              <a:endParaRPr lang="en-US" sz="2400" dirty="0">
                <a:solidFill>
                  <a:schemeClr val="accent2">
                    <a:lumMod val="20000"/>
                    <a:lumOff val="80000"/>
                  </a:schemeClr>
                </a:solidFill>
                <a:cs typeface="B Nazanin" panose="00000400000000000000" pitchFamily="2" charset="-78"/>
              </a:endParaRPr>
            </a:p>
          </p:txBody>
        </p:sp>
      </p:grpSp>
      <p:grpSp>
        <p:nvGrpSpPr>
          <p:cNvPr id="30" name="Group 29"/>
          <p:cNvGrpSpPr/>
          <p:nvPr/>
        </p:nvGrpSpPr>
        <p:grpSpPr>
          <a:xfrm>
            <a:off x="7220752" y="2589089"/>
            <a:ext cx="3041951" cy="152097"/>
            <a:chOff x="7359953" y="2564890"/>
            <a:chExt cx="3041951" cy="152097"/>
          </a:xfrm>
        </p:grpSpPr>
        <p:sp>
          <p:nvSpPr>
            <p:cNvPr id="31" name="Straight Connector 17"/>
            <p:cNvSpPr/>
            <p:nvPr/>
          </p:nvSpPr>
          <p:spPr>
            <a:xfrm rot="20918000">
              <a:off x="7359953" y="2634464"/>
              <a:ext cx="3041951" cy="12949"/>
            </a:xfrm>
            <a:custGeom>
              <a:avLst/>
              <a:gdLst/>
              <a:ahLst/>
              <a:cxnLst/>
              <a:rect l="0" t="0" r="0" b="0"/>
              <a:pathLst>
                <a:path>
                  <a:moveTo>
                    <a:pt x="0" y="6474"/>
                  </a:moveTo>
                  <a:lnTo>
                    <a:pt x="3041951" y="6474"/>
                  </a:lnTo>
                </a:path>
              </a:pathLst>
            </a:custGeom>
            <a:noFill/>
          </p:spPr>
          <p:style>
            <a:lnRef idx="1">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32" name="Straight Connector 18"/>
            <p:cNvSpPr/>
            <p:nvPr/>
          </p:nvSpPr>
          <p:spPr>
            <a:xfrm rot="20918000">
              <a:off x="8804880" y="2564890"/>
              <a:ext cx="152097" cy="15209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accent2">
                    <a:lumMod val="20000"/>
                    <a:lumOff val="80000"/>
                  </a:schemeClr>
                </a:solidFill>
              </a:endParaRPr>
            </a:p>
          </p:txBody>
        </p:sp>
      </p:grpSp>
      <p:grpSp>
        <p:nvGrpSpPr>
          <p:cNvPr id="33" name="Group 32"/>
          <p:cNvGrpSpPr/>
          <p:nvPr/>
        </p:nvGrpSpPr>
        <p:grpSpPr>
          <a:xfrm>
            <a:off x="9557138" y="1278864"/>
            <a:ext cx="2462017" cy="1574408"/>
            <a:chOff x="10347512" y="1373508"/>
            <a:chExt cx="1844486" cy="1574408"/>
          </a:xfrm>
        </p:grpSpPr>
        <p:sp>
          <p:nvSpPr>
            <p:cNvPr id="34" name="Oval 33"/>
            <p:cNvSpPr/>
            <p:nvPr/>
          </p:nvSpPr>
          <p:spPr>
            <a:xfrm>
              <a:off x="10347512" y="1373508"/>
              <a:ext cx="1844486" cy="1574408"/>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35" name="Oval 20"/>
            <p:cNvSpPr/>
            <p:nvPr/>
          </p:nvSpPr>
          <p:spPr>
            <a:xfrm>
              <a:off x="10482571" y="1617210"/>
              <a:ext cx="1574367" cy="11132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dirty="0" smtClean="0">
                  <a:solidFill>
                    <a:schemeClr val="accent2">
                      <a:lumMod val="20000"/>
                      <a:lumOff val="80000"/>
                    </a:schemeClr>
                  </a:solidFill>
                  <a:cs typeface="B Nazanin" panose="00000400000000000000" pitchFamily="2" charset="-78"/>
                </a:rPr>
                <a:t>4. Normal requirements</a:t>
              </a:r>
              <a:endParaRPr lang="en-US" sz="2400" dirty="0">
                <a:solidFill>
                  <a:schemeClr val="accent2">
                    <a:lumMod val="20000"/>
                    <a:lumOff val="80000"/>
                  </a:schemeClr>
                </a:solidFill>
                <a:cs typeface="B Nazanin" panose="00000400000000000000" pitchFamily="2" charset="-78"/>
              </a:endParaRPr>
            </a:p>
          </p:txBody>
        </p:sp>
      </p:grpSp>
      <p:grpSp>
        <p:nvGrpSpPr>
          <p:cNvPr id="36" name="Group 35"/>
          <p:cNvGrpSpPr/>
          <p:nvPr/>
        </p:nvGrpSpPr>
        <p:grpSpPr>
          <a:xfrm>
            <a:off x="7313247" y="3477678"/>
            <a:ext cx="2667328" cy="133366"/>
            <a:chOff x="7452448" y="3453479"/>
            <a:chExt cx="2667328" cy="133366"/>
          </a:xfrm>
        </p:grpSpPr>
        <p:sp>
          <p:nvSpPr>
            <p:cNvPr id="37" name="Straight Connector 21"/>
            <p:cNvSpPr/>
            <p:nvPr/>
          </p:nvSpPr>
          <p:spPr>
            <a:xfrm rot="434642">
              <a:off x="7452448" y="3513687"/>
              <a:ext cx="2667328" cy="12949"/>
            </a:xfrm>
            <a:custGeom>
              <a:avLst/>
              <a:gdLst/>
              <a:ahLst/>
              <a:cxnLst/>
              <a:rect l="0" t="0" r="0" b="0"/>
              <a:pathLst>
                <a:path>
                  <a:moveTo>
                    <a:pt x="0" y="6474"/>
                  </a:moveTo>
                  <a:lnTo>
                    <a:pt x="2667328" y="6474"/>
                  </a:lnTo>
                </a:path>
              </a:pathLst>
            </a:custGeom>
            <a:noFill/>
          </p:spPr>
          <p:style>
            <a:lnRef idx="1">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38" name="Straight Connector 22"/>
            <p:cNvSpPr/>
            <p:nvPr/>
          </p:nvSpPr>
          <p:spPr>
            <a:xfrm rot="434642">
              <a:off x="8719429" y="3453479"/>
              <a:ext cx="133366" cy="13336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US" sz="900" kern="1200">
                <a:solidFill>
                  <a:schemeClr val="accent2">
                    <a:lumMod val="20000"/>
                    <a:lumOff val="80000"/>
                  </a:schemeClr>
                </a:solidFill>
              </a:endParaRPr>
            </a:p>
          </p:txBody>
        </p:sp>
      </p:grpSp>
      <p:grpSp>
        <p:nvGrpSpPr>
          <p:cNvPr id="39" name="Group 38"/>
          <p:cNvGrpSpPr/>
          <p:nvPr/>
        </p:nvGrpSpPr>
        <p:grpSpPr>
          <a:xfrm>
            <a:off x="9622123" y="2971250"/>
            <a:ext cx="2143061" cy="1540216"/>
            <a:chOff x="10096703" y="3116011"/>
            <a:chExt cx="1807682" cy="1371256"/>
          </a:xfrm>
        </p:grpSpPr>
        <p:sp>
          <p:nvSpPr>
            <p:cNvPr id="40" name="Oval 39"/>
            <p:cNvSpPr/>
            <p:nvPr/>
          </p:nvSpPr>
          <p:spPr>
            <a:xfrm>
              <a:off x="10096703" y="3116011"/>
              <a:ext cx="1807682" cy="1371256"/>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41" name="Oval 24"/>
            <p:cNvSpPr/>
            <p:nvPr/>
          </p:nvSpPr>
          <p:spPr>
            <a:xfrm>
              <a:off x="10230337" y="3316827"/>
              <a:ext cx="1674048" cy="9696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b="0" kern="1200" dirty="0" smtClean="0">
                  <a:solidFill>
                    <a:schemeClr val="accent2">
                      <a:lumMod val="20000"/>
                      <a:lumOff val="80000"/>
                    </a:schemeClr>
                  </a:solidFill>
                  <a:cs typeface="B Nazanin" panose="00000400000000000000" pitchFamily="2" charset="-78"/>
                </a:rPr>
                <a:t>5.Expected requirements</a:t>
              </a:r>
              <a:endParaRPr lang="en-US" sz="2400" b="0" kern="1200" dirty="0">
                <a:solidFill>
                  <a:schemeClr val="accent2">
                    <a:lumMod val="20000"/>
                    <a:lumOff val="80000"/>
                  </a:schemeClr>
                </a:solidFill>
                <a:cs typeface="B Nazanin" panose="00000400000000000000" pitchFamily="2" charset="-78"/>
              </a:endParaRPr>
            </a:p>
          </p:txBody>
        </p:sp>
      </p:grpSp>
      <p:grpSp>
        <p:nvGrpSpPr>
          <p:cNvPr id="42" name="Group 41"/>
          <p:cNvGrpSpPr/>
          <p:nvPr/>
        </p:nvGrpSpPr>
        <p:grpSpPr>
          <a:xfrm>
            <a:off x="6977178" y="4188074"/>
            <a:ext cx="3037394" cy="151869"/>
            <a:chOff x="7116379" y="4163875"/>
            <a:chExt cx="3037394" cy="151869"/>
          </a:xfrm>
        </p:grpSpPr>
        <p:sp>
          <p:nvSpPr>
            <p:cNvPr id="43" name="Straight Connector 25"/>
            <p:cNvSpPr/>
            <p:nvPr/>
          </p:nvSpPr>
          <p:spPr>
            <a:xfrm rot="1473365">
              <a:off x="7116379" y="4207385"/>
              <a:ext cx="3037394" cy="12949"/>
            </a:xfrm>
            <a:custGeom>
              <a:avLst/>
              <a:gdLst/>
              <a:ahLst/>
              <a:cxnLst/>
              <a:rect l="0" t="0" r="0" b="0"/>
              <a:pathLst>
                <a:path>
                  <a:moveTo>
                    <a:pt x="0" y="6474"/>
                  </a:moveTo>
                  <a:lnTo>
                    <a:pt x="3037394" y="6474"/>
                  </a:lnTo>
                </a:path>
              </a:pathLst>
            </a:custGeom>
            <a:noFill/>
          </p:spPr>
          <p:style>
            <a:lnRef idx="1">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44" name="Straight Connector 26"/>
            <p:cNvSpPr/>
            <p:nvPr/>
          </p:nvSpPr>
          <p:spPr>
            <a:xfrm rot="1473365">
              <a:off x="8393131" y="4163875"/>
              <a:ext cx="151869" cy="15186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accent2">
                    <a:lumMod val="20000"/>
                    <a:lumOff val="80000"/>
                  </a:schemeClr>
                </a:solidFill>
              </a:endParaRPr>
            </a:p>
          </p:txBody>
        </p:sp>
      </p:grpSp>
      <p:grpSp>
        <p:nvGrpSpPr>
          <p:cNvPr id="45" name="Group 44"/>
          <p:cNvGrpSpPr/>
          <p:nvPr/>
        </p:nvGrpSpPr>
        <p:grpSpPr>
          <a:xfrm>
            <a:off x="9742875" y="4559346"/>
            <a:ext cx="2428375" cy="1360686"/>
            <a:chOff x="9729981" y="4535147"/>
            <a:chExt cx="1748958" cy="1360686"/>
          </a:xfrm>
        </p:grpSpPr>
        <p:sp>
          <p:nvSpPr>
            <p:cNvPr id="46" name="Oval 45"/>
            <p:cNvSpPr/>
            <p:nvPr/>
          </p:nvSpPr>
          <p:spPr>
            <a:xfrm>
              <a:off x="9729981" y="4535147"/>
              <a:ext cx="1748958" cy="1360686"/>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47" name="Oval 28"/>
            <p:cNvSpPr/>
            <p:nvPr/>
          </p:nvSpPr>
          <p:spPr>
            <a:xfrm>
              <a:off x="9986110" y="4734415"/>
              <a:ext cx="1236700" cy="9621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0" kern="1200" dirty="0" smtClean="0">
                  <a:solidFill>
                    <a:schemeClr val="accent2">
                      <a:lumMod val="20000"/>
                      <a:lumOff val="80000"/>
                    </a:schemeClr>
                  </a:solidFill>
                  <a:cs typeface="B Nazanin" panose="00000400000000000000" pitchFamily="2" charset="-78"/>
                </a:rPr>
                <a:t>6.Exiting requirements</a:t>
              </a:r>
            </a:p>
          </p:txBody>
        </p:sp>
      </p:grpSp>
      <p:grpSp>
        <p:nvGrpSpPr>
          <p:cNvPr id="48" name="Group 47"/>
          <p:cNvGrpSpPr/>
          <p:nvPr/>
        </p:nvGrpSpPr>
        <p:grpSpPr>
          <a:xfrm>
            <a:off x="6368860" y="4356262"/>
            <a:ext cx="2076951" cy="103847"/>
            <a:chOff x="6508061" y="4332063"/>
            <a:chExt cx="2076951" cy="103847"/>
          </a:xfrm>
        </p:grpSpPr>
        <p:sp>
          <p:nvSpPr>
            <p:cNvPr id="49" name="Straight Connector 29"/>
            <p:cNvSpPr/>
            <p:nvPr/>
          </p:nvSpPr>
          <p:spPr>
            <a:xfrm rot="2454163">
              <a:off x="6508061" y="4377512"/>
              <a:ext cx="2076951" cy="12949"/>
            </a:xfrm>
            <a:custGeom>
              <a:avLst/>
              <a:gdLst/>
              <a:ahLst/>
              <a:cxnLst/>
              <a:rect l="0" t="0" r="0" b="0"/>
              <a:pathLst>
                <a:path>
                  <a:moveTo>
                    <a:pt x="0" y="6474"/>
                  </a:moveTo>
                  <a:lnTo>
                    <a:pt x="2076951" y="6474"/>
                  </a:lnTo>
                </a:path>
              </a:pathLst>
            </a:custGeom>
            <a:noFill/>
          </p:spPr>
          <p:style>
            <a:lnRef idx="1">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50" name="Straight Connector 30"/>
            <p:cNvSpPr/>
            <p:nvPr/>
          </p:nvSpPr>
          <p:spPr>
            <a:xfrm rot="2454163">
              <a:off x="7494613" y="4332063"/>
              <a:ext cx="103847" cy="10384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solidFill>
                  <a:schemeClr val="accent2">
                    <a:lumMod val="20000"/>
                    <a:lumOff val="80000"/>
                  </a:schemeClr>
                </a:solidFill>
              </a:endParaRPr>
            </a:p>
          </p:txBody>
        </p:sp>
      </p:grpSp>
      <p:grpSp>
        <p:nvGrpSpPr>
          <p:cNvPr id="51" name="Group 50"/>
          <p:cNvGrpSpPr/>
          <p:nvPr/>
        </p:nvGrpSpPr>
        <p:grpSpPr>
          <a:xfrm>
            <a:off x="7506663" y="4678946"/>
            <a:ext cx="2207231" cy="1716541"/>
            <a:chOff x="8193582" y="4821977"/>
            <a:chExt cx="1230371" cy="1310988"/>
          </a:xfrm>
        </p:grpSpPr>
        <p:sp>
          <p:nvSpPr>
            <p:cNvPr id="52" name="Oval 51"/>
            <p:cNvSpPr/>
            <p:nvPr/>
          </p:nvSpPr>
          <p:spPr>
            <a:xfrm>
              <a:off x="8193582" y="4821977"/>
              <a:ext cx="1230371" cy="1310988"/>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53" name="Oval 32"/>
            <p:cNvSpPr/>
            <p:nvPr/>
          </p:nvSpPr>
          <p:spPr>
            <a:xfrm>
              <a:off x="8373766" y="5013967"/>
              <a:ext cx="870003" cy="9270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0" kern="1200" dirty="0" smtClean="0">
                  <a:solidFill>
                    <a:schemeClr val="accent2">
                      <a:lumMod val="20000"/>
                      <a:lumOff val="80000"/>
                    </a:schemeClr>
                  </a:solidFill>
                  <a:cs typeface="B Nazanin" panose="00000400000000000000" pitchFamily="2" charset="-78"/>
                </a:rPr>
                <a:t>7.project Deliverables</a:t>
              </a:r>
              <a:endParaRPr lang="en-US" sz="2400" b="0" kern="1200" dirty="0">
                <a:solidFill>
                  <a:schemeClr val="accent2">
                    <a:lumMod val="20000"/>
                    <a:lumOff val="80000"/>
                  </a:schemeClr>
                </a:solidFill>
                <a:cs typeface="B Nazanin" panose="00000400000000000000" pitchFamily="2" charset="-78"/>
              </a:endParaRPr>
            </a:p>
          </p:txBody>
        </p:sp>
      </p:grpSp>
      <p:grpSp>
        <p:nvGrpSpPr>
          <p:cNvPr id="54" name="Group 53"/>
          <p:cNvGrpSpPr/>
          <p:nvPr/>
        </p:nvGrpSpPr>
        <p:grpSpPr>
          <a:xfrm>
            <a:off x="6293789" y="3747761"/>
            <a:ext cx="273490" cy="1411435"/>
            <a:chOff x="6432990" y="3723562"/>
            <a:chExt cx="273490" cy="1411435"/>
          </a:xfrm>
        </p:grpSpPr>
        <p:sp>
          <p:nvSpPr>
            <p:cNvPr id="55" name="Straight Connector 33"/>
            <p:cNvSpPr/>
            <p:nvPr/>
          </p:nvSpPr>
          <p:spPr>
            <a:xfrm rot="4825991">
              <a:off x="5733747" y="4422805"/>
              <a:ext cx="1411435" cy="12949"/>
            </a:xfrm>
            <a:custGeom>
              <a:avLst/>
              <a:gdLst/>
              <a:ahLst/>
              <a:cxnLst/>
              <a:rect l="0" t="0" r="0" b="0"/>
              <a:pathLst>
                <a:path>
                  <a:moveTo>
                    <a:pt x="0" y="6474"/>
                  </a:moveTo>
                  <a:lnTo>
                    <a:pt x="1411435" y="6474"/>
                  </a:lnTo>
                </a:path>
              </a:pathLst>
            </a:custGeom>
            <a:noFill/>
          </p:spPr>
          <p:style>
            <a:lnRef idx="1">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56" name="Straight Connector 34"/>
            <p:cNvSpPr/>
            <p:nvPr/>
          </p:nvSpPr>
          <p:spPr>
            <a:xfrm rot="4046292">
              <a:off x="6635909" y="4370532"/>
              <a:ext cx="70571" cy="705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accent2">
                    <a:lumMod val="20000"/>
                    <a:lumOff val="80000"/>
                  </a:schemeClr>
                </a:solidFill>
              </a:endParaRPr>
            </a:p>
          </p:txBody>
        </p:sp>
      </p:grpSp>
      <p:grpSp>
        <p:nvGrpSpPr>
          <p:cNvPr id="57" name="Group 56"/>
          <p:cNvGrpSpPr/>
          <p:nvPr/>
        </p:nvGrpSpPr>
        <p:grpSpPr>
          <a:xfrm>
            <a:off x="5653090" y="4784154"/>
            <a:ext cx="1757805" cy="1545225"/>
            <a:chOff x="6543980" y="5013053"/>
            <a:chExt cx="1270140" cy="1230213"/>
          </a:xfrm>
        </p:grpSpPr>
        <p:sp>
          <p:nvSpPr>
            <p:cNvPr id="58" name="Oval 57"/>
            <p:cNvSpPr/>
            <p:nvPr/>
          </p:nvSpPr>
          <p:spPr>
            <a:xfrm>
              <a:off x="6543980" y="5013053"/>
              <a:ext cx="1270140" cy="1230213"/>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59" name="Oval 36"/>
            <p:cNvSpPr/>
            <p:nvPr/>
          </p:nvSpPr>
          <p:spPr>
            <a:xfrm>
              <a:off x="6692342" y="5177649"/>
              <a:ext cx="898124" cy="869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rtl="1">
                <a:lnSpc>
                  <a:spcPct val="90000"/>
                </a:lnSpc>
                <a:spcBef>
                  <a:spcPct val="0"/>
                </a:spcBef>
                <a:spcAft>
                  <a:spcPct val="35000"/>
                </a:spcAft>
              </a:pPr>
              <a:r>
                <a:rPr lang="en-US" sz="2400" dirty="0" smtClean="0">
                  <a:solidFill>
                    <a:schemeClr val="accent2">
                      <a:lumMod val="20000"/>
                      <a:lumOff val="80000"/>
                    </a:schemeClr>
                  </a:solidFill>
                  <a:cs typeface="B Nazanin" panose="00000400000000000000" pitchFamily="2" charset="-78"/>
                </a:rPr>
                <a:t>8</a:t>
              </a:r>
              <a:r>
                <a:rPr lang="fa-IR" sz="2400" dirty="0" smtClean="0">
                  <a:solidFill>
                    <a:schemeClr val="accent2">
                      <a:lumMod val="20000"/>
                      <a:lumOff val="80000"/>
                    </a:schemeClr>
                  </a:solidFill>
                  <a:cs typeface="B Nazanin" panose="00000400000000000000" pitchFamily="2" charset="-78"/>
                </a:rPr>
                <a:t>.</a:t>
              </a:r>
              <a:r>
                <a:rPr lang="ar-SA" sz="2400" b="0" kern="1200" dirty="0" smtClean="0">
                  <a:solidFill>
                    <a:schemeClr val="accent2">
                      <a:lumMod val="20000"/>
                      <a:lumOff val="80000"/>
                    </a:schemeClr>
                  </a:solidFill>
                  <a:cs typeface="B Nazanin" panose="00000400000000000000" pitchFamily="2" charset="-78"/>
                </a:rPr>
                <a:t>توضيح انواع م</a:t>
              </a:r>
              <a:r>
                <a:rPr lang="fa-IR" sz="2400" b="0" kern="1200" dirty="0" smtClean="0">
                  <a:solidFill>
                    <a:schemeClr val="accent2">
                      <a:lumMod val="20000"/>
                      <a:lumOff val="80000"/>
                    </a:schemeClr>
                  </a:solidFill>
                  <a:cs typeface="B Nazanin" panose="00000400000000000000" pitchFamily="2" charset="-78"/>
                </a:rPr>
                <a:t>دل ها، مزایا و معایت</a:t>
              </a:r>
              <a:r>
                <a:rPr lang="ar-SA" sz="2400" dirty="0" smtClean="0">
                  <a:solidFill>
                    <a:schemeClr val="accent2">
                      <a:lumMod val="20000"/>
                      <a:lumOff val="80000"/>
                    </a:schemeClr>
                  </a:solidFill>
                  <a:cs typeface="B Nazanin" panose="00000400000000000000" pitchFamily="2" charset="-78"/>
                </a:rPr>
                <a:t> </a:t>
              </a:r>
              <a:r>
                <a:rPr lang="fa-IR" sz="2400" dirty="0" smtClean="0">
                  <a:solidFill>
                    <a:schemeClr val="accent2">
                      <a:lumMod val="20000"/>
                      <a:lumOff val="80000"/>
                    </a:schemeClr>
                  </a:solidFill>
                  <a:cs typeface="B Nazanin" panose="00000400000000000000" pitchFamily="2" charset="-78"/>
                </a:rPr>
                <a:t>آن ها</a:t>
              </a:r>
              <a:endParaRPr lang="en-US" sz="2400" b="0" kern="1200" dirty="0">
                <a:solidFill>
                  <a:schemeClr val="accent2">
                    <a:lumMod val="20000"/>
                    <a:lumOff val="80000"/>
                  </a:schemeClr>
                </a:solidFill>
                <a:cs typeface="B Nazanin" panose="00000400000000000000" pitchFamily="2" charset="-78"/>
              </a:endParaRPr>
            </a:p>
          </p:txBody>
        </p:sp>
      </p:grpSp>
      <p:grpSp>
        <p:nvGrpSpPr>
          <p:cNvPr id="60" name="Group 59"/>
          <p:cNvGrpSpPr/>
          <p:nvPr/>
        </p:nvGrpSpPr>
        <p:grpSpPr>
          <a:xfrm>
            <a:off x="5380064" y="3689290"/>
            <a:ext cx="63649" cy="1272986"/>
            <a:chOff x="5750730" y="3726286"/>
            <a:chExt cx="63649" cy="1272986"/>
          </a:xfrm>
        </p:grpSpPr>
        <p:sp>
          <p:nvSpPr>
            <p:cNvPr id="61" name="Straight Connector 37"/>
            <p:cNvSpPr/>
            <p:nvPr/>
          </p:nvSpPr>
          <p:spPr>
            <a:xfrm rot="7227274">
              <a:off x="5146061" y="4356304"/>
              <a:ext cx="1272986" cy="12949"/>
            </a:xfrm>
            <a:custGeom>
              <a:avLst/>
              <a:gdLst/>
              <a:ahLst/>
              <a:cxnLst/>
              <a:rect l="0" t="0" r="0" b="0"/>
              <a:pathLst>
                <a:path>
                  <a:moveTo>
                    <a:pt x="0" y="6474"/>
                  </a:moveTo>
                  <a:lnTo>
                    <a:pt x="1272986" y="6474"/>
                  </a:lnTo>
                </a:path>
              </a:pathLst>
            </a:custGeom>
            <a:noFill/>
          </p:spPr>
          <p:style>
            <a:lnRef idx="1">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62" name="Straight Connector 38"/>
            <p:cNvSpPr/>
            <p:nvPr/>
          </p:nvSpPr>
          <p:spPr>
            <a:xfrm rot="17280497">
              <a:off x="5750730" y="4330954"/>
              <a:ext cx="63649" cy="636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accent2">
                    <a:lumMod val="20000"/>
                    <a:lumOff val="80000"/>
                  </a:schemeClr>
                </a:solidFill>
              </a:endParaRPr>
            </a:p>
          </p:txBody>
        </p:sp>
      </p:grpSp>
      <p:grpSp>
        <p:nvGrpSpPr>
          <p:cNvPr id="63" name="Group 62"/>
          <p:cNvGrpSpPr/>
          <p:nvPr/>
        </p:nvGrpSpPr>
        <p:grpSpPr>
          <a:xfrm>
            <a:off x="3900061" y="4777508"/>
            <a:ext cx="1731815" cy="1482542"/>
            <a:chOff x="4570283" y="4949797"/>
            <a:chExt cx="1637351" cy="1247501"/>
          </a:xfrm>
        </p:grpSpPr>
        <p:sp>
          <p:nvSpPr>
            <p:cNvPr id="64" name="Oval 63"/>
            <p:cNvSpPr/>
            <p:nvPr/>
          </p:nvSpPr>
          <p:spPr>
            <a:xfrm>
              <a:off x="4570283" y="4949797"/>
              <a:ext cx="1637351" cy="1247501"/>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65" name="Oval 40"/>
            <p:cNvSpPr/>
            <p:nvPr/>
          </p:nvSpPr>
          <p:spPr>
            <a:xfrm>
              <a:off x="4810068" y="5132489"/>
              <a:ext cx="1157781" cy="8821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rtl="1">
                <a:lnSpc>
                  <a:spcPct val="90000"/>
                </a:lnSpc>
                <a:spcBef>
                  <a:spcPct val="0"/>
                </a:spcBef>
                <a:spcAft>
                  <a:spcPct val="35000"/>
                </a:spcAft>
              </a:pPr>
              <a:r>
                <a:rPr lang="en-US" sz="2400" dirty="0">
                  <a:solidFill>
                    <a:schemeClr val="accent2">
                      <a:lumMod val="20000"/>
                      <a:lumOff val="80000"/>
                    </a:schemeClr>
                  </a:solidFill>
                  <a:cs typeface="B Nazanin" panose="00000400000000000000" pitchFamily="2" charset="-78"/>
                </a:rPr>
                <a:t>9</a:t>
              </a:r>
              <a:r>
                <a:rPr lang="fa-IR" sz="2400" dirty="0" smtClean="0">
                  <a:solidFill>
                    <a:schemeClr val="accent2">
                      <a:lumMod val="20000"/>
                      <a:lumOff val="80000"/>
                    </a:schemeClr>
                  </a:solidFill>
                  <a:cs typeface="B Nazanin" panose="00000400000000000000" pitchFamily="2" charset="-78"/>
                </a:rPr>
                <a:t>. مشخص کردن مدل</a:t>
              </a:r>
              <a:endParaRPr lang="en-US" sz="2400" b="0" kern="1200" dirty="0">
                <a:solidFill>
                  <a:schemeClr val="accent2">
                    <a:lumMod val="20000"/>
                    <a:lumOff val="80000"/>
                  </a:schemeClr>
                </a:solidFill>
                <a:cs typeface="B Nazanin" panose="00000400000000000000" pitchFamily="2" charset="-78"/>
              </a:endParaRPr>
            </a:p>
          </p:txBody>
        </p:sp>
      </p:grpSp>
      <p:grpSp>
        <p:nvGrpSpPr>
          <p:cNvPr id="66" name="Group 65"/>
          <p:cNvGrpSpPr/>
          <p:nvPr/>
        </p:nvGrpSpPr>
        <p:grpSpPr>
          <a:xfrm rot="643157">
            <a:off x="3335893" y="3996305"/>
            <a:ext cx="1825787" cy="91289"/>
            <a:chOff x="3874953" y="4203214"/>
            <a:chExt cx="1825787" cy="91289"/>
          </a:xfrm>
        </p:grpSpPr>
        <p:sp>
          <p:nvSpPr>
            <p:cNvPr id="67" name="Straight Connector 41"/>
            <p:cNvSpPr/>
            <p:nvPr/>
          </p:nvSpPr>
          <p:spPr>
            <a:xfrm rot="8541641">
              <a:off x="3874953" y="4242384"/>
              <a:ext cx="1825787" cy="12949"/>
            </a:xfrm>
            <a:custGeom>
              <a:avLst/>
              <a:gdLst/>
              <a:ahLst/>
              <a:cxnLst/>
              <a:rect l="0" t="0" r="0" b="0"/>
              <a:pathLst>
                <a:path>
                  <a:moveTo>
                    <a:pt x="0" y="6474"/>
                  </a:moveTo>
                  <a:lnTo>
                    <a:pt x="1825787" y="6474"/>
                  </a:lnTo>
                </a:path>
              </a:pathLst>
            </a:custGeom>
            <a:noFill/>
          </p:spPr>
          <p:style>
            <a:lnRef idx="1">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68" name="Straight Connector 42"/>
            <p:cNvSpPr/>
            <p:nvPr/>
          </p:nvSpPr>
          <p:spPr>
            <a:xfrm rot="19341641">
              <a:off x="4742201" y="4203214"/>
              <a:ext cx="91289" cy="9128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chemeClr val="accent2">
                    <a:lumMod val="20000"/>
                    <a:lumOff val="80000"/>
                  </a:schemeClr>
                </a:solidFill>
              </a:endParaRPr>
            </a:p>
          </p:txBody>
        </p:sp>
      </p:grpSp>
      <p:grpSp>
        <p:nvGrpSpPr>
          <p:cNvPr id="69" name="Group 68"/>
          <p:cNvGrpSpPr/>
          <p:nvPr/>
        </p:nvGrpSpPr>
        <p:grpSpPr>
          <a:xfrm>
            <a:off x="2123047" y="4325783"/>
            <a:ext cx="1804094" cy="1401490"/>
            <a:chOff x="2522741" y="4599300"/>
            <a:chExt cx="1804094" cy="1401490"/>
          </a:xfrm>
        </p:grpSpPr>
        <p:sp>
          <p:nvSpPr>
            <p:cNvPr id="70" name="Oval 69"/>
            <p:cNvSpPr/>
            <p:nvPr/>
          </p:nvSpPr>
          <p:spPr>
            <a:xfrm>
              <a:off x="2522741" y="4599300"/>
              <a:ext cx="1804094" cy="1401490"/>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71" name="Oval 44"/>
            <p:cNvSpPr/>
            <p:nvPr/>
          </p:nvSpPr>
          <p:spPr>
            <a:xfrm>
              <a:off x="2786944" y="4804543"/>
              <a:ext cx="1275688" cy="991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rtl="1">
                <a:lnSpc>
                  <a:spcPct val="90000"/>
                </a:lnSpc>
                <a:spcBef>
                  <a:spcPct val="0"/>
                </a:spcBef>
                <a:spcAft>
                  <a:spcPct val="35000"/>
                </a:spcAft>
              </a:pPr>
              <a:r>
                <a:rPr lang="en-US" sz="2400" dirty="0" smtClean="0">
                  <a:solidFill>
                    <a:schemeClr val="accent2">
                      <a:lumMod val="20000"/>
                      <a:lumOff val="80000"/>
                    </a:schemeClr>
                  </a:solidFill>
                  <a:cs typeface="B Nazanin" panose="00000400000000000000" pitchFamily="2" charset="-78"/>
                </a:rPr>
                <a:t>10</a:t>
              </a:r>
              <a:r>
                <a:rPr lang="fa-IR" sz="2400" dirty="0" smtClean="0">
                  <a:solidFill>
                    <a:schemeClr val="accent2">
                      <a:lumMod val="20000"/>
                      <a:lumOff val="80000"/>
                    </a:schemeClr>
                  </a:solidFill>
                  <a:cs typeface="B Nazanin" panose="00000400000000000000" pitchFamily="2" charset="-78"/>
                </a:rPr>
                <a:t>. دلیل انتخاب مدل</a:t>
              </a:r>
              <a:endParaRPr lang="en-US" sz="2400" b="0" kern="1200" dirty="0">
                <a:solidFill>
                  <a:schemeClr val="accent2">
                    <a:lumMod val="20000"/>
                    <a:lumOff val="80000"/>
                  </a:schemeClr>
                </a:solidFill>
                <a:cs typeface="B Nazanin" panose="00000400000000000000" pitchFamily="2" charset="-78"/>
              </a:endParaRPr>
            </a:p>
          </p:txBody>
        </p:sp>
      </p:grpSp>
      <p:grpSp>
        <p:nvGrpSpPr>
          <p:cNvPr id="72" name="Group 71"/>
          <p:cNvGrpSpPr/>
          <p:nvPr/>
        </p:nvGrpSpPr>
        <p:grpSpPr>
          <a:xfrm rot="209075">
            <a:off x="2086281" y="3636607"/>
            <a:ext cx="2760260" cy="138013"/>
            <a:chOff x="2365455" y="3858615"/>
            <a:chExt cx="2760260" cy="138013"/>
          </a:xfrm>
        </p:grpSpPr>
        <p:sp>
          <p:nvSpPr>
            <p:cNvPr id="73" name="Straight Connector 45"/>
            <p:cNvSpPr/>
            <p:nvPr/>
          </p:nvSpPr>
          <p:spPr>
            <a:xfrm rot="9778658">
              <a:off x="2365455" y="3921147"/>
              <a:ext cx="2760260" cy="12949"/>
            </a:xfrm>
            <a:custGeom>
              <a:avLst/>
              <a:gdLst/>
              <a:ahLst/>
              <a:cxnLst/>
              <a:rect l="0" t="0" r="0" b="0"/>
              <a:pathLst>
                <a:path>
                  <a:moveTo>
                    <a:pt x="0" y="6474"/>
                  </a:moveTo>
                  <a:lnTo>
                    <a:pt x="2760260" y="6474"/>
                  </a:lnTo>
                </a:path>
              </a:pathLst>
            </a:custGeom>
            <a:noFill/>
          </p:spPr>
          <p:style>
            <a:lnRef idx="1">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74" name="Straight Connector 46"/>
            <p:cNvSpPr/>
            <p:nvPr/>
          </p:nvSpPr>
          <p:spPr>
            <a:xfrm rot="20578658">
              <a:off x="3676579" y="3858615"/>
              <a:ext cx="138013" cy="13801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US" sz="900" kern="1200">
                <a:solidFill>
                  <a:schemeClr val="accent2">
                    <a:lumMod val="20000"/>
                    <a:lumOff val="80000"/>
                  </a:schemeClr>
                </a:solidFill>
              </a:endParaRPr>
            </a:p>
          </p:txBody>
        </p:sp>
      </p:grpSp>
      <p:grpSp>
        <p:nvGrpSpPr>
          <p:cNvPr id="75" name="Group 74"/>
          <p:cNvGrpSpPr/>
          <p:nvPr/>
        </p:nvGrpSpPr>
        <p:grpSpPr>
          <a:xfrm>
            <a:off x="95759" y="3400903"/>
            <a:ext cx="2201576" cy="1746160"/>
            <a:chOff x="1177073" y="3798180"/>
            <a:chExt cx="1270763" cy="1442567"/>
          </a:xfrm>
        </p:grpSpPr>
        <p:sp>
          <p:nvSpPr>
            <p:cNvPr id="76" name="Oval 75"/>
            <p:cNvSpPr/>
            <p:nvPr/>
          </p:nvSpPr>
          <p:spPr>
            <a:xfrm>
              <a:off x="1177073" y="3798180"/>
              <a:ext cx="1270763" cy="1442567"/>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77" name="Oval 48"/>
            <p:cNvSpPr/>
            <p:nvPr/>
          </p:nvSpPr>
          <p:spPr>
            <a:xfrm>
              <a:off x="1363172" y="4009439"/>
              <a:ext cx="898565" cy="10200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rtl="1">
                <a:lnSpc>
                  <a:spcPct val="90000"/>
                </a:lnSpc>
                <a:spcBef>
                  <a:spcPct val="0"/>
                </a:spcBef>
                <a:spcAft>
                  <a:spcPct val="35000"/>
                </a:spcAft>
              </a:pPr>
              <a:r>
                <a:rPr lang="en-US" sz="2400" dirty="0" smtClean="0">
                  <a:solidFill>
                    <a:schemeClr val="accent2">
                      <a:lumMod val="20000"/>
                      <a:lumOff val="80000"/>
                    </a:schemeClr>
                  </a:solidFill>
                  <a:cs typeface="B Nazanin" panose="00000400000000000000" pitchFamily="2" charset="-78"/>
                </a:rPr>
                <a:t>11</a:t>
              </a:r>
              <a:r>
                <a:rPr lang="fa-IR" sz="2400" dirty="0" smtClean="0">
                  <a:solidFill>
                    <a:schemeClr val="accent2">
                      <a:lumMod val="20000"/>
                      <a:lumOff val="80000"/>
                    </a:schemeClr>
                  </a:solidFill>
                  <a:cs typeface="B Nazanin" panose="00000400000000000000" pitchFamily="2" charset="-78"/>
                </a:rPr>
                <a:t>. توضیح فاز های مدل بر روی پروژه</a:t>
              </a:r>
              <a:endParaRPr lang="en-US" sz="2400" b="0" kern="1200" dirty="0">
                <a:solidFill>
                  <a:schemeClr val="accent2">
                    <a:lumMod val="20000"/>
                    <a:lumOff val="80000"/>
                  </a:schemeClr>
                </a:solidFill>
                <a:cs typeface="B Nazanin" panose="00000400000000000000" pitchFamily="2" charset="-78"/>
              </a:endParaRPr>
            </a:p>
          </p:txBody>
        </p:sp>
      </p:grpSp>
      <p:grpSp>
        <p:nvGrpSpPr>
          <p:cNvPr id="78" name="Group 77"/>
          <p:cNvGrpSpPr/>
          <p:nvPr/>
        </p:nvGrpSpPr>
        <p:grpSpPr>
          <a:xfrm rot="11458352">
            <a:off x="2416400" y="2966668"/>
            <a:ext cx="2357070" cy="117853"/>
            <a:chOff x="2453859" y="3084675"/>
            <a:chExt cx="2357070" cy="117853"/>
          </a:xfrm>
        </p:grpSpPr>
        <p:sp>
          <p:nvSpPr>
            <p:cNvPr id="79" name="Straight Connector 49"/>
            <p:cNvSpPr/>
            <p:nvPr/>
          </p:nvSpPr>
          <p:spPr>
            <a:xfrm rot="10858860">
              <a:off x="2453859" y="3137126"/>
              <a:ext cx="2357070" cy="12949"/>
            </a:xfrm>
            <a:custGeom>
              <a:avLst/>
              <a:gdLst/>
              <a:ahLst/>
              <a:cxnLst/>
              <a:rect l="0" t="0" r="0" b="0"/>
              <a:pathLst>
                <a:path>
                  <a:moveTo>
                    <a:pt x="0" y="6474"/>
                  </a:moveTo>
                  <a:lnTo>
                    <a:pt x="2357070" y="6474"/>
                  </a:lnTo>
                </a:path>
              </a:pathLst>
            </a:custGeom>
            <a:noFill/>
          </p:spPr>
          <p:style>
            <a:lnRef idx="1">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80" name="Straight Connector 50"/>
            <p:cNvSpPr/>
            <p:nvPr/>
          </p:nvSpPr>
          <p:spPr>
            <a:xfrm rot="21658860">
              <a:off x="3573467" y="3084675"/>
              <a:ext cx="117853" cy="11785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solidFill>
                  <a:schemeClr val="accent2">
                    <a:lumMod val="20000"/>
                    <a:lumOff val="80000"/>
                  </a:schemeClr>
                </a:solidFill>
              </a:endParaRPr>
            </a:p>
          </p:txBody>
        </p:sp>
      </p:grpSp>
      <p:grpSp>
        <p:nvGrpSpPr>
          <p:cNvPr id="81" name="Group 80"/>
          <p:cNvGrpSpPr/>
          <p:nvPr/>
        </p:nvGrpSpPr>
        <p:grpSpPr>
          <a:xfrm>
            <a:off x="345234" y="2143726"/>
            <a:ext cx="2082838" cy="1185883"/>
            <a:chOff x="371664" y="2512658"/>
            <a:chExt cx="2082838" cy="1185883"/>
          </a:xfrm>
        </p:grpSpPr>
        <p:sp>
          <p:nvSpPr>
            <p:cNvPr id="82" name="Oval 81"/>
            <p:cNvSpPr/>
            <p:nvPr/>
          </p:nvSpPr>
          <p:spPr>
            <a:xfrm>
              <a:off x="371664" y="2512658"/>
              <a:ext cx="2082838" cy="1185883"/>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83" name="Oval 52"/>
            <p:cNvSpPr/>
            <p:nvPr/>
          </p:nvSpPr>
          <p:spPr>
            <a:xfrm>
              <a:off x="676689" y="2686327"/>
              <a:ext cx="1472788" cy="8385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dirty="0" smtClean="0">
                  <a:solidFill>
                    <a:schemeClr val="accent2">
                      <a:lumMod val="20000"/>
                      <a:lumOff val="80000"/>
                    </a:schemeClr>
                  </a:solidFill>
                  <a:cs typeface="B Nazanin" panose="00000400000000000000" pitchFamily="2" charset="-78"/>
                </a:rPr>
                <a:t>12.ERD</a:t>
              </a:r>
              <a:endParaRPr lang="en-US" sz="2400" b="0" kern="1200" dirty="0">
                <a:solidFill>
                  <a:schemeClr val="accent2">
                    <a:lumMod val="20000"/>
                    <a:lumOff val="80000"/>
                  </a:schemeClr>
                </a:solidFill>
                <a:cs typeface="B Nazanin" panose="00000400000000000000" pitchFamily="2" charset="-78"/>
              </a:endParaRPr>
            </a:p>
          </p:txBody>
        </p:sp>
      </p:grpSp>
      <p:grpSp>
        <p:nvGrpSpPr>
          <p:cNvPr id="84" name="Group 83"/>
          <p:cNvGrpSpPr/>
          <p:nvPr/>
        </p:nvGrpSpPr>
        <p:grpSpPr>
          <a:xfrm rot="1852299">
            <a:off x="3313270" y="1441747"/>
            <a:ext cx="2740317" cy="397707"/>
            <a:chOff x="2424667" y="2204965"/>
            <a:chExt cx="2740317" cy="397707"/>
          </a:xfrm>
        </p:grpSpPr>
        <p:sp>
          <p:nvSpPr>
            <p:cNvPr id="85" name="Straight Connector 53"/>
            <p:cNvSpPr/>
            <p:nvPr/>
          </p:nvSpPr>
          <p:spPr>
            <a:xfrm rot="11830478">
              <a:off x="2424667" y="2204965"/>
              <a:ext cx="2740317" cy="250454"/>
            </a:xfrm>
            <a:custGeom>
              <a:avLst/>
              <a:gdLst/>
              <a:ahLst/>
              <a:cxnLst/>
              <a:rect l="0" t="0" r="0" b="0"/>
              <a:pathLst>
                <a:path>
                  <a:moveTo>
                    <a:pt x="0" y="6474"/>
                  </a:moveTo>
                  <a:lnTo>
                    <a:pt x="2002277" y="6474"/>
                  </a:lnTo>
                </a:path>
              </a:pathLst>
            </a:custGeom>
            <a:noFill/>
          </p:spPr>
          <p:style>
            <a:lnRef idx="1">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86" name="Straight Connector 54"/>
            <p:cNvSpPr/>
            <p:nvPr/>
          </p:nvSpPr>
          <p:spPr>
            <a:xfrm rot="22630478">
              <a:off x="4062268" y="2502559"/>
              <a:ext cx="100113" cy="10011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solidFill>
                  <a:schemeClr val="accent2">
                    <a:lumMod val="20000"/>
                    <a:lumOff val="80000"/>
                  </a:schemeClr>
                </a:solidFill>
              </a:endParaRPr>
            </a:p>
          </p:txBody>
        </p:sp>
      </p:grpSp>
      <p:grpSp>
        <p:nvGrpSpPr>
          <p:cNvPr id="90" name="Group 89"/>
          <p:cNvGrpSpPr/>
          <p:nvPr/>
        </p:nvGrpSpPr>
        <p:grpSpPr>
          <a:xfrm rot="20914287">
            <a:off x="2492398" y="2260890"/>
            <a:ext cx="2588296" cy="129414"/>
            <a:chOff x="3197244" y="1823761"/>
            <a:chExt cx="2588296" cy="129414"/>
          </a:xfrm>
        </p:grpSpPr>
        <p:sp>
          <p:nvSpPr>
            <p:cNvPr id="91" name="Straight Connector 57"/>
            <p:cNvSpPr/>
            <p:nvPr/>
          </p:nvSpPr>
          <p:spPr>
            <a:xfrm rot="13068612">
              <a:off x="3197244" y="1881993"/>
              <a:ext cx="2588296" cy="12949"/>
            </a:xfrm>
            <a:custGeom>
              <a:avLst/>
              <a:gdLst/>
              <a:ahLst/>
              <a:cxnLst/>
              <a:rect l="0" t="0" r="0" b="0"/>
              <a:pathLst>
                <a:path>
                  <a:moveTo>
                    <a:pt x="0" y="6474"/>
                  </a:moveTo>
                  <a:lnTo>
                    <a:pt x="2588296" y="6474"/>
                  </a:lnTo>
                </a:path>
              </a:pathLst>
            </a:custGeom>
            <a:noFill/>
          </p:spPr>
          <p:style>
            <a:lnRef idx="1">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92" name="Straight Connector 58"/>
            <p:cNvSpPr/>
            <p:nvPr/>
          </p:nvSpPr>
          <p:spPr>
            <a:xfrm rot="23868612">
              <a:off x="4426685" y="1823761"/>
              <a:ext cx="129414" cy="12941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US" sz="900" kern="1200">
                <a:solidFill>
                  <a:schemeClr val="accent2">
                    <a:lumMod val="20000"/>
                    <a:lumOff val="80000"/>
                  </a:schemeClr>
                </a:solidFill>
              </a:endParaRPr>
            </a:p>
          </p:txBody>
        </p:sp>
      </p:grpSp>
      <p:grpSp>
        <p:nvGrpSpPr>
          <p:cNvPr id="105" name="Group 104"/>
          <p:cNvGrpSpPr/>
          <p:nvPr/>
        </p:nvGrpSpPr>
        <p:grpSpPr>
          <a:xfrm>
            <a:off x="692644" y="886549"/>
            <a:ext cx="2082838" cy="1185883"/>
            <a:chOff x="371664" y="2512658"/>
            <a:chExt cx="2082838" cy="1185883"/>
          </a:xfrm>
        </p:grpSpPr>
        <p:sp>
          <p:nvSpPr>
            <p:cNvPr id="106" name="Oval 105"/>
            <p:cNvSpPr/>
            <p:nvPr/>
          </p:nvSpPr>
          <p:spPr>
            <a:xfrm>
              <a:off x="371664" y="2512658"/>
              <a:ext cx="2082838" cy="1185883"/>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07" name="Oval 52"/>
            <p:cNvSpPr/>
            <p:nvPr/>
          </p:nvSpPr>
          <p:spPr>
            <a:xfrm>
              <a:off x="676689" y="2686327"/>
              <a:ext cx="1472788" cy="8385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dirty="0" smtClean="0">
                  <a:solidFill>
                    <a:schemeClr val="accent2">
                      <a:lumMod val="20000"/>
                      <a:lumOff val="80000"/>
                    </a:schemeClr>
                  </a:solidFill>
                  <a:cs typeface="B Nazanin" panose="00000400000000000000" pitchFamily="2" charset="-78"/>
                </a:rPr>
                <a:t>13.DFD</a:t>
              </a:r>
              <a:endParaRPr lang="en-US" sz="2400" b="0" kern="1200" dirty="0">
                <a:solidFill>
                  <a:schemeClr val="accent2">
                    <a:lumMod val="20000"/>
                    <a:lumOff val="80000"/>
                  </a:schemeClr>
                </a:solidFill>
                <a:cs typeface="B Nazanin" panose="00000400000000000000" pitchFamily="2" charset="-78"/>
              </a:endParaRPr>
            </a:p>
          </p:txBody>
        </p:sp>
      </p:grpSp>
      <p:grpSp>
        <p:nvGrpSpPr>
          <p:cNvPr id="111" name="Group 110"/>
          <p:cNvGrpSpPr/>
          <p:nvPr/>
        </p:nvGrpSpPr>
        <p:grpSpPr>
          <a:xfrm>
            <a:off x="2564965" y="86438"/>
            <a:ext cx="2082838" cy="1185883"/>
            <a:chOff x="371664" y="2512658"/>
            <a:chExt cx="2082838" cy="1185883"/>
          </a:xfrm>
        </p:grpSpPr>
        <p:sp>
          <p:nvSpPr>
            <p:cNvPr id="112" name="Oval 111"/>
            <p:cNvSpPr/>
            <p:nvPr/>
          </p:nvSpPr>
          <p:spPr>
            <a:xfrm>
              <a:off x="371664" y="2512658"/>
              <a:ext cx="2082838" cy="1185883"/>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13" name="Oval 52"/>
            <p:cNvSpPr/>
            <p:nvPr/>
          </p:nvSpPr>
          <p:spPr>
            <a:xfrm>
              <a:off x="676689" y="2686327"/>
              <a:ext cx="1472788" cy="8385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dirty="0" smtClean="0">
                  <a:solidFill>
                    <a:schemeClr val="accent2">
                      <a:lumMod val="20000"/>
                      <a:lumOff val="80000"/>
                    </a:schemeClr>
                  </a:solidFill>
                  <a:cs typeface="B Nazanin" panose="00000400000000000000" pitchFamily="2" charset="-78"/>
                </a:rPr>
                <a:t>14.FHD</a:t>
              </a:r>
              <a:endParaRPr lang="en-US" sz="2400" b="0" kern="1200" dirty="0">
                <a:solidFill>
                  <a:schemeClr val="accent2">
                    <a:lumMod val="20000"/>
                    <a:lumOff val="80000"/>
                  </a:schemeClr>
                </a:solidFill>
                <a:cs typeface="B Nazanin" panose="00000400000000000000" pitchFamily="2" charset="-78"/>
              </a:endParaRPr>
            </a:p>
          </p:txBody>
        </p:sp>
      </p:grpSp>
    </p:spTree>
    <p:extLst>
      <p:ext uri="{BB962C8B-B14F-4D97-AF65-F5344CB8AC3E}">
        <p14:creationId xmlns:p14="http://schemas.microsoft.com/office/powerpoint/2010/main" val="4006669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97280" y="286604"/>
            <a:ext cx="10058400" cy="911132"/>
          </a:xfrm>
        </p:spPr>
        <p:txBody>
          <a:bodyPr>
            <a:normAutofit/>
          </a:bodyPr>
          <a:lstStyle/>
          <a:p>
            <a:pPr lvl="0" algn="ctr"/>
            <a:r>
              <a:rPr lang="en-US" dirty="0" smtClean="0">
                <a:solidFill>
                  <a:schemeClr val="tx1">
                    <a:lumMod val="95000"/>
                    <a:lumOff val="5000"/>
                  </a:schemeClr>
                </a:solidFill>
                <a:cs typeface="B Nazanin" panose="00000400000000000000" pitchFamily="2" charset="-78"/>
              </a:rPr>
              <a:t>14.FHD</a:t>
            </a:r>
            <a:endParaRPr lang="en-US" dirty="0">
              <a:solidFill>
                <a:schemeClr val="tx1">
                  <a:lumMod val="95000"/>
                  <a:lumOff val="5000"/>
                </a:schemeClr>
              </a:solidFill>
            </a:endParaRPr>
          </a:p>
        </p:txBody>
      </p:sp>
      <p:sp>
        <p:nvSpPr>
          <p:cNvPr id="8" name="Content Placeholder 7"/>
          <p:cNvSpPr>
            <a:spLocks noGrp="1"/>
          </p:cNvSpPr>
          <p:nvPr>
            <p:ph idx="1"/>
          </p:nvPr>
        </p:nvSpPr>
        <p:spPr/>
        <p:txBody>
          <a:bodyPr/>
          <a:lstStyle/>
          <a:p>
            <a:endParaRPr lang="en-US"/>
          </a:p>
        </p:txBody>
      </p:sp>
      <p:pic>
        <p:nvPicPr>
          <p:cNvPr id="9" name="Picture 8"/>
          <p:cNvPicPr>
            <a:picLocks noChangeAspect="1"/>
          </p:cNvPicPr>
          <p:nvPr/>
        </p:nvPicPr>
        <p:blipFill>
          <a:blip r:embed="rId2"/>
          <a:stretch>
            <a:fillRect/>
          </a:stretch>
        </p:blipFill>
        <p:spPr>
          <a:xfrm>
            <a:off x="158405" y="1197735"/>
            <a:ext cx="11883341" cy="4997003"/>
          </a:xfrm>
          <a:prstGeom prst="rect">
            <a:avLst/>
          </a:prstGeom>
        </p:spPr>
      </p:pic>
      <p:sp>
        <p:nvSpPr>
          <p:cNvPr id="10" name="Footer Placeholder 9"/>
          <p:cNvSpPr>
            <a:spLocks noGrp="1"/>
          </p:cNvSpPr>
          <p:nvPr>
            <p:ph type="ftr" sz="quarter" idx="11"/>
          </p:nvPr>
        </p:nvSpPr>
        <p:spPr/>
        <p:txBody>
          <a:bodyPr/>
          <a:lstStyle/>
          <a:p>
            <a:r>
              <a:rPr lang="en-US" dirty="0" smtClean="0"/>
              <a:t>DegreeOverview</a:t>
            </a:r>
            <a:endParaRPr lang="en-US" dirty="0"/>
          </a:p>
        </p:txBody>
      </p:sp>
      <p:sp>
        <p:nvSpPr>
          <p:cNvPr id="11" name="Slide Number Placeholder 10"/>
          <p:cNvSpPr>
            <a:spLocks noGrp="1"/>
          </p:cNvSpPr>
          <p:nvPr>
            <p:ph type="sldNum" sz="quarter" idx="12"/>
          </p:nvPr>
        </p:nvSpPr>
        <p:spPr/>
        <p:txBody>
          <a:bodyPr/>
          <a:lstStyle/>
          <a:p>
            <a:fld id="{89C98FDE-3B5C-FF48-912D-EB9267A18C18}" type="slidenum">
              <a:rPr lang="en-US" smtClean="0"/>
              <a:t>20</a:t>
            </a:fld>
            <a:endParaRPr lang="en-US"/>
          </a:p>
        </p:txBody>
      </p:sp>
    </p:spTree>
    <p:extLst>
      <p:ext uri="{BB962C8B-B14F-4D97-AF65-F5344CB8AC3E}">
        <p14:creationId xmlns:p14="http://schemas.microsoft.com/office/powerpoint/2010/main" val="2150893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1-Project Overview :</a:t>
            </a:r>
            <a:endParaRPr lang="en-US" dirty="0"/>
          </a:p>
        </p:txBody>
      </p:sp>
      <p:sp>
        <p:nvSpPr>
          <p:cNvPr id="3" name="Content Placeholder 2"/>
          <p:cNvSpPr>
            <a:spLocks noGrp="1"/>
          </p:cNvSpPr>
          <p:nvPr>
            <p:ph idx="1"/>
          </p:nvPr>
        </p:nvSpPr>
        <p:spPr>
          <a:xfrm>
            <a:off x="1107790" y="1845734"/>
            <a:ext cx="10058400" cy="4023360"/>
          </a:xfrm>
        </p:spPr>
        <p:txBody>
          <a:bodyPr>
            <a:normAutofit/>
          </a:bodyPr>
          <a:lstStyle/>
          <a:p>
            <a:pPr marL="0" indent="0" algn="r">
              <a:buNone/>
            </a:pPr>
            <a:endParaRPr lang="en-US" sz="3200" dirty="0">
              <a:latin typeface="B Nazanin" charset="0"/>
              <a:ea typeface="B Nazanin" charset="0"/>
              <a:cs typeface="B Nazanin" charset="0"/>
            </a:endParaRPr>
          </a:p>
          <a:p>
            <a:pPr algn="r" rtl="1">
              <a:buFont typeface="Wingdings" charset="2"/>
              <a:buChar char="ü"/>
            </a:pPr>
            <a:r>
              <a:rPr lang="fa-IR" sz="2800" dirty="0" smtClean="0">
                <a:latin typeface="B Nazanin" charset="0"/>
                <a:ea typeface="B Nazanin" charset="0"/>
                <a:cs typeface="B Nazanin" charset="0"/>
              </a:rPr>
              <a:t>به </a:t>
            </a:r>
            <a:r>
              <a:rPr lang="fa-IR" sz="2800" dirty="0">
                <a:latin typeface="B Nazanin" charset="0"/>
                <a:ea typeface="B Nazanin" charset="0"/>
                <a:cs typeface="B Nazanin" charset="0"/>
              </a:rPr>
              <a:t>منظور متوجه شدن </a:t>
            </a:r>
            <a:r>
              <a:rPr lang="fa-IR" sz="2800" dirty="0" smtClean="0">
                <a:latin typeface="B Nazanin" charset="0"/>
                <a:ea typeface="B Nazanin" charset="0"/>
                <a:cs typeface="B Nazanin" charset="0"/>
              </a:rPr>
              <a:t>و به </a:t>
            </a:r>
            <a:r>
              <a:rPr lang="fa-IR" sz="2800" dirty="0">
                <a:latin typeface="B Nazanin" charset="0"/>
                <a:ea typeface="B Nazanin" charset="0"/>
                <a:cs typeface="B Nazanin" charset="0"/>
              </a:rPr>
              <a:t>تصویر کشیدن روابط بین درس </a:t>
            </a:r>
            <a:r>
              <a:rPr lang="fa-IR" sz="2800" dirty="0" smtClean="0">
                <a:latin typeface="B Nazanin" charset="0"/>
                <a:ea typeface="B Nazanin" charset="0"/>
                <a:cs typeface="B Nazanin" charset="0"/>
              </a:rPr>
              <a:t>ها</a:t>
            </a:r>
            <a:endParaRPr lang="en-US" sz="2800" dirty="0" smtClean="0">
              <a:latin typeface="B Nazanin" charset="0"/>
              <a:ea typeface="B Nazanin" charset="0"/>
              <a:cs typeface="B Nazanin" charset="0"/>
            </a:endParaRPr>
          </a:p>
          <a:p>
            <a:pPr algn="r" rtl="1">
              <a:buFont typeface="Wingdings" charset="2"/>
              <a:buChar char="ü"/>
            </a:pPr>
            <a:r>
              <a:rPr lang="fa-IR" sz="2800" dirty="0" smtClean="0">
                <a:latin typeface="B Nazanin" charset="0"/>
                <a:ea typeface="B Nazanin" charset="0"/>
                <a:cs typeface="B Nazanin" charset="0"/>
              </a:rPr>
              <a:t> </a:t>
            </a:r>
            <a:r>
              <a:rPr lang="fa-IR" sz="2800" dirty="0">
                <a:latin typeface="B Nazanin" charset="0"/>
                <a:ea typeface="B Nazanin" charset="0"/>
                <a:cs typeface="B Nazanin" charset="0"/>
              </a:rPr>
              <a:t>اهداف آموزشی </a:t>
            </a:r>
            <a:endParaRPr lang="en-US" sz="2800" dirty="0" smtClean="0">
              <a:latin typeface="B Nazanin" charset="0"/>
              <a:ea typeface="B Nazanin" charset="0"/>
              <a:cs typeface="B Nazanin" charset="0"/>
            </a:endParaRPr>
          </a:p>
          <a:p>
            <a:pPr algn="r" rtl="1">
              <a:buFont typeface="Wingdings" charset="2"/>
              <a:buChar char="ü"/>
            </a:pPr>
            <a:r>
              <a:rPr lang="ar-SA" sz="2800" dirty="0" smtClean="0">
                <a:latin typeface="B Nazanin" charset="0"/>
                <a:ea typeface="B Nazanin" charset="0"/>
                <a:cs typeface="B Nazanin" charset="0"/>
              </a:rPr>
              <a:t>نشان </a:t>
            </a:r>
            <a:r>
              <a:rPr lang="fa-IR" sz="2800" dirty="0" smtClean="0">
                <a:latin typeface="B Nazanin" charset="0"/>
                <a:ea typeface="B Nazanin" charset="0"/>
                <a:cs typeface="B Nazanin" charset="0"/>
              </a:rPr>
              <a:t>دادن </a:t>
            </a:r>
            <a:r>
              <a:rPr lang="fa-IR" sz="2800" dirty="0" smtClean="0">
                <a:latin typeface="B Nazanin" charset="0"/>
                <a:ea typeface="B Nazanin" charset="0"/>
                <a:cs typeface="B Nazanin" charset="0"/>
              </a:rPr>
              <a:t>مباحثی </a:t>
            </a:r>
            <a:r>
              <a:rPr lang="fa-IR" sz="2800" dirty="0">
                <a:latin typeface="B Nazanin" charset="0"/>
                <a:ea typeface="B Nazanin" charset="0"/>
                <a:cs typeface="B Nazanin" charset="0"/>
              </a:rPr>
              <a:t>که دانشجویان در انتهای ترم یاد </a:t>
            </a:r>
            <a:r>
              <a:rPr lang="fa-IR" sz="2800" dirty="0" smtClean="0">
                <a:latin typeface="B Nazanin" charset="0"/>
                <a:ea typeface="B Nazanin" charset="0"/>
                <a:cs typeface="B Nazanin" charset="0"/>
              </a:rPr>
              <a:t>میگیرند.</a:t>
            </a:r>
            <a:endParaRPr lang="en-US" sz="2800" dirty="0">
              <a:latin typeface="B Nazanin" charset="0"/>
              <a:ea typeface="B Nazanin" charset="0"/>
              <a:cs typeface="B Nazanin" charset="0"/>
            </a:endParaRPr>
          </a:p>
          <a:p>
            <a:pPr marL="0" indent="0" algn="r" rtl="1">
              <a:buNone/>
            </a:pPr>
            <a:endParaRPr lang="en-US" sz="2800" dirty="0"/>
          </a:p>
        </p:txBody>
      </p:sp>
      <p:sp>
        <p:nvSpPr>
          <p:cNvPr id="4" name="Footer Placeholder 3"/>
          <p:cNvSpPr>
            <a:spLocks noGrp="1"/>
          </p:cNvSpPr>
          <p:nvPr>
            <p:ph type="ftr" sz="quarter" idx="11"/>
          </p:nvPr>
        </p:nvSpPr>
        <p:spPr/>
        <p:txBody>
          <a:bodyPr/>
          <a:lstStyle/>
          <a:p>
            <a:r>
              <a:rPr lang="en-US" dirty="0" smtClean="0"/>
              <a:t>DegreeOverview</a:t>
            </a:r>
            <a:endParaRPr lang="en-US" dirty="0"/>
          </a:p>
        </p:txBody>
      </p:sp>
      <p:sp>
        <p:nvSpPr>
          <p:cNvPr id="5" name="Slide Number Placeholder 4"/>
          <p:cNvSpPr>
            <a:spLocks noGrp="1"/>
          </p:cNvSpPr>
          <p:nvPr>
            <p:ph type="sldNum" sz="quarter" idx="12"/>
          </p:nvPr>
        </p:nvSpPr>
        <p:spPr/>
        <p:txBody>
          <a:bodyPr/>
          <a:lstStyle/>
          <a:p>
            <a:fld id="{89C98FDE-3B5C-FF48-912D-EB9267A18C18}" type="slidenum">
              <a:rPr lang="en-US" smtClean="0"/>
              <a:t>3</a:t>
            </a:fld>
            <a:endParaRPr lang="en-US"/>
          </a:p>
        </p:txBody>
      </p:sp>
    </p:spTree>
    <p:extLst>
      <p:ext uri="{BB962C8B-B14F-4D97-AF65-F5344CB8AC3E}">
        <p14:creationId xmlns:p14="http://schemas.microsoft.com/office/powerpoint/2010/main" val="1923986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t>2.</a:t>
            </a:r>
            <a:r>
              <a:rPr lang="ar-SA" dirty="0" smtClean="0"/>
              <a:t>ه</a:t>
            </a:r>
            <a:r>
              <a:rPr lang="fa-IR" dirty="0" smtClean="0"/>
              <a:t>دف</a:t>
            </a:r>
            <a:endParaRPr lang="en-US" dirty="0"/>
          </a:p>
        </p:txBody>
      </p:sp>
      <p:sp>
        <p:nvSpPr>
          <p:cNvPr id="3" name="Content Placeholder 2"/>
          <p:cNvSpPr>
            <a:spLocks noGrp="1"/>
          </p:cNvSpPr>
          <p:nvPr>
            <p:ph idx="1"/>
          </p:nvPr>
        </p:nvSpPr>
        <p:spPr/>
        <p:txBody>
          <a:bodyPr>
            <a:normAutofit/>
          </a:bodyPr>
          <a:lstStyle/>
          <a:p>
            <a:pPr algn="r" rtl="1">
              <a:lnSpc>
                <a:spcPct val="100000"/>
              </a:lnSpc>
              <a:buFont typeface="Wingdings" charset="2"/>
              <a:buChar char="ü"/>
            </a:pPr>
            <a:endParaRPr lang="en-US" sz="2800" dirty="0">
              <a:latin typeface="B Nazanin" charset="0"/>
              <a:ea typeface="B Nazanin" charset="0"/>
              <a:cs typeface="B Nazanin" charset="0"/>
            </a:endParaRPr>
          </a:p>
          <a:p>
            <a:pPr algn="r" rtl="1">
              <a:lnSpc>
                <a:spcPct val="100000"/>
              </a:lnSpc>
              <a:buFont typeface="Wingdings" charset="2"/>
              <a:buChar char="ü"/>
            </a:pPr>
            <a:r>
              <a:rPr lang="fa-IR" sz="2800" dirty="0" smtClean="0">
                <a:latin typeface="B Nazanin" charset="0"/>
                <a:ea typeface="B Nazanin" charset="0"/>
                <a:cs typeface="B Nazanin" charset="0"/>
              </a:rPr>
              <a:t>دادن این</a:t>
            </a:r>
            <a:r>
              <a:rPr lang="fa-IR" sz="2800" dirty="0" smtClean="0">
                <a:latin typeface="B Nazanin" charset="0"/>
                <a:ea typeface="B Nazanin" charset="0"/>
                <a:cs typeface="B Nazanin" charset="0"/>
              </a:rPr>
              <a:t> امکانات </a:t>
            </a:r>
            <a:r>
              <a:rPr lang="fa-IR" sz="2800" dirty="0">
                <a:latin typeface="B Nazanin" charset="0"/>
                <a:ea typeface="B Nazanin" charset="0"/>
                <a:cs typeface="B Nazanin" charset="0"/>
              </a:rPr>
              <a:t>به اساتید و دانشجویان </a:t>
            </a:r>
            <a:r>
              <a:rPr lang="fa-IR" sz="2800" dirty="0" smtClean="0">
                <a:latin typeface="B Nazanin" charset="0"/>
                <a:ea typeface="B Nazanin" charset="0"/>
                <a:cs typeface="B Nazanin" charset="0"/>
              </a:rPr>
              <a:t>:</a:t>
            </a:r>
          </a:p>
          <a:p>
            <a:pPr lvl="1" algn="r" rtl="1">
              <a:lnSpc>
                <a:spcPct val="100000"/>
              </a:lnSpc>
              <a:buFont typeface="Wingdings" charset="2"/>
              <a:buChar char="ü"/>
            </a:pPr>
            <a:r>
              <a:rPr lang="fa-IR" sz="2400" dirty="0" smtClean="0">
                <a:latin typeface="B Nazanin" charset="0"/>
                <a:ea typeface="B Nazanin" charset="0"/>
                <a:cs typeface="B Nazanin" charset="0"/>
              </a:rPr>
              <a:t> </a:t>
            </a:r>
            <a:r>
              <a:rPr lang="fa-IR" sz="2400" dirty="0">
                <a:latin typeface="B Nazanin" charset="0"/>
                <a:ea typeface="B Nazanin" charset="0"/>
                <a:cs typeface="B Nazanin" charset="0"/>
              </a:rPr>
              <a:t>ترتیب دروس در طول گرفتن مدرک را که به خوبی به تصویر کشیده شده ، مشاهده نمایند</a:t>
            </a:r>
            <a:r>
              <a:rPr lang="fa-IR" sz="2400" dirty="0" smtClean="0">
                <a:latin typeface="B Nazanin" charset="0"/>
                <a:ea typeface="B Nazanin" charset="0"/>
                <a:cs typeface="B Nazanin" charset="0"/>
              </a:rPr>
              <a:t>.</a:t>
            </a:r>
          </a:p>
          <a:p>
            <a:pPr lvl="1" algn="r" rtl="1">
              <a:lnSpc>
                <a:spcPct val="100000"/>
              </a:lnSpc>
              <a:buFont typeface="Wingdings" charset="2"/>
              <a:buChar char="ü"/>
            </a:pPr>
            <a:r>
              <a:rPr lang="fa-IR" sz="2400" dirty="0" smtClean="0">
                <a:latin typeface="B Nazanin" charset="0"/>
                <a:ea typeface="B Nazanin" charset="0"/>
                <a:cs typeface="B Nazanin" charset="0"/>
              </a:rPr>
              <a:t> </a:t>
            </a:r>
            <a:r>
              <a:rPr lang="fa-IR" sz="2400" dirty="0">
                <a:latin typeface="B Nazanin" charset="0"/>
                <a:ea typeface="B Nazanin" charset="0"/>
                <a:cs typeface="B Nazanin" charset="0"/>
              </a:rPr>
              <a:t>و همچنین به </a:t>
            </a:r>
            <a:r>
              <a:rPr lang="fa-IR" sz="2400" dirty="0" smtClean="0">
                <a:latin typeface="B Nazanin" charset="0"/>
                <a:ea typeface="B Nazanin" charset="0"/>
                <a:cs typeface="B Nazanin" charset="0"/>
              </a:rPr>
              <a:t>این سؤال دانشجویان که در طول تحصیل خود چه چیزی یاد گرفته اند، پاسخ داده شود.</a:t>
            </a:r>
            <a:r>
              <a:rPr lang="en-US" sz="2400" dirty="0" smtClean="0">
                <a:effectLst/>
                <a:latin typeface="B Nazanin" charset="0"/>
                <a:ea typeface="B Nazanin" charset="0"/>
                <a:cs typeface="B Nazanin" charset="0"/>
              </a:rPr>
              <a:t> </a:t>
            </a:r>
            <a:endParaRPr lang="en-US" sz="2400" dirty="0">
              <a:latin typeface="B Nazanin" charset="0"/>
              <a:ea typeface="B Nazanin" charset="0"/>
              <a:cs typeface="B Nazanin" charset="0"/>
            </a:endParaRPr>
          </a:p>
        </p:txBody>
      </p:sp>
      <p:sp>
        <p:nvSpPr>
          <p:cNvPr id="4" name="Footer Placeholder 3"/>
          <p:cNvSpPr>
            <a:spLocks noGrp="1"/>
          </p:cNvSpPr>
          <p:nvPr>
            <p:ph type="ftr" sz="quarter" idx="11"/>
          </p:nvPr>
        </p:nvSpPr>
        <p:spPr/>
        <p:txBody>
          <a:bodyPr/>
          <a:lstStyle/>
          <a:p>
            <a:r>
              <a:rPr lang="en-US" dirty="0" smtClean="0"/>
              <a:t>DegreeOverview</a:t>
            </a:r>
            <a:endParaRPr lang="en-US" dirty="0"/>
          </a:p>
        </p:txBody>
      </p:sp>
      <p:sp>
        <p:nvSpPr>
          <p:cNvPr id="5" name="Slide Number Placeholder 4"/>
          <p:cNvSpPr>
            <a:spLocks noGrp="1"/>
          </p:cNvSpPr>
          <p:nvPr>
            <p:ph type="sldNum" sz="quarter" idx="12"/>
          </p:nvPr>
        </p:nvSpPr>
        <p:spPr/>
        <p:txBody>
          <a:bodyPr/>
          <a:lstStyle/>
          <a:p>
            <a:fld id="{89C98FDE-3B5C-FF48-912D-EB9267A18C18}" type="slidenum">
              <a:rPr lang="en-US" smtClean="0"/>
              <a:t>4</a:t>
            </a:fld>
            <a:endParaRPr lang="en-US"/>
          </a:p>
        </p:txBody>
      </p:sp>
    </p:spTree>
    <p:extLst>
      <p:ext uri="{BB962C8B-B14F-4D97-AF65-F5344CB8AC3E}">
        <p14:creationId xmlns:p14="http://schemas.microsoft.com/office/powerpoint/2010/main" val="86683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56447"/>
          </a:xfrm>
        </p:spPr>
        <p:txBody>
          <a:bodyPr/>
          <a:lstStyle/>
          <a:p>
            <a:pPr algn="ctr" rtl="1"/>
            <a:r>
              <a:rPr lang="en-US" b="1" dirty="0" smtClean="0">
                <a:cs typeface="B Nazanin" panose="00000400000000000000" pitchFamily="2" charset="-78"/>
              </a:rPr>
              <a:t>3</a:t>
            </a:r>
            <a:r>
              <a:rPr lang="fa-IR" b="1" dirty="0" smtClean="0">
                <a:cs typeface="B Nazanin" panose="00000400000000000000" pitchFamily="2" charset="-78"/>
              </a:rPr>
              <a:t>. </a:t>
            </a:r>
            <a:r>
              <a:rPr lang="fa-IR" b="1" dirty="0" smtClean="0">
                <a:cs typeface="B Nazanin" panose="00000400000000000000" pitchFamily="2" charset="-78"/>
              </a:rPr>
              <a:t>روند </a:t>
            </a:r>
            <a:r>
              <a:rPr lang="fa-IR" b="1" dirty="0">
                <a:cs typeface="B Nazanin" panose="00000400000000000000" pitchFamily="2" charset="-78"/>
              </a:rPr>
              <a:t>کاری:</a:t>
            </a:r>
            <a:r>
              <a:rPr lang="en-US" b="1" dirty="0">
                <a:effectLst/>
                <a:cs typeface="B Nazanin" panose="00000400000000000000" pitchFamily="2" charset="-78"/>
              </a:rPr>
              <a:t> </a:t>
            </a:r>
            <a:endParaRPr lang="en-US" b="1" dirty="0">
              <a:cs typeface="B Nazanin" panose="00000400000000000000" pitchFamily="2" charset="-78"/>
            </a:endParaRPr>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426170715"/>
              </p:ext>
            </p:extLst>
          </p:nvPr>
        </p:nvGraphicFramePr>
        <p:xfrm>
          <a:off x="609600" y="1737361"/>
          <a:ext cx="10763249" cy="4568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dirty="0" smtClean="0">
                <a:cs typeface="B Nazanin" panose="00000400000000000000" pitchFamily="2" charset="-78"/>
              </a:rPr>
              <a:t>DegreeOverview</a:t>
            </a:r>
            <a:endParaRPr lang="en-US" dirty="0">
              <a:cs typeface="B Nazanin" panose="00000400000000000000" pitchFamily="2" charset="-78"/>
            </a:endParaRPr>
          </a:p>
        </p:txBody>
      </p:sp>
      <p:sp>
        <p:nvSpPr>
          <p:cNvPr id="5" name="Slide Number Placeholder 4"/>
          <p:cNvSpPr>
            <a:spLocks noGrp="1"/>
          </p:cNvSpPr>
          <p:nvPr>
            <p:ph type="sldNum" sz="quarter" idx="12"/>
          </p:nvPr>
        </p:nvSpPr>
        <p:spPr/>
        <p:txBody>
          <a:bodyPr/>
          <a:lstStyle/>
          <a:p>
            <a:fld id="{89C98FDE-3B5C-FF48-912D-EB9267A18C18}" type="slidenum">
              <a:rPr lang="en-US" smtClean="0">
                <a:cs typeface="B Nazanin" panose="00000400000000000000" pitchFamily="2" charset="-78"/>
              </a:rPr>
              <a:t>5</a:t>
            </a:fld>
            <a:endParaRPr lang="en-US">
              <a:cs typeface="B Nazanin" panose="00000400000000000000" pitchFamily="2" charset="-78"/>
            </a:endParaRPr>
          </a:p>
        </p:txBody>
      </p:sp>
    </p:spTree>
    <p:extLst>
      <p:ext uri="{BB962C8B-B14F-4D97-AF65-F5344CB8AC3E}">
        <p14:creationId xmlns:p14="http://schemas.microsoft.com/office/powerpoint/2010/main" val="1924686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DegreeOverview</a:t>
            </a:r>
            <a:endParaRPr lang="en-US" dirty="0"/>
          </a:p>
        </p:txBody>
      </p:sp>
      <p:sp>
        <p:nvSpPr>
          <p:cNvPr id="5" name="Slide Number Placeholder 4"/>
          <p:cNvSpPr>
            <a:spLocks noGrp="1"/>
          </p:cNvSpPr>
          <p:nvPr>
            <p:ph type="sldNum" sz="quarter" idx="12"/>
          </p:nvPr>
        </p:nvSpPr>
        <p:spPr/>
        <p:txBody>
          <a:bodyPr/>
          <a:lstStyle/>
          <a:p>
            <a:fld id="{89C98FDE-3B5C-FF48-912D-EB9267A18C18}" type="slidenum">
              <a:rPr lang="en-US" smtClean="0"/>
              <a:t>6</a:t>
            </a:fld>
            <a:endParaRPr lang="en-US"/>
          </a:p>
        </p:txBody>
      </p:sp>
      <p:sp>
        <p:nvSpPr>
          <p:cNvPr id="2" name="Title 1"/>
          <p:cNvSpPr>
            <a:spLocks noGrp="1"/>
          </p:cNvSpPr>
          <p:nvPr>
            <p:ph type="title" idx="4294967295"/>
          </p:nvPr>
        </p:nvSpPr>
        <p:spPr>
          <a:xfrm>
            <a:off x="1154083" y="287338"/>
            <a:ext cx="10058400" cy="665162"/>
          </a:xfrm>
        </p:spPr>
        <p:txBody>
          <a:bodyPr>
            <a:normAutofit fontScale="90000"/>
          </a:bodyPr>
          <a:lstStyle/>
          <a:p>
            <a:pPr lvl="0" algn="ctr"/>
            <a:r>
              <a:rPr lang="en-US" dirty="0">
                <a:solidFill>
                  <a:schemeClr val="tx1">
                    <a:lumMod val="95000"/>
                    <a:lumOff val="5000"/>
                  </a:schemeClr>
                </a:solidFill>
                <a:cs typeface="B Nazanin" panose="00000400000000000000" pitchFamily="2" charset="-78"/>
              </a:rPr>
              <a:t>4. Normal </a:t>
            </a:r>
            <a:r>
              <a:rPr lang="en-US" dirty="0" smtClean="0">
                <a:solidFill>
                  <a:schemeClr val="tx1">
                    <a:lumMod val="95000"/>
                    <a:lumOff val="5000"/>
                  </a:schemeClr>
                </a:solidFill>
                <a:cs typeface="B Nazanin" panose="00000400000000000000" pitchFamily="2" charset="-78"/>
              </a:rPr>
              <a:t>requirements</a:t>
            </a:r>
            <a:endParaRPr lang="en-US" dirty="0">
              <a:solidFill>
                <a:schemeClr val="tx1">
                  <a:lumMod val="95000"/>
                  <a:lumOff val="5000"/>
                </a:schemeClr>
              </a:solidFill>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76025351"/>
              </p:ext>
            </p:extLst>
          </p:nvPr>
        </p:nvGraphicFramePr>
        <p:xfrm>
          <a:off x="1809750" y="952499"/>
          <a:ext cx="9601200" cy="5507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9770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a:solidFill>
                  <a:schemeClr val="tx1">
                    <a:lumMod val="95000"/>
                    <a:lumOff val="5000"/>
                  </a:schemeClr>
                </a:solidFill>
                <a:cs typeface="B Nazanin" panose="00000400000000000000" pitchFamily="2" charset="-78"/>
              </a:rPr>
              <a:t>5.Expected </a:t>
            </a:r>
            <a:r>
              <a:rPr lang="en-US" dirty="0" smtClean="0">
                <a:solidFill>
                  <a:schemeClr val="tx1">
                    <a:lumMod val="95000"/>
                    <a:lumOff val="5000"/>
                  </a:schemeClr>
                </a:solidFill>
                <a:cs typeface="B Nazanin" panose="00000400000000000000" pitchFamily="2" charset="-78"/>
              </a:rPr>
              <a:t>requirements</a:t>
            </a:r>
            <a:endParaRPr lang="en-US" dirty="0"/>
          </a:p>
        </p:txBody>
      </p:sp>
      <p:sp>
        <p:nvSpPr>
          <p:cNvPr id="7" name="Content Placeholder 6"/>
          <p:cNvSpPr>
            <a:spLocks noGrp="1"/>
          </p:cNvSpPr>
          <p:nvPr>
            <p:ph idx="1"/>
          </p:nvPr>
        </p:nvSpPr>
        <p:spPr/>
        <p:txBody>
          <a:bodyPr>
            <a:normAutofit/>
          </a:bodyPr>
          <a:lstStyle/>
          <a:p>
            <a:pPr algn="r" rtl="1">
              <a:buFont typeface="Wingdings" panose="05000000000000000000" pitchFamily="2" charset="2"/>
              <a:buChar char="ü"/>
            </a:pPr>
            <a:r>
              <a:rPr lang="ar-SA" sz="2800" dirty="0" smtClean="0"/>
              <a:t> </a:t>
            </a:r>
            <a:r>
              <a:rPr lang="fa-IR" sz="2800" dirty="0" smtClean="0"/>
              <a:t>وارد </a:t>
            </a:r>
            <a:r>
              <a:rPr lang="fa-IR" sz="2800" dirty="0"/>
              <a:t>کردن ارزیابی ها (نمرات) توسط ارائه دهنده درس.</a:t>
            </a:r>
            <a:endParaRPr lang="en-US" sz="2800" dirty="0"/>
          </a:p>
          <a:p>
            <a:pPr algn="r" rtl="1">
              <a:buFont typeface="Wingdings" panose="05000000000000000000" pitchFamily="2" charset="2"/>
              <a:buChar char="ü"/>
            </a:pPr>
            <a:r>
              <a:rPr lang="ar-SA" sz="2800" dirty="0" smtClean="0"/>
              <a:t> </a:t>
            </a:r>
            <a:r>
              <a:rPr lang="fa-IR" sz="2800" dirty="0" smtClean="0"/>
              <a:t>امکان </a:t>
            </a:r>
            <a:r>
              <a:rPr lang="fa-IR" sz="2800" dirty="0"/>
              <a:t>اخذ درس با توجه به چارت.</a:t>
            </a:r>
            <a:endParaRPr lang="en-US" sz="2800" dirty="0"/>
          </a:p>
          <a:p>
            <a:pPr algn="r" rtl="1">
              <a:buFont typeface="Wingdings" panose="05000000000000000000" pitchFamily="2" charset="2"/>
              <a:buChar char="ü"/>
            </a:pPr>
            <a:r>
              <a:rPr lang="ar-SA" sz="2800" dirty="0" smtClean="0"/>
              <a:t> </a:t>
            </a:r>
            <a:r>
              <a:rPr lang="fa-IR" sz="2800" dirty="0" smtClean="0"/>
              <a:t>وجود </a:t>
            </a:r>
            <a:r>
              <a:rPr lang="fa-IR" sz="2800" dirty="0"/>
              <a:t>مدیر فنی سیستم برای افزودن دانشکده، رشته، گرایش، دانشجو و استاد و ایجاد هر تغییر در هر مورد.</a:t>
            </a:r>
            <a:endParaRPr lang="en-US" sz="2800" dirty="0"/>
          </a:p>
          <a:p>
            <a:pPr algn="r" rtl="1">
              <a:buFont typeface="Wingdings" panose="05000000000000000000" pitchFamily="2" charset="2"/>
              <a:buChar char="ü"/>
            </a:pPr>
            <a:r>
              <a:rPr lang="ar-SA" sz="2800" dirty="0" smtClean="0"/>
              <a:t> </a:t>
            </a:r>
            <a:r>
              <a:rPr lang="fa-IR" sz="2800" dirty="0" smtClean="0"/>
              <a:t>نیاز </a:t>
            </a:r>
            <a:r>
              <a:rPr lang="fa-IR" sz="2800" dirty="0"/>
              <a:t>به کارشناس بخش برای تایید دروس و نظارت بر چارت بخش مربوطه.</a:t>
            </a:r>
            <a:endParaRPr lang="en-US" sz="2800" dirty="0"/>
          </a:p>
          <a:p>
            <a:pPr algn="r" rtl="1">
              <a:buFont typeface="Wingdings" panose="05000000000000000000" pitchFamily="2" charset="2"/>
              <a:buChar char="ü"/>
            </a:pPr>
            <a:r>
              <a:rPr lang="ar-SA" sz="2800" dirty="0" smtClean="0"/>
              <a:t> </a:t>
            </a:r>
            <a:r>
              <a:rPr lang="fa-IR" sz="2800" dirty="0" smtClean="0"/>
              <a:t>امکان </a:t>
            </a:r>
            <a:r>
              <a:rPr lang="fa-IR" sz="2800" dirty="0"/>
              <a:t>ویرایش اطلاعات کاربری توسط کاربران.</a:t>
            </a:r>
            <a:endParaRPr lang="en-US" sz="2800" dirty="0"/>
          </a:p>
          <a:p>
            <a:pPr algn="r" rtl="1">
              <a:buFont typeface="Wingdings" panose="05000000000000000000" pitchFamily="2" charset="2"/>
              <a:buChar char="Ø"/>
            </a:pPr>
            <a:endParaRPr lang="ar-SA" sz="2800" dirty="0" smtClean="0">
              <a:cs typeface="B Nazanin" panose="00000400000000000000" pitchFamily="2" charset="-78"/>
            </a:endParaRPr>
          </a:p>
        </p:txBody>
      </p:sp>
      <p:sp>
        <p:nvSpPr>
          <p:cNvPr id="2" name="Footer Placeholder 1"/>
          <p:cNvSpPr>
            <a:spLocks noGrp="1"/>
          </p:cNvSpPr>
          <p:nvPr>
            <p:ph type="ftr" sz="quarter" idx="11"/>
          </p:nvPr>
        </p:nvSpPr>
        <p:spPr/>
        <p:txBody>
          <a:bodyPr/>
          <a:lstStyle/>
          <a:p>
            <a:r>
              <a:rPr lang="en-US" smtClean="0"/>
              <a:t>DegreeOverview</a:t>
            </a:r>
            <a:endParaRPr lang="en-US" dirty="0"/>
          </a:p>
        </p:txBody>
      </p:sp>
      <p:sp>
        <p:nvSpPr>
          <p:cNvPr id="3" name="Slide Number Placeholder 2"/>
          <p:cNvSpPr>
            <a:spLocks noGrp="1"/>
          </p:cNvSpPr>
          <p:nvPr>
            <p:ph type="sldNum" sz="quarter" idx="12"/>
          </p:nvPr>
        </p:nvSpPr>
        <p:spPr/>
        <p:txBody>
          <a:bodyPr/>
          <a:lstStyle/>
          <a:p>
            <a:fld id="{89C98FDE-3B5C-FF48-912D-EB9267A18C18}" type="slidenum">
              <a:rPr lang="en-US" smtClean="0"/>
              <a:t>7</a:t>
            </a:fld>
            <a:endParaRPr lang="en-US"/>
          </a:p>
        </p:txBody>
      </p:sp>
      <p:sp>
        <p:nvSpPr>
          <p:cNvPr id="4" name="Title 1"/>
          <p:cNvSpPr txBox="1">
            <a:spLocks/>
          </p:cNvSpPr>
          <p:nvPr/>
        </p:nvSpPr>
        <p:spPr>
          <a:xfrm>
            <a:off x="1154083" y="287338"/>
            <a:ext cx="10058400" cy="665162"/>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dirty="0">
              <a:solidFill>
                <a:schemeClr val="tx1">
                  <a:lumMod val="95000"/>
                  <a:lumOff val="5000"/>
                </a:schemeClr>
              </a:solidFill>
            </a:endParaRPr>
          </a:p>
        </p:txBody>
      </p:sp>
    </p:spTree>
    <p:extLst>
      <p:ext uri="{BB962C8B-B14F-4D97-AF65-F5344CB8AC3E}">
        <p14:creationId xmlns:p14="http://schemas.microsoft.com/office/powerpoint/2010/main" val="2925421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a:solidFill>
                  <a:schemeClr val="tx1">
                    <a:lumMod val="95000"/>
                    <a:lumOff val="5000"/>
                  </a:schemeClr>
                </a:solidFill>
                <a:cs typeface="B Nazanin" panose="00000400000000000000" pitchFamily="2" charset="-78"/>
              </a:rPr>
              <a:t>6.Exiting </a:t>
            </a:r>
            <a:r>
              <a:rPr lang="en-US" dirty="0" smtClean="0">
                <a:solidFill>
                  <a:schemeClr val="tx1">
                    <a:lumMod val="95000"/>
                    <a:lumOff val="5000"/>
                  </a:schemeClr>
                </a:solidFill>
                <a:cs typeface="B Nazanin" panose="00000400000000000000" pitchFamily="2" charset="-78"/>
              </a:rPr>
              <a:t>requirements</a:t>
            </a:r>
            <a:endParaRPr lang="en-US" dirty="0">
              <a:solidFill>
                <a:schemeClr val="tx1">
                  <a:lumMod val="95000"/>
                  <a:lumOff val="5000"/>
                </a:schemeClr>
              </a:solidFill>
            </a:endParaRPr>
          </a:p>
        </p:txBody>
      </p:sp>
      <p:sp>
        <p:nvSpPr>
          <p:cNvPr id="3" name="Content Placeholder 2"/>
          <p:cNvSpPr>
            <a:spLocks noGrp="1"/>
          </p:cNvSpPr>
          <p:nvPr>
            <p:ph idx="1"/>
          </p:nvPr>
        </p:nvSpPr>
        <p:spPr>
          <a:xfrm>
            <a:off x="1097280" y="2065726"/>
            <a:ext cx="10058400" cy="4023360"/>
          </a:xfrm>
        </p:spPr>
        <p:txBody>
          <a:bodyPr/>
          <a:lstStyle/>
          <a:p>
            <a:pPr algn="r" rtl="1">
              <a:buFont typeface="Wingdings" panose="05000000000000000000" pitchFamily="2" charset="2"/>
              <a:buChar char="ü"/>
            </a:pPr>
            <a:r>
              <a:rPr lang="ar-SA" sz="3200" dirty="0" smtClean="0"/>
              <a:t> </a:t>
            </a:r>
            <a:r>
              <a:rPr lang="fa-IR" sz="3200" dirty="0" smtClean="0"/>
              <a:t>ارائه </a:t>
            </a:r>
            <a:r>
              <a:rPr lang="fa-IR" sz="3200" dirty="0"/>
              <a:t>نمودار پیشرفت تحصیلی دانشجو در طی گرفتن مدرک. </a:t>
            </a:r>
            <a:endParaRPr lang="en-US" sz="3200" dirty="0"/>
          </a:p>
          <a:p>
            <a:pPr algn="r" rtl="1">
              <a:buFont typeface="Wingdings" panose="05000000000000000000" pitchFamily="2" charset="2"/>
              <a:buChar char="ü"/>
            </a:pPr>
            <a:r>
              <a:rPr lang="ar-SA" sz="3200" dirty="0" smtClean="0"/>
              <a:t> </a:t>
            </a:r>
            <a:r>
              <a:rPr lang="fa-IR" sz="3200" dirty="0" smtClean="0"/>
              <a:t>مشاهده </a:t>
            </a:r>
            <a:r>
              <a:rPr lang="fa-IR" sz="3200" dirty="0"/>
              <a:t>اطلاعات دانشجویان و اساتید توسط کارشناس بخش مربوطه.</a:t>
            </a:r>
            <a:endParaRPr lang="en-US" sz="3200" dirty="0"/>
          </a:p>
          <a:p>
            <a:pPr algn="r" rtl="1">
              <a:buFont typeface="Wingdings" panose="05000000000000000000" pitchFamily="2" charset="2"/>
              <a:buChar char="ü"/>
            </a:pPr>
            <a:endParaRPr lang="ar-SA" sz="3200" dirty="0">
              <a:cs typeface="B Nazanin" panose="00000400000000000000" pitchFamily="2" charset="-78"/>
            </a:endParaRPr>
          </a:p>
        </p:txBody>
      </p:sp>
      <p:sp>
        <p:nvSpPr>
          <p:cNvPr id="4" name="Footer Placeholder 3"/>
          <p:cNvSpPr>
            <a:spLocks noGrp="1"/>
          </p:cNvSpPr>
          <p:nvPr>
            <p:ph type="ftr" sz="quarter" idx="11"/>
          </p:nvPr>
        </p:nvSpPr>
        <p:spPr/>
        <p:txBody>
          <a:bodyPr/>
          <a:lstStyle/>
          <a:p>
            <a:r>
              <a:rPr lang="en-US" smtClean="0"/>
              <a:t>DegreeOverview</a:t>
            </a:r>
            <a:endParaRPr lang="en-US" dirty="0"/>
          </a:p>
        </p:txBody>
      </p:sp>
      <p:sp>
        <p:nvSpPr>
          <p:cNvPr id="5" name="Slide Number Placeholder 4"/>
          <p:cNvSpPr>
            <a:spLocks noGrp="1"/>
          </p:cNvSpPr>
          <p:nvPr>
            <p:ph type="sldNum" sz="quarter" idx="12"/>
          </p:nvPr>
        </p:nvSpPr>
        <p:spPr/>
        <p:txBody>
          <a:bodyPr/>
          <a:lstStyle/>
          <a:p>
            <a:fld id="{89C98FDE-3B5C-FF48-912D-EB9267A18C18}" type="slidenum">
              <a:rPr lang="en-US" smtClean="0"/>
              <a:t>8</a:t>
            </a:fld>
            <a:endParaRPr lang="en-US"/>
          </a:p>
        </p:txBody>
      </p:sp>
    </p:spTree>
    <p:extLst>
      <p:ext uri="{BB962C8B-B14F-4D97-AF65-F5344CB8AC3E}">
        <p14:creationId xmlns:p14="http://schemas.microsoft.com/office/powerpoint/2010/main" val="3377782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20225"/>
          </a:xfrm>
        </p:spPr>
        <p:txBody>
          <a:bodyPr/>
          <a:lstStyle/>
          <a:p>
            <a:pPr algn="ctr"/>
            <a:r>
              <a:rPr lang="fa-IR" dirty="0" smtClean="0"/>
              <a:t>7</a:t>
            </a:r>
            <a:r>
              <a:rPr lang="en-US" dirty="0" smtClean="0"/>
              <a:t>.Project </a:t>
            </a:r>
            <a:r>
              <a:rPr lang="en-US" dirty="0"/>
              <a:t>Deliverables</a:t>
            </a:r>
            <a:endParaRPr lang="en-US" dirty="0"/>
          </a:p>
        </p:txBody>
      </p:sp>
      <p:sp>
        <p:nvSpPr>
          <p:cNvPr id="3" name="Content Placeholder 2"/>
          <p:cNvSpPr>
            <a:spLocks noGrp="1"/>
          </p:cNvSpPr>
          <p:nvPr>
            <p:ph idx="1"/>
          </p:nvPr>
        </p:nvSpPr>
        <p:spPr>
          <a:xfrm>
            <a:off x="631065" y="1729823"/>
            <a:ext cx="10895527" cy="4593703"/>
          </a:xfrm>
        </p:spPr>
        <p:txBody>
          <a:bodyPr>
            <a:normAutofit/>
          </a:bodyPr>
          <a:lstStyle/>
          <a:p>
            <a:pPr algn="r" rtl="1">
              <a:buFont typeface="Wingdings" panose="05000000000000000000" pitchFamily="2" charset="2"/>
              <a:buChar char="ü"/>
            </a:pPr>
            <a:r>
              <a:rPr lang="ar-SA" sz="2400" dirty="0">
                <a:cs typeface="B Nazanin" panose="00000400000000000000" pitchFamily="2" charset="-78"/>
              </a:rPr>
              <a:t>یک </a:t>
            </a:r>
            <a:r>
              <a:rPr lang="en-US" sz="2400" dirty="0">
                <a:cs typeface="B Nazanin" panose="00000400000000000000" pitchFamily="2" charset="-78"/>
              </a:rPr>
              <a:t>document</a:t>
            </a:r>
            <a:r>
              <a:rPr lang="ar-SA" sz="2400" dirty="0">
                <a:cs typeface="B Nazanin" panose="00000400000000000000" pitchFamily="2" charset="-78"/>
              </a:rPr>
              <a:t> کامل شامل </a:t>
            </a:r>
            <a:r>
              <a:rPr lang="en-US" sz="2400" dirty="0">
                <a:cs typeface="B Nazanin" panose="00000400000000000000" pitchFamily="2" charset="-78"/>
              </a:rPr>
              <a:t>overview</a:t>
            </a:r>
            <a:r>
              <a:rPr lang="ar-SA" sz="2400" dirty="0">
                <a:cs typeface="B Nazanin" panose="00000400000000000000" pitchFamily="2" charset="-78"/>
              </a:rPr>
              <a:t> ای از پروژه، اهداف این پروژه، روند کاری، </a:t>
            </a:r>
            <a:r>
              <a:rPr lang="en-US" sz="2400" dirty="0">
                <a:cs typeface="B Nazanin" panose="00000400000000000000" pitchFamily="2" charset="-78"/>
              </a:rPr>
              <a:t>requirement</a:t>
            </a:r>
            <a:r>
              <a:rPr lang="ar-SA" sz="2400" dirty="0">
                <a:cs typeface="B Nazanin" panose="00000400000000000000" pitchFamily="2" charset="-78"/>
              </a:rPr>
              <a:t> ها، توضیحی از انواع مدل ها و مدل انتخابی ما، توضیح فاز های مدل انتخابی روی پروژه،نمودارهای </a:t>
            </a:r>
            <a:r>
              <a:rPr lang="en-US" sz="2400" dirty="0">
                <a:cs typeface="B Nazanin" panose="00000400000000000000" pitchFamily="2" charset="-78"/>
              </a:rPr>
              <a:t>ERD</a:t>
            </a:r>
            <a:r>
              <a:rPr lang="ar-SA" sz="2400" dirty="0">
                <a:cs typeface="B Nazanin" panose="00000400000000000000" pitchFamily="2" charset="-78"/>
              </a:rPr>
              <a:t>،</a:t>
            </a:r>
            <a:r>
              <a:rPr lang="en-US" sz="2400" dirty="0">
                <a:cs typeface="B Nazanin" panose="00000400000000000000" pitchFamily="2" charset="-78"/>
              </a:rPr>
              <a:t> DFD</a:t>
            </a:r>
            <a:r>
              <a:rPr lang="ar-SA" sz="2400" dirty="0">
                <a:cs typeface="B Nazanin" panose="00000400000000000000" pitchFamily="2" charset="-78"/>
              </a:rPr>
              <a:t> و </a:t>
            </a:r>
            <a:r>
              <a:rPr lang="en-US" sz="2400" dirty="0">
                <a:cs typeface="B Nazanin" panose="00000400000000000000" pitchFamily="2" charset="-78"/>
              </a:rPr>
              <a:t>FHD</a:t>
            </a:r>
            <a:r>
              <a:rPr lang="ar-SA" sz="2400" dirty="0">
                <a:cs typeface="B Nazanin" panose="00000400000000000000" pitchFamily="2" charset="-78"/>
              </a:rPr>
              <a:t>.</a:t>
            </a:r>
            <a:endParaRPr lang="en-US" sz="2400" dirty="0">
              <a:cs typeface="B Nazanin" panose="00000400000000000000" pitchFamily="2" charset="-78"/>
            </a:endParaRPr>
          </a:p>
          <a:p>
            <a:pPr algn="r" rtl="1">
              <a:buFont typeface="Wingdings" panose="05000000000000000000" pitchFamily="2" charset="2"/>
              <a:buChar char="ü"/>
            </a:pPr>
            <a:r>
              <a:rPr lang="fa-IR" sz="2400" dirty="0" smtClean="0">
                <a:cs typeface="B Nazanin" panose="00000400000000000000" pitchFamily="2" charset="-78"/>
              </a:rPr>
              <a:t> </a:t>
            </a:r>
            <a:r>
              <a:rPr lang="fa-IR" sz="2400" dirty="0">
                <a:cs typeface="B Nazanin" panose="00000400000000000000" pitchFamily="2" charset="-78"/>
              </a:rPr>
              <a:t>همچنین در ابتدا یک </a:t>
            </a:r>
            <a:r>
              <a:rPr lang="en-US" sz="2400" dirty="0">
                <a:cs typeface="B Nazanin" panose="00000400000000000000" pitchFamily="2" charset="-78"/>
              </a:rPr>
              <a:t>prototype</a:t>
            </a:r>
            <a:r>
              <a:rPr lang="fa-IR" sz="2400" dirty="0">
                <a:cs typeface="B Nazanin" panose="00000400000000000000" pitchFamily="2" charset="-78"/>
              </a:rPr>
              <a:t> از </a:t>
            </a:r>
            <a:r>
              <a:rPr lang="en-US" sz="2400" dirty="0">
                <a:cs typeface="B Nazanin" panose="00000400000000000000" pitchFamily="2" charset="-78"/>
              </a:rPr>
              <a:t>UI</a:t>
            </a:r>
            <a:r>
              <a:rPr lang="fa-IR" sz="2400" dirty="0">
                <a:cs typeface="B Nazanin" panose="00000400000000000000" pitchFamily="2" charset="-78"/>
              </a:rPr>
              <a:t> سیستم ارائه میشود.</a:t>
            </a:r>
            <a:endParaRPr lang="en-US" sz="2400" dirty="0">
              <a:cs typeface="B Nazanin" panose="00000400000000000000" pitchFamily="2" charset="-78"/>
            </a:endParaRPr>
          </a:p>
          <a:p>
            <a:pPr algn="r" rtl="1">
              <a:buFont typeface="Wingdings" panose="05000000000000000000" pitchFamily="2" charset="2"/>
              <a:buChar char="ü"/>
            </a:pPr>
            <a:r>
              <a:rPr lang="ar-SA" sz="2400" dirty="0">
                <a:cs typeface="B Nazanin" panose="00000400000000000000" pitchFamily="2" charset="-78"/>
              </a:rPr>
              <a:t> </a:t>
            </a:r>
            <a:r>
              <a:rPr lang="fa-IR" sz="2400" dirty="0" smtClean="0">
                <a:cs typeface="B Nazanin" panose="00000400000000000000" pitchFamily="2" charset="-78"/>
              </a:rPr>
              <a:t>سیستمی </a:t>
            </a:r>
            <a:r>
              <a:rPr lang="fa-IR" sz="2400" dirty="0">
                <a:cs typeface="B Nazanin" panose="00000400000000000000" pitchFamily="2" charset="-78"/>
              </a:rPr>
              <a:t>که ارئه میشود به این ترتیب میباشد:</a:t>
            </a:r>
            <a:endParaRPr lang="en-US" sz="2400" dirty="0">
              <a:cs typeface="B Nazanin" panose="00000400000000000000" pitchFamily="2" charset="-78"/>
            </a:endParaRPr>
          </a:p>
          <a:p>
            <a:pPr lvl="1" algn="r" rtl="1">
              <a:buFont typeface="Wingdings" panose="05000000000000000000" pitchFamily="2" charset="2"/>
              <a:buChar char="ü"/>
            </a:pPr>
            <a:r>
              <a:rPr lang="ar-SA" sz="2400" b="1" dirty="0" smtClean="0">
                <a:cs typeface="B Nazanin" panose="00000400000000000000" pitchFamily="2" charset="-78"/>
              </a:rPr>
              <a:t> </a:t>
            </a:r>
            <a:r>
              <a:rPr lang="fa-IR" sz="2400" b="1" dirty="0" smtClean="0">
                <a:cs typeface="B Nazanin" panose="00000400000000000000" pitchFamily="2" charset="-78"/>
              </a:rPr>
              <a:t>یک </a:t>
            </a:r>
            <a:r>
              <a:rPr lang="fa-IR" sz="2400" b="1" dirty="0">
                <a:cs typeface="B Nazanin" panose="00000400000000000000" pitchFamily="2" charset="-78"/>
              </a:rPr>
              <a:t>مدیر فنی در سیستم وجود </a:t>
            </a:r>
            <a:r>
              <a:rPr lang="fa-IR" sz="2400" b="1" dirty="0" smtClean="0">
                <a:cs typeface="B Nazanin" panose="00000400000000000000" pitchFamily="2" charset="-78"/>
              </a:rPr>
              <a:t>دارد</a:t>
            </a:r>
            <a:endParaRPr lang="ar-SA" sz="2400" b="1" dirty="0" smtClean="0">
              <a:cs typeface="B Nazanin" panose="00000400000000000000" pitchFamily="2" charset="-78"/>
            </a:endParaRPr>
          </a:p>
          <a:p>
            <a:pPr lvl="2" algn="r" rtl="1">
              <a:buFont typeface="Wingdings" panose="05000000000000000000" pitchFamily="2" charset="2"/>
              <a:buChar char="ü"/>
            </a:pPr>
            <a:r>
              <a:rPr lang="fa-IR" sz="1600" dirty="0" smtClean="0">
                <a:cs typeface="B Nazanin" panose="00000400000000000000" pitchFamily="2" charset="-78"/>
              </a:rPr>
              <a:t> </a:t>
            </a:r>
            <a:r>
              <a:rPr lang="fa-IR" sz="1800" dirty="0">
                <a:cs typeface="B Nazanin" panose="00000400000000000000" pitchFamily="2" charset="-78"/>
              </a:rPr>
              <a:t>که </a:t>
            </a:r>
            <a:r>
              <a:rPr lang="en-US" sz="1800" dirty="0">
                <a:cs typeface="B Nazanin" panose="00000400000000000000" pitchFamily="2" charset="-78"/>
              </a:rPr>
              <a:t>username </a:t>
            </a:r>
            <a:r>
              <a:rPr lang="fa-IR" sz="1800" dirty="0">
                <a:cs typeface="B Nazanin" panose="00000400000000000000" pitchFamily="2" charset="-78"/>
              </a:rPr>
              <a:t> و </a:t>
            </a:r>
            <a:r>
              <a:rPr lang="en-US" sz="1800" dirty="0">
                <a:cs typeface="B Nazanin" panose="00000400000000000000" pitchFamily="2" charset="-78"/>
              </a:rPr>
              <a:t>password</a:t>
            </a:r>
            <a:r>
              <a:rPr lang="fa-IR" sz="1800" dirty="0">
                <a:cs typeface="B Nazanin" panose="00000400000000000000" pitchFamily="2" charset="-78"/>
              </a:rPr>
              <a:t> او را به دانشگاه تحویل میدهیم. </a:t>
            </a:r>
            <a:endParaRPr lang="ar-SA" sz="1800" dirty="0" smtClean="0">
              <a:cs typeface="B Nazanin" panose="00000400000000000000" pitchFamily="2" charset="-78"/>
            </a:endParaRPr>
          </a:p>
          <a:p>
            <a:pPr lvl="2" algn="r" rtl="1">
              <a:buFont typeface="Wingdings" panose="05000000000000000000" pitchFamily="2" charset="2"/>
              <a:buChar char="ü"/>
            </a:pPr>
            <a:r>
              <a:rPr lang="fa-IR" sz="1800" dirty="0" smtClean="0">
                <a:cs typeface="B Nazanin" panose="00000400000000000000" pitchFamily="2" charset="-78"/>
              </a:rPr>
              <a:t>وظیفه </a:t>
            </a:r>
            <a:r>
              <a:rPr lang="fa-IR" sz="1800" dirty="0">
                <a:cs typeface="B Nazanin" panose="00000400000000000000" pitchFamily="2" charset="-78"/>
              </a:rPr>
              <a:t>ایجاد و ویرایش دانشکده، رشته، گرایش را به عهده دارد. </a:t>
            </a:r>
            <a:endParaRPr lang="ar-SA" sz="1800" dirty="0" smtClean="0">
              <a:cs typeface="B Nazanin" panose="00000400000000000000" pitchFamily="2" charset="-78"/>
            </a:endParaRPr>
          </a:p>
          <a:p>
            <a:pPr lvl="2" algn="r" rtl="1">
              <a:buFont typeface="Wingdings" panose="05000000000000000000" pitchFamily="2" charset="2"/>
              <a:buChar char="ü"/>
            </a:pPr>
            <a:r>
              <a:rPr lang="fa-IR" sz="1800" dirty="0" smtClean="0">
                <a:cs typeface="B Nazanin" panose="00000400000000000000" pitchFamily="2" charset="-78"/>
              </a:rPr>
              <a:t>ثبت </a:t>
            </a:r>
            <a:r>
              <a:rPr lang="fa-IR" sz="1800" dirty="0">
                <a:cs typeface="B Nazanin" panose="00000400000000000000" pitchFamily="2" charset="-78"/>
              </a:rPr>
              <a:t>نام و ویرایش دانشجویان و اساتید و کارشناسان بخش نیز بر عهده اوست. </a:t>
            </a:r>
            <a:endParaRPr lang="en-US" sz="1800" dirty="0">
              <a:cs typeface="B Nazanin" panose="00000400000000000000" pitchFamily="2" charset="-78"/>
            </a:endParaRPr>
          </a:p>
          <a:p>
            <a:pPr lvl="1" algn="r" rtl="1">
              <a:buFont typeface="Wingdings" panose="05000000000000000000" pitchFamily="2" charset="2"/>
              <a:buChar char="ü"/>
            </a:pPr>
            <a:r>
              <a:rPr lang="fa-IR" sz="2400" b="1" dirty="0">
                <a:cs typeface="B Nazanin" panose="00000400000000000000" pitchFamily="2" charset="-78"/>
              </a:rPr>
              <a:t>کارشناس</a:t>
            </a:r>
            <a:r>
              <a:rPr lang="fa-IR" sz="2400" dirty="0">
                <a:cs typeface="B Nazanin" panose="00000400000000000000" pitchFamily="2" charset="-78"/>
              </a:rPr>
              <a:t> </a:t>
            </a:r>
            <a:r>
              <a:rPr lang="fa-IR" sz="2400" b="1" dirty="0" smtClean="0">
                <a:cs typeface="B Nazanin" panose="00000400000000000000" pitchFamily="2" charset="-78"/>
              </a:rPr>
              <a:t>بخش</a:t>
            </a:r>
            <a:endParaRPr lang="ar-SA" sz="2400" b="1" dirty="0" smtClean="0">
              <a:cs typeface="B Nazanin" panose="00000400000000000000" pitchFamily="2" charset="-78"/>
            </a:endParaRPr>
          </a:p>
          <a:p>
            <a:pPr lvl="2" algn="r" rtl="1">
              <a:buFont typeface="Wingdings" panose="05000000000000000000" pitchFamily="2" charset="2"/>
              <a:buChar char="ü"/>
            </a:pPr>
            <a:r>
              <a:rPr lang="fa-IR" sz="1800" dirty="0" smtClean="0">
                <a:cs typeface="B Nazanin" panose="00000400000000000000" pitchFamily="2" charset="-78"/>
              </a:rPr>
              <a:t> </a:t>
            </a:r>
            <a:r>
              <a:rPr lang="fa-IR" sz="1800" dirty="0">
                <a:cs typeface="B Nazanin" panose="00000400000000000000" pitchFamily="2" charset="-78"/>
              </a:rPr>
              <a:t>وظیفه تأیید درس هایی که استاد درخواست ارائه میدهد را دارد و بر چارت نظارت میکند</a:t>
            </a:r>
            <a:r>
              <a:rPr lang="fa-IR" sz="1800" dirty="0" smtClean="0">
                <a:cs typeface="B Nazanin" panose="00000400000000000000" pitchFamily="2" charset="-78"/>
              </a:rPr>
              <a:t>.</a:t>
            </a:r>
            <a:endParaRPr lang="ar-SA" sz="1800" dirty="0" smtClean="0">
              <a:cs typeface="B Nazanin" panose="00000400000000000000" pitchFamily="2" charset="-78"/>
            </a:endParaRPr>
          </a:p>
          <a:p>
            <a:pPr lvl="2" algn="r" rtl="1">
              <a:buFont typeface="Wingdings" panose="05000000000000000000" pitchFamily="2" charset="2"/>
              <a:buChar char="ü"/>
            </a:pPr>
            <a:r>
              <a:rPr lang="fa-IR" sz="1800" dirty="0" smtClean="0">
                <a:cs typeface="B Nazanin" panose="00000400000000000000" pitchFamily="2" charset="-78"/>
              </a:rPr>
              <a:t> </a:t>
            </a:r>
            <a:r>
              <a:rPr lang="fa-IR" sz="1800" dirty="0">
                <a:cs typeface="B Nazanin" panose="00000400000000000000" pitchFamily="2" charset="-78"/>
              </a:rPr>
              <a:t>و همچنین میتواند اساتید و دانشجویان بخش خود و چارت رشته های مختلف را مشاهده کند.</a:t>
            </a:r>
            <a:endParaRPr lang="en-US" sz="1800" dirty="0">
              <a:cs typeface="B Nazanin" panose="00000400000000000000" pitchFamily="2" charset="-78"/>
            </a:endParaRPr>
          </a:p>
          <a:p>
            <a:pPr algn="r"/>
            <a:endParaRPr lang="en-US" sz="2400" dirty="0">
              <a:cs typeface="B Nazanin" panose="00000400000000000000" pitchFamily="2" charset="-78"/>
            </a:endParaRPr>
          </a:p>
        </p:txBody>
      </p:sp>
      <p:sp>
        <p:nvSpPr>
          <p:cNvPr id="4" name="Footer Placeholder 3"/>
          <p:cNvSpPr>
            <a:spLocks noGrp="1"/>
          </p:cNvSpPr>
          <p:nvPr>
            <p:ph type="ftr" sz="quarter" idx="11"/>
          </p:nvPr>
        </p:nvSpPr>
        <p:spPr/>
        <p:txBody>
          <a:bodyPr/>
          <a:lstStyle/>
          <a:p>
            <a:r>
              <a:rPr lang="en-US" smtClean="0"/>
              <a:t>DegreeOverview</a:t>
            </a:r>
            <a:endParaRPr lang="en-US" dirty="0"/>
          </a:p>
        </p:txBody>
      </p:sp>
      <p:sp>
        <p:nvSpPr>
          <p:cNvPr id="5" name="Slide Number Placeholder 4"/>
          <p:cNvSpPr>
            <a:spLocks noGrp="1"/>
          </p:cNvSpPr>
          <p:nvPr>
            <p:ph type="sldNum" sz="quarter" idx="12"/>
          </p:nvPr>
        </p:nvSpPr>
        <p:spPr/>
        <p:txBody>
          <a:bodyPr/>
          <a:lstStyle/>
          <a:p>
            <a:fld id="{89C98FDE-3B5C-FF48-912D-EB9267A18C18}" type="slidenum">
              <a:rPr lang="en-US" smtClean="0"/>
              <a:t>9</a:t>
            </a:fld>
            <a:endParaRPr lang="en-US"/>
          </a:p>
        </p:txBody>
      </p:sp>
    </p:spTree>
    <p:extLst>
      <p:ext uri="{BB962C8B-B14F-4D97-AF65-F5344CB8AC3E}">
        <p14:creationId xmlns:p14="http://schemas.microsoft.com/office/powerpoint/2010/main" val="764426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327</TotalTime>
  <Words>1341</Words>
  <Application>Microsoft Office PowerPoint</Application>
  <PresentationFormat>Widescreen</PresentationFormat>
  <Paragraphs>164</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 Nazanin</vt:lpstr>
      <vt:lpstr>Calibri</vt:lpstr>
      <vt:lpstr>Calibri Light</vt:lpstr>
      <vt:lpstr>Times New Roman</vt:lpstr>
      <vt:lpstr>Wingdings</vt:lpstr>
      <vt:lpstr>Retrospect</vt:lpstr>
      <vt:lpstr>Degree Overview</vt:lpstr>
      <vt:lpstr>PowerPoint Presentation</vt:lpstr>
      <vt:lpstr>1-Project Overview :</vt:lpstr>
      <vt:lpstr>2.هدف</vt:lpstr>
      <vt:lpstr>3. روند کاری: </vt:lpstr>
      <vt:lpstr>4. Normal requirements</vt:lpstr>
      <vt:lpstr>5.Expected requirements</vt:lpstr>
      <vt:lpstr>6.Exiting requirements</vt:lpstr>
      <vt:lpstr>7.Project Deliverables</vt:lpstr>
      <vt:lpstr>PowerPoint Presentation</vt:lpstr>
      <vt:lpstr>8.توضيح انواع مدل ها، مزایا و معایت آن ها</vt:lpstr>
      <vt:lpstr>9. مشخص کردن مدل</vt:lpstr>
      <vt:lpstr>10. دلیل انتخاب مدل</vt:lpstr>
      <vt:lpstr>11. توضیح فاز های مدل بر روی پروژه</vt:lpstr>
      <vt:lpstr>PowerPoint Presentation</vt:lpstr>
      <vt:lpstr>12.ERD</vt:lpstr>
      <vt:lpstr>13.DFD</vt:lpstr>
      <vt:lpstr>PowerPoint Presentation</vt:lpstr>
      <vt:lpstr>PowerPoint Presentation</vt:lpstr>
      <vt:lpstr>14.FHD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Dell</cp:lastModifiedBy>
  <cp:revision>36</cp:revision>
  <dcterms:created xsi:type="dcterms:W3CDTF">2016-06-05T18:58:20Z</dcterms:created>
  <dcterms:modified xsi:type="dcterms:W3CDTF">2016-06-06T00:44:55Z</dcterms:modified>
</cp:coreProperties>
</file>