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0" r:id="rId3"/>
    <p:sldId id="260" r:id="rId4"/>
    <p:sldId id="309" r:id="rId5"/>
    <p:sldId id="261" r:id="rId6"/>
    <p:sldId id="259" r:id="rId7"/>
    <p:sldId id="262" r:id="rId8"/>
    <p:sldId id="311" r:id="rId9"/>
    <p:sldId id="313" r:id="rId10"/>
    <p:sldId id="257" r:id="rId11"/>
    <p:sldId id="265" r:id="rId12"/>
    <p:sldId id="315" r:id="rId13"/>
    <p:sldId id="312" r:id="rId14"/>
    <p:sldId id="317" r:id="rId15"/>
    <p:sldId id="264" r:id="rId16"/>
    <p:sldId id="318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080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pos="7392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1F3"/>
    <a:srgbClr val="FF65A7"/>
    <a:srgbClr val="E5EBF7"/>
    <a:srgbClr val="223F99"/>
    <a:srgbClr val="2F56D1"/>
    <a:srgbClr val="27E0C0"/>
    <a:srgbClr val="5F85C4"/>
    <a:srgbClr val="B3C5E6"/>
    <a:srgbClr val="97B0DD"/>
    <a:srgbClr val="DE9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2" autoAdjust="0"/>
    <p:restoredTop sz="96196" autoAdjust="0"/>
  </p:normalViewPr>
  <p:slideViewPr>
    <p:cSldViewPr snapToGrid="0" showGuides="1">
      <p:cViewPr varScale="1">
        <p:scale>
          <a:sx n="75" d="100"/>
          <a:sy n="75" d="100"/>
        </p:scale>
        <p:origin x="102" y="768"/>
      </p:cViewPr>
      <p:guideLst>
        <p:guide orient="horz" pos="2160"/>
        <p:guide orient="horz" pos="4080"/>
        <p:guide pos="288"/>
        <p:guide pos="7392"/>
        <p:guide pos="3840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06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46FFC1-A0EE-4EA7-A33F-F3010A858A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A79A5-E99B-49AE-A622-22E6B6DAA8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E490A-F510-44BD-986B-53776FBA9CF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3629D-2BB7-4EFC-9853-1842E012D8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239AD-84D9-43B1-BA97-44EEB7BBD0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2019D-166D-41E2-95E7-309DF214F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06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1AF95-A2CE-4739-9D39-CEC821BA3E10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27D15-CF02-4BFE-A33D-E9B513CB8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6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27D15-CF02-4BFE-A33D-E9B513CB89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59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27D15-CF02-4BFE-A33D-E9B513CB89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64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27D15-CF02-4BFE-A33D-E9B513CB89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77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27D15-CF02-4BFE-A33D-E9B513CB89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90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27D15-CF02-4BFE-A33D-E9B513CB89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48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27D15-CF02-4BFE-A33D-E9B513CB89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4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27D15-CF02-4BFE-A33D-E9B513CB89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76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27D15-CF02-4BFE-A33D-E9B513CB89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0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27D15-CF02-4BFE-A33D-E9B513CB89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9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27D15-CF02-4BFE-A33D-E9B513CB89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88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27D15-CF02-4BFE-A33D-E9B513CB89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27D15-CF02-4BFE-A33D-E9B513CB89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9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27D15-CF02-4BFE-A33D-E9B513CB89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16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27D15-CF02-4BFE-A33D-E9B513CB89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31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27D15-CF02-4BFE-A33D-E9B513CB89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54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27D15-CF02-4BFE-A33D-E9B513CB89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8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A012-0D46-49D2-AA02-6759FAC8B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F51AF-3967-4CC8-8A98-F286AEDBB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A5C1A-7759-49E4-ADF5-7BAF9935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C76F-3CD9-4152-A9B4-3E0739EBC7D1}" type="datetime1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B6318-A2BB-4184-81B9-8505A79A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977B5-771A-4DDD-AD7C-29E4C0CB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2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1503-69F4-4516-A8C7-7E4BA5AC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D57D4-1B9F-4E4A-B1BF-F58040B5E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D629C-11E2-4214-8D8B-DCF51EDA8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CD5D3-4E2D-49AB-92BB-DDBB8C95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FF3B-53FD-4093-A274-6FCA77E874A6}" type="datetime1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9B9B6-A14E-4520-8D94-CF2F2BB3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F81B6-B2B4-4C67-BFFE-6FFACCC5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8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44AB-DEE0-4B1B-93B2-6B19007F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23977-C0D3-42EF-AA0F-40D168E01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34EFA-41A8-44D4-8583-4122CE4E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FB822-FC0B-432A-B6A5-E0F70B87F452}" type="datetime1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CDCDA-0998-4F2F-BDC3-C505E267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C3F6B-21C4-4179-AE7A-1DC2D1E9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56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5D668-FD6F-4207-B01D-AE21C6546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72C10-2DF7-4175-AA44-244C20233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A221-877F-450E-B546-16CAF468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A728-7D29-4CF2-9762-11659C662F35}" type="datetime1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DD66E-804A-49BF-8892-C47EFCFF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0CF6F-03EE-4250-A7B0-89E1F74A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8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DDC2FDA-9A13-4383-A5E8-D45EEB4865E5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 descr="A close up of a garden&#10;&#10;Description automatically generated">
              <a:extLst>
                <a:ext uri="{FF2B5EF4-FFF2-40B4-BE49-F238E27FC236}">
                  <a16:creationId xmlns:a16="http://schemas.microsoft.com/office/drawing/2014/main" id="{63036F7D-6EA7-4940-942D-922321DA81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1999" cy="6858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0117A7-A926-43F8-BE20-9701F8F172B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EC81F7-7C09-474E-833C-32F061A7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61143"/>
            <a:ext cx="11226800" cy="839788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223F9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0BE2-6C8E-4A55-A9EA-B066E640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422400"/>
            <a:ext cx="11226800" cy="4754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6E07F-8416-4257-A3E4-A8AEFA8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2600" y="6356350"/>
            <a:ext cx="2743200" cy="365125"/>
          </a:xfrm>
        </p:spPr>
        <p:txBody>
          <a:bodyPr/>
          <a:lstStyle/>
          <a:p>
            <a:fld id="{5C294523-3C72-434D-8D54-4B2ABE119B70}" type="datetime1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E52B-64E9-49D0-BF59-8A124BAF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2DD51CF-843D-48D4-9058-9C757FD5CC3B}"/>
              </a:ext>
            </a:extLst>
          </p:cNvPr>
          <p:cNvSpPr/>
          <p:nvPr userDrawn="1"/>
        </p:nvSpPr>
        <p:spPr>
          <a:xfrm>
            <a:off x="11487150" y="-1"/>
            <a:ext cx="704850" cy="477469"/>
          </a:xfrm>
          <a:custGeom>
            <a:avLst/>
            <a:gdLst>
              <a:gd name="connsiteX0" fmla="*/ 0 w 584288"/>
              <a:gd name="connsiteY0" fmla="*/ 0 h 395800"/>
              <a:gd name="connsiteX1" fmla="*/ 584288 w 584288"/>
              <a:gd name="connsiteY1" fmla="*/ 0 h 395800"/>
              <a:gd name="connsiteX2" fmla="*/ 584288 w 584288"/>
              <a:gd name="connsiteY2" fmla="*/ 346011 h 395800"/>
              <a:gd name="connsiteX3" fmla="*/ 549863 w 584288"/>
              <a:gd name="connsiteY3" fmla="*/ 364696 h 395800"/>
              <a:gd name="connsiteX4" fmla="*/ 395800 w 584288"/>
              <a:gd name="connsiteY4" fmla="*/ 395800 h 395800"/>
              <a:gd name="connsiteX5" fmla="*/ 0 w 584288"/>
              <a:gd name="connsiteY5" fmla="*/ 0 h 3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288" h="395800">
                <a:moveTo>
                  <a:pt x="0" y="0"/>
                </a:moveTo>
                <a:lnTo>
                  <a:pt x="584288" y="0"/>
                </a:lnTo>
                <a:lnTo>
                  <a:pt x="584288" y="346011"/>
                </a:lnTo>
                <a:lnTo>
                  <a:pt x="549863" y="364696"/>
                </a:lnTo>
                <a:cubicBezTo>
                  <a:pt x="502510" y="384725"/>
                  <a:pt x="450449" y="395800"/>
                  <a:pt x="395800" y="395800"/>
                </a:cubicBezTo>
                <a:cubicBezTo>
                  <a:pt x="177206" y="395800"/>
                  <a:pt x="0" y="218594"/>
                  <a:pt x="0" y="0"/>
                </a:cubicBezTo>
                <a:close/>
              </a:path>
            </a:pathLst>
          </a:custGeom>
          <a:solidFill>
            <a:srgbClr val="FF6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FD894-1BF8-49DB-B89A-69111C82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5750" y="56171"/>
            <a:ext cx="353219" cy="365125"/>
          </a:xfrm>
        </p:spPr>
        <p:txBody>
          <a:bodyPr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B31ECF42-ACCC-4DC0-AC91-117E3A0ACE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9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81F7-7C09-474E-833C-32F061A7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61143"/>
            <a:ext cx="11226800" cy="839788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223F9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0BE2-6C8E-4A55-A9EA-B066E640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422400"/>
            <a:ext cx="11226800" cy="4754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6E07F-8416-4257-A3E4-A8AEFA8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2600" y="6356350"/>
            <a:ext cx="2743200" cy="365125"/>
          </a:xfrm>
        </p:spPr>
        <p:txBody>
          <a:bodyPr/>
          <a:lstStyle/>
          <a:p>
            <a:fld id="{87097D73-6A14-470C-87FA-463D4E4F35DE}" type="datetime1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E52B-64E9-49D0-BF59-8A124BAF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FD894-1BF8-49DB-B89A-69111C82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6200" y="6356350"/>
            <a:ext cx="2743200" cy="365125"/>
          </a:xfrm>
        </p:spPr>
        <p:txBody>
          <a:bodyPr/>
          <a:lstStyle/>
          <a:p>
            <a:fld id="{B31ECF42-ACCC-4DC0-AC91-117E3A0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2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D62D-D1EB-47B3-AAF5-22096C1A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8046C-CD0B-4F4D-B103-7B7D4E819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8544-157B-4A5A-93B5-22999159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6509-6DB0-478E-ABEB-5974D75DE87F}" type="datetime1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F617C-7AAC-45CE-990E-E9F1758D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E861A-F0DF-4283-8FF0-EF05CAFF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4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DC7D-0420-4F3C-9B65-99967201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8B5D-CC8E-488E-8DEE-D7F8E1120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DA5AE-6B94-4386-B4D5-156F16B16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5059E-792E-4CFF-806F-4F2C6DE9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F74F-97AF-4244-9424-FBCEE6BAC734}" type="datetime1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81D54-D7EE-46CC-B13B-C1F1DF64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5D5A0-85A5-4682-BEDF-7755EF7E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9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491A-2C69-4DB1-9F24-9F74CA0B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472E0-D188-4A98-B9C1-289FCFC93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CCF27-9F27-4F48-B5D3-70FA29FCC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2B658-9C0A-46A3-9DF9-3F4CC833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7F317-B831-4616-9231-4CAB62BE1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B4E00-7FB1-46FC-B73D-187D39CE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F90F-2FCC-4C15-8ABF-DE8D84E0B62D}" type="datetime1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BDF1D-76CB-40B3-A3D7-E4E31220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15BB9-DBBF-47FB-9841-950287E3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3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8838-F14B-4C3F-9D83-67540C5F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6A613-4023-42BF-A691-F901E1A7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9DD-1B67-414B-853A-391E0D5EE4BE}" type="datetime1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CD3B6-31C2-4A26-900C-72165749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E3574-FA76-4C24-B1C8-DF1AF3EA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8A4CC-C094-40D0-9D9A-E2232111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A87C-5C0E-46BC-9774-42B4117B7433}" type="datetime1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ADFBF-8F56-4BA0-BF40-6785ECD5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2943C-12A9-4B47-9A88-D38DC2C6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98E1-87C3-47C8-B7A4-56DDBA38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2E24-F75E-484E-97C4-5CDD5D059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B7098-1CC6-4475-A0CD-EB8C1E6B9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91FDF-A474-4972-8367-23C9B2B1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89CC-22B5-4174-AF72-B246A4F70232}" type="datetime1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9C052-6DA6-4251-B911-FF2D8554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9697-667F-4895-B243-C5DFAAC7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2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DF1BD-B37C-404C-A531-77AB553F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BC106-B344-4405-AC12-1B533B08B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030B0-2754-4BB0-BCF1-2D38C0584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61F2F-463A-4A9E-89BA-9A85D5A80CA4}" type="datetime1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1F56-7980-4001-B421-6A47503A7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B2C43-8C36-442F-8A31-6EC82FB03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CF42-ACCC-4DC0-AC91-117E3A0AC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1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roup 412">
            <a:extLst>
              <a:ext uri="{FF2B5EF4-FFF2-40B4-BE49-F238E27FC236}">
                <a16:creationId xmlns:a16="http://schemas.microsoft.com/office/drawing/2014/main" id="{A8170D16-3155-4510-9C61-9C0F4D0610E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14" name="Picture 413" descr="A close up of a garden&#10;&#10;Description automatically generated">
              <a:extLst>
                <a:ext uri="{FF2B5EF4-FFF2-40B4-BE49-F238E27FC236}">
                  <a16:creationId xmlns:a16="http://schemas.microsoft.com/office/drawing/2014/main" id="{310B0721-0842-403E-9C1E-C50509456F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2191999" cy="6858000"/>
            </a:xfrm>
            <a:prstGeom prst="rect">
              <a:avLst/>
            </a:prstGeom>
          </p:spPr>
        </p:pic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E287B1F4-6B1B-481F-8C58-933E50A07AC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9" name="TextBox 398">
            <a:extLst>
              <a:ext uri="{FF2B5EF4-FFF2-40B4-BE49-F238E27FC236}">
                <a16:creationId xmlns:a16="http://schemas.microsoft.com/office/drawing/2014/main" id="{5180B3CB-9C3E-4DFC-A264-F3C8303A85A6}"/>
              </a:ext>
            </a:extLst>
          </p:cNvPr>
          <p:cNvSpPr txBox="1"/>
          <p:nvPr/>
        </p:nvSpPr>
        <p:spPr>
          <a:xfrm>
            <a:off x="624006" y="1666039"/>
            <a:ext cx="480815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2F56D1"/>
                </a:solidFill>
                <a:latin typeface="Century Gothic" panose="020B0502020202020204" pitchFamily="34" charset="0"/>
              </a:rPr>
              <a:t>SMART CITY 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FAAA0EA6-5196-4C82-A307-CCBCB54C2BF2}"/>
              </a:ext>
            </a:extLst>
          </p:cNvPr>
          <p:cNvSpPr txBox="1"/>
          <p:nvPr/>
        </p:nvSpPr>
        <p:spPr>
          <a:xfrm>
            <a:off x="-1841518" y="4869887"/>
            <a:ext cx="5428451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rtl="1"/>
            <a:r>
              <a:rPr lang="fa-I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استاد : محمد جواد شایگان فرد</a:t>
            </a:r>
          </a:p>
          <a:p>
            <a:pPr algn="r" rtl="1"/>
            <a:r>
              <a:rPr lang="fa-IR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ارائه دهنده : فاطمه سلیمانیان</a:t>
            </a:r>
            <a:endParaRPr lang="en-US" sz="20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23" name="Picture 422" descr="A close up of a garden&#10;&#10;Description automatically generated">
            <a:extLst>
              <a:ext uri="{FF2B5EF4-FFF2-40B4-BE49-F238E27FC236}">
                <a16:creationId xmlns:a16="http://schemas.microsoft.com/office/drawing/2014/main" id="{6ABCA238-DD6E-488E-B500-A30B1FA38E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820" t="8477"/>
          <a:stretch/>
        </p:blipFill>
        <p:spPr>
          <a:xfrm>
            <a:off x="2782157" y="581348"/>
            <a:ext cx="9409842" cy="6276652"/>
          </a:xfrm>
          <a:custGeom>
            <a:avLst/>
            <a:gdLst>
              <a:gd name="connsiteX0" fmla="*/ 9409842 w 9409842"/>
              <a:gd name="connsiteY0" fmla="*/ 0 h 6276652"/>
              <a:gd name="connsiteX1" fmla="*/ 9409842 w 9409842"/>
              <a:gd name="connsiteY1" fmla="*/ 6276652 h 6276652"/>
              <a:gd name="connsiteX2" fmla="*/ 0 w 9409842"/>
              <a:gd name="connsiteY2" fmla="*/ 6272291 h 6276652"/>
              <a:gd name="connsiteX3" fmla="*/ 2245164 w 9409842"/>
              <a:gd name="connsiteY3" fmla="*/ 4857905 h 6276652"/>
              <a:gd name="connsiteX4" fmla="*/ 4709510 w 9409842"/>
              <a:gd name="connsiteY4" fmla="*/ 4392072 h 6276652"/>
              <a:gd name="connsiteX5" fmla="*/ 6313661 w 9409842"/>
              <a:gd name="connsiteY5" fmla="*/ 3372254 h 6276652"/>
              <a:gd name="connsiteX6" fmla="*/ 7533590 w 9409842"/>
              <a:gd name="connsiteY6" fmla="*/ 1288854 h 6276652"/>
              <a:gd name="connsiteX7" fmla="*/ 9273330 w 9409842"/>
              <a:gd name="connsiteY7" fmla="*/ 59695 h 627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09842" h="6276652">
                <a:moveTo>
                  <a:pt x="9409842" y="0"/>
                </a:moveTo>
                <a:lnTo>
                  <a:pt x="9409842" y="6276652"/>
                </a:lnTo>
                <a:lnTo>
                  <a:pt x="0" y="6272291"/>
                </a:lnTo>
                <a:cubicBezTo>
                  <a:pt x="185696" y="5087442"/>
                  <a:pt x="1415523" y="5019133"/>
                  <a:pt x="2245164" y="4857905"/>
                </a:cubicBezTo>
                <a:cubicBezTo>
                  <a:pt x="3334882" y="4646136"/>
                  <a:pt x="4031428" y="4639681"/>
                  <a:pt x="4709510" y="4392072"/>
                </a:cubicBezTo>
                <a:cubicBezTo>
                  <a:pt x="5387593" y="4144463"/>
                  <a:pt x="5831259" y="3882758"/>
                  <a:pt x="6313661" y="3372254"/>
                </a:cubicBezTo>
                <a:cubicBezTo>
                  <a:pt x="6796065" y="2861751"/>
                  <a:pt x="6995072" y="2004414"/>
                  <a:pt x="7533590" y="1288854"/>
                </a:cubicBezTo>
                <a:cubicBezTo>
                  <a:pt x="8070395" y="619406"/>
                  <a:pt x="8790159" y="272751"/>
                  <a:pt x="9273330" y="59695"/>
                </a:cubicBezTo>
                <a:close/>
              </a:path>
            </a:pathLst>
          </a:custGeom>
        </p:spPr>
      </p:pic>
      <p:sp>
        <p:nvSpPr>
          <p:cNvPr id="432" name="Freeform: Shape 431">
            <a:extLst>
              <a:ext uri="{FF2B5EF4-FFF2-40B4-BE49-F238E27FC236}">
                <a16:creationId xmlns:a16="http://schemas.microsoft.com/office/drawing/2014/main" id="{2D2BCEA1-3937-49E6-93CB-D6E2A3FAE9A1}"/>
              </a:ext>
            </a:extLst>
          </p:cNvPr>
          <p:cNvSpPr/>
          <p:nvPr/>
        </p:nvSpPr>
        <p:spPr>
          <a:xfrm>
            <a:off x="2782157" y="581347"/>
            <a:ext cx="9409843" cy="6276653"/>
          </a:xfrm>
          <a:custGeom>
            <a:avLst/>
            <a:gdLst>
              <a:gd name="connsiteX0" fmla="*/ 9409843 w 9409843"/>
              <a:gd name="connsiteY0" fmla="*/ 0 h 6276653"/>
              <a:gd name="connsiteX1" fmla="*/ 9409843 w 9409843"/>
              <a:gd name="connsiteY1" fmla="*/ 6276653 h 6276653"/>
              <a:gd name="connsiteX2" fmla="*/ 0 w 9409843"/>
              <a:gd name="connsiteY2" fmla="*/ 6272292 h 6276653"/>
              <a:gd name="connsiteX3" fmla="*/ 2245164 w 9409843"/>
              <a:gd name="connsiteY3" fmla="*/ 4857906 h 6276653"/>
              <a:gd name="connsiteX4" fmla="*/ 4709510 w 9409843"/>
              <a:gd name="connsiteY4" fmla="*/ 4392073 h 6276653"/>
              <a:gd name="connsiteX5" fmla="*/ 6313661 w 9409843"/>
              <a:gd name="connsiteY5" fmla="*/ 3372255 h 6276653"/>
              <a:gd name="connsiteX6" fmla="*/ 7533590 w 9409843"/>
              <a:gd name="connsiteY6" fmla="*/ 1288855 h 6276653"/>
              <a:gd name="connsiteX7" fmla="*/ 9273330 w 9409843"/>
              <a:gd name="connsiteY7" fmla="*/ 59696 h 62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09843" h="6276653">
                <a:moveTo>
                  <a:pt x="9409843" y="0"/>
                </a:moveTo>
                <a:lnTo>
                  <a:pt x="9409843" y="6276653"/>
                </a:lnTo>
                <a:lnTo>
                  <a:pt x="0" y="6272292"/>
                </a:lnTo>
                <a:cubicBezTo>
                  <a:pt x="185696" y="5087443"/>
                  <a:pt x="1415523" y="5019134"/>
                  <a:pt x="2245164" y="4857906"/>
                </a:cubicBezTo>
                <a:cubicBezTo>
                  <a:pt x="3334882" y="4646137"/>
                  <a:pt x="4031428" y="4639682"/>
                  <a:pt x="4709510" y="4392073"/>
                </a:cubicBezTo>
                <a:cubicBezTo>
                  <a:pt x="5387593" y="4144464"/>
                  <a:pt x="5831259" y="3882759"/>
                  <a:pt x="6313661" y="3372255"/>
                </a:cubicBezTo>
                <a:cubicBezTo>
                  <a:pt x="6796065" y="2861752"/>
                  <a:pt x="6995072" y="2004415"/>
                  <a:pt x="7533590" y="1288855"/>
                </a:cubicBezTo>
                <a:cubicBezTo>
                  <a:pt x="8070395" y="619407"/>
                  <a:pt x="8790159" y="272752"/>
                  <a:pt x="9273330" y="59696"/>
                </a:cubicBezTo>
                <a:close/>
              </a:path>
            </a:pathLst>
          </a:custGeom>
          <a:gradFill>
            <a:gsLst>
              <a:gs pos="0">
                <a:srgbClr val="2F56D1">
                  <a:alpha val="87000"/>
                </a:srgbClr>
              </a:gs>
              <a:gs pos="100000">
                <a:srgbClr val="223F99">
                  <a:alpha val="96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41A2C426-44EA-4F99-A801-E7D9FAB9043C}"/>
              </a:ext>
            </a:extLst>
          </p:cNvPr>
          <p:cNvSpPr/>
          <p:nvPr/>
        </p:nvSpPr>
        <p:spPr>
          <a:xfrm>
            <a:off x="5500794" y="358172"/>
            <a:ext cx="460322" cy="460322"/>
          </a:xfrm>
          <a:prstGeom prst="ellipse">
            <a:avLst/>
          </a:prstGeom>
          <a:solidFill>
            <a:srgbClr val="FF3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B3DFADC2-3835-4441-8100-06FCB4A48B3A}"/>
              </a:ext>
            </a:extLst>
          </p:cNvPr>
          <p:cNvSpPr/>
          <p:nvPr/>
        </p:nvSpPr>
        <p:spPr>
          <a:xfrm>
            <a:off x="3003795" y="-7475"/>
            <a:ext cx="2017888" cy="551015"/>
          </a:xfrm>
          <a:custGeom>
            <a:avLst/>
            <a:gdLst>
              <a:gd name="connsiteX0" fmla="*/ 0 w 2017888"/>
              <a:gd name="connsiteY0" fmla="*/ 0 h 551015"/>
              <a:gd name="connsiteX1" fmla="*/ 2017888 w 2017888"/>
              <a:gd name="connsiteY1" fmla="*/ 0 h 551015"/>
              <a:gd name="connsiteX2" fmla="*/ 2006777 w 2017888"/>
              <a:gd name="connsiteY2" fmla="*/ 20472 h 551015"/>
              <a:gd name="connsiteX3" fmla="*/ 1008944 w 2017888"/>
              <a:gd name="connsiteY3" fmla="*/ 551015 h 551015"/>
              <a:gd name="connsiteX4" fmla="*/ 11112 w 2017888"/>
              <a:gd name="connsiteY4" fmla="*/ 20472 h 55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7888" h="551015">
                <a:moveTo>
                  <a:pt x="0" y="0"/>
                </a:moveTo>
                <a:lnTo>
                  <a:pt x="2017888" y="0"/>
                </a:lnTo>
                <a:lnTo>
                  <a:pt x="2006777" y="20472"/>
                </a:lnTo>
                <a:cubicBezTo>
                  <a:pt x="1790527" y="340563"/>
                  <a:pt x="1424312" y="551015"/>
                  <a:pt x="1008944" y="551015"/>
                </a:cubicBezTo>
                <a:cubicBezTo>
                  <a:pt x="593576" y="551015"/>
                  <a:pt x="227361" y="340563"/>
                  <a:pt x="11112" y="20472"/>
                </a:cubicBezTo>
                <a:close/>
              </a:path>
            </a:pathLst>
          </a:custGeom>
          <a:solidFill>
            <a:srgbClr val="FF6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C810C6D3-D668-427A-B52E-BE421F645AB5}"/>
              </a:ext>
            </a:extLst>
          </p:cNvPr>
          <p:cNvSpPr/>
          <p:nvPr/>
        </p:nvSpPr>
        <p:spPr>
          <a:xfrm>
            <a:off x="10478394" y="5334669"/>
            <a:ext cx="1713607" cy="1523331"/>
          </a:xfrm>
          <a:custGeom>
            <a:avLst/>
            <a:gdLst>
              <a:gd name="connsiteX0" fmla="*/ 1517204 w 1713607"/>
              <a:gd name="connsiteY0" fmla="*/ 0 h 1523331"/>
              <a:gd name="connsiteX1" fmla="*/ 1672329 w 1713607"/>
              <a:gd name="connsiteY1" fmla="*/ 7833 h 1523331"/>
              <a:gd name="connsiteX2" fmla="*/ 1713607 w 1713607"/>
              <a:gd name="connsiteY2" fmla="*/ 14133 h 1523331"/>
              <a:gd name="connsiteX3" fmla="*/ 1713607 w 1713607"/>
              <a:gd name="connsiteY3" fmla="*/ 1523331 h 1523331"/>
              <a:gd name="connsiteX4" fmla="*/ 309 w 1713607"/>
              <a:gd name="connsiteY4" fmla="*/ 1523331 h 1523331"/>
              <a:gd name="connsiteX5" fmla="*/ 0 w 1713607"/>
              <a:gd name="connsiteY5" fmla="*/ 1517203 h 1523331"/>
              <a:gd name="connsiteX6" fmla="*/ 1517204 w 1713607"/>
              <a:gd name="connsiteY6" fmla="*/ 0 h 15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3607" h="1523331">
                <a:moveTo>
                  <a:pt x="1517204" y="0"/>
                </a:moveTo>
                <a:cubicBezTo>
                  <a:pt x="1569575" y="0"/>
                  <a:pt x="1621325" y="2654"/>
                  <a:pt x="1672329" y="7833"/>
                </a:cubicBezTo>
                <a:lnTo>
                  <a:pt x="1713607" y="14133"/>
                </a:lnTo>
                <a:lnTo>
                  <a:pt x="1713607" y="1523331"/>
                </a:lnTo>
                <a:lnTo>
                  <a:pt x="309" y="1523331"/>
                </a:lnTo>
                <a:lnTo>
                  <a:pt x="0" y="1517203"/>
                </a:lnTo>
                <a:cubicBezTo>
                  <a:pt x="0" y="679275"/>
                  <a:pt x="679275" y="0"/>
                  <a:pt x="1517204" y="0"/>
                </a:cubicBezTo>
                <a:close/>
              </a:path>
            </a:pathLst>
          </a:custGeom>
          <a:solidFill>
            <a:srgbClr val="FF6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376F71C0-D584-431C-9DBC-61B2F76FB9FC}"/>
              </a:ext>
            </a:extLst>
          </p:cNvPr>
          <p:cNvGrpSpPr/>
          <p:nvPr/>
        </p:nvGrpSpPr>
        <p:grpSpPr>
          <a:xfrm>
            <a:off x="5011722" y="996117"/>
            <a:ext cx="6666084" cy="5351708"/>
            <a:chOff x="-9732963" y="603251"/>
            <a:chExt cx="7077075" cy="5681663"/>
          </a:xfrm>
        </p:grpSpPr>
        <p:sp>
          <p:nvSpPr>
            <p:cNvPr id="435" name="Freeform 5">
              <a:extLst>
                <a:ext uri="{FF2B5EF4-FFF2-40B4-BE49-F238E27FC236}">
                  <a16:creationId xmlns:a16="http://schemas.microsoft.com/office/drawing/2014/main" id="{4BEDDAD5-A90A-4989-9356-3B555BB20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9732963" y="2030413"/>
              <a:ext cx="7077075" cy="4105275"/>
            </a:xfrm>
            <a:custGeom>
              <a:avLst/>
              <a:gdLst>
                <a:gd name="T0" fmla="*/ 1693 w 1711"/>
                <a:gd name="T1" fmla="*/ 328 h 992"/>
                <a:gd name="T2" fmla="*/ 1693 w 1711"/>
                <a:gd name="T3" fmla="*/ 366 h 992"/>
                <a:gd name="T4" fmla="*/ 636 w 1711"/>
                <a:gd name="T5" fmla="*/ 981 h 992"/>
                <a:gd name="T6" fmla="*/ 569 w 1711"/>
                <a:gd name="T7" fmla="*/ 981 h 992"/>
                <a:gd name="T8" fmla="*/ 19 w 1711"/>
                <a:gd name="T9" fmla="*/ 663 h 992"/>
                <a:gd name="T10" fmla="*/ 19 w 1711"/>
                <a:gd name="T11" fmla="*/ 625 h 992"/>
                <a:gd name="T12" fmla="*/ 1076 w 1711"/>
                <a:gd name="T13" fmla="*/ 10 h 992"/>
                <a:gd name="T14" fmla="*/ 1143 w 1711"/>
                <a:gd name="T15" fmla="*/ 10 h 992"/>
                <a:gd name="T16" fmla="*/ 1693 w 1711"/>
                <a:gd name="T17" fmla="*/ 328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1" h="992">
                  <a:moveTo>
                    <a:pt x="1693" y="328"/>
                  </a:moveTo>
                  <a:cubicBezTo>
                    <a:pt x="1711" y="338"/>
                    <a:pt x="1711" y="356"/>
                    <a:pt x="1693" y="366"/>
                  </a:cubicBezTo>
                  <a:cubicBezTo>
                    <a:pt x="636" y="981"/>
                    <a:pt x="636" y="981"/>
                    <a:pt x="636" y="981"/>
                  </a:cubicBezTo>
                  <a:cubicBezTo>
                    <a:pt x="618" y="992"/>
                    <a:pt x="588" y="992"/>
                    <a:pt x="569" y="981"/>
                  </a:cubicBezTo>
                  <a:cubicBezTo>
                    <a:pt x="19" y="663"/>
                    <a:pt x="19" y="663"/>
                    <a:pt x="19" y="663"/>
                  </a:cubicBezTo>
                  <a:cubicBezTo>
                    <a:pt x="0" y="653"/>
                    <a:pt x="0" y="635"/>
                    <a:pt x="19" y="625"/>
                  </a:cubicBezTo>
                  <a:cubicBezTo>
                    <a:pt x="1076" y="10"/>
                    <a:pt x="1076" y="10"/>
                    <a:pt x="1076" y="10"/>
                  </a:cubicBezTo>
                  <a:cubicBezTo>
                    <a:pt x="1095" y="0"/>
                    <a:pt x="1124" y="0"/>
                    <a:pt x="1143" y="10"/>
                  </a:cubicBezTo>
                  <a:lnTo>
                    <a:pt x="1693" y="328"/>
                  </a:lnTo>
                  <a:close/>
                </a:path>
              </a:pathLst>
            </a:custGeom>
            <a:solidFill>
              <a:srgbClr val="F0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6">
              <a:extLst>
                <a:ext uri="{FF2B5EF4-FFF2-40B4-BE49-F238E27FC236}">
                  <a16:creationId xmlns:a16="http://schemas.microsoft.com/office/drawing/2014/main" id="{5DABA6CE-4466-4824-8B3D-942FF632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-9132888" y="2332038"/>
              <a:ext cx="5919788" cy="3435350"/>
            </a:xfrm>
            <a:custGeom>
              <a:avLst/>
              <a:gdLst>
                <a:gd name="T0" fmla="*/ 3729 w 3729"/>
                <a:gd name="T1" fmla="*/ 863 h 2164"/>
                <a:gd name="T2" fmla="*/ 1491 w 3729"/>
                <a:gd name="T3" fmla="*/ 2164 h 2164"/>
                <a:gd name="T4" fmla="*/ 0 w 3729"/>
                <a:gd name="T5" fmla="*/ 1301 h 2164"/>
                <a:gd name="T6" fmla="*/ 2238 w 3729"/>
                <a:gd name="T7" fmla="*/ 0 h 2164"/>
                <a:gd name="T8" fmla="*/ 3729 w 3729"/>
                <a:gd name="T9" fmla="*/ 863 h 2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9" h="2164">
                  <a:moveTo>
                    <a:pt x="3729" y="863"/>
                  </a:moveTo>
                  <a:lnTo>
                    <a:pt x="1491" y="2164"/>
                  </a:lnTo>
                  <a:lnTo>
                    <a:pt x="0" y="1301"/>
                  </a:lnTo>
                  <a:lnTo>
                    <a:pt x="2238" y="0"/>
                  </a:lnTo>
                  <a:lnTo>
                    <a:pt x="3729" y="863"/>
                  </a:lnTo>
                  <a:close/>
                </a:path>
              </a:pathLst>
            </a:custGeom>
            <a:solidFill>
              <a:srgbClr val="D8E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7">
              <a:extLst>
                <a:ext uri="{FF2B5EF4-FFF2-40B4-BE49-F238E27FC236}">
                  <a16:creationId xmlns:a16="http://schemas.microsoft.com/office/drawing/2014/main" id="{B8616C5F-6F9E-45AC-B665-C4AB7581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19551" y="2957513"/>
              <a:ext cx="111125" cy="66675"/>
            </a:xfrm>
            <a:custGeom>
              <a:avLst/>
              <a:gdLst>
                <a:gd name="T0" fmla="*/ 22 w 27"/>
                <a:gd name="T1" fmla="*/ 13 h 16"/>
                <a:gd name="T2" fmla="*/ 4 w 27"/>
                <a:gd name="T3" fmla="*/ 13 h 16"/>
                <a:gd name="T4" fmla="*/ 4 w 27"/>
                <a:gd name="T5" fmla="*/ 3 h 16"/>
                <a:gd name="T6" fmla="*/ 22 w 27"/>
                <a:gd name="T7" fmla="*/ 3 h 16"/>
                <a:gd name="T8" fmla="*/ 22 w 27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2" y="13"/>
                  </a:moveTo>
                  <a:cubicBezTo>
                    <a:pt x="17" y="16"/>
                    <a:pt x="9" y="16"/>
                    <a:pt x="4" y="13"/>
                  </a:cubicBezTo>
                  <a:cubicBezTo>
                    <a:pt x="0" y="10"/>
                    <a:pt x="0" y="5"/>
                    <a:pt x="4" y="3"/>
                  </a:cubicBezTo>
                  <a:cubicBezTo>
                    <a:pt x="9" y="0"/>
                    <a:pt x="17" y="0"/>
                    <a:pt x="22" y="3"/>
                  </a:cubicBezTo>
                  <a:cubicBezTo>
                    <a:pt x="27" y="5"/>
                    <a:pt x="27" y="10"/>
                    <a:pt x="22" y="13"/>
                  </a:cubicBez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8">
              <a:extLst>
                <a:ext uri="{FF2B5EF4-FFF2-40B4-BE49-F238E27FC236}">
                  <a16:creationId xmlns:a16="http://schemas.microsoft.com/office/drawing/2014/main" id="{0FA8F2A3-613F-42B0-8C6A-731407982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70401" y="2697163"/>
              <a:ext cx="392113" cy="227013"/>
            </a:xfrm>
            <a:custGeom>
              <a:avLst/>
              <a:gdLst>
                <a:gd name="T0" fmla="*/ 92 w 95"/>
                <a:gd name="T1" fmla="*/ 45 h 55"/>
                <a:gd name="T2" fmla="*/ 92 w 95"/>
                <a:gd name="T3" fmla="*/ 53 h 55"/>
                <a:gd name="T4" fmla="*/ 79 w 95"/>
                <a:gd name="T5" fmla="*/ 53 h 55"/>
                <a:gd name="T6" fmla="*/ 4 w 95"/>
                <a:gd name="T7" fmla="*/ 9 h 55"/>
                <a:gd name="T8" fmla="*/ 4 w 95"/>
                <a:gd name="T9" fmla="*/ 2 h 55"/>
                <a:gd name="T10" fmla="*/ 17 w 95"/>
                <a:gd name="T11" fmla="*/ 2 h 55"/>
                <a:gd name="T12" fmla="*/ 92 w 95"/>
                <a:gd name="T13" fmla="*/ 4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55">
                  <a:moveTo>
                    <a:pt x="92" y="45"/>
                  </a:moveTo>
                  <a:cubicBezTo>
                    <a:pt x="95" y="48"/>
                    <a:pt x="95" y="51"/>
                    <a:pt x="92" y="53"/>
                  </a:cubicBezTo>
                  <a:cubicBezTo>
                    <a:pt x="88" y="55"/>
                    <a:pt x="83" y="55"/>
                    <a:pt x="79" y="53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0" y="7"/>
                    <a:pt x="0" y="4"/>
                    <a:pt x="4" y="2"/>
                  </a:cubicBezTo>
                  <a:cubicBezTo>
                    <a:pt x="8" y="0"/>
                    <a:pt x="13" y="0"/>
                    <a:pt x="17" y="2"/>
                  </a:cubicBezTo>
                  <a:lnTo>
                    <a:pt x="92" y="45"/>
                  </a:ln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9">
              <a:extLst>
                <a:ext uri="{FF2B5EF4-FFF2-40B4-BE49-F238E27FC236}">
                  <a16:creationId xmlns:a16="http://schemas.microsoft.com/office/drawing/2014/main" id="{1834FACC-7636-4F7C-A865-3098401F7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78838" y="5097463"/>
              <a:ext cx="520700" cy="301625"/>
            </a:xfrm>
            <a:custGeom>
              <a:avLst/>
              <a:gdLst>
                <a:gd name="T0" fmla="*/ 23 w 126"/>
                <a:gd name="T1" fmla="*/ 60 h 73"/>
                <a:gd name="T2" fmla="*/ 103 w 126"/>
                <a:gd name="T3" fmla="*/ 60 h 73"/>
                <a:gd name="T4" fmla="*/ 103 w 126"/>
                <a:gd name="T5" fmla="*/ 13 h 73"/>
                <a:gd name="T6" fmla="*/ 22 w 126"/>
                <a:gd name="T7" fmla="*/ 14 h 73"/>
                <a:gd name="T8" fmla="*/ 23 w 126"/>
                <a:gd name="T9" fmla="*/ 6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23" y="60"/>
                  </a:moveTo>
                  <a:cubicBezTo>
                    <a:pt x="45" y="73"/>
                    <a:pt x="81" y="73"/>
                    <a:pt x="103" y="60"/>
                  </a:cubicBezTo>
                  <a:cubicBezTo>
                    <a:pt x="126" y="47"/>
                    <a:pt x="126" y="26"/>
                    <a:pt x="103" y="13"/>
                  </a:cubicBezTo>
                  <a:cubicBezTo>
                    <a:pt x="81" y="0"/>
                    <a:pt x="45" y="1"/>
                    <a:pt x="22" y="14"/>
                  </a:cubicBezTo>
                  <a:cubicBezTo>
                    <a:pt x="0" y="26"/>
                    <a:pt x="1" y="47"/>
                    <a:pt x="23" y="60"/>
                  </a:cubicBezTo>
                  <a:close/>
                </a:path>
              </a:pathLst>
            </a:custGeom>
            <a:solidFill>
              <a:srgbClr val="BCC4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10">
              <a:extLst>
                <a:ext uri="{FF2B5EF4-FFF2-40B4-BE49-F238E27FC236}">
                  <a16:creationId xmlns:a16="http://schemas.microsoft.com/office/drawing/2014/main" id="{1DD6A7B2-0342-4FFA-85D5-C5EF55EDB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32801" y="5146676"/>
              <a:ext cx="430213" cy="247650"/>
            </a:xfrm>
            <a:custGeom>
              <a:avLst/>
              <a:gdLst>
                <a:gd name="T0" fmla="*/ 18 w 104"/>
                <a:gd name="T1" fmla="*/ 50 h 60"/>
                <a:gd name="T2" fmla="*/ 86 w 104"/>
                <a:gd name="T3" fmla="*/ 50 h 60"/>
                <a:gd name="T4" fmla="*/ 86 w 104"/>
                <a:gd name="T5" fmla="*/ 11 h 60"/>
                <a:gd name="T6" fmla="*/ 18 w 104"/>
                <a:gd name="T7" fmla="*/ 11 h 60"/>
                <a:gd name="T8" fmla="*/ 18 w 104"/>
                <a:gd name="T9" fmla="*/ 5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0">
                  <a:moveTo>
                    <a:pt x="18" y="50"/>
                  </a:moveTo>
                  <a:cubicBezTo>
                    <a:pt x="37" y="60"/>
                    <a:pt x="67" y="60"/>
                    <a:pt x="86" y="50"/>
                  </a:cubicBezTo>
                  <a:cubicBezTo>
                    <a:pt x="104" y="39"/>
                    <a:pt x="104" y="21"/>
                    <a:pt x="86" y="11"/>
                  </a:cubicBezTo>
                  <a:cubicBezTo>
                    <a:pt x="67" y="0"/>
                    <a:pt x="37" y="0"/>
                    <a:pt x="18" y="11"/>
                  </a:cubicBezTo>
                  <a:cubicBezTo>
                    <a:pt x="0" y="22"/>
                    <a:pt x="0" y="39"/>
                    <a:pt x="18" y="50"/>
                  </a:cubicBez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11">
              <a:extLst>
                <a:ext uri="{FF2B5EF4-FFF2-40B4-BE49-F238E27FC236}">
                  <a16:creationId xmlns:a16="http://schemas.microsoft.com/office/drawing/2014/main" id="{FBADAACF-B06A-46DB-9823-B1C526D7D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53026" y="2171701"/>
              <a:ext cx="115888" cy="69850"/>
            </a:xfrm>
            <a:custGeom>
              <a:avLst/>
              <a:gdLst>
                <a:gd name="T0" fmla="*/ 73 w 73"/>
                <a:gd name="T1" fmla="*/ 15 h 44"/>
                <a:gd name="T2" fmla="*/ 49 w 73"/>
                <a:gd name="T3" fmla="*/ 0 h 44"/>
                <a:gd name="T4" fmla="*/ 0 w 73"/>
                <a:gd name="T5" fmla="*/ 31 h 44"/>
                <a:gd name="T6" fmla="*/ 23 w 73"/>
                <a:gd name="T7" fmla="*/ 44 h 44"/>
                <a:gd name="T8" fmla="*/ 73 w 73"/>
                <a:gd name="T9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4">
                  <a:moveTo>
                    <a:pt x="73" y="15"/>
                  </a:moveTo>
                  <a:lnTo>
                    <a:pt x="49" y="0"/>
                  </a:lnTo>
                  <a:lnTo>
                    <a:pt x="0" y="31"/>
                  </a:lnTo>
                  <a:lnTo>
                    <a:pt x="23" y="44"/>
                  </a:lnTo>
                  <a:lnTo>
                    <a:pt x="7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12">
              <a:extLst>
                <a:ext uri="{FF2B5EF4-FFF2-40B4-BE49-F238E27FC236}">
                  <a16:creationId xmlns:a16="http://schemas.microsoft.com/office/drawing/2014/main" id="{D1FF9873-7A2C-4FDE-B405-7C315ED0F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56226" y="2290763"/>
              <a:ext cx="115888" cy="66675"/>
            </a:xfrm>
            <a:custGeom>
              <a:avLst/>
              <a:gdLst>
                <a:gd name="T0" fmla="*/ 73 w 73"/>
                <a:gd name="T1" fmla="*/ 13 h 42"/>
                <a:gd name="T2" fmla="*/ 50 w 73"/>
                <a:gd name="T3" fmla="*/ 0 h 42"/>
                <a:gd name="T4" fmla="*/ 0 w 73"/>
                <a:gd name="T5" fmla="*/ 29 h 42"/>
                <a:gd name="T6" fmla="*/ 24 w 73"/>
                <a:gd name="T7" fmla="*/ 42 h 42"/>
                <a:gd name="T8" fmla="*/ 73 w 73"/>
                <a:gd name="T9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73" y="13"/>
                  </a:moveTo>
                  <a:lnTo>
                    <a:pt x="50" y="0"/>
                  </a:lnTo>
                  <a:lnTo>
                    <a:pt x="0" y="29"/>
                  </a:lnTo>
                  <a:lnTo>
                    <a:pt x="24" y="42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13">
              <a:extLst>
                <a:ext uri="{FF2B5EF4-FFF2-40B4-BE49-F238E27FC236}">
                  <a16:creationId xmlns:a16="http://schemas.microsoft.com/office/drawing/2014/main" id="{6C006007-67AE-43CE-B7BB-2D3BBF3EA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54663" y="2406651"/>
              <a:ext cx="115888" cy="66675"/>
            </a:xfrm>
            <a:custGeom>
              <a:avLst/>
              <a:gdLst>
                <a:gd name="T0" fmla="*/ 73 w 73"/>
                <a:gd name="T1" fmla="*/ 13 h 42"/>
                <a:gd name="T2" fmla="*/ 50 w 73"/>
                <a:gd name="T3" fmla="*/ 0 h 42"/>
                <a:gd name="T4" fmla="*/ 0 w 73"/>
                <a:gd name="T5" fmla="*/ 29 h 42"/>
                <a:gd name="T6" fmla="*/ 23 w 73"/>
                <a:gd name="T7" fmla="*/ 42 h 42"/>
                <a:gd name="T8" fmla="*/ 73 w 73"/>
                <a:gd name="T9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73" y="13"/>
                  </a:moveTo>
                  <a:lnTo>
                    <a:pt x="50" y="0"/>
                  </a:lnTo>
                  <a:lnTo>
                    <a:pt x="0" y="29"/>
                  </a:lnTo>
                  <a:lnTo>
                    <a:pt x="23" y="42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14">
              <a:extLst>
                <a:ext uri="{FF2B5EF4-FFF2-40B4-BE49-F238E27FC236}">
                  <a16:creationId xmlns:a16="http://schemas.microsoft.com/office/drawing/2014/main" id="{AA9A9239-65B7-4DC4-AB8F-9B20447CC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57863" y="2522538"/>
              <a:ext cx="115888" cy="66675"/>
            </a:xfrm>
            <a:custGeom>
              <a:avLst/>
              <a:gdLst>
                <a:gd name="T0" fmla="*/ 73 w 73"/>
                <a:gd name="T1" fmla="*/ 13 h 42"/>
                <a:gd name="T2" fmla="*/ 50 w 73"/>
                <a:gd name="T3" fmla="*/ 0 h 42"/>
                <a:gd name="T4" fmla="*/ 0 w 73"/>
                <a:gd name="T5" fmla="*/ 29 h 42"/>
                <a:gd name="T6" fmla="*/ 24 w 73"/>
                <a:gd name="T7" fmla="*/ 42 h 42"/>
                <a:gd name="T8" fmla="*/ 73 w 73"/>
                <a:gd name="T9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73" y="13"/>
                  </a:moveTo>
                  <a:lnTo>
                    <a:pt x="50" y="0"/>
                  </a:lnTo>
                  <a:lnTo>
                    <a:pt x="0" y="29"/>
                  </a:lnTo>
                  <a:lnTo>
                    <a:pt x="24" y="42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15">
              <a:extLst>
                <a:ext uri="{FF2B5EF4-FFF2-40B4-BE49-F238E27FC236}">
                  <a16:creationId xmlns:a16="http://schemas.microsoft.com/office/drawing/2014/main" id="{559E05A0-3FEF-409D-A23A-0F7E92B34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56301" y="2638426"/>
              <a:ext cx="115888" cy="66675"/>
            </a:xfrm>
            <a:custGeom>
              <a:avLst/>
              <a:gdLst>
                <a:gd name="T0" fmla="*/ 73 w 73"/>
                <a:gd name="T1" fmla="*/ 13 h 42"/>
                <a:gd name="T2" fmla="*/ 50 w 73"/>
                <a:gd name="T3" fmla="*/ 0 h 42"/>
                <a:gd name="T4" fmla="*/ 0 w 73"/>
                <a:gd name="T5" fmla="*/ 29 h 42"/>
                <a:gd name="T6" fmla="*/ 24 w 73"/>
                <a:gd name="T7" fmla="*/ 42 h 42"/>
                <a:gd name="T8" fmla="*/ 73 w 73"/>
                <a:gd name="T9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73" y="13"/>
                  </a:moveTo>
                  <a:lnTo>
                    <a:pt x="50" y="0"/>
                  </a:lnTo>
                  <a:lnTo>
                    <a:pt x="0" y="29"/>
                  </a:lnTo>
                  <a:lnTo>
                    <a:pt x="24" y="42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16">
              <a:extLst>
                <a:ext uri="{FF2B5EF4-FFF2-40B4-BE49-F238E27FC236}">
                  <a16:creationId xmlns:a16="http://schemas.microsoft.com/office/drawing/2014/main" id="{52926545-FA1B-4DE4-9325-57D38201C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57913" y="2754313"/>
              <a:ext cx="115888" cy="66675"/>
            </a:xfrm>
            <a:custGeom>
              <a:avLst/>
              <a:gdLst>
                <a:gd name="T0" fmla="*/ 73 w 73"/>
                <a:gd name="T1" fmla="*/ 13 h 42"/>
                <a:gd name="T2" fmla="*/ 49 w 73"/>
                <a:gd name="T3" fmla="*/ 0 h 42"/>
                <a:gd name="T4" fmla="*/ 0 w 73"/>
                <a:gd name="T5" fmla="*/ 29 h 42"/>
                <a:gd name="T6" fmla="*/ 23 w 73"/>
                <a:gd name="T7" fmla="*/ 42 h 42"/>
                <a:gd name="T8" fmla="*/ 73 w 73"/>
                <a:gd name="T9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73" y="13"/>
                  </a:moveTo>
                  <a:lnTo>
                    <a:pt x="49" y="0"/>
                  </a:lnTo>
                  <a:lnTo>
                    <a:pt x="0" y="29"/>
                  </a:lnTo>
                  <a:lnTo>
                    <a:pt x="23" y="42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17">
              <a:extLst>
                <a:ext uri="{FF2B5EF4-FFF2-40B4-BE49-F238E27FC236}">
                  <a16:creationId xmlns:a16="http://schemas.microsoft.com/office/drawing/2014/main" id="{EC2B386F-D80C-42C3-80D4-4527B88C2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56351" y="2870201"/>
              <a:ext cx="115888" cy="66675"/>
            </a:xfrm>
            <a:custGeom>
              <a:avLst/>
              <a:gdLst>
                <a:gd name="T0" fmla="*/ 73 w 73"/>
                <a:gd name="T1" fmla="*/ 13 h 42"/>
                <a:gd name="T2" fmla="*/ 49 w 73"/>
                <a:gd name="T3" fmla="*/ 0 h 42"/>
                <a:gd name="T4" fmla="*/ 0 w 73"/>
                <a:gd name="T5" fmla="*/ 31 h 42"/>
                <a:gd name="T6" fmla="*/ 23 w 73"/>
                <a:gd name="T7" fmla="*/ 42 h 42"/>
                <a:gd name="T8" fmla="*/ 73 w 73"/>
                <a:gd name="T9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73" y="13"/>
                  </a:moveTo>
                  <a:lnTo>
                    <a:pt x="49" y="0"/>
                  </a:lnTo>
                  <a:lnTo>
                    <a:pt x="0" y="31"/>
                  </a:lnTo>
                  <a:lnTo>
                    <a:pt x="23" y="42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18">
              <a:extLst>
                <a:ext uri="{FF2B5EF4-FFF2-40B4-BE49-F238E27FC236}">
                  <a16:creationId xmlns:a16="http://schemas.microsoft.com/office/drawing/2014/main" id="{9C0C9DE9-603A-402D-ABE2-06BA8E473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9551" y="2986088"/>
              <a:ext cx="115888" cy="71438"/>
            </a:xfrm>
            <a:custGeom>
              <a:avLst/>
              <a:gdLst>
                <a:gd name="T0" fmla="*/ 73 w 73"/>
                <a:gd name="T1" fmla="*/ 16 h 45"/>
                <a:gd name="T2" fmla="*/ 49 w 73"/>
                <a:gd name="T3" fmla="*/ 0 h 45"/>
                <a:gd name="T4" fmla="*/ 0 w 73"/>
                <a:gd name="T5" fmla="*/ 31 h 45"/>
                <a:gd name="T6" fmla="*/ 23 w 73"/>
                <a:gd name="T7" fmla="*/ 45 h 45"/>
                <a:gd name="T8" fmla="*/ 73 w 73"/>
                <a:gd name="T9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5">
                  <a:moveTo>
                    <a:pt x="73" y="16"/>
                  </a:moveTo>
                  <a:lnTo>
                    <a:pt x="49" y="0"/>
                  </a:lnTo>
                  <a:lnTo>
                    <a:pt x="0" y="31"/>
                  </a:lnTo>
                  <a:lnTo>
                    <a:pt x="23" y="45"/>
                  </a:lnTo>
                  <a:lnTo>
                    <a:pt x="73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19">
              <a:extLst>
                <a:ext uri="{FF2B5EF4-FFF2-40B4-BE49-F238E27FC236}">
                  <a16:creationId xmlns:a16="http://schemas.microsoft.com/office/drawing/2014/main" id="{07B72AB2-A525-4690-BF55-E47CCB9D7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57988" y="3101976"/>
              <a:ext cx="115888" cy="71438"/>
            </a:xfrm>
            <a:custGeom>
              <a:avLst/>
              <a:gdLst>
                <a:gd name="T0" fmla="*/ 73 w 73"/>
                <a:gd name="T1" fmla="*/ 16 h 45"/>
                <a:gd name="T2" fmla="*/ 49 w 73"/>
                <a:gd name="T3" fmla="*/ 0 h 45"/>
                <a:gd name="T4" fmla="*/ 0 w 73"/>
                <a:gd name="T5" fmla="*/ 31 h 45"/>
                <a:gd name="T6" fmla="*/ 23 w 73"/>
                <a:gd name="T7" fmla="*/ 45 h 45"/>
                <a:gd name="T8" fmla="*/ 73 w 73"/>
                <a:gd name="T9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5">
                  <a:moveTo>
                    <a:pt x="73" y="16"/>
                  </a:moveTo>
                  <a:lnTo>
                    <a:pt x="49" y="0"/>
                  </a:lnTo>
                  <a:lnTo>
                    <a:pt x="0" y="31"/>
                  </a:lnTo>
                  <a:lnTo>
                    <a:pt x="23" y="45"/>
                  </a:lnTo>
                  <a:lnTo>
                    <a:pt x="73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20">
              <a:extLst>
                <a:ext uri="{FF2B5EF4-FFF2-40B4-BE49-F238E27FC236}">
                  <a16:creationId xmlns:a16="http://schemas.microsoft.com/office/drawing/2014/main" id="{8C0275E7-2430-4F99-B158-EE5C4C08E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-9710738" y="3467101"/>
              <a:ext cx="7038975" cy="2817813"/>
            </a:xfrm>
            <a:custGeom>
              <a:avLst/>
              <a:gdLst>
                <a:gd name="T0" fmla="*/ 566 w 1702"/>
                <a:gd name="T1" fmla="*/ 667 h 681"/>
                <a:gd name="T2" fmla="*/ 14 w 1702"/>
                <a:gd name="T3" fmla="*/ 348 h 681"/>
                <a:gd name="T4" fmla="*/ 14 w 1702"/>
                <a:gd name="T5" fmla="*/ 348 h 681"/>
                <a:gd name="T6" fmla="*/ 14 w 1702"/>
                <a:gd name="T7" fmla="*/ 348 h 681"/>
                <a:gd name="T8" fmla="*/ 14 w 1702"/>
                <a:gd name="T9" fmla="*/ 348 h 681"/>
                <a:gd name="T10" fmla="*/ 2 w 1702"/>
                <a:gd name="T11" fmla="*/ 336 h 681"/>
                <a:gd name="T12" fmla="*/ 1 w 1702"/>
                <a:gd name="T13" fmla="*/ 335 h 681"/>
                <a:gd name="T14" fmla="*/ 0 w 1702"/>
                <a:gd name="T15" fmla="*/ 333 h 681"/>
                <a:gd name="T16" fmla="*/ 0 w 1702"/>
                <a:gd name="T17" fmla="*/ 332 h 681"/>
                <a:gd name="T18" fmla="*/ 0 w 1702"/>
                <a:gd name="T19" fmla="*/ 329 h 681"/>
                <a:gd name="T20" fmla="*/ 0 w 1702"/>
                <a:gd name="T21" fmla="*/ 329 h 681"/>
                <a:gd name="T22" fmla="*/ 0 w 1702"/>
                <a:gd name="T23" fmla="*/ 297 h 681"/>
                <a:gd name="T24" fmla="*/ 0 w 1702"/>
                <a:gd name="T25" fmla="*/ 297 h 681"/>
                <a:gd name="T26" fmla="*/ 0 w 1702"/>
                <a:gd name="T27" fmla="*/ 297 h 681"/>
                <a:gd name="T28" fmla="*/ 0 w 1702"/>
                <a:gd name="T29" fmla="*/ 300 h 681"/>
                <a:gd name="T30" fmla="*/ 0 w 1702"/>
                <a:gd name="T31" fmla="*/ 301 h 681"/>
                <a:gd name="T32" fmla="*/ 1 w 1702"/>
                <a:gd name="T33" fmla="*/ 303 h 681"/>
                <a:gd name="T34" fmla="*/ 2 w 1702"/>
                <a:gd name="T35" fmla="*/ 304 h 681"/>
                <a:gd name="T36" fmla="*/ 6 w 1702"/>
                <a:gd name="T37" fmla="*/ 310 h 681"/>
                <a:gd name="T38" fmla="*/ 14 w 1702"/>
                <a:gd name="T39" fmla="*/ 316 h 681"/>
                <a:gd name="T40" fmla="*/ 14 w 1702"/>
                <a:gd name="T41" fmla="*/ 316 h 681"/>
                <a:gd name="T42" fmla="*/ 564 w 1702"/>
                <a:gd name="T43" fmla="*/ 634 h 681"/>
                <a:gd name="T44" fmla="*/ 566 w 1702"/>
                <a:gd name="T45" fmla="*/ 635 h 681"/>
                <a:gd name="T46" fmla="*/ 566 w 1702"/>
                <a:gd name="T47" fmla="*/ 635 h 681"/>
                <a:gd name="T48" fmla="*/ 631 w 1702"/>
                <a:gd name="T49" fmla="*/ 634 h 681"/>
                <a:gd name="T50" fmla="*/ 631 w 1702"/>
                <a:gd name="T51" fmla="*/ 634 h 681"/>
                <a:gd name="T52" fmla="*/ 1688 w 1702"/>
                <a:gd name="T53" fmla="*/ 19 h 681"/>
                <a:gd name="T54" fmla="*/ 1702 w 1702"/>
                <a:gd name="T55" fmla="*/ 0 h 681"/>
                <a:gd name="T56" fmla="*/ 1702 w 1702"/>
                <a:gd name="T57" fmla="*/ 32 h 681"/>
                <a:gd name="T58" fmla="*/ 1702 w 1702"/>
                <a:gd name="T59" fmla="*/ 34 h 681"/>
                <a:gd name="T60" fmla="*/ 1702 w 1702"/>
                <a:gd name="T61" fmla="*/ 35 h 681"/>
                <a:gd name="T62" fmla="*/ 1698 w 1702"/>
                <a:gd name="T63" fmla="*/ 42 h 681"/>
                <a:gd name="T64" fmla="*/ 1698 w 1702"/>
                <a:gd name="T65" fmla="*/ 42 h 681"/>
                <a:gd name="T66" fmla="*/ 1697 w 1702"/>
                <a:gd name="T67" fmla="*/ 44 h 681"/>
                <a:gd name="T68" fmla="*/ 1696 w 1702"/>
                <a:gd name="T69" fmla="*/ 45 h 681"/>
                <a:gd name="T70" fmla="*/ 1695 w 1702"/>
                <a:gd name="T71" fmla="*/ 46 h 681"/>
                <a:gd name="T72" fmla="*/ 1694 w 1702"/>
                <a:gd name="T73" fmla="*/ 47 h 681"/>
                <a:gd name="T74" fmla="*/ 1692 w 1702"/>
                <a:gd name="T75" fmla="*/ 49 h 681"/>
                <a:gd name="T76" fmla="*/ 1691 w 1702"/>
                <a:gd name="T77" fmla="*/ 49 h 681"/>
                <a:gd name="T78" fmla="*/ 1690 w 1702"/>
                <a:gd name="T79" fmla="*/ 50 h 681"/>
                <a:gd name="T80" fmla="*/ 694 w 1702"/>
                <a:gd name="T81" fmla="*/ 629 h 681"/>
                <a:gd name="T82" fmla="*/ 620 w 1702"/>
                <a:gd name="T83" fmla="*/ 671 h 681"/>
                <a:gd name="T84" fmla="*/ 566 w 1702"/>
                <a:gd name="T85" fmla="*/ 667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02" h="681">
                  <a:moveTo>
                    <a:pt x="566" y="667"/>
                  </a:moveTo>
                  <a:cubicBezTo>
                    <a:pt x="14" y="348"/>
                    <a:pt x="14" y="348"/>
                    <a:pt x="14" y="348"/>
                  </a:cubicBezTo>
                  <a:cubicBezTo>
                    <a:pt x="14" y="348"/>
                    <a:pt x="14" y="348"/>
                    <a:pt x="14" y="348"/>
                  </a:cubicBezTo>
                  <a:cubicBezTo>
                    <a:pt x="14" y="348"/>
                    <a:pt x="14" y="348"/>
                    <a:pt x="14" y="348"/>
                  </a:cubicBezTo>
                  <a:cubicBezTo>
                    <a:pt x="14" y="348"/>
                    <a:pt x="14" y="348"/>
                    <a:pt x="14" y="348"/>
                  </a:cubicBezTo>
                  <a:cubicBezTo>
                    <a:pt x="8" y="345"/>
                    <a:pt x="4" y="341"/>
                    <a:pt x="2" y="336"/>
                  </a:cubicBezTo>
                  <a:cubicBezTo>
                    <a:pt x="1" y="336"/>
                    <a:pt x="1" y="335"/>
                    <a:pt x="1" y="335"/>
                  </a:cubicBezTo>
                  <a:cubicBezTo>
                    <a:pt x="1" y="334"/>
                    <a:pt x="1" y="334"/>
                    <a:pt x="0" y="333"/>
                  </a:cubicBezTo>
                  <a:cubicBezTo>
                    <a:pt x="0" y="333"/>
                    <a:pt x="0" y="332"/>
                    <a:pt x="0" y="332"/>
                  </a:cubicBezTo>
                  <a:cubicBezTo>
                    <a:pt x="0" y="331"/>
                    <a:pt x="0" y="330"/>
                    <a:pt x="0" y="329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8"/>
                    <a:pt x="0" y="299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1" y="302"/>
                    <a:pt x="1" y="303"/>
                    <a:pt x="1" y="303"/>
                  </a:cubicBezTo>
                  <a:cubicBezTo>
                    <a:pt x="1" y="304"/>
                    <a:pt x="1" y="304"/>
                    <a:pt x="2" y="304"/>
                  </a:cubicBezTo>
                  <a:cubicBezTo>
                    <a:pt x="3" y="307"/>
                    <a:pt x="4" y="309"/>
                    <a:pt x="6" y="310"/>
                  </a:cubicBezTo>
                  <a:cubicBezTo>
                    <a:pt x="7" y="312"/>
                    <a:pt x="11" y="314"/>
                    <a:pt x="14" y="316"/>
                  </a:cubicBezTo>
                  <a:cubicBezTo>
                    <a:pt x="14" y="316"/>
                    <a:pt x="14" y="316"/>
                    <a:pt x="14" y="316"/>
                  </a:cubicBezTo>
                  <a:cubicBezTo>
                    <a:pt x="564" y="634"/>
                    <a:pt x="564" y="634"/>
                    <a:pt x="564" y="634"/>
                  </a:cubicBezTo>
                  <a:cubicBezTo>
                    <a:pt x="565" y="634"/>
                    <a:pt x="566" y="635"/>
                    <a:pt x="566" y="635"/>
                  </a:cubicBezTo>
                  <a:cubicBezTo>
                    <a:pt x="566" y="635"/>
                    <a:pt x="566" y="635"/>
                    <a:pt x="566" y="635"/>
                  </a:cubicBezTo>
                  <a:cubicBezTo>
                    <a:pt x="585" y="645"/>
                    <a:pt x="613" y="644"/>
                    <a:pt x="631" y="634"/>
                  </a:cubicBezTo>
                  <a:cubicBezTo>
                    <a:pt x="631" y="634"/>
                    <a:pt x="631" y="634"/>
                    <a:pt x="631" y="634"/>
                  </a:cubicBezTo>
                  <a:cubicBezTo>
                    <a:pt x="1688" y="19"/>
                    <a:pt x="1688" y="19"/>
                    <a:pt x="1688" y="19"/>
                  </a:cubicBezTo>
                  <a:cubicBezTo>
                    <a:pt x="1697" y="14"/>
                    <a:pt x="1702" y="7"/>
                    <a:pt x="1702" y="0"/>
                  </a:cubicBezTo>
                  <a:cubicBezTo>
                    <a:pt x="1702" y="32"/>
                    <a:pt x="1702" y="32"/>
                    <a:pt x="1702" y="32"/>
                  </a:cubicBezTo>
                  <a:cubicBezTo>
                    <a:pt x="1702" y="33"/>
                    <a:pt x="1702" y="34"/>
                    <a:pt x="1702" y="34"/>
                  </a:cubicBezTo>
                  <a:cubicBezTo>
                    <a:pt x="1702" y="35"/>
                    <a:pt x="1702" y="35"/>
                    <a:pt x="1702" y="35"/>
                  </a:cubicBezTo>
                  <a:cubicBezTo>
                    <a:pt x="1701" y="37"/>
                    <a:pt x="1700" y="40"/>
                    <a:pt x="1698" y="42"/>
                  </a:cubicBezTo>
                  <a:cubicBezTo>
                    <a:pt x="1698" y="42"/>
                    <a:pt x="1698" y="42"/>
                    <a:pt x="1698" y="42"/>
                  </a:cubicBezTo>
                  <a:cubicBezTo>
                    <a:pt x="1698" y="43"/>
                    <a:pt x="1697" y="44"/>
                    <a:pt x="1697" y="44"/>
                  </a:cubicBezTo>
                  <a:cubicBezTo>
                    <a:pt x="1697" y="45"/>
                    <a:pt x="1696" y="45"/>
                    <a:pt x="1696" y="45"/>
                  </a:cubicBezTo>
                  <a:cubicBezTo>
                    <a:pt x="1696" y="45"/>
                    <a:pt x="1695" y="46"/>
                    <a:pt x="1695" y="46"/>
                  </a:cubicBezTo>
                  <a:cubicBezTo>
                    <a:pt x="1694" y="47"/>
                    <a:pt x="1694" y="47"/>
                    <a:pt x="1694" y="47"/>
                  </a:cubicBezTo>
                  <a:cubicBezTo>
                    <a:pt x="1693" y="48"/>
                    <a:pt x="1693" y="48"/>
                    <a:pt x="1692" y="49"/>
                  </a:cubicBezTo>
                  <a:cubicBezTo>
                    <a:pt x="1692" y="49"/>
                    <a:pt x="1691" y="49"/>
                    <a:pt x="1691" y="49"/>
                  </a:cubicBezTo>
                  <a:cubicBezTo>
                    <a:pt x="1691" y="50"/>
                    <a:pt x="1690" y="50"/>
                    <a:pt x="1690" y="50"/>
                  </a:cubicBezTo>
                  <a:cubicBezTo>
                    <a:pt x="1689" y="50"/>
                    <a:pt x="694" y="629"/>
                    <a:pt x="694" y="629"/>
                  </a:cubicBezTo>
                  <a:cubicBezTo>
                    <a:pt x="628" y="668"/>
                    <a:pt x="624" y="669"/>
                    <a:pt x="620" y="671"/>
                  </a:cubicBezTo>
                  <a:cubicBezTo>
                    <a:pt x="620" y="671"/>
                    <a:pt x="599" y="681"/>
                    <a:pt x="566" y="667"/>
                  </a:cubicBezTo>
                  <a:close/>
                </a:path>
              </a:pathLst>
            </a:custGeom>
            <a:solidFill>
              <a:srgbClr val="D8E1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4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21">
              <a:extLst>
                <a:ext uri="{FF2B5EF4-FFF2-40B4-BE49-F238E27FC236}">
                  <a16:creationId xmlns:a16="http://schemas.microsoft.com/office/drawing/2014/main" id="{A49F003C-FDB6-4D8E-8E00-5C67F048E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72188" y="2601913"/>
              <a:ext cx="2444750" cy="1419225"/>
            </a:xfrm>
            <a:custGeom>
              <a:avLst/>
              <a:gdLst>
                <a:gd name="T0" fmla="*/ 3 w 591"/>
                <a:gd name="T1" fmla="*/ 80 h 343"/>
                <a:gd name="T2" fmla="*/ 3 w 591"/>
                <a:gd name="T3" fmla="*/ 86 h 343"/>
                <a:gd name="T4" fmla="*/ 442 w 591"/>
                <a:gd name="T5" fmla="*/ 342 h 343"/>
                <a:gd name="T6" fmla="*/ 452 w 591"/>
                <a:gd name="T7" fmla="*/ 342 h 343"/>
                <a:gd name="T8" fmla="*/ 588 w 591"/>
                <a:gd name="T9" fmla="*/ 262 h 343"/>
                <a:gd name="T10" fmla="*/ 588 w 591"/>
                <a:gd name="T11" fmla="*/ 257 h 343"/>
                <a:gd name="T12" fmla="*/ 149 w 591"/>
                <a:gd name="T13" fmla="*/ 1 h 343"/>
                <a:gd name="T14" fmla="*/ 139 w 591"/>
                <a:gd name="T15" fmla="*/ 1 h 343"/>
                <a:gd name="T16" fmla="*/ 3 w 591"/>
                <a:gd name="T17" fmla="*/ 8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1" h="343">
                  <a:moveTo>
                    <a:pt x="3" y="80"/>
                  </a:moveTo>
                  <a:cubicBezTo>
                    <a:pt x="0" y="82"/>
                    <a:pt x="0" y="84"/>
                    <a:pt x="3" y="86"/>
                  </a:cubicBezTo>
                  <a:cubicBezTo>
                    <a:pt x="442" y="342"/>
                    <a:pt x="442" y="342"/>
                    <a:pt x="442" y="342"/>
                  </a:cubicBezTo>
                  <a:cubicBezTo>
                    <a:pt x="445" y="343"/>
                    <a:pt x="449" y="343"/>
                    <a:pt x="452" y="342"/>
                  </a:cubicBezTo>
                  <a:cubicBezTo>
                    <a:pt x="588" y="262"/>
                    <a:pt x="588" y="262"/>
                    <a:pt x="588" y="262"/>
                  </a:cubicBezTo>
                  <a:cubicBezTo>
                    <a:pt x="591" y="261"/>
                    <a:pt x="591" y="258"/>
                    <a:pt x="588" y="257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6" y="0"/>
                    <a:pt x="142" y="0"/>
                    <a:pt x="139" y="1"/>
                  </a:cubicBezTo>
                  <a:lnTo>
                    <a:pt x="3" y="80"/>
                  </a:lnTo>
                  <a:close/>
                </a:path>
              </a:pathLst>
            </a:custGeom>
            <a:solidFill>
              <a:srgbClr val="B3C5E6">
                <a:alpha val="6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22">
              <a:extLst>
                <a:ext uri="{FF2B5EF4-FFF2-40B4-BE49-F238E27FC236}">
                  <a16:creationId xmlns:a16="http://schemas.microsoft.com/office/drawing/2014/main" id="{572D33FB-BDCB-429C-B4FB-48E298040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43601" y="3962401"/>
              <a:ext cx="1360488" cy="782638"/>
            </a:xfrm>
            <a:custGeom>
              <a:avLst/>
              <a:gdLst>
                <a:gd name="T0" fmla="*/ 326 w 329"/>
                <a:gd name="T1" fmla="*/ 87 h 189"/>
                <a:gd name="T2" fmla="*/ 326 w 329"/>
                <a:gd name="T3" fmla="*/ 93 h 189"/>
                <a:gd name="T4" fmla="*/ 161 w 329"/>
                <a:gd name="T5" fmla="*/ 188 h 189"/>
                <a:gd name="T6" fmla="*/ 152 w 329"/>
                <a:gd name="T7" fmla="*/ 188 h 189"/>
                <a:gd name="T8" fmla="*/ 3 w 329"/>
                <a:gd name="T9" fmla="*/ 101 h 189"/>
                <a:gd name="T10" fmla="*/ 3 w 329"/>
                <a:gd name="T11" fmla="*/ 96 h 189"/>
                <a:gd name="T12" fmla="*/ 167 w 329"/>
                <a:gd name="T13" fmla="*/ 1 h 189"/>
                <a:gd name="T14" fmla="*/ 177 w 329"/>
                <a:gd name="T15" fmla="*/ 1 h 189"/>
                <a:gd name="T16" fmla="*/ 326 w 329"/>
                <a:gd name="T17" fmla="*/ 8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189">
                  <a:moveTo>
                    <a:pt x="326" y="87"/>
                  </a:moveTo>
                  <a:cubicBezTo>
                    <a:pt x="329" y="89"/>
                    <a:pt x="329" y="91"/>
                    <a:pt x="326" y="93"/>
                  </a:cubicBezTo>
                  <a:cubicBezTo>
                    <a:pt x="161" y="188"/>
                    <a:pt x="161" y="188"/>
                    <a:pt x="161" y="188"/>
                  </a:cubicBezTo>
                  <a:cubicBezTo>
                    <a:pt x="159" y="189"/>
                    <a:pt x="154" y="189"/>
                    <a:pt x="152" y="188"/>
                  </a:cubicBezTo>
                  <a:cubicBezTo>
                    <a:pt x="3" y="101"/>
                    <a:pt x="3" y="101"/>
                    <a:pt x="3" y="101"/>
                  </a:cubicBezTo>
                  <a:cubicBezTo>
                    <a:pt x="0" y="100"/>
                    <a:pt x="0" y="97"/>
                    <a:pt x="3" y="96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70" y="0"/>
                    <a:pt x="174" y="0"/>
                    <a:pt x="177" y="1"/>
                  </a:cubicBezTo>
                  <a:lnTo>
                    <a:pt x="326" y="87"/>
                  </a:lnTo>
                  <a:close/>
                </a:path>
              </a:pathLst>
            </a:custGeom>
            <a:solidFill>
              <a:srgbClr val="B3C5E6">
                <a:alpha val="6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23">
              <a:extLst>
                <a:ext uri="{FF2B5EF4-FFF2-40B4-BE49-F238E27FC236}">
                  <a16:creationId xmlns:a16="http://schemas.microsoft.com/office/drawing/2014/main" id="{852C04BE-C01F-4BDA-B2A9-C3D4AE353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26301" y="4484688"/>
              <a:ext cx="1609725" cy="935038"/>
            </a:xfrm>
            <a:custGeom>
              <a:avLst/>
              <a:gdLst>
                <a:gd name="T0" fmla="*/ 387 w 389"/>
                <a:gd name="T1" fmla="*/ 88 h 226"/>
                <a:gd name="T2" fmla="*/ 387 w 389"/>
                <a:gd name="T3" fmla="*/ 94 h 226"/>
                <a:gd name="T4" fmla="*/ 163 w 389"/>
                <a:gd name="T5" fmla="*/ 224 h 226"/>
                <a:gd name="T6" fmla="*/ 154 w 389"/>
                <a:gd name="T7" fmla="*/ 224 h 226"/>
                <a:gd name="T8" fmla="*/ 3 w 389"/>
                <a:gd name="T9" fmla="*/ 137 h 226"/>
                <a:gd name="T10" fmla="*/ 3 w 389"/>
                <a:gd name="T11" fmla="*/ 131 h 226"/>
                <a:gd name="T12" fmla="*/ 226 w 389"/>
                <a:gd name="T13" fmla="*/ 1 h 226"/>
                <a:gd name="T14" fmla="*/ 236 w 389"/>
                <a:gd name="T15" fmla="*/ 1 h 226"/>
                <a:gd name="T16" fmla="*/ 387 w 389"/>
                <a:gd name="T17" fmla="*/ 8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387" y="88"/>
                  </a:moveTo>
                  <a:cubicBezTo>
                    <a:pt x="389" y="90"/>
                    <a:pt x="389" y="92"/>
                    <a:pt x="387" y="94"/>
                  </a:cubicBezTo>
                  <a:cubicBezTo>
                    <a:pt x="163" y="224"/>
                    <a:pt x="163" y="224"/>
                    <a:pt x="163" y="224"/>
                  </a:cubicBezTo>
                  <a:cubicBezTo>
                    <a:pt x="161" y="226"/>
                    <a:pt x="156" y="226"/>
                    <a:pt x="154" y="224"/>
                  </a:cubicBezTo>
                  <a:cubicBezTo>
                    <a:pt x="3" y="137"/>
                    <a:pt x="3" y="137"/>
                    <a:pt x="3" y="137"/>
                  </a:cubicBezTo>
                  <a:cubicBezTo>
                    <a:pt x="0" y="135"/>
                    <a:pt x="0" y="133"/>
                    <a:pt x="3" y="131"/>
                  </a:cubicBezTo>
                  <a:cubicBezTo>
                    <a:pt x="226" y="1"/>
                    <a:pt x="226" y="1"/>
                    <a:pt x="226" y="1"/>
                  </a:cubicBezTo>
                  <a:cubicBezTo>
                    <a:pt x="229" y="0"/>
                    <a:pt x="233" y="0"/>
                    <a:pt x="236" y="1"/>
                  </a:cubicBezTo>
                  <a:lnTo>
                    <a:pt x="387" y="88"/>
                  </a:lnTo>
                  <a:close/>
                </a:path>
              </a:pathLst>
            </a:custGeom>
            <a:solidFill>
              <a:srgbClr val="B3C5E6">
                <a:alpha val="6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24">
              <a:extLst>
                <a:ext uri="{FF2B5EF4-FFF2-40B4-BE49-F238E27FC236}">
                  <a16:creationId xmlns:a16="http://schemas.microsoft.com/office/drawing/2014/main" id="{0F4B8389-7F6E-42B7-87F1-052EC5F1C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29626" y="3235326"/>
              <a:ext cx="2743200" cy="1589088"/>
            </a:xfrm>
            <a:custGeom>
              <a:avLst/>
              <a:gdLst>
                <a:gd name="T0" fmla="*/ 660 w 663"/>
                <a:gd name="T1" fmla="*/ 109 h 384"/>
                <a:gd name="T2" fmla="*/ 660 w 663"/>
                <a:gd name="T3" fmla="*/ 115 h 384"/>
                <a:gd name="T4" fmla="*/ 198 w 663"/>
                <a:gd name="T5" fmla="*/ 382 h 384"/>
                <a:gd name="T6" fmla="*/ 188 w 663"/>
                <a:gd name="T7" fmla="*/ 382 h 384"/>
                <a:gd name="T8" fmla="*/ 2 w 663"/>
                <a:gd name="T9" fmla="*/ 275 h 384"/>
                <a:gd name="T10" fmla="*/ 2 w 663"/>
                <a:gd name="T11" fmla="*/ 269 h 384"/>
                <a:gd name="T12" fmla="*/ 464 w 663"/>
                <a:gd name="T13" fmla="*/ 2 h 384"/>
                <a:gd name="T14" fmla="*/ 474 w 663"/>
                <a:gd name="T15" fmla="*/ 2 h 384"/>
                <a:gd name="T16" fmla="*/ 660 w 663"/>
                <a:gd name="T17" fmla="*/ 10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3" h="384">
                  <a:moveTo>
                    <a:pt x="660" y="109"/>
                  </a:moveTo>
                  <a:cubicBezTo>
                    <a:pt x="663" y="111"/>
                    <a:pt x="663" y="114"/>
                    <a:pt x="660" y="115"/>
                  </a:cubicBezTo>
                  <a:cubicBezTo>
                    <a:pt x="198" y="382"/>
                    <a:pt x="198" y="382"/>
                    <a:pt x="198" y="382"/>
                  </a:cubicBezTo>
                  <a:cubicBezTo>
                    <a:pt x="195" y="384"/>
                    <a:pt x="191" y="384"/>
                    <a:pt x="188" y="382"/>
                  </a:cubicBezTo>
                  <a:cubicBezTo>
                    <a:pt x="2" y="275"/>
                    <a:pt x="2" y="275"/>
                    <a:pt x="2" y="275"/>
                  </a:cubicBezTo>
                  <a:cubicBezTo>
                    <a:pt x="0" y="273"/>
                    <a:pt x="0" y="271"/>
                    <a:pt x="2" y="269"/>
                  </a:cubicBezTo>
                  <a:cubicBezTo>
                    <a:pt x="464" y="2"/>
                    <a:pt x="464" y="2"/>
                    <a:pt x="464" y="2"/>
                  </a:cubicBezTo>
                  <a:cubicBezTo>
                    <a:pt x="467" y="0"/>
                    <a:pt x="471" y="0"/>
                    <a:pt x="474" y="2"/>
                  </a:cubicBezTo>
                  <a:lnTo>
                    <a:pt x="660" y="109"/>
                  </a:lnTo>
                  <a:close/>
                </a:path>
              </a:pathLst>
            </a:custGeom>
            <a:solidFill>
              <a:srgbClr val="B3C5E6">
                <a:alpha val="6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25">
              <a:extLst>
                <a:ext uri="{FF2B5EF4-FFF2-40B4-BE49-F238E27FC236}">
                  <a16:creationId xmlns:a16="http://schemas.microsoft.com/office/drawing/2014/main" id="{7ABDB34F-676D-44C7-9BC5-DBA485E51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18126" y="1450976"/>
              <a:ext cx="474663" cy="1812925"/>
            </a:xfrm>
            <a:custGeom>
              <a:avLst/>
              <a:gdLst>
                <a:gd name="T0" fmla="*/ 297 w 299"/>
                <a:gd name="T1" fmla="*/ 0 h 1142"/>
                <a:gd name="T2" fmla="*/ 299 w 299"/>
                <a:gd name="T3" fmla="*/ 975 h 1142"/>
                <a:gd name="T4" fmla="*/ 2 w 299"/>
                <a:gd name="T5" fmla="*/ 1142 h 1142"/>
                <a:gd name="T6" fmla="*/ 0 w 299"/>
                <a:gd name="T7" fmla="*/ 170 h 1142"/>
                <a:gd name="T8" fmla="*/ 297 w 299"/>
                <a:gd name="T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142">
                  <a:moveTo>
                    <a:pt x="297" y="0"/>
                  </a:moveTo>
                  <a:lnTo>
                    <a:pt x="299" y="975"/>
                  </a:lnTo>
                  <a:lnTo>
                    <a:pt x="2" y="1142"/>
                  </a:lnTo>
                  <a:lnTo>
                    <a:pt x="0" y="170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26">
              <a:extLst>
                <a:ext uri="{FF2B5EF4-FFF2-40B4-BE49-F238E27FC236}">
                  <a16:creationId xmlns:a16="http://schemas.microsoft.com/office/drawing/2014/main" id="{1DFA7005-E72B-4D6B-89BC-1803584F9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02313" y="1443038"/>
              <a:ext cx="487363" cy="1820863"/>
            </a:xfrm>
            <a:custGeom>
              <a:avLst/>
              <a:gdLst>
                <a:gd name="T0" fmla="*/ 307 w 307"/>
                <a:gd name="T1" fmla="*/ 1147 h 1147"/>
                <a:gd name="T2" fmla="*/ 2 w 307"/>
                <a:gd name="T3" fmla="*/ 975 h 1147"/>
                <a:gd name="T4" fmla="*/ 0 w 307"/>
                <a:gd name="T5" fmla="*/ 0 h 1147"/>
                <a:gd name="T6" fmla="*/ 305 w 307"/>
                <a:gd name="T7" fmla="*/ 175 h 1147"/>
                <a:gd name="T8" fmla="*/ 307 w 307"/>
                <a:gd name="T9" fmla="*/ 1147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1147">
                  <a:moveTo>
                    <a:pt x="307" y="1147"/>
                  </a:moveTo>
                  <a:lnTo>
                    <a:pt x="2" y="975"/>
                  </a:lnTo>
                  <a:lnTo>
                    <a:pt x="0" y="0"/>
                  </a:lnTo>
                  <a:lnTo>
                    <a:pt x="305" y="175"/>
                  </a:lnTo>
                  <a:lnTo>
                    <a:pt x="307" y="1147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27">
              <a:extLst>
                <a:ext uri="{FF2B5EF4-FFF2-40B4-BE49-F238E27FC236}">
                  <a16:creationId xmlns:a16="http://schemas.microsoft.com/office/drawing/2014/main" id="{99A36E27-F2C1-49E0-8F3E-48086F44D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02313" y="1173163"/>
              <a:ext cx="955675" cy="547688"/>
            </a:xfrm>
            <a:custGeom>
              <a:avLst/>
              <a:gdLst>
                <a:gd name="T0" fmla="*/ 305 w 602"/>
                <a:gd name="T1" fmla="*/ 345 h 345"/>
                <a:gd name="T2" fmla="*/ 0 w 602"/>
                <a:gd name="T3" fmla="*/ 170 h 345"/>
                <a:gd name="T4" fmla="*/ 297 w 602"/>
                <a:gd name="T5" fmla="*/ 0 h 345"/>
                <a:gd name="T6" fmla="*/ 602 w 602"/>
                <a:gd name="T7" fmla="*/ 175 h 345"/>
                <a:gd name="T8" fmla="*/ 305 w 602"/>
                <a:gd name="T9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345">
                  <a:moveTo>
                    <a:pt x="305" y="345"/>
                  </a:moveTo>
                  <a:lnTo>
                    <a:pt x="0" y="170"/>
                  </a:lnTo>
                  <a:lnTo>
                    <a:pt x="297" y="0"/>
                  </a:lnTo>
                  <a:lnTo>
                    <a:pt x="602" y="175"/>
                  </a:lnTo>
                  <a:lnTo>
                    <a:pt x="305" y="345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28">
              <a:extLst>
                <a:ext uri="{FF2B5EF4-FFF2-40B4-BE49-F238E27FC236}">
                  <a16:creationId xmlns:a16="http://schemas.microsoft.com/office/drawing/2014/main" id="{39418BFB-3074-4306-A168-07662B493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37226" y="1592263"/>
              <a:ext cx="92075" cy="1203325"/>
            </a:xfrm>
            <a:custGeom>
              <a:avLst/>
              <a:gdLst>
                <a:gd name="T0" fmla="*/ 16 w 58"/>
                <a:gd name="T1" fmla="*/ 8 h 758"/>
                <a:gd name="T2" fmla="*/ 3 w 58"/>
                <a:gd name="T3" fmla="*/ 0 h 758"/>
                <a:gd name="T4" fmla="*/ 0 w 58"/>
                <a:gd name="T5" fmla="*/ 727 h 758"/>
                <a:gd name="T6" fmla="*/ 58 w 58"/>
                <a:gd name="T7" fmla="*/ 758 h 758"/>
                <a:gd name="T8" fmla="*/ 58 w 58"/>
                <a:gd name="T9" fmla="*/ 78 h 758"/>
                <a:gd name="T10" fmla="*/ 58 w 58"/>
                <a:gd name="T11" fmla="*/ 31 h 758"/>
                <a:gd name="T12" fmla="*/ 16 w 58"/>
                <a:gd name="T13" fmla="*/ 8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58">
                  <a:moveTo>
                    <a:pt x="16" y="8"/>
                  </a:moveTo>
                  <a:lnTo>
                    <a:pt x="3" y="0"/>
                  </a:lnTo>
                  <a:lnTo>
                    <a:pt x="0" y="727"/>
                  </a:lnTo>
                  <a:lnTo>
                    <a:pt x="58" y="758"/>
                  </a:lnTo>
                  <a:lnTo>
                    <a:pt x="58" y="78"/>
                  </a:lnTo>
                  <a:lnTo>
                    <a:pt x="58" y="3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29">
              <a:extLst>
                <a:ext uri="{FF2B5EF4-FFF2-40B4-BE49-F238E27FC236}">
                  <a16:creationId xmlns:a16="http://schemas.microsoft.com/office/drawing/2014/main" id="{C6562B78-DF92-4837-AAE6-6C2CAEA54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95938" y="1670051"/>
              <a:ext cx="87313" cy="1204913"/>
            </a:xfrm>
            <a:custGeom>
              <a:avLst/>
              <a:gdLst>
                <a:gd name="T0" fmla="*/ 16 w 55"/>
                <a:gd name="T1" fmla="*/ 8 h 759"/>
                <a:gd name="T2" fmla="*/ 0 w 55"/>
                <a:gd name="T3" fmla="*/ 0 h 759"/>
                <a:gd name="T4" fmla="*/ 0 w 55"/>
                <a:gd name="T5" fmla="*/ 728 h 759"/>
                <a:gd name="T6" fmla="*/ 55 w 55"/>
                <a:gd name="T7" fmla="*/ 759 h 759"/>
                <a:gd name="T8" fmla="*/ 55 w 55"/>
                <a:gd name="T9" fmla="*/ 78 h 759"/>
                <a:gd name="T10" fmla="*/ 55 w 55"/>
                <a:gd name="T11" fmla="*/ 32 h 759"/>
                <a:gd name="T12" fmla="*/ 16 w 55"/>
                <a:gd name="T13" fmla="*/ 8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759">
                  <a:moveTo>
                    <a:pt x="16" y="8"/>
                  </a:moveTo>
                  <a:lnTo>
                    <a:pt x="0" y="0"/>
                  </a:lnTo>
                  <a:lnTo>
                    <a:pt x="0" y="728"/>
                  </a:lnTo>
                  <a:lnTo>
                    <a:pt x="55" y="759"/>
                  </a:lnTo>
                  <a:lnTo>
                    <a:pt x="55" y="78"/>
                  </a:lnTo>
                  <a:lnTo>
                    <a:pt x="55" y="32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30">
              <a:extLst>
                <a:ext uri="{FF2B5EF4-FFF2-40B4-BE49-F238E27FC236}">
                  <a16:creationId xmlns:a16="http://schemas.microsoft.com/office/drawing/2014/main" id="{C040BE39-DD94-45F9-A32A-B691BA636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59413" y="1749426"/>
              <a:ext cx="90488" cy="1203325"/>
            </a:xfrm>
            <a:custGeom>
              <a:avLst/>
              <a:gdLst>
                <a:gd name="T0" fmla="*/ 16 w 57"/>
                <a:gd name="T1" fmla="*/ 8 h 758"/>
                <a:gd name="T2" fmla="*/ 0 w 57"/>
                <a:gd name="T3" fmla="*/ 0 h 758"/>
                <a:gd name="T4" fmla="*/ 0 w 57"/>
                <a:gd name="T5" fmla="*/ 727 h 758"/>
                <a:gd name="T6" fmla="*/ 57 w 57"/>
                <a:gd name="T7" fmla="*/ 758 h 758"/>
                <a:gd name="T8" fmla="*/ 57 w 57"/>
                <a:gd name="T9" fmla="*/ 78 h 758"/>
                <a:gd name="T10" fmla="*/ 57 w 57"/>
                <a:gd name="T11" fmla="*/ 31 h 758"/>
                <a:gd name="T12" fmla="*/ 16 w 57"/>
                <a:gd name="T13" fmla="*/ 8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758">
                  <a:moveTo>
                    <a:pt x="16" y="8"/>
                  </a:moveTo>
                  <a:lnTo>
                    <a:pt x="0" y="0"/>
                  </a:lnTo>
                  <a:lnTo>
                    <a:pt x="0" y="727"/>
                  </a:lnTo>
                  <a:lnTo>
                    <a:pt x="57" y="758"/>
                  </a:lnTo>
                  <a:lnTo>
                    <a:pt x="57" y="78"/>
                  </a:lnTo>
                  <a:lnTo>
                    <a:pt x="57" y="31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31">
              <a:extLst>
                <a:ext uri="{FF2B5EF4-FFF2-40B4-BE49-F238E27FC236}">
                  <a16:creationId xmlns:a16="http://schemas.microsoft.com/office/drawing/2014/main" id="{451BD386-C748-4DCD-A58C-DCD1F1AED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92688" y="1592263"/>
              <a:ext cx="92075" cy="1203325"/>
            </a:xfrm>
            <a:custGeom>
              <a:avLst/>
              <a:gdLst>
                <a:gd name="T0" fmla="*/ 42 w 58"/>
                <a:gd name="T1" fmla="*/ 8 h 758"/>
                <a:gd name="T2" fmla="*/ 58 w 58"/>
                <a:gd name="T3" fmla="*/ 0 h 758"/>
                <a:gd name="T4" fmla="*/ 58 w 58"/>
                <a:gd name="T5" fmla="*/ 727 h 758"/>
                <a:gd name="T6" fmla="*/ 0 w 58"/>
                <a:gd name="T7" fmla="*/ 758 h 758"/>
                <a:gd name="T8" fmla="*/ 0 w 58"/>
                <a:gd name="T9" fmla="*/ 78 h 758"/>
                <a:gd name="T10" fmla="*/ 0 w 58"/>
                <a:gd name="T11" fmla="*/ 31 h 758"/>
                <a:gd name="T12" fmla="*/ 42 w 58"/>
                <a:gd name="T13" fmla="*/ 8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58">
                  <a:moveTo>
                    <a:pt x="42" y="8"/>
                  </a:moveTo>
                  <a:lnTo>
                    <a:pt x="58" y="0"/>
                  </a:lnTo>
                  <a:lnTo>
                    <a:pt x="58" y="727"/>
                  </a:lnTo>
                  <a:lnTo>
                    <a:pt x="0" y="758"/>
                  </a:lnTo>
                  <a:lnTo>
                    <a:pt x="0" y="78"/>
                  </a:lnTo>
                  <a:lnTo>
                    <a:pt x="0" y="31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32">
              <a:extLst>
                <a:ext uri="{FF2B5EF4-FFF2-40B4-BE49-F238E27FC236}">
                  <a16:creationId xmlns:a16="http://schemas.microsoft.com/office/drawing/2014/main" id="{88C27BDA-E43D-4C78-8CB5-32E85148D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29213" y="1670051"/>
              <a:ext cx="92075" cy="1204913"/>
            </a:xfrm>
            <a:custGeom>
              <a:avLst/>
              <a:gdLst>
                <a:gd name="T0" fmla="*/ 42 w 58"/>
                <a:gd name="T1" fmla="*/ 8 h 759"/>
                <a:gd name="T2" fmla="*/ 58 w 58"/>
                <a:gd name="T3" fmla="*/ 0 h 759"/>
                <a:gd name="T4" fmla="*/ 58 w 58"/>
                <a:gd name="T5" fmla="*/ 728 h 759"/>
                <a:gd name="T6" fmla="*/ 0 w 58"/>
                <a:gd name="T7" fmla="*/ 759 h 759"/>
                <a:gd name="T8" fmla="*/ 0 w 58"/>
                <a:gd name="T9" fmla="*/ 78 h 759"/>
                <a:gd name="T10" fmla="*/ 0 w 58"/>
                <a:gd name="T11" fmla="*/ 32 h 759"/>
                <a:gd name="T12" fmla="*/ 42 w 58"/>
                <a:gd name="T13" fmla="*/ 8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59">
                  <a:moveTo>
                    <a:pt x="42" y="8"/>
                  </a:moveTo>
                  <a:lnTo>
                    <a:pt x="58" y="0"/>
                  </a:lnTo>
                  <a:lnTo>
                    <a:pt x="58" y="728"/>
                  </a:lnTo>
                  <a:lnTo>
                    <a:pt x="0" y="759"/>
                  </a:lnTo>
                  <a:lnTo>
                    <a:pt x="0" y="78"/>
                  </a:lnTo>
                  <a:lnTo>
                    <a:pt x="0" y="32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33">
              <a:extLst>
                <a:ext uri="{FF2B5EF4-FFF2-40B4-BE49-F238E27FC236}">
                  <a16:creationId xmlns:a16="http://schemas.microsoft.com/office/drawing/2014/main" id="{1A20E2AB-D1CA-45EE-B885-7F23D1781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65738" y="1749426"/>
              <a:ext cx="92075" cy="1203325"/>
            </a:xfrm>
            <a:custGeom>
              <a:avLst/>
              <a:gdLst>
                <a:gd name="T0" fmla="*/ 42 w 58"/>
                <a:gd name="T1" fmla="*/ 8 h 758"/>
                <a:gd name="T2" fmla="*/ 58 w 58"/>
                <a:gd name="T3" fmla="*/ 0 h 758"/>
                <a:gd name="T4" fmla="*/ 58 w 58"/>
                <a:gd name="T5" fmla="*/ 727 h 758"/>
                <a:gd name="T6" fmla="*/ 0 w 58"/>
                <a:gd name="T7" fmla="*/ 758 h 758"/>
                <a:gd name="T8" fmla="*/ 0 w 58"/>
                <a:gd name="T9" fmla="*/ 78 h 758"/>
                <a:gd name="T10" fmla="*/ 0 w 58"/>
                <a:gd name="T11" fmla="*/ 31 h 758"/>
                <a:gd name="T12" fmla="*/ 42 w 58"/>
                <a:gd name="T13" fmla="*/ 8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58">
                  <a:moveTo>
                    <a:pt x="42" y="8"/>
                  </a:moveTo>
                  <a:lnTo>
                    <a:pt x="58" y="0"/>
                  </a:lnTo>
                  <a:lnTo>
                    <a:pt x="58" y="727"/>
                  </a:lnTo>
                  <a:lnTo>
                    <a:pt x="0" y="758"/>
                  </a:lnTo>
                  <a:lnTo>
                    <a:pt x="0" y="78"/>
                  </a:lnTo>
                  <a:lnTo>
                    <a:pt x="0" y="31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34">
              <a:extLst>
                <a:ext uri="{FF2B5EF4-FFF2-40B4-BE49-F238E27FC236}">
                  <a16:creationId xmlns:a16="http://schemas.microsoft.com/office/drawing/2014/main" id="{82CE9EA0-EE1E-43BE-B36F-4C43F5F22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91251" y="4551363"/>
              <a:ext cx="36513" cy="139700"/>
            </a:xfrm>
            <a:custGeom>
              <a:avLst/>
              <a:gdLst>
                <a:gd name="T0" fmla="*/ 0 w 9"/>
                <a:gd name="T1" fmla="*/ 0 h 34"/>
                <a:gd name="T2" fmla="*/ 2 w 9"/>
                <a:gd name="T3" fmla="*/ 1 h 34"/>
                <a:gd name="T4" fmla="*/ 8 w 9"/>
                <a:gd name="T5" fmla="*/ 1 h 34"/>
                <a:gd name="T6" fmla="*/ 9 w 9"/>
                <a:gd name="T7" fmla="*/ 0 h 34"/>
                <a:gd name="T8" fmla="*/ 9 w 9"/>
                <a:gd name="T9" fmla="*/ 31 h 34"/>
                <a:gd name="T10" fmla="*/ 8 w 9"/>
                <a:gd name="T11" fmla="*/ 33 h 34"/>
                <a:gd name="T12" fmla="*/ 2 w 9"/>
                <a:gd name="T13" fmla="*/ 33 h 34"/>
                <a:gd name="T14" fmla="*/ 0 w 9"/>
                <a:gd name="T15" fmla="*/ 31 h 34"/>
                <a:gd name="T16" fmla="*/ 0 w 9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4">
                  <a:moveTo>
                    <a:pt x="0" y="0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3" y="2"/>
                    <a:pt x="6" y="2"/>
                    <a:pt x="8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8" y="32"/>
                    <a:pt x="8" y="33"/>
                  </a:cubicBezTo>
                  <a:cubicBezTo>
                    <a:pt x="6" y="34"/>
                    <a:pt x="3" y="34"/>
                    <a:pt x="2" y="33"/>
                  </a:cubicBezTo>
                  <a:cubicBezTo>
                    <a:pt x="1" y="32"/>
                    <a:pt x="0" y="31"/>
                    <a:pt x="0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Oval 35">
              <a:extLst>
                <a:ext uri="{FF2B5EF4-FFF2-40B4-BE49-F238E27FC236}">
                  <a16:creationId xmlns:a16="http://schemas.microsoft.com/office/drawing/2014/main" id="{1266EC17-1775-4577-AB95-3EDCE6893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299201" y="4322763"/>
              <a:ext cx="252413" cy="252413"/>
            </a:xfrm>
            <a:prstGeom prst="ellipse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36">
              <a:extLst>
                <a:ext uri="{FF2B5EF4-FFF2-40B4-BE49-F238E27FC236}">
                  <a16:creationId xmlns:a16="http://schemas.microsoft.com/office/drawing/2014/main" id="{0625DFB1-445E-4ED2-B442-435B5A877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10276" y="4667251"/>
              <a:ext cx="38100" cy="139700"/>
            </a:xfrm>
            <a:custGeom>
              <a:avLst/>
              <a:gdLst>
                <a:gd name="T0" fmla="*/ 0 w 9"/>
                <a:gd name="T1" fmla="*/ 0 h 34"/>
                <a:gd name="T2" fmla="*/ 2 w 9"/>
                <a:gd name="T3" fmla="*/ 1 h 34"/>
                <a:gd name="T4" fmla="*/ 8 w 9"/>
                <a:gd name="T5" fmla="*/ 1 h 34"/>
                <a:gd name="T6" fmla="*/ 9 w 9"/>
                <a:gd name="T7" fmla="*/ 0 h 34"/>
                <a:gd name="T8" fmla="*/ 9 w 9"/>
                <a:gd name="T9" fmla="*/ 31 h 34"/>
                <a:gd name="T10" fmla="*/ 8 w 9"/>
                <a:gd name="T11" fmla="*/ 33 h 34"/>
                <a:gd name="T12" fmla="*/ 2 w 9"/>
                <a:gd name="T13" fmla="*/ 33 h 34"/>
                <a:gd name="T14" fmla="*/ 0 w 9"/>
                <a:gd name="T15" fmla="*/ 31 h 34"/>
                <a:gd name="T16" fmla="*/ 0 w 9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4">
                  <a:moveTo>
                    <a:pt x="0" y="0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3" y="2"/>
                    <a:pt x="6" y="2"/>
                    <a:pt x="8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2"/>
                    <a:pt x="8" y="33"/>
                  </a:cubicBezTo>
                  <a:cubicBezTo>
                    <a:pt x="6" y="34"/>
                    <a:pt x="3" y="34"/>
                    <a:pt x="2" y="33"/>
                  </a:cubicBezTo>
                  <a:cubicBezTo>
                    <a:pt x="1" y="32"/>
                    <a:pt x="0" y="31"/>
                    <a:pt x="0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Oval 37">
              <a:extLst>
                <a:ext uri="{FF2B5EF4-FFF2-40B4-BE49-F238E27FC236}">
                  <a16:creationId xmlns:a16="http://schemas.microsoft.com/office/drawing/2014/main" id="{3F6D8B83-DD88-4061-BDC8-FD839120D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116638" y="4438651"/>
              <a:ext cx="252413" cy="252413"/>
            </a:xfrm>
            <a:prstGeom prst="ellipse">
              <a:avLst/>
            </a:prstGeom>
            <a:solidFill>
              <a:srgbClr val="27E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38">
              <a:extLst>
                <a:ext uri="{FF2B5EF4-FFF2-40B4-BE49-F238E27FC236}">
                  <a16:creationId xmlns:a16="http://schemas.microsoft.com/office/drawing/2014/main" id="{207DF47B-50EF-492A-875C-561827367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32476" y="4770438"/>
              <a:ext cx="38100" cy="139700"/>
            </a:xfrm>
            <a:custGeom>
              <a:avLst/>
              <a:gdLst>
                <a:gd name="T0" fmla="*/ 0 w 9"/>
                <a:gd name="T1" fmla="*/ 0 h 34"/>
                <a:gd name="T2" fmla="*/ 1 w 9"/>
                <a:gd name="T3" fmla="*/ 1 h 34"/>
                <a:gd name="T4" fmla="*/ 7 w 9"/>
                <a:gd name="T5" fmla="*/ 1 h 34"/>
                <a:gd name="T6" fmla="*/ 9 w 9"/>
                <a:gd name="T7" fmla="*/ 0 h 34"/>
                <a:gd name="T8" fmla="*/ 8 w 9"/>
                <a:gd name="T9" fmla="*/ 31 h 34"/>
                <a:gd name="T10" fmla="*/ 7 w 9"/>
                <a:gd name="T11" fmla="*/ 33 h 34"/>
                <a:gd name="T12" fmla="*/ 1 w 9"/>
                <a:gd name="T13" fmla="*/ 33 h 34"/>
                <a:gd name="T14" fmla="*/ 0 w 9"/>
                <a:gd name="T15" fmla="*/ 31 h 34"/>
                <a:gd name="T16" fmla="*/ 0 w 9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4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3" y="2"/>
                    <a:pt x="6" y="2"/>
                    <a:pt x="7" y="1"/>
                  </a:cubicBezTo>
                  <a:cubicBezTo>
                    <a:pt x="8" y="1"/>
                    <a:pt x="9" y="0"/>
                    <a:pt x="9" y="0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2"/>
                    <a:pt x="7" y="33"/>
                  </a:cubicBezTo>
                  <a:cubicBezTo>
                    <a:pt x="6" y="34"/>
                    <a:pt x="3" y="34"/>
                    <a:pt x="1" y="33"/>
                  </a:cubicBezTo>
                  <a:cubicBezTo>
                    <a:pt x="0" y="32"/>
                    <a:pt x="0" y="31"/>
                    <a:pt x="0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Oval 39">
              <a:extLst>
                <a:ext uri="{FF2B5EF4-FFF2-40B4-BE49-F238E27FC236}">
                  <a16:creationId xmlns:a16="http://schemas.microsoft.com/office/drawing/2014/main" id="{F3924B1C-9A53-43AF-B39E-10270E509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938838" y="4541838"/>
              <a:ext cx="252413" cy="252413"/>
            </a:xfrm>
            <a:prstGeom prst="ellipse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40">
              <a:extLst>
                <a:ext uri="{FF2B5EF4-FFF2-40B4-BE49-F238E27FC236}">
                  <a16:creationId xmlns:a16="http://schemas.microsoft.com/office/drawing/2014/main" id="{E1895E76-8C21-439F-8346-13515665A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91251" y="3148013"/>
              <a:ext cx="115888" cy="66675"/>
            </a:xfrm>
            <a:custGeom>
              <a:avLst/>
              <a:gdLst>
                <a:gd name="T0" fmla="*/ 0 w 73"/>
                <a:gd name="T1" fmla="*/ 13 h 42"/>
                <a:gd name="T2" fmla="*/ 23 w 73"/>
                <a:gd name="T3" fmla="*/ 0 h 42"/>
                <a:gd name="T4" fmla="*/ 73 w 73"/>
                <a:gd name="T5" fmla="*/ 29 h 42"/>
                <a:gd name="T6" fmla="*/ 49 w 73"/>
                <a:gd name="T7" fmla="*/ 42 h 42"/>
                <a:gd name="T8" fmla="*/ 0 w 73"/>
                <a:gd name="T9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0" y="13"/>
                  </a:moveTo>
                  <a:lnTo>
                    <a:pt x="23" y="0"/>
                  </a:lnTo>
                  <a:lnTo>
                    <a:pt x="73" y="29"/>
                  </a:lnTo>
                  <a:lnTo>
                    <a:pt x="49" y="4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41">
              <a:extLst>
                <a:ext uri="{FF2B5EF4-FFF2-40B4-BE49-F238E27FC236}">
                  <a16:creationId xmlns:a16="http://schemas.microsoft.com/office/drawing/2014/main" id="{0C87A2FD-8B97-4E8A-ADC0-477DCD39D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5989638" y="3259138"/>
              <a:ext cx="115888" cy="66675"/>
            </a:xfrm>
            <a:custGeom>
              <a:avLst/>
              <a:gdLst>
                <a:gd name="T0" fmla="*/ 0 w 73"/>
                <a:gd name="T1" fmla="*/ 16 h 42"/>
                <a:gd name="T2" fmla="*/ 24 w 73"/>
                <a:gd name="T3" fmla="*/ 0 h 42"/>
                <a:gd name="T4" fmla="*/ 73 w 73"/>
                <a:gd name="T5" fmla="*/ 29 h 42"/>
                <a:gd name="T6" fmla="*/ 50 w 73"/>
                <a:gd name="T7" fmla="*/ 42 h 42"/>
                <a:gd name="T8" fmla="*/ 0 w 73"/>
                <a:gd name="T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0" y="16"/>
                  </a:moveTo>
                  <a:lnTo>
                    <a:pt x="24" y="0"/>
                  </a:lnTo>
                  <a:lnTo>
                    <a:pt x="73" y="29"/>
                  </a:lnTo>
                  <a:lnTo>
                    <a:pt x="50" y="4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42">
              <a:extLst>
                <a:ext uri="{FF2B5EF4-FFF2-40B4-BE49-F238E27FC236}">
                  <a16:creationId xmlns:a16="http://schemas.microsoft.com/office/drawing/2014/main" id="{237C8DB0-763F-4D09-B565-E4F68BF22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89613" y="3375026"/>
              <a:ext cx="114300" cy="66675"/>
            </a:xfrm>
            <a:custGeom>
              <a:avLst/>
              <a:gdLst>
                <a:gd name="T0" fmla="*/ 0 w 72"/>
                <a:gd name="T1" fmla="*/ 13 h 42"/>
                <a:gd name="T2" fmla="*/ 23 w 72"/>
                <a:gd name="T3" fmla="*/ 0 h 42"/>
                <a:gd name="T4" fmla="*/ 72 w 72"/>
                <a:gd name="T5" fmla="*/ 29 h 42"/>
                <a:gd name="T6" fmla="*/ 49 w 72"/>
                <a:gd name="T7" fmla="*/ 42 h 42"/>
                <a:gd name="T8" fmla="*/ 0 w 72"/>
                <a:gd name="T9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2">
                  <a:moveTo>
                    <a:pt x="0" y="13"/>
                  </a:moveTo>
                  <a:lnTo>
                    <a:pt x="23" y="0"/>
                  </a:lnTo>
                  <a:lnTo>
                    <a:pt x="72" y="29"/>
                  </a:lnTo>
                  <a:lnTo>
                    <a:pt x="49" y="4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43">
              <a:extLst>
                <a:ext uri="{FF2B5EF4-FFF2-40B4-BE49-F238E27FC236}">
                  <a16:creationId xmlns:a16="http://schemas.microsoft.com/office/drawing/2014/main" id="{8540C17A-917D-4B31-898F-C00509E61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88001" y="3490913"/>
              <a:ext cx="115888" cy="61913"/>
            </a:xfrm>
            <a:custGeom>
              <a:avLst/>
              <a:gdLst>
                <a:gd name="T0" fmla="*/ 0 w 73"/>
                <a:gd name="T1" fmla="*/ 13 h 39"/>
                <a:gd name="T2" fmla="*/ 24 w 73"/>
                <a:gd name="T3" fmla="*/ 0 h 39"/>
                <a:gd name="T4" fmla="*/ 73 w 73"/>
                <a:gd name="T5" fmla="*/ 29 h 39"/>
                <a:gd name="T6" fmla="*/ 50 w 73"/>
                <a:gd name="T7" fmla="*/ 39 h 39"/>
                <a:gd name="T8" fmla="*/ 0 w 73"/>
                <a:gd name="T9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9">
                  <a:moveTo>
                    <a:pt x="0" y="13"/>
                  </a:moveTo>
                  <a:lnTo>
                    <a:pt x="24" y="0"/>
                  </a:lnTo>
                  <a:lnTo>
                    <a:pt x="73" y="29"/>
                  </a:lnTo>
                  <a:lnTo>
                    <a:pt x="50" y="39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44">
              <a:extLst>
                <a:ext uri="{FF2B5EF4-FFF2-40B4-BE49-F238E27FC236}">
                  <a16:creationId xmlns:a16="http://schemas.microsoft.com/office/drawing/2014/main" id="{4074394D-EF9B-49BB-B211-439ED2F59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89563" y="3603626"/>
              <a:ext cx="115888" cy="65088"/>
            </a:xfrm>
            <a:custGeom>
              <a:avLst/>
              <a:gdLst>
                <a:gd name="T0" fmla="*/ 0 w 73"/>
                <a:gd name="T1" fmla="*/ 13 h 41"/>
                <a:gd name="T2" fmla="*/ 24 w 73"/>
                <a:gd name="T3" fmla="*/ 0 h 41"/>
                <a:gd name="T4" fmla="*/ 73 w 73"/>
                <a:gd name="T5" fmla="*/ 28 h 41"/>
                <a:gd name="T6" fmla="*/ 50 w 73"/>
                <a:gd name="T7" fmla="*/ 41 h 41"/>
                <a:gd name="T8" fmla="*/ 0 w 73"/>
                <a:gd name="T9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1">
                  <a:moveTo>
                    <a:pt x="0" y="13"/>
                  </a:moveTo>
                  <a:lnTo>
                    <a:pt x="24" y="0"/>
                  </a:lnTo>
                  <a:lnTo>
                    <a:pt x="73" y="28"/>
                  </a:lnTo>
                  <a:lnTo>
                    <a:pt x="50" y="4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45">
              <a:extLst>
                <a:ext uri="{FF2B5EF4-FFF2-40B4-BE49-F238E27FC236}">
                  <a16:creationId xmlns:a16="http://schemas.microsoft.com/office/drawing/2014/main" id="{5C50B7F5-4478-4D45-A2D9-B9261DB7D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86363" y="3719513"/>
              <a:ext cx="115888" cy="65088"/>
            </a:xfrm>
            <a:custGeom>
              <a:avLst/>
              <a:gdLst>
                <a:gd name="T0" fmla="*/ 0 w 73"/>
                <a:gd name="T1" fmla="*/ 13 h 41"/>
                <a:gd name="T2" fmla="*/ 23 w 73"/>
                <a:gd name="T3" fmla="*/ 0 h 41"/>
                <a:gd name="T4" fmla="*/ 73 w 73"/>
                <a:gd name="T5" fmla="*/ 28 h 41"/>
                <a:gd name="T6" fmla="*/ 49 w 73"/>
                <a:gd name="T7" fmla="*/ 41 h 41"/>
                <a:gd name="T8" fmla="*/ 0 w 73"/>
                <a:gd name="T9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1">
                  <a:moveTo>
                    <a:pt x="0" y="13"/>
                  </a:moveTo>
                  <a:lnTo>
                    <a:pt x="23" y="0"/>
                  </a:lnTo>
                  <a:lnTo>
                    <a:pt x="73" y="28"/>
                  </a:lnTo>
                  <a:lnTo>
                    <a:pt x="49" y="4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46">
              <a:extLst>
                <a:ext uri="{FF2B5EF4-FFF2-40B4-BE49-F238E27FC236}">
                  <a16:creationId xmlns:a16="http://schemas.microsoft.com/office/drawing/2014/main" id="{F8A2E40A-641B-454C-9208-EBAB28F14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87926" y="3830638"/>
              <a:ext cx="115888" cy="66675"/>
            </a:xfrm>
            <a:custGeom>
              <a:avLst/>
              <a:gdLst>
                <a:gd name="T0" fmla="*/ 0 w 73"/>
                <a:gd name="T1" fmla="*/ 13 h 42"/>
                <a:gd name="T2" fmla="*/ 23 w 73"/>
                <a:gd name="T3" fmla="*/ 0 h 42"/>
                <a:gd name="T4" fmla="*/ 73 w 73"/>
                <a:gd name="T5" fmla="*/ 29 h 42"/>
                <a:gd name="T6" fmla="*/ 49 w 73"/>
                <a:gd name="T7" fmla="*/ 42 h 42"/>
                <a:gd name="T8" fmla="*/ 0 w 73"/>
                <a:gd name="T9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0" y="13"/>
                  </a:moveTo>
                  <a:lnTo>
                    <a:pt x="23" y="0"/>
                  </a:lnTo>
                  <a:lnTo>
                    <a:pt x="73" y="29"/>
                  </a:lnTo>
                  <a:lnTo>
                    <a:pt x="49" y="4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47">
              <a:extLst>
                <a:ext uri="{FF2B5EF4-FFF2-40B4-BE49-F238E27FC236}">
                  <a16:creationId xmlns:a16="http://schemas.microsoft.com/office/drawing/2014/main" id="{6A63A496-7BF1-46CC-AEDF-016F91FBD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84726" y="3946526"/>
              <a:ext cx="115888" cy="66675"/>
            </a:xfrm>
            <a:custGeom>
              <a:avLst/>
              <a:gdLst>
                <a:gd name="T0" fmla="*/ 0 w 73"/>
                <a:gd name="T1" fmla="*/ 13 h 42"/>
                <a:gd name="T2" fmla="*/ 23 w 73"/>
                <a:gd name="T3" fmla="*/ 0 h 42"/>
                <a:gd name="T4" fmla="*/ 73 w 73"/>
                <a:gd name="T5" fmla="*/ 29 h 42"/>
                <a:gd name="T6" fmla="*/ 49 w 73"/>
                <a:gd name="T7" fmla="*/ 42 h 42"/>
                <a:gd name="T8" fmla="*/ 0 w 73"/>
                <a:gd name="T9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0" y="13"/>
                  </a:moveTo>
                  <a:lnTo>
                    <a:pt x="23" y="0"/>
                  </a:lnTo>
                  <a:lnTo>
                    <a:pt x="73" y="29"/>
                  </a:lnTo>
                  <a:lnTo>
                    <a:pt x="49" y="4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48">
              <a:extLst>
                <a:ext uri="{FF2B5EF4-FFF2-40B4-BE49-F238E27FC236}">
                  <a16:creationId xmlns:a16="http://schemas.microsoft.com/office/drawing/2014/main" id="{3309AF64-459E-4DEE-A88C-FFAA0BBA7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586288" y="4057651"/>
              <a:ext cx="115888" cy="66675"/>
            </a:xfrm>
            <a:custGeom>
              <a:avLst/>
              <a:gdLst>
                <a:gd name="T0" fmla="*/ 0 w 73"/>
                <a:gd name="T1" fmla="*/ 13 h 42"/>
                <a:gd name="T2" fmla="*/ 23 w 73"/>
                <a:gd name="T3" fmla="*/ 0 h 42"/>
                <a:gd name="T4" fmla="*/ 73 w 73"/>
                <a:gd name="T5" fmla="*/ 29 h 42"/>
                <a:gd name="T6" fmla="*/ 49 w 73"/>
                <a:gd name="T7" fmla="*/ 42 h 42"/>
                <a:gd name="T8" fmla="*/ 0 w 73"/>
                <a:gd name="T9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0" y="13"/>
                  </a:moveTo>
                  <a:lnTo>
                    <a:pt x="23" y="0"/>
                  </a:lnTo>
                  <a:lnTo>
                    <a:pt x="73" y="29"/>
                  </a:lnTo>
                  <a:lnTo>
                    <a:pt x="49" y="4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49">
              <a:extLst>
                <a:ext uri="{FF2B5EF4-FFF2-40B4-BE49-F238E27FC236}">
                  <a16:creationId xmlns:a16="http://schemas.microsoft.com/office/drawing/2014/main" id="{657B8419-BFC7-4F89-9F5B-429968778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15013" y="3946526"/>
              <a:ext cx="115888" cy="66675"/>
            </a:xfrm>
            <a:custGeom>
              <a:avLst/>
              <a:gdLst>
                <a:gd name="T0" fmla="*/ 73 w 73"/>
                <a:gd name="T1" fmla="*/ 13 h 42"/>
                <a:gd name="T2" fmla="*/ 49 w 73"/>
                <a:gd name="T3" fmla="*/ 0 h 42"/>
                <a:gd name="T4" fmla="*/ 0 w 73"/>
                <a:gd name="T5" fmla="*/ 29 h 42"/>
                <a:gd name="T6" fmla="*/ 23 w 73"/>
                <a:gd name="T7" fmla="*/ 42 h 42"/>
                <a:gd name="T8" fmla="*/ 73 w 73"/>
                <a:gd name="T9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73" y="13"/>
                  </a:moveTo>
                  <a:lnTo>
                    <a:pt x="49" y="0"/>
                  </a:lnTo>
                  <a:lnTo>
                    <a:pt x="0" y="29"/>
                  </a:lnTo>
                  <a:lnTo>
                    <a:pt x="23" y="42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50">
              <a:extLst>
                <a:ext uri="{FF2B5EF4-FFF2-40B4-BE49-F238E27FC236}">
                  <a16:creationId xmlns:a16="http://schemas.microsoft.com/office/drawing/2014/main" id="{C1DFE414-8550-4AE4-A881-4EBB3CE1A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13451" y="4062413"/>
              <a:ext cx="115888" cy="66675"/>
            </a:xfrm>
            <a:custGeom>
              <a:avLst/>
              <a:gdLst>
                <a:gd name="T0" fmla="*/ 73 w 73"/>
                <a:gd name="T1" fmla="*/ 13 h 42"/>
                <a:gd name="T2" fmla="*/ 49 w 73"/>
                <a:gd name="T3" fmla="*/ 0 h 42"/>
                <a:gd name="T4" fmla="*/ 0 w 73"/>
                <a:gd name="T5" fmla="*/ 29 h 42"/>
                <a:gd name="T6" fmla="*/ 23 w 73"/>
                <a:gd name="T7" fmla="*/ 42 h 42"/>
                <a:gd name="T8" fmla="*/ 73 w 73"/>
                <a:gd name="T9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73" y="13"/>
                  </a:moveTo>
                  <a:lnTo>
                    <a:pt x="49" y="0"/>
                  </a:lnTo>
                  <a:lnTo>
                    <a:pt x="0" y="29"/>
                  </a:lnTo>
                  <a:lnTo>
                    <a:pt x="23" y="42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51">
              <a:extLst>
                <a:ext uri="{FF2B5EF4-FFF2-40B4-BE49-F238E27FC236}">
                  <a16:creationId xmlns:a16="http://schemas.microsoft.com/office/drawing/2014/main" id="{9051D9F1-917B-40E8-8833-B890F8B96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16651" y="4178301"/>
              <a:ext cx="115888" cy="69850"/>
            </a:xfrm>
            <a:custGeom>
              <a:avLst/>
              <a:gdLst>
                <a:gd name="T0" fmla="*/ 73 w 73"/>
                <a:gd name="T1" fmla="*/ 13 h 44"/>
                <a:gd name="T2" fmla="*/ 50 w 73"/>
                <a:gd name="T3" fmla="*/ 0 h 44"/>
                <a:gd name="T4" fmla="*/ 0 w 73"/>
                <a:gd name="T5" fmla="*/ 31 h 44"/>
                <a:gd name="T6" fmla="*/ 24 w 73"/>
                <a:gd name="T7" fmla="*/ 44 h 44"/>
                <a:gd name="T8" fmla="*/ 73 w 73"/>
                <a:gd name="T9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4">
                  <a:moveTo>
                    <a:pt x="73" y="13"/>
                  </a:moveTo>
                  <a:lnTo>
                    <a:pt x="50" y="0"/>
                  </a:lnTo>
                  <a:lnTo>
                    <a:pt x="0" y="31"/>
                  </a:lnTo>
                  <a:lnTo>
                    <a:pt x="24" y="44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52">
              <a:extLst>
                <a:ext uri="{FF2B5EF4-FFF2-40B4-BE49-F238E27FC236}">
                  <a16:creationId xmlns:a16="http://schemas.microsoft.com/office/drawing/2014/main" id="{ABB543EC-2EE4-43B3-8440-A9F27D2AD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15088" y="4294188"/>
              <a:ext cx="115888" cy="69850"/>
            </a:xfrm>
            <a:custGeom>
              <a:avLst/>
              <a:gdLst>
                <a:gd name="T0" fmla="*/ 73 w 73"/>
                <a:gd name="T1" fmla="*/ 16 h 44"/>
                <a:gd name="T2" fmla="*/ 50 w 73"/>
                <a:gd name="T3" fmla="*/ 0 h 44"/>
                <a:gd name="T4" fmla="*/ 0 w 73"/>
                <a:gd name="T5" fmla="*/ 31 h 44"/>
                <a:gd name="T6" fmla="*/ 24 w 73"/>
                <a:gd name="T7" fmla="*/ 44 h 44"/>
                <a:gd name="T8" fmla="*/ 73 w 73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4">
                  <a:moveTo>
                    <a:pt x="73" y="16"/>
                  </a:moveTo>
                  <a:lnTo>
                    <a:pt x="50" y="0"/>
                  </a:lnTo>
                  <a:lnTo>
                    <a:pt x="0" y="31"/>
                  </a:lnTo>
                  <a:lnTo>
                    <a:pt x="24" y="44"/>
                  </a:lnTo>
                  <a:lnTo>
                    <a:pt x="73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53">
              <a:extLst>
                <a:ext uri="{FF2B5EF4-FFF2-40B4-BE49-F238E27FC236}">
                  <a16:creationId xmlns:a16="http://schemas.microsoft.com/office/drawing/2014/main" id="{CC73EADC-70FC-42A6-A03C-95E5F8D9E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18288" y="4414838"/>
              <a:ext cx="115888" cy="65088"/>
            </a:xfrm>
            <a:custGeom>
              <a:avLst/>
              <a:gdLst>
                <a:gd name="T0" fmla="*/ 73 w 73"/>
                <a:gd name="T1" fmla="*/ 13 h 41"/>
                <a:gd name="T2" fmla="*/ 50 w 73"/>
                <a:gd name="T3" fmla="*/ 0 h 41"/>
                <a:gd name="T4" fmla="*/ 0 w 73"/>
                <a:gd name="T5" fmla="*/ 28 h 41"/>
                <a:gd name="T6" fmla="*/ 24 w 73"/>
                <a:gd name="T7" fmla="*/ 41 h 41"/>
                <a:gd name="T8" fmla="*/ 73 w 73"/>
                <a:gd name="T9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1">
                  <a:moveTo>
                    <a:pt x="73" y="13"/>
                  </a:moveTo>
                  <a:lnTo>
                    <a:pt x="50" y="0"/>
                  </a:lnTo>
                  <a:lnTo>
                    <a:pt x="0" y="28"/>
                  </a:lnTo>
                  <a:lnTo>
                    <a:pt x="24" y="41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54">
              <a:extLst>
                <a:ext uri="{FF2B5EF4-FFF2-40B4-BE49-F238E27FC236}">
                  <a16:creationId xmlns:a16="http://schemas.microsoft.com/office/drawing/2014/main" id="{99DB82E3-BCE4-45B9-A758-39BC2F9A8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16726" y="4530726"/>
              <a:ext cx="115888" cy="65088"/>
            </a:xfrm>
            <a:custGeom>
              <a:avLst/>
              <a:gdLst>
                <a:gd name="T0" fmla="*/ 73 w 73"/>
                <a:gd name="T1" fmla="*/ 13 h 41"/>
                <a:gd name="T2" fmla="*/ 50 w 73"/>
                <a:gd name="T3" fmla="*/ 0 h 41"/>
                <a:gd name="T4" fmla="*/ 0 w 73"/>
                <a:gd name="T5" fmla="*/ 28 h 41"/>
                <a:gd name="T6" fmla="*/ 24 w 73"/>
                <a:gd name="T7" fmla="*/ 41 h 41"/>
                <a:gd name="T8" fmla="*/ 73 w 73"/>
                <a:gd name="T9" fmla="*/ 1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1">
                  <a:moveTo>
                    <a:pt x="73" y="13"/>
                  </a:moveTo>
                  <a:lnTo>
                    <a:pt x="50" y="0"/>
                  </a:lnTo>
                  <a:lnTo>
                    <a:pt x="0" y="28"/>
                  </a:lnTo>
                  <a:lnTo>
                    <a:pt x="24" y="41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55">
              <a:extLst>
                <a:ext uri="{FF2B5EF4-FFF2-40B4-BE49-F238E27FC236}">
                  <a16:creationId xmlns:a16="http://schemas.microsoft.com/office/drawing/2014/main" id="{82DB63C2-6E9E-416D-BBF0-AA55452D0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7018338" y="4645026"/>
              <a:ext cx="115888" cy="66675"/>
            </a:xfrm>
            <a:custGeom>
              <a:avLst/>
              <a:gdLst>
                <a:gd name="T0" fmla="*/ 73 w 73"/>
                <a:gd name="T1" fmla="*/ 14 h 42"/>
                <a:gd name="T2" fmla="*/ 49 w 73"/>
                <a:gd name="T3" fmla="*/ 0 h 42"/>
                <a:gd name="T4" fmla="*/ 0 w 73"/>
                <a:gd name="T5" fmla="*/ 29 h 42"/>
                <a:gd name="T6" fmla="*/ 23 w 73"/>
                <a:gd name="T7" fmla="*/ 42 h 42"/>
                <a:gd name="T8" fmla="*/ 73 w 73"/>
                <a:gd name="T9" fmla="*/ 1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73" y="14"/>
                  </a:moveTo>
                  <a:lnTo>
                    <a:pt x="49" y="0"/>
                  </a:lnTo>
                  <a:lnTo>
                    <a:pt x="0" y="29"/>
                  </a:lnTo>
                  <a:lnTo>
                    <a:pt x="23" y="42"/>
                  </a:lnTo>
                  <a:lnTo>
                    <a:pt x="73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56">
              <a:extLst>
                <a:ext uri="{FF2B5EF4-FFF2-40B4-BE49-F238E27FC236}">
                  <a16:creationId xmlns:a16="http://schemas.microsoft.com/office/drawing/2014/main" id="{08F826D9-2905-4162-B5C8-F64C4758B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-7216776" y="4760913"/>
              <a:ext cx="115888" cy="66675"/>
            </a:xfrm>
            <a:custGeom>
              <a:avLst/>
              <a:gdLst>
                <a:gd name="T0" fmla="*/ 73 w 73"/>
                <a:gd name="T1" fmla="*/ 14 h 42"/>
                <a:gd name="T2" fmla="*/ 49 w 73"/>
                <a:gd name="T3" fmla="*/ 0 h 42"/>
                <a:gd name="T4" fmla="*/ 0 w 73"/>
                <a:gd name="T5" fmla="*/ 29 h 42"/>
                <a:gd name="T6" fmla="*/ 23 w 73"/>
                <a:gd name="T7" fmla="*/ 42 h 42"/>
                <a:gd name="T8" fmla="*/ 73 w 73"/>
                <a:gd name="T9" fmla="*/ 1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73" y="14"/>
                  </a:moveTo>
                  <a:lnTo>
                    <a:pt x="49" y="0"/>
                  </a:lnTo>
                  <a:lnTo>
                    <a:pt x="0" y="29"/>
                  </a:lnTo>
                  <a:lnTo>
                    <a:pt x="23" y="42"/>
                  </a:lnTo>
                  <a:lnTo>
                    <a:pt x="73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57">
              <a:extLst>
                <a:ext uri="{FF2B5EF4-FFF2-40B4-BE49-F238E27FC236}">
                  <a16:creationId xmlns:a16="http://schemas.microsoft.com/office/drawing/2014/main" id="{047F39FF-9EB0-4CD9-B575-2F3A40372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7419976" y="4876801"/>
              <a:ext cx="115888" cy="66675"/>
            </a:xfrm>
            <a:custGeom>
              <a:avLst/>
              <a:gdLst>
                <a:gd name="T0" fmla="*/ 73 w 73"/>
                <a:gd name="T1" fmla="*/ 14 h 42"/>
                <a:gd name="T2" fmla="*/ 49 w 73"/>
                <a:gd name="T3" fmla="*/ 0 h 42"/>
                <a:gd name="T4" fmla="*/ 0 w 73"/>
                <a:gd name="T5" fmla="*/ 29 h 42"/>
                <a:gd name="T6" fmla="*/ 23 w 73"/>
                <a:gd name="T7" fmla="*/ 42 h 42"/>
                <a:gd name="T8" fmla="*/ 73 w 73"/>
                <a:gd name="T9" fmla="*/ 1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73" y="14"/>
                  </a:moveTo>
                  <a:lnTo>
                    <a:pt x="49" y="0"/>
                  </a:lnTo>
                  <a:lnTo>
                    <a:pt x="0" y="29"/>
                  </a:lnTo>
                  <a:lnTo>
                    <a:pt x="23" y="42"/>
                  </a:lnTo>
                  <a:lnTo>
                    <a:pt x="73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58">
              <a:extLst>
                <a:ext uri="{FF2B5EF4-FFF2-40B4-BE49-F238E27FC236}">
                  <a16:creationId xmlns:a16="http://schemas.microsoft.com/office/drawing/2014/main" id="{3D2B89E6-BE3B-4A97-A748-E1AA16340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948488" y="3243263"/>
              <a:ext cx="115888" cy="69850"/>
            </a:xfrm>
            <a:custGeom>
              <a:avLst/>
              <a:gdLst>
                <a:gd name="T0" fmla="*/ 73 w 73"/>
                <a:gd name="T1" fmla="*/ 15 h 44"/>
                <a:gd name="T2" fmla="*/ 52 w 73"/>
                <a:gd name="T3" fmla="*/ 0 h 44"/>
                <a:gd name="T4" fmla="*/ 0 w 73"/>
                <a:gd name="T5" fmla="*/ 31 h 44"/>
                <a:gd name="T6" fmla="*/ 23 w 73"/>
                <a:gd name="T7" fmla="*/ 44 h 44"/>
                <a:gd name="T8" fmla="*/ 73 w 73"/>
                <a:gd name="T9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4">
                  <a:moveTo>
                    <a:pt x="73" y="15"/>
                  </a:moveTo>
                  <a:lnTo>
                    <a:pt x="52" y="0"/>
                  </a:lnTo>
                  <a:lnTo>
                    <a:pt x="0" y="31"/>
                  </a:lnTo>
                  <a:lnTo>
                    <a:pt x="23" y="44"/>
                  </a:lnTo>
                  <a:lnTo>
                    <a:pt x="7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59">
              <a:extLst>
                <a:ext uri="{FF2B5EF4-FFF2-40B4-BE49-F238E27FC236}">
                  <a16:creationId xmlns:a16="http://schemas.microsoft.com/office/drawing/2014/main" id="{F9444296-AAEE-436C-9E0F-C5BE00982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-7146926" y="3362326"/>
              <a:ext cx="115888" cy="66675"/>
            </a:xfrm>
            <a:custGeom>
              <a:avLst/>
              <a:gdLst>
                <a:gd name="T0" fmla="*/ 73 w 73"/>
                <a:gd name="T1" fmla="*/ 13 h 42"/>
                <a:gd name="T2" fmla="*/ 49 w 73"/>
                <a:gd name="T3" fmla="*/ 0 h 42"/>
                <a:gd name="T4" fmla="*/ 0 w 73"/>
                <a:gd name="T5" fmla="*/ 29 h 42"/>
                <a:gd name="T6" fmla="*/ 23 w 73"/>
                <a:gd name="T7" fmla="*/ 42 h 42"/>
                <a:gd name="T8" fmla="*/ 73 w 73"/>
                <a:gd name="T9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73" y="13"/>
                  </a:moveTo>
                  <a:lnTo>
                    <a:pt x="49" y="0"/>
                  </a:lnTo>
                  <a:lnTo>
                    <a:pt x="0" y="29"/>
                  </a:lnTo>
                  <a:lnTo>
                    <a:pt x="23" y="42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60">
              <a:extLst>
                <a:ext uri="{FF2B5EF4-FFF2-40B4-BE49-F238E27FC236}">
                  <a16:creationId xmlns:a16="http://schemas.microsoft.com/office/drawing/2014/main" id="{922A427B-F240-47EA-8BFA-4F7E70609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350126" y="3478213"/>
              <a:ext cx="115888" cy="66675"/>
            </a:xfrm>
            <a:custGeom>
              <a:avLst/>
              <a:gdLst>
                <a:gd name="T0" fmla="*/ 73 w 73"/>
                <a:gd name="T1" fmla="*/ 13 h 42"/>
                <a:gd name="T2" fmla="*/ 52 w 73"/>
                <a:gd name="T3" fmla="*/ 0 h 42"/>
                <a:gd name="T4" fmla="*/ 0 w 73"/>
                <a:gd name="T5" fmla="*/ 29 h 42"/>
                <a:gd name="T6" fmla="*/ 24 w 73"/>
                <a:gd name="T7" fmla="*/ 42 h 42"/>
                <a:gd name="T8" fmla="*/ 73 w 73"/>
                <a:gd name="T9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73" y="13"/>
                  </a:moveTo>
                  <a:lnTo>
                    <a:pt x="52" y="0"/>
                  </a:lnTo>
                  <a:lnTo>
                    <a:pt x="0" y="29"/>
                  </a:lnTo>
                  <a:lnTo>
                    <a:pt x="24" y="42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61">
              <a:extLst>
                <a:ext uri="{FF2B5EF4-FFF2-40B4-BE49-F238E27FC236}">
                  <a16:creationId xmlns:a16="http://schemas.microsoft.com/office/drawing/2014/main" id="{4D9FBF45-BBD4-48E6-92FF-73EF8D318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7548563" y="3594101"/>
              <a:ext cx="115888" cy="66675"/>
            </a:xfrm>
            <a:custGeom>
              <a:avLst/>
              <a:gdLst>
                <a:gd name="T0" fmla="*/ 73 w 73"/>
                <a:gd name="T1" fmla="*/ 13 h 42"/>
                <a:gd name="T2" fmla="*/ 50 w 73"/>
                <a:gd name="T3" fmla="*/ 0 h 42"/>
                <a:gd name="T4" fmla="*/ 0 w 73"/>
                <a:gd name="T5" fmla="*/ 29 h 42"/>
                <a:gd name="T6" fmla="*/ 24 w 73"/>
                <a:gd name="T7" fmla="*/ 42 h 42"/>
                <a:gd name="T8" fmla="*/ 73 w 73"/>
                <a:gd name="T9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73" y="13"/>
                  </a:moveTo>
                  <a:lnTo>
                    <a:pt x="50" y="0"/>
                  </a:lnTo>
                  <a:lnTo>
                    <a:pt x="0" y="29"/>
                  </a:lnTo>
                  <a:lnTo>
                    <a:pt x="24" y="42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62">
              <a:extLst>
                <a:ext uri="{FF2B5EF4-FFF2-40B4-BE49-F238E27FC236}">
                  <a16:creationId xmlns:a16="http://schemas.microsoft.com/office/drawing/2014/main" id="{0DD6C010-74B7-4277-B3C8-35B0700BE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-7750176" y="3709988"/>
              <a:ext cx="114300" cy="66675"/>
            </a:xfrm>
            <a:custGeom>
              <a:avLst/>
              <a:gdLst>
                <a:gd name="T0" fmla="*/ 72 w 72"/>
                <a:gd name="T1" fmla="*/ 13 h 42"/>
                <a:gd name="T2" fmla="*/ 52 w 72"/>
                <a:gd name="T3" fmla="*/ 0 h 42"/>
                <a:gd name="T4" fmla="*/ 0 w 72"/>
                <a:gd name="T5" fmla="*/ 29 h 42"/>
                <a:gd name="T6" fmla="*/ 23 w 72"/>
                <a:gd name="T7" fmla="*/ 42 h 42"/>
                <a:gd name="T8" fmla="*/ 72 w 72"/>
                <a:gd name="T9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2">
                  <a:moveTo>
                    <a:pt x="72" y="13"/>
                  </a:moveTo>
                  <a:lnTo>
                    <a:pt x="52" y="0"/>
                  </a:lnTo>
                  <a:lnTo>
                    <a:pt x="0" y="29"/>
                  </a:lnTo>
                  <a:lnTo>
                    <a:pt x="23" y="42"/>
                  </a:lnTo>
                  <a:lnTo>
                    <a:pt x="7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63">
              <a:extLst>
                <a:ext uri="{FF2B5EF4-FFF2-40B4-BE49-F238E27FC236}">
                  <a16:creationId xmlns:a16="http://schemas.microsoft.com/office/drawing/2014/main" id="{76A0B58E-41FE-4E88-861E-7F5A4722E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-7950201" y="3825876"/>
              <a:ext cx="115888" cy="66675"/>
            </a:xfrm>
            <a:custGeom>
              <a:avLst/>
              <a:gdLst>
                <a:gd name="T0" fmla="*/ 73 w 73"/>
                <a:gd name="T1" fmla="*/ 13 h 42"/>
                <a:gd name="T2" fmla="*/ 50 w 73"/>
                <a:gd name="T3" fmla="*/ 0 h 42"/>
                <a:gd name="T4" fmla="*/ 0 w 73"/>
                <a:gd name="T5" fmla="*/ 29 h 42"/>
                <a:gd name="T6" fmla="*/ 24 w 73"/>
                <a:gd name="T7" fmla="*/ 42 h 42"/>
                <a:gd name="T8" fmla="*/ 73 w 73"/>
                <a:gd name="T9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73" y="13"/>
                  </a:moveTo>
                  <a:lnTo>
                    <a:pt x="50" y="0"/>
                  </a:lnTo>
                  <a:lnTo>
                    <a:pt x="0" y="29"/>
                  </a:lnTo>
                  <a:lnTo>
                    <a:pt x="24" y="42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64">
              <a:extLst>
                <a:ext uri="{FF2B5EF4-FFF2-40B4-BE49-F238E27FC236}">
                  <a16:creationId xmlns:a16="http://schemas.microsoft.com/office/drawing/2014/main" id="{76103A11-2230-4FC6-8675-85AFA06A3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-8151813" y="3941763"/>
              <a:ext cx="115888" cy="66675"/>
            </a:xfrm>
            <a:custGeom>
              <a:avLst/>
              <a:gdLst>
                <a:gd name="T0" fmla="*/ 73 w 73"/>
                <a:gd name="T1" fmla="*/ 13 h 42"/>
                <a:gd name="T2" fmla="*/ 52 w 73"/>
                <a:gd name="T3" fmla="*/ 0 h 42"/>
                <a:gd name="T4" fmla="*/ 0 w 73"/>
                <a:gd name="T5" fmla="*/ 32 h 42"/>
                <a:gd name="T6" fmla="*/ 23 w 73"/>
                <a:gd name="T7" fmla="*/ 42 h 42"/>
                <a:gd name="T8" fmla="*/ 73 w 73"/>
                <a:gd name="T9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73" y="13"/>
                  </a:moveTo>
                  <a:lnTo>
                    <a:pt x="52" y="0"/>
                  </a:lnTo>
                  <a:lnTo>
                    <a:pt x="0" y="32"/>
                  </a:lnTo>
                  <a:lnTo>
                    <a:pt x="23" y="42"/>
                  </a:lnTo>
                  <a:lnTo>
                    <a:pt x="73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65">
              <a:extLst>
                <a:ext uri="{FF2B5EF4-FFF2-40B4-BE49-F238E27FC236}">
                  <a16:creationId xmlns:a16="http://schemas.microsoft.com/office/drawing/2014/main" id="{3EFF7C9D-6803-45A9-925C-A54D9F2C4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-8350251" y="4057651"/>
              <a:ext cx="115888" cy="71438"/>
            </a:xfrm>
            <a:custGeom>
              <a:avLst/>
              <a:gdLst>
                <a:gd name="T0" fmla="*/ 73 w 73"/>
                <a:gd name="T1" fmla="*/ 16 h 45"/>
                <a:gd name="T2" fmla="*/ 49 w 73"/>
                <a:gd name="T3" fmla="*/ 0 h 45"/>
                <a:gd name="T4" fmla="*/ 0 w 73"/>
                <a:gd name="T5" fmla="*/ 32 h 45"/>
                <a:gd name="T6" fmla="*/ 23 w 73"/>
                <a:gd name="T7" fmla="*/ 45 h 45"/>
                <a:gd name="T8" fmla="*/ 73 w 73"/>
                <a:gd name="T9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5">
                  <a:moveTo>
                    <a:pt x="73" y="16"/>
                  </a:moveTo>
                  <a:lnTo>
                    <a:pt x="49" y="0"/>
                  </a:lnTo>
                  <a:lnTo>
                    <a:pt x="0" y="32"/>
                  </a:lnTo>
                  <a:lnTo>
                    <a:pt x="23" y="45"/>
                  </a:lnTo>
                  <a:lnTo>
                    <a:pt x="73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66">
              <a:extLst>
                <a:ext uri="{FF2B5EF4-FFF2-40B4-BE49-F238E27FC236}">
                  <a16:creationId xmlns:a16="http://schemas.microsoft.com/office/drawing/2014/main" id="{A589F79E-D782-4846-9BE8-4943961ED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8553451" y="4173538"/>
              <a:ext cx="115888" cy="71438"/>
            </a:xfrm>
            <a:custGeom>
              <a:avLst/>
              <a:gdLst>
                <a:gd name="T0" fmla="*/ 73 w 73"/>
                <a:gd name="T1" fmla="*/ 16 h 45"/>
                <a:gd name="T2" fmla="*/ 52 w 73"/>
                <a:gd name="T3" fmla="*/ 0 h 45"/>
                <a:gd name="T4" fmla="*/ 0 w 73"/>
                <a:gd name="T5" fmla="*/ 32 h 45"/>
                <a:gd name="T6" fmla="*/ 23 w 73"/>
                <a:gd name="T7" fmla="*/ 45 h 45"/>
                <a:gd name="T8" fmla="*/ 73 w 73"/>
                <a:gd name="T9" fmla="*/ 1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5">
                  <a:moveTo>
                    <a:pt x="73" y="16"/>
                  </a:moveTo>
                  <a:lnTo>
                    <a:pt x="52" y="0"/>
                  </a:lnTo>
                  <a:lnTo>
                    <a:pt x="0" y="32"/>
                  </a:lnTo>
                  <a:lnTo>
                    <a:pt x="23" y="45"/>
                  </a:lnTo>
                  <a:lnTo>
                    <a:pt x="73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67">
              <a:extLst>
                <a:ext uri="{FF2B5EF4-FFF2-40B4-BE49-F238E27FC236}">
                  <a16:creationId xmlns:a16="http://schemas.microsoft.com/office/drawing/2014/main" id="{B0017738-04DD-4AE6-A47E-BF1FF2AF3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953251" y="1149351"/>
              <a:ext cx="484187" cy="2536825"/>
            </a:xfrm>
            <a:custGeom>
              <a:avLst/>
              <a:gdLst>
                <a:gd name="T0" fmla="*/ 3 w 305"/>
                <a:gd name="T1" fmla="*/ 1598 h 1598"/>
                <a:gd name="T2" fmla="*/ 303 w 305"/>
                <a:gd name="T3" fmla="*/ 1426 h 1598"/>
                <a:gd name="T4" fmla="*/ 305 w 305"/>
                <a:gd name="T5" fmla="*/ 0 h 1598"/>
                <a:gd name="T6" fmla="*/ 0 w 305"/>
                <a:gd name="T7" fmla="*/ 174 h 1598"/>
                <a:gd name="T8" fmla="*/ 3 w 305"/>
                <a:gd name="T9" fmla="*/ 1598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1598">
                  <a:moveTo>
                    <a:pt x="3" y="1598"/>
                  </a:moveTo>
                  <a:lnTo>
                    <a:pt x="303" y="1426"/>
                  </a:lnTo>
                  <a:lnTo>
                    <a:pt x="305" y="0"/>
                  </a:lnTo>
                  <a:lnTo>
                    <a:pt x="0" y="174"/>
                  </a:lnTo>
                  <a:lnTo>
                    <a:pt x="3" y="1598"/>
                  </a:lnTo>
                  <a:close/>
                </a:path>
              </a:pathLst>
            </a:custGeom>
            <a:solidFill>
              <a:srgbClr val="D2E7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68">
              <a:extLst>
                <a:ext uri="{FF2B5EF4-FFF2-40B4-BE49-F238E27FC236}">
                  <a16:creationId xmlns:a16="http://schemas.microsoft.com/office/drawing/2014/main" id="{662AFC1F-A557-470F-9812-D93406F12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56363" y="1435101"/>
              <a:ext cx="492125" cy="2536825"/>
            </a:xfrm>
            <a:custGeom>
              <a:avLst/>
              <a:gdLst>
                <a:gd name="T0" fmla="*/ 307 w 310"/>
                <a:gd name="T1" fmla="*/ 0 h 1598"/>
                <a:gd name="T2" fmla="*/ 310 w 310"/>
                <a:gd name="T3" fmla="*/ 1426 h 1598"/>
                <a:gd name="T4" fmla="*/ 5 w 310"/>
                <a:gd name="T5" fmla="*/ 1598 h 1598"/>
                <a:gd name="T6" fmla="*/ 0 w 310"/>
                <a:gd name="T7" fmla="*/ 174 h 1598"/>
                <a:gd name="T8" fmla="*/ 307 w 310"/>
                <a:gd name="T9" fmla="*/ 0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1598">
                  <a:moveTo>
                    <a:pt x="307" y="0"/>
                  </a:moveTo>
                  <a:lnTo>
                    <a:pt x="310" y="1426"/>
                  </a:lnTo>
                  <a:lnTo>
                    <a:pt x="5" y="1598"/>
                  </a:lnTo>
                  <a:lnTo>
                    <a:pt x="0" y="174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D1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69">
              <a:extLst>
                <a:ext uri="{FF2B5EF4-FFF2-40B4-BE49-F238E27FC236}">
                  <a16:creationId xmlns:a16="http://schemas.microsoft.com/office/drawing/2014/main" id="{AB9C79EA-B09A-401D-8F4A-ABAC8092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953251" y="1425576"/>
              <a:ext cx="504825" cy="2546350"/>
            </a:xfrm>
            <a:custGeom>
              <a:avLst/>
              <a:gdLst>
                <a:gd name="T0" fmla="*/ 318 w 318"/>
                <a:gd name="T1" fmla="*/ 1604 h 1604"/>
                <a:gd name="T2" fmla="*/ 3 w 318"/>
                <a:gd name="T3" fmla="*/ 1424 h 1604"/>
                <a:gd name="T4" fmla="*/ 0 w 318"/>
                <a:gd name="T5" fmla="*/ 0 h 1604"/>
                <a:gd name="T6" fmla="*/ 313 w 318"/>
                <a:gd name="T7" fmla="*/ 180 h 1604"/>
                <a:gd name="T8" fmla="*/ 318 w 318"/>
                <a:gd name="T9" fmla="*/ 1604 h 1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1604">
                  <a:moveTo>
                    <a:pt x="318" y="1604"/>
                  </a:moveTo>
                  <a:lnTo>
                    <a:pt x="3" y="1424"/>
                  </a:lnTo>
                  <a:lnTo>
                    <a:pt x="0" y="0"/>
                  </a:lnTo>
                  <a:lnTo>
                    <a:pt x="313" y="180"/>
                  </a:lnTo>
                  <a:lnTo>
                    <a:pt x="318" y="1604"/>
                  </a:lnTo>
                  <a:close/>
                </a:path>
              </a:pathLst>
            </a:custGeom>
            <a:solidFill>
              <a:srgbClr val="E9F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70">
              <a:extLst>
                <a:ext uri="{FF2B5EF4-FFF2-40B4-BE49-F238E27FC236}">
                  <a16:creationId xmlns:a16="http://schemas.microsoft.com/office/drawing/2014/main" id="{18E2E12F-AAEB-4614-879F-1DD35672F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953251" y="1152526"/>
              <a:ext cx="984250" cy="558800"/>
            </a:xfrm>
            <a:custGeom>
              <a:avLst/>
              <a:gdLst>
                <a:gd name="T0" fmla="*/ 313 w 620"/>
                <a:gd name="T1" fmla="*/ 352 h 352"/>
                <a:gd name="T2" fmla="*/ 0 w 620"/>
                <a:gd name="T3" fmla="*/ 172 h 352"/>
                <a:gd name="T4" fmla="*/ 305 w 620"/>
                <a:gd name="T5" fmla="*/ 0 h 352"/>
                <a:gd name="T6" fmla="*/ 620 w 620"/>
                <a:gd name="T7" fmla="*/ 178 h 352"/>
                <a:gd name="T8" fmla="*/ 313 w 620"/>
                <a:gd name="T9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352">
                  <a:moveTo>
                    <a:pt x="313" y="352"/>
                  </a:moveTo>
                  <a:lnTo>
                    <a:pt x="0" y="172"/>
                  </a:lnTo>
                  <a:lnTo>
                    <a:pt x="305" y="0"/>
                  </a:lnTo>
                  <a:lnTo>
                    <a:pt x="620" y="178"/>
                  </a:lnTo>
                  <a:lnTo>
                    <a:pt x="313" y="352"/>
                  </a:lnTo>
                  <a:close/>
                </a:path>
              </a:pathLst>
            </a:custGeom>
            <a:solidFill>
              <a:srgbClr val="F0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1" name="Freeform 71">
              <a:extLst>
                <a:ext uri="{FF2B5EF4-FFF2-40B4-BE49-F238E27FC236}">
                  <a16:creationId xmlns:a16="http://schemas.microsoft.com/office/drawing/2014/main" id="{A9574C7C-1A03-4567-B9B7-D13B70D23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86563" y="1604963"/>
              <a:ext cx="69850" cy="119063"/>
            </a:xfrm>
            <a:custGeom>
              <a:avLst/>
              <a:gdLst>
                <a:gd name="T0" fmla="*/ 10 w 44"/>
                <a:gd name="T1" fmla="*/ 5 h 75"/>
                <a:gd name="T2" fmla="*/ 0 w 44"/>
                <a:gd name="T3" fmla="*/ 0 h 75"/>
                <a:gd name="T4" fmla="*/ 0 w 44"/>
                <a:gd name="T5" fmla="*/ 49 h 75"/>
                <a:gd name="T6" fmla="*/ 44 w 44"/>
                <a:gd name="T7" fmla="*/ 75 h 75"/>
                <a:gd name="T8" fmla="*/ 44 w 44"/>
                <a:gd name="T9" fmla="*/ 62 h 75"/>
                <a:gd name="T10" fmla="*/ 44 w 44"/>
                <a:gd name="T11" fmla="*/ 26 h 75"/>
                <a:gd name="T12" fmla="*/ 10 w 44"/>
                <a:gd name="T13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5">
                  <a:moveTo>
                    <a:pt x="10" y="5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44" y="75"/>
                  </a:lnTo>
                  <a:lnTo>
                    <a:pt x="44" y="62"/>
                  </a:lnTo>
                  <a:lnTo>
                    <a:pt x="44" y="26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72">
              <a:extLst>
                <a:ext uri="{FF2B5EF4-FFF2-40B4-BE49-F238E27FC236}">
                  <a16:creationId xmlns:a16="http://schemas.microsoft.com/office/drawing/2014/main" id="{C6DED2E2-52E8-4E8E-A22C-3516E45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94513" y="1550988"/>
              <a:ext cx="66675" cy="119063"/>
            </a:xfrm>
            <a:custGeom>
              <a:avLst/>
              <a:gdLst>
                <a:gd name="T0" fmla="*/ 10 w 42"/>
                <a:gd name="T1" fmla="*/ 5 h 75"/>
                <a:gd name="T2" fmla="*/ 0 w 42"/>
                <a:gd name="T3" fmla="*/ 0 h 75"/>
                <a:gd name="T4" fmla="*/ 0 w 42"/>
                <a:gd name="T5" fmla="*/ 49 h 75"/>
                <a:gd name="T6" fmla="*/ 42 w 42"/>
                <a:gd name="T7" fmla="*/ 75 h 75"/>
                <a:gd name="T8" fmla="*/ 42 w 42"/>
                <a:gd name="T9" fmla="*/ 60 h 75"/>
                <a:gd name="T10" fmla="*/ 42 w 42"/>
                <a:gd name="T11" fmla="*/ 23 h 75"/>
                <a:gd name="T12" fmla="*/ 10 w 42"/>
                <a:gd name="T13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5">
                  <a:moveTo>
                    <a:pt x="10" y="5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42" y="75"/>
                  </a:lnTo>
                  <a:lnTo>
                    <a:pt x="42" y="60"/>
                  </a:lnTo>
                  <a:lnTo>
                    <a:pt x="42" y="23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73">
              <a:extLst>
                <a:ext uri="{FF2B5EF4-FFF2-40B4-BE49-F238E27FC236}">
                  <a16:creationId xmlns:a16="http://schemas.microsoft.com/office/drawing/2014/main" id="{27B5EE60-3E0E-4189-A06E-A55009E7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80201" y="1666876"/>
              <a:ext cx="66675" cy="119063"/>
            </a:xfrm>
            <a:custGeom>
              <a:avLst/>
              <a:gdLst>
                <a:gd name="T0" fmla="*/ 11 w 42"/>
                <a:gd name="T1" fmla="*/ 5 h 75"/>
                <a:gd name="T2" fmla="*/ 0 w 42"/>
                <a:gd name="T3" fmla="*/ 0 h 75"/>
                <a:gd name="T4" fmla="*/ 0 w 42"/>
                <a:gd name="T5" fmla="*/ 49 h 75"/>
                <a:gd name="T6" fmla="*/ 42 w 42"/>
                <a:gd name="T7" fmla="*/ 75 h 75"/>
                <a:gd name="T8" fmla="*/ 42 w 42"/>
                <a:gd name="T9" fmla="*/ 60 h 75"/>
                <a:gd name="T10" fmla="*/ 42 w 42"/>
                <a:gd name="T11" fmla="*/ 23 h 75"/>
                <a:gd name="T12" fmla="*/ 11 w 42"/>
                <a:gd name="T13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5">
                  <a:moveTo>
                    <a:pt x="11" y="5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42" y="75"/>
                  </a:lnTo>
                  <a:lnTo>
                    <a:pt x="42" y="60"/>
                  </a:lnTo>
                  <a:lnTo>
                    <a:pt x="42" y="23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74">
              <a:extLst>
                <a:ext uri="{FF2B5EF4-FFF2-40B4-BE49-F238E27FC236}">
                  <a16:creationId xmlns:a16="http://schemas.microsoft.com/office/drawing/2014/main" id="{C2EE314B-A080-4165-9640-97888A1B9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77013" y="1724026"/>
              <a:ext cx="71438" cy="120650"/>
            </a:xfrm>
            <a:custGeom>
              <a:avLst/>
              <a:gdLst>
                <a:gd name="T0" fmla="*/ 13 w 45"/>
                <a:gd name="T1" fmla="*/ 8 h 76"/>
                <a:gd name="T2" fmla="*/ 0 w 45"/>
                <a:gd name="T3" fmla="*/ 0 h 76"/>
                <a:gd name="T4" fmla="*/ 0 w 45"/>
                <a:gd name="T5" fmla="*/ 52 h 76"/>
                <a:gd name="T6" fmla="*/ 45 w 45"/>
                <a:gd name="T7" fmla="*/ 76 h 76"/>
                <a:gd name="T8" fmla="*/ 45 w 45"/>
                <a:gd name="T9" fmla="*/ 63 h 76"/>
                <a:gd name="T10" fmla="*/ 45 w 45"/>
                <a:gd name="T11" fmla="*/ 26 h 76"/>
                <a:gd name="T12" fmla="*/ 13 w 45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6">
                  <a:moveTo>
                    <a:pt x="13" y="8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45" y="76"/>
                  </a:lnTo>
                  <a:lnTo>
                    <a:pt x="45" y="63"/>
                  </a:lnTo>
                  <a:lnTo>
                    <a:pt x="45" y="2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75">
              <a:extLst>
                <a:ext uri="{FF2B5EF4-FFF2-40B4-BE49-F238E27FC236}">
                  <a16:creationId xmlns:a16="http://schemas.microsoft.com/office/drawing/2014/main" id="{AACDBF24-2E02-4A07-BC77-033186DA4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91251" y="1600201"/>
              <a:ext cx="69850" cy="120650"/>
            </a:xfrm>
            <a:custGeom>
              <a:avLst/>
              <a:gdLst>
                <a:gd name="T0" fmla="*/ 31 w 44"/>
                <a:gd name="T1" fmla="*/ 8 h 76"/>
                <a:gd name="T2" fmla="*/ 44 w 44"/>
                <a:gd name="T3" fmla="*/ 0 h 76"/>
                <a:gd name="T4" fmla="*/ 44 w 44"/>
                <a:gd name="T5" fmla="*/ 49 h 76"/>
                <a:gd name="T6" fmla="*/ 0 w 44"/>
                <a:gd name="T7" fmla="*/ 76 h 76"/>
                <a:gd name="T8" fmla="*/ 0 w 44"/>
                <a:gd name="T9" fmla="*/ 63 h 76"/>
                <a:gd name="T10" fmla="*/ 0 w 44"/>
                <a:gd name="T11" fmla="*/ 26 h 76"/>
                <a:gd name="T12" fmla="*/ 31 w 44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8"/>
                  </a:moveTo>
                  <a:lnTo>
                    <a:pt x="44" y="0"/>
                  </a:lnTo>
                  <a:lnTo>
                    <a:pt x="44" y="49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6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76">
              <a:extLst>
                <a:ext uri="{FF2B5EF4-FFF2-40B4-BE49-F238E27FC236}">
                  <a16:creationId xmlns:a16="http://schemas.microsoft.com/office/drawing/2014/main" id="{95F476C6-619F-451A-B106-5F4D7AFA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99201" y="1662113"/>
              <a:ext cx="69850" cy="120650"/>
            </a:xfrm>
            <a:custGeom>
              <a:avLst/>
              <a:gdLst>
                <a:gd name="T0" fmla="*/ 31 w 44"/>
                <a:gd name="T1" fmla="*/ 8 h 76"/>
                <a:gd name="T2" fmla="*/ 44 w 44"/>
                <a:gd name="T3" fmla="*/ 0 h 76"/>
                <a:gd name="T4" fmla="*/ 44 w 44"/>
                <a:gd name="T5" fmla="*/ 50 h 76"/>
                <a:gd name="T6" fmla="*/ 0 w 44"/>
                <a:gd name="T7" fmla="*/ 76 h 76"/>
                <a:gd name="T8" fmla="*/ 0 w 44"/>
                <a:gd name="T9" fmla="*/ 63 h 76"/>
                <a:gd name="T10" fmla="*/ 0 w 44"/>
                <a:gd name="T11" fmla="*/ 26 h 76"/>
                <a:gd name="T12" fmla="*/ 31 w 44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8"/>
                  </a:moveTo>
                  <a:lnTo>
                    <a:pt x="44" y="0"/>
                  </a:lnTo>
                  <a:lnTo>
                    <a:pt x="44" y="50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6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77">
              <a:extLst>
                <a:ext uri="{FF2B5EF4-FFF2-40B4-BE49-F238E27FC236}">
                  <a16:creationId xmlns:a16="http://schemas.microsoft.com/office/drawing/2014/main" id="{004208F7-3DAB-4D7F-BFC7-E99DED676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07151" y="1724026"/>
              <a:ext cx="71438" cy="120650"/>
            </a:xfrm>
            <a:custGeom>
              <a:avLst/>
              <a:gdLst>
                <a:gd name="T0" fmla="*/ 32 w 45"/>
                <a:gd name="T1" fmla="*/ 5 h 76"/>
                <a:gd name="T2" fmla="*/ 45 w 45"/>
                <a:gd name="T3" fmla="*/ 0 h 76"/>
                <a:gd name="T4" fmla="*/ 45 w 45"/>
                <a:gd name="T5" fmla="*/ 50 h 76"/>
                <a:gd name="T6" fmla="*/ 0 w 45"/>
                <a:gd name="T7" fmla="*/ 76 h 76"/>
                <a:gd name="T8" fmla="*/ 0 w 45"/>
                <a:gd name="T9" fmla="*/ 60 h 76"/>
                <a:gd name="T10" fmla="*/ 0 w 45"/>
                <a:gd name="T11" fmla="*/ 24 h 76"/>
                <a:gd name="T12" fmla="*/ 32 w 45"/>
                <a:gd name="T13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6">
                  <a:moveTo>
                    <a:pt x="32" y="5"/>
                  </a:moveTo>
                  <a:lnTo>
                    <a:pt x="45" y="0"/>
                  </a:lnTo>
                  <a:lnTo>
                    <a:pt x="45" y="50"/>
                  </a:lnTo>
                  <a:lnTo>
                    <a:pt x="0" y="76"/>
                  </a:lnTo>
                  <a:lnTo>
                    <a:pt x="0" y="60"/>
                  </a:lnTo>
                  <a:lnTo>
                    <a:pt x="0" y="24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78">
              <a:extLst>
                <a:ext uri="{FF2B5EF4-FFF2-40B4-BE49-F238E27FC236}">
                  <a16:creationId xmlns:a16="http://schemas.microsoft.com/office/drawing/2014/main" id="{3CDEA68F-4A2B-45E8-A18E-4042B9361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83301" y="1541463"/>
              <a:ext cx="69850" cy="120650"/>
            </a:xfrm>
            <a:custGeom>
              <a:avLst/>
              <a:gdLst>
                <a:gd name="T0" fmla="*/ 31 w 44"/>
                <a:gd name="T1" fmla="*/ 6 h 76"/>
                <a:gd name="T2" fmla="*/ 44 w 44"/>
                <a:gd name="T3" fmla="*/ 0 h 76"/>
                <a:gd name="T4" fmla="*/ 44 w 44"/>
                <a:gd name="T5" fmla="*/ 50 h 76"/>
                <a:gd name="T6" fmla="*/ 0 w 44"/>
                <a:gd name="T7" fmla="*/ 76 h 76"/>
                <a:gd name="T8" fmla="*/ 0 w 44"/>
                <a:gd name="T9" fmla="*/ 63 h 76"/>
                <a:gd name="T10" fmla="*/ 0 w 44"/>
                <a:gd name="T11" fmla="*/ 24 h 76"/>
                <a:gd name="T12" fmla="*/ 31 w 44"/>
                <a:gd name="T13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6"/>
                  </a:moveTo>
                  <a:lnTo>
                    <a:pt x="44" y="0"/>
                  </a:lnTo>
                  <a:lnTo>
                    <a:pt x="44" y="50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4"/>
                  </a:lnTo>
                  <a:lnTo>
                    <a:pt x="31" y="6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79">
              <a:extLst>
                <a:ext uri="{FF2B5EF4-FFF2-40B4-BE49-F238E27FC236}">
                  <a16:creationId xmlns:a16="http://schemas.microsoft.com/office/drawing/2014/main" id="{7AECE40F-554B-4372-988A-8D515DD4F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86563" y="1731963"/>
              <a:ext cx="69850" cy="120650"/>
            </a:xfrm>
            <a:custGeom>
              <a:avLst/>
              <a:gdLst>
                <a:gd name="T0" fmla="*/ 10 w 44"/>
                <a:gd name="T1" fmla="*/ 6 h 76"/>
                <a:gd name="T2" fmla="*/ 0 w 44"/>
                <a:gd name="T3" fmla="*/ 0 h 76"/>
                <a:gd name="T4" fmla="*/ 0 w 44"/>
                <a:gd name="T5" fmla="*/ 50 h 76"/>
                <a:gd name="T6" fmla="*/ 44 w 44"/>
                <a:gd name="T7" fmla="*/ 76 h 76"/>
                <a:gd name="T8" fmla="*/ 44 w 44"/>
                <a:gd name="T9" fmla="*/ 60 h 76"/>
                <a:gd name="T10" fmla="*/ 44 w 44"/>
                <a:gd name="T11" fmla="*/ 24 h 76"/>
                <a:gd name="T12" fmla="*/ 10 w 44"/>
                <a:gd name="T13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10" y="6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4" y="76"/>
                  </a:lnTo>
                  <a:lnTo>
                    <a:pt x="44" y="60"/>
                  </a:lnTo>
                  <a:lnTo>
                    <a:pt x="44" y="24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80">
              <a:extLst>
                <a:ext uri="{FF2B5EF4-FFF2-40B4-BE49-F238E27FC236}">
                  <a16:creationId xmlns:a16="http://schemas.microsoft.com/office/drawing/2014/main" id="{4DFAA406-13E4-4223-A1F1-12A80E020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94513" y="1674813"/>
              <a:ext cx="66675" cy="119063"/>
            </a:xfrm>
            <a:custGeom>
              <a:avLst/>
              <a:gdLst>
                <a:gd name="T0" fmla="*/ 10 w 42"/>
                <a:gd name="T1" fmla="*/ 8 h 75"/>
                <a:gd name="T2" fmla="*/ 0 w 42"/>
                <a:gd name="T3" fmla="*/ 0 h 75"/>
                <a:gd name="T4" fmla="*/ 0 w 42"/>
                <a:gd name="T5" fmla="*/ 52 h 75"/>
                <a:gd name="T6" fmla="*/ 42 w 42"/>
                <a:gd name="T7" fmla="*/ 75 h 75"/>
                <a:gd name="T8" fmla="*/ 42 w 42"/>
                <a:gd name="T9" fmla="*/ 62 h 75"/>
                <a:gd name="T10" fmla="*/ 42 w 42"/>
                <a:gd name="T11" fmla="*/ 26 h 75"/>
                <a:gd name="T12" fmla="*/ 10 w 42"/>
                <a:gd name="T1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5">
                  <a:moveTo>
                    <a:pt x="10" y="8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42" y="75"/>
                  </a:lnTo>
                  <a:lnTo>
                    <a:pt x="42" y="62"/>
                  </a:lnTo>
                  <a:lnTo>
                    <a:pt x="42" y="26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81">
              <a:extLst>
                <a:ext uri="{FF2B5EF4-FFF2-40B4-BE49-F238E27FC236}">
                  <a16:creationId xmlns:a16="http://schemas.microsoft.com/office/drawing/2014/main" id="{64BECBD9-1ED1-4226-BE68-049A17E0C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80201" y="1790701"/>
              <a:ext cx="66675" cy="119063"/>
            </a:xfrm>
            <a:custGeom>
              <a:avLst/>
              <a:gdLst>
                <a:gd name="T0" fmla="*/ 11 w 42"/>
                <a:gd name="T1" fmla="*/ 8 h 75"/>
                <a:gd name="T2" fmla="*/ 0 w 42"/>
                <a:gd name="T3" fmla="*/ 0 h 75"/>
                <a:gd name="T4" fmla="*/ 0 w 42"/>
                <a:gd name="T5" fmla="*/ 52 h 75"/>
                <a:gd name="T6" fmla="*/ 42 w 42"/>
                <a:gd name="T7" fmla="*/ 75 h 75"/>
                <a:gd name="T8" fmla="*/ 42 w 42"/>
                <a:gd name="T9" fmla="*/ 62 h 75"/>
                <a:gd name="T10" fmla="*/ 42 w 42"/>
                <a:gd name="T11" fmla="*/ 26 h 75"/>
                <a:gd name="T12" fmla="*/ 11 w 42"/>
                <a:gd name="T1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5">
                  <a:moveTo>
                    <a:pt x="11" y="8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42" y="75"/>
                  </a:lnTo>
                  <a:lnTo>
                    <a:pt x="42" y="62"/>
                  </a:lnTo>
                  <a:lnTo>
                    <a:pt x="42" y="26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82">
              <a:extLst>
                <a:ext uri="{FF2B5EF4-FFF2-40B4-BE49-F238E27FC236}">
                  <a16:creationId xmlns:a16="http://schemas.microsoft.com/office/drawing/2014/main" id="{9E198690-2BF6-47E8-84CE-C7F11BDA9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77013" y="1852613"/>
              <a:ext cx="71438" cy="120650"/>
            </a:xfrm>
            <a:custGeom>
              <a:avLst/>
              <a:gdLst>
                <a:gd name="T0" fmla="*/ 13 w 45"/>
                <a:gd name="T1" fmla="*/ 8 h 76"/>
                <a:gd name="T2" fmla="*/ 0 w 45"/>
                <a:gd name="T3" fmla="*/ 0 h 76"/>
                <a:gd name="T4" fmla="*/ 0 w 45"/>
                <a:gd name="T5" fmla="*/ 49 h 76"/>
                <a:gd name="T6" fmla="*/ 45 w 45"/>
                <a:gd name="T7" fmla="*/ 76 h 76"/>
                <a:gd name="T8" fmla="*/ 45 w 45"/>
                <a:gd name="T9" fmla="*/ 63 h 76"/>
                <a:gd name="T10" fmla="*/ 45 w 45"/>
                <a:gd name="T11" fmla="*/ 26 h 76"/>
                <a:gd name="T12" fmla="*/ 13 w 45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6">
                  <a:moveTo>
                    <a:pt x="13" y="8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45" y="76"/>
                  </a:lnTo>
                  <a:lnTo>
                    <a:pt x="45" y="63"/>
                  </a:lnTo>
                  <a:lnTo>
                    <a:pt x="45" y="2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83">
              <a:extLst>
                <a:ext uri="{FF2B5EF4-FFF2-40B4-BE49-F238E27FC236}">
                  <a16:creationId xmlns:a16="http://schemas.microsoft.com/office/drawing/2014/main" id="{DEA4F2C9-8F31-4166-ADBC-3B5616B0E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91251" y="1728788"/>
              <a:ext cx="69850" cy="119063"/>
            </a:xfrm>
            <a:custGeom>
              <a:avLst/>
              <a:gdLst>
                <a:gd name="T0" fmla="*/ 31 w 44"/>
                <a:gd name="T1" fmla="*/ 8 h 75"/>
                <a:gd name="T2" fmla="*/ 44 w 44"/>
                <a:gd name="T3" fmla="*/ 0 h 75"/>
                <a:gd name="T4" fmla="*/ 44 w 44"/>
                <a:gd name="T5" fmla="*/ 49 h 75"/>
                <a:gd name="T6" fmla="*/ 0 w 44"/>
                <a:gd name="T7" fmla="*/ 75 h 75"/>
                <a:gd name="T8" fmla="*/ 0 w 44"/>
                <a:gd name="T9" fmla="*/ 62 h 75"/>
                <a:gd name="T10" fmla="*/ 0 w 44"/>
                <a:gd name="T11" fmla="*/ 26 h 75"/>
                <a:gd name="T12" fmla="*/ 31 w 44"/>
                <a:gd name="T1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5">
                  <a:moveTo>
                    <a:pt x="31" y="8"/>
                  </a:moveTo>
                  <a:lnTo>
                    <a:pt x="44" y="0"/>
                  </a:lnTo>
                  <a:lnTo>
                    <a:pt x="44" y="49"/>
                  </a:lnTo>
                  <a:lnTo>
                    <a:pt x="0" y="75"/>
                  </a:lnTo>
                  <a:lnTo>
                    <a:pt x="0" y="62"/>
                  </a:lnTo>
                  <a:lnTo>
                    <a:pt x="0" y="26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84">
              <a:extLst>
                <a:ext uri="{FF2B5EF4-FFF2-40B4-BE49-F238E27FC236}">
                  <a16:creationId xmlns:a16="http://schemas.microsoft.com/office/drawing/2014/main" id="{4ED2B7C8-C27A-4C9C-BDA5-7D78BDB97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99201" y="1790701"/>
              <a:ext cx="69850" cy="119063"/>
            </a:xfrm>
            <a:custGeom>
              <a:avLst/>
              <a:gdLst>
                <a:gd name="T0" fmla="*/ 31 w 44"/>
                <a:gd name="T1" fmla="*/ 5 h 75"/>
                <a:gd name="T2" fmla="*/ 44 w 44"/>
                <a:gd name="T3" fmla="*/ 0 h 75"/>
                <a:gd name="T4" fmla="*/ 44 w 44"/>
                <a:gd name="T5" fmla="*/ 49 h 75"/>
                <a:gd name="T6" fmla="*/ 0 w 44"/>
                <a:gd name="T7" fmla="*/ 75 h 75"/>
                <a:gd name="T8" fmla="*/ 0 w 44"/>
                <a:gd name="T9" fmla="*/ 60 h 75"/>
                <a:gd name="T10" fmla="*/ 0 w 44"/>
                <a:gd name="T11" fmla="*/ 23 h 75"/>
                <a:gd name="T12" fmla="*/ 31 w 44"/>
                <a:gd name="T13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5">
                  <a:moveTo>
                    <a:pt x="31" y="5"/>
                  </a:moveTo>
                  <a:lnTo>
                    <a:pt x="44" y="0"/>
                  </a:lnTo>
                  <a:lnTo>
                    <a:pt x="44" y="49"/>
                  </a:lnTo>
                  <a:lnTo>
                    <a:pt x="0" y="75"/>
                  </a:lnTo>
                  <a:lnTo>
                    <a:pt x="0" y="60"/>
                  </a:lnTo>
                  <a:lnTo>
                    <a:pt x="0" y="23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85">
              <a:extLst>
                <a:ext uri="{FF2B5EF4-FFF2-40B4-BE49-F238E27FC236}">
                  <a16:creationId xmlns:a16="http://schemas.microsoft.com/office/drawing/2014/main" id="{92EB32BB-18D6-412E-8359-B40A9CF61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07151" y="1847851"/>
              <a:ext cx="71438" cy="120650"/>
            </a:xfrm>
            <a:custGeom>
              <a:avLst/>
              <a:gdLst>
                <a:gd name="T0" fmla="*/ 32 w 45"/>
                <a:gd name="T1" fmla="*/ 8 h 76"/>
                <a:gd name="T2" fmla="*/ 45 w 45"/>
                <a:gd name="T3" fmla="*/ 0 h 76"/>
                <a:gd name="T4" fmla="*/ 45 w 45"/>
                <a:gd name="T5" fmla="*/ 52 h 76"/>
                <a:gd name="T6" fmla="*/ 0 w 45"/>
                <a:gd name="T7" fmla="*/ 76 h 76"/>
                <a:gd name="T8" fmla="*/ 0 w 45"/>
                <a:gd name="T9" fmla="*/ 63 h 76"/>
                <a:gd name="T10" fmla="*/ 0 w 45"/>
                <a:gd name="T11" fmla="*/ 26 h 76"/>
                <a:gd name="T12" fmla="*/ 32 w 45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6">
                  <a:moveTo>
                    <a:pt x="32" y="8"/>
                  </a:moveTo>
                  <a:lnTo>
                    <a:pt x="45" y="0"/>
                  </a:lnTo>
                  <a:lnTo>
                    <a:pt x="45" y="52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86">
              <a:extLst>
                <a:ext uri="{FF2B5EF4-FFF2-40B4-BE49-F238E27FC236}">
                  <a16:creationId xmlns:a16="http://schemas.microsoft.com/office/drawing/2014/main" id="{77F5B76A-5C53-41C2-892D-ECEAB155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83301" y="1670051"/>
              <a:ext cx="69850" cy="120650"/>
            </a:xfrm>
            <a:custGeom>
              <a:avLst/>
              <a:gdLst>
                <a:gd name="T0" fmla="*/ 31 w 44"/>
                <a:gd name="T1" fmla="*/ 5 h 76"/>
                <a:gd name="T2" fmla="*/ 44 w 44"/>
                <a:gd name="T3" fmla="*/ 0 h 76"/>
                <a:gd name="T4" fmla="*/ 44 w 44"/>
                <a:gd name="T5" fmla="*/ 50 h 76"/>
                <a:gd name="T6" fmla="*/ 0 w 44"/>
                <a:gd name="T7" fmla="*/ 76 h 76"/>
                <a:gd name="T8" fmla="*/ 0 w 44"/>
                <a:gd name="T9" fmla="*/ 60 h 76"/>
                <a:gd name="T10" fmla="*/ 0 w 44"/>
                <a:gd name="T11" fmla="*/ 24 h 76"/>
                <a:gd name="T12" fmla="*/ 31 w 44"/>
                <a:gd name="T13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5"/>
                  </a:moveTo>
                  <a:lnTo>
                    <a:pt x="44" y="0"/>
                  </a:lnTo>
                  <a:lnTo>
                    <a:pt x="44" y="50"/>
                  </a:lnTo>
                  <a:lnTo>
                    <a:pt x="0" y="76"/>
                  </a:lnTo>
                  <a:lnTo>
                    <a:pt x="0" y="60"/>
                  </a:lnTo>
                  <a:lnTo>
                    <a:pt x="0" y="24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87">
              <a:extLst>
                <a:ext uri="{FF2B5EF4-FFF2-40B4-BE49-F238E27FC236}">
                  <a16:creationId xmlns:a16="http://schemas.microsoft.com/office/drawing/2014/main" id="{1AAEA0BE-0640-4900-AC6E-6D268FA46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86563" y="1857376"/>
              <a:ext cx="69850" cy="119063"/>
            </a:xfrm>
            <a:custGeom>
              <a:avLst/>
              <a:gdLst>
                <a:gd name="T0" fmla="*/ 10 w 44"/>
                <a:gd name="T1" fmla="*/ 7 h 75"/>
                <a:gd name="T2" fmla="*/ 0 w 44"/>
                <a:gd name="T3" fmla="*/ 0 h 75"/>
                <a:gd name="T4" fmla="*/ 0 w 44"/>
                <a:gd name="T5" fmla="*/ 52 h 75"/>
                <a:gd name="T6" fmla="*/ 44 w 44"/>
                <a:gd name="T7" fmla="*/ 75 h 75"/>
                <a:gd name="T8" fmla="*/ 44 w 44"/>
                <a:gd name="T9" fmla="*/ 62 h 75"/>
                <a:gd name="T10" fmla="*/ 44 w 44"/>
                <a:gd name="T11" fmla="*/ 26 h 75"/>
                <a:gd name="T12" fmla="*/ 10 w 44"/>
                <a:gd name="T13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5">
                  <a:moveTo>
                    <a:pt x="10" y="7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44" y="75"/>
                  </a:lnTo>
                  <a:lnTo>
                    <a:pt x="44" y="62"/>
                  </a:lnTo>
                  <a:lnTo>
                    <a:pt x="44" y="26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88">
              <a:extLst>
                <a:ext uri="{FF2B5EF4-FFF2-40B4-BE49-F238E27FC236}">
                  <a16:creationId xmlns:a16="http://schemas.microsoft.com/office/drawing/2014/main" id="{D6198EF9-D197-4A5C-B533-26C5609B2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94513" y="1803401"/>
              <a:ext cx="66675" cy="119063"/>
            </a:xfrm>
            <a:custGeom>
              <a:avLst/>
              <a:gdLst>
                <a:gd name="T0" fmla="*/ 10 w 42"/>
                <a:gd name="T1" fmla="*/ 7 h 75"/>
                <a:gd name="T2" fmla="*/ 0 w 42"/>
                <a:gd name="T3" fmla="*/ 0 h 75"/>
                <a:gd name="T4" fmla="*/ 0 w 42"/>
                <a:gd name="T5" fmla="*/ 49 h 75"/>
                <a:gd name="T6" fmla="*/ 42 w 42"/>
                <a:gd name="T7" fmla="*/ 75 h 75"/>
                <a:gd name="T8" fmla="*/ 42 w 42"/>
                <a:gd name="T9" fmla="*/ 62 h 75"/>
                <a:gd name="T10" fmla="*/ 42 w 42"/>
                <a:gd name="T11" fmla="*/ 26 h 75"/>
                <a:gd name="T12" fmla="*/ 10 w 42"/>
                <a:gd name="T13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5">
                  <a:moveTo>
                    <a:pt x="10" y="7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42" y="75"/>
                  </a:lnTo>
                  <a:lnTo>
                    <a:pt x="42" y="62"/>
                  </a:lnTo>
                  <a:lnTo>
                    <a:pt x="42" y="26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89">
              <a:extLst>
                <a:ext uri="{FF2B5EF4-FFF2-40B4-BE49-F238E27FC236}">
                  <a16:creationId xmlns:a16="http://schemas.microsoft.com/office/drawing/2014/main" id="{9A16A661-3F81-4481-8BCD-1B8373C3E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80201" y="1919288"/>
              <a:ext cx="66675" cy="119063"/>
            </a:xfrm>
            <a:custGeom>
              <a:avLst/>
              <a:gdLst>
                <a:gd name="T0" fmla="*/ 11 w 42"/>
                <a:gd name="T1" fmla="*/ 7 h 75"/>
                <a:gd name="T2" fmla="*/ 0 w 42"/>
                <a:gd name="T3" fmla="*/ 0 h 75"/>
                <a:gd name="T4" fmla="*/ 0 w 42"/>
                <a:gd name="T5" fmla="*/ 49 h 75"/>
                <a:gd name="T6" fmla="*/ 42 w 42"/>
                <a:gd name="T7" fmla="*/ 75 h 75"/>
                <a:gd name="T8" fmla="*/ 42 w 42"/>
                <a:gd name="T9" fmla="*/ 62 h 75"/>
                <a:gd name="T10" fmla="*/ 42 w 42"/>
                <a:gd name="T11" fmla="*/ 26 h 75"/>
                <a:gd name="T12" fmla="*/ 11 w 42"/>
                <a:gd name="T13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5">
                  <a:moveTo>
                    <a:pt x="11" y="7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42" y="75"/>
                  </a:lnTo>
                  <a:lnTo>
                    <a:pt x="42" y="62"/>
                  </a:lnTo>
                  <a:lnTo>
                    <a:pt x="42" y="26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90">
              <a:extLst>
                <a:ext uri="{FF2B5EF4-FFF2-40B4-BE49-F238E27FC236}">
                  <a16:creationId xmlns:a16="http://schemas.microsoft.com/office/drawing/2014/main" id="{D4F4F869-7A4E-4ABB-B216-8D0CCF9D4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77013" y="1981201"/>
              <a:ext cx="71438" cy="119063"/>
            </a:xfrm>
            <a:custGeom>
              <a:avLst/>
              <a:gdLst>
                <a:gd name="T0" fmla="*/ 13 w 45"/>
                <a:gd name="T1" fmla="*/ 8 h 75"/>
                <a:gd name="T2" fmla="*/ 0 w 45"/>
                <a:gd name="T3" fmla="*/ 0 h 75"/>
                <a:gd name="T4" fmla="*/ 0 w 45"/>
                <a:gd name="T5" fmla="*/ 49 h 75"/>
                <a:gd name="T6" fmla="*/ 45 w 45"/>
                <a:gd name="T7" fmla="*/ 75 h 75"/>
                <a:gd name="T8" fmla="*/ 45 w 45"/>
                <a:gd name="T9" fmla="*/ 62 h 75"/>
                <a:gd name="T10" fmla="*/ 45 w 45"/>
                <a:gd name="T11" fmla="*/ 26 h 75"/>
                <a:gd name="T12" fmla="*/ 13 w 45"/>
                <a:gd name="T1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5">
                  <a:moveTo>
                    <a:pt x="13" y="8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45" y="75"/>
                  </a:lnTo>
                  <a:lnTo>
                    <a:pt x="45" y="62"/>
                  </a:lnTo>
                  <a:lnTo>
                    <a:pt x="45" y="2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91">
              <a:extLst>
                <a:ext uri="{FF2B5EF4-FFF2-40B4-BE49-F238E27FC236}">
                  <a16:creationId xmlns:a16="http://schemas.microsoft.com/office/drawing/2014/main" id="{2155DDE7-6CCD-4CFD-BD3C-274C4778C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91251" y="1857376"/>
              <a:ext cx="69850" cy="119063"/>
            </a:xfrm>
            <a:custGeom>
              <a:avLst/>
              <a:gdLst>
                <a:gd name="T0" fmla="*/ 31 w 44"/>
                <a:gd name="T1" fmla="*/ 5 h 75"/>
                <a:gd name="T2" fmla="*/ 44 w 44"/>
                <a:gd name="T3" fmla="*/ 0 h 75"/>
                <a:gd name="T4" fmla="*/ 44 w 44"/>
                <a:gd name="T5" fmla="*/ 49 h 75"/>
                <a:gd name="T6" fmla="*/ 0 w 44"/>
                <a:gd name="T7" fmla="*/ 75 h 75"/>
                <a:gd name="T8" fmla="*/ 0 w 44"/>
                <a:gd name="T9" fmla="*/ 60 h 75"/>
                <a:gd name="T10" fmla="*/ 0 w 44"/>
                <a:gd name="T11" fmla="*/ 23 h 75"/>
                <a:gd name="T12" fmla="*/ 31 w 44"/>
                <a:gd name="T13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5">
                  <a:moveTo>
                    <a:pt x="31" y="5"/>
                  </a:moveTo>
                  <a:lnTo>
                    <a:pt x="44" y="0"/>
                  </a:lnTo>
                  <a:lnTo>
                    <a:pt x="44" y="49"/>
                  </a:lnTo>
                  <a:lnTo>
                    <a:pt x="0" y="75"/>
                  </a:lnTo>
                  <a:lnTo>
                    <a:pt x="0" y="60"/>
                  </a:lnTo>
                  <a:lnTo>
                    <a:pt x="0" y="23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92">
              <a:extLst>
                <a:ext uri="{FF2B5EF4-FFF2-40B4-BE49-F238E27FC236}">
                  <a16:creationId xmlns:a16="http://schemas.microsoft.com/office/drawing/2014/main" id="{DA9D5B4A-E9A1-40B6-B28B-5FACD26C3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99201" y="1914526"/>
              <a:ext cx="69850" cy="120650"/>
            </a:xfrm>
            <a:custGeom>
              <a:avLst/>
              <a:gdLst>
                <a:gd name="T0" fmla="*/ 31 w 44"/>
                <a:gd name="T1" fmla="*/ 8 h 76"/>
                <a:gd name="T2" fmla="*/ 44 w 44"/>
                <a:gd name="T3" fmla="*/ 0 h 76"/>
                <a:gd name="T4" fmla="*/ 44 w 44"/>
                <a:gd name="T5" fmla="*/ 52 h 76"/>
                <a:gd name="T6" fmla="*/ 0 w 44"/>
                <a:gd name="T7" fmla="*/ 76 h 76"/>
                <a:gd name="T8" fmla="*/ 0 w 44"/>
                <a:gd name="T9" fmla="*/ 63 h 76"/>
                <a:gd name="T10" fmla="*/ 0 w 44"/>
                <a:gd name="T11" fmla="*/ 26 h 76"/>
                <a:gd name="T12" fmla="*/ 31 w 44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8"/>
                  </a:moveTo>
                  <a:lnTo>
                    <a:pt x="44" y="0"/>
                  </a:lnTo>
                  <a:lnTo>
                    <a:pt x="44" y="52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6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93">
              <a:extLst>
                <a:ext uri="{FF2B5EF4-FFF2-40B4-BE49-F238E27FC236}">
                  <a16:creationId xmlns:a16="http://schemas.microsoft.com/office/drawing/2014/main" id="{628D61B2-25BE-45E4-9DC7-022E34EE3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07151" y="1976438"/>
              <a:ext cx="71438" cy="120650"/>
            </a:xfrm>
            <a:custGeom>
              <a:avLst/>
              <a:gdLst>
                <a:gd name="T0" fmla="*/ 32 w 45"/>
                <a:gd name="T1" fmla="*/ 8 h 76"/>
                <a:gd name="T2" fmla="*/ 45 w 45"/>
                <a:gd name="T3" fmla="*/ 0 h 76"/>
                <a:gd name="T4" fmla="*/ 45 w 45"/>
                <a:gd name="T5" fmla="*/ 52 h 76"/>
                <a:gd name="T6" fmla="*/ 0 w 45"/>
                <a:gd name="T7" fmla="*/ 76 h 76"/>
                <a:gd name="T8" fmla="*/ 0 w 45"/>
                <a:gd name="T9" fmla="*/ 63 h 76"/>
                <a:gd name="T10" fmla="*/ 0 w 45"/>
                <a:gd name="T11" fmla="*/ 26 h 76"/>
                <a:gd name="T12" fmla="*/ 32 w 45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6">
                  <a:moveTo>
                    <a:pt x="32" y="8"/>
                  </a:moveTo>
                  <a:lnTo>
                    <a:pt x="45" y="0"/>
                  </a:lnTo>
                  <a:lnTo>
                    <a:pt x="45" y="52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94">
              <a:extLst>
                <a:ext uri="{FF2B5EF4-FFF2-40B4-BE49-F238E27FC236}">
                  <a16:creationId xmlns:a16="http://schemas.microsoft.com/office/drawing/2014/main" id="{EBD7EBE7-9106-4E4A-82E7-B9E874DE3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83301" y="1793876"/>
              <a:ext cx="69850" cy="120650"/>
            </a:xfrm>
            <a:custGeom>
              <a:avLst/>
              <a:gdLst>
                <a:gd name="T0" fmla="*/ 31 w 44"/>
                <a:gd name="T1" fmla="*/ 8 h 76"/>
                <a:gd name="T2" fmla="*/ 44 w 44"/>
                <a:gd name="T3" fmla="*/ 0 h 76"/>
                <a:gd name="T4" fmla="*/ 44 w 44"/>
                <a:gd name="T5" fmla="*/ 53 h 76"/>
                <a:gd name="T6" fmla="*/ 0 w 44"/>
                <a:gd name="T7" fmla="*/ 76 h 76"/>
                <a:gd name="T8" fmla="*/ 0 w 44"/>
                <a:gd name="T9" fmla="*/ 63 h 76"/>
                <a:gd name="T10" fmla="*/ 0 w 44"/>
                <a:gd name="T11" fmla="*/ 27 h 76"/>
                <a:gd name="T12" fmla="*/ 31 w 44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8"/>
                  </a:moveTo>
                  <a:lnTo>
                    <a:pt x="44" y="0"/>
                  </a:lnTo>
                  <a:lnTo>
                    <a:pt x="44" y="53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7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95">
              <a:extLst>
                <a:ext uri="{FF2B5EF4-FFF2-40B4-BE49-F238E27FC236}">
                  <a16:creationId xmlns:a16="http://schemas.microsoft.com/office/drawing/2014/main" id="{A72AD754-A9A2-43B1-BD7B-D94C1F956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86563" y="1984376"/>
              <a:ext cx="69850" cy="120650"/>
            </a:xfrm>
            <a:custGeom>
              <a:avLst/>
              <a:gdLst>
                <a:gd name="T0" fmla="*/ 10 w 44"/>
                <a:gd name="T1" fmla="*/ 8 h 76"/>
                <a:gd name="T2" fmla="*/ 0 w 44"/>
                <a:gd name="T3" fmla="*/ 0 h 76"/>
                <a:gd name="T4" fmla="*/ 0 w 44"/>
                <a:gd name="T5" fmla="*/ 50 h 76"/>
                <a:gd name="T6" fmla="*/ 44 w 44"/>
                <a:gd name="T7" fmla="*/ 76 h 76"/>
                <a:gd name="T8" fmla="*/ 44 w 44"/>
                <a:gd name="T9" fmla="*/ 63 h 76"/>
                <a:gd name="T10" fmla="*/ 44 w 44"/>
                <a:gd name="T11" fmla="*/ 26 h 76"/>
                <a:gd name="T12" fmla="*/ 10 w 44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10" y="8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4" y="76"/>
                  </a:lnTo>
                  <a:lnTo>
                    <a:pt x="44" y="63"/>
                  </a:lnTo>
                  <a:lnTo>
                    <a:pt x="44" y="26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96">
              <a:extLst>
                <a:ext uri="{FF2B5EF4-FFF2-40B4-BE49-F238E27FC236}">
                  <a16:creationId xmlns:a16="http://schemas.microsoft.com/office/drawing/2014/main" id="{EF68853C-0933-45FB-B1F4-F70BC2D25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94513" y="1930401"/>
              <a:ext cx="66675" cy="120650"/>
            </a:xfrm>
            <a:custGeom>
              <a:avLst/>
              <a:gdLst>
                <a:gd name="T0" fmla="*/ 10 w 42"/>
                <a:gd name="T1" fmla="*/ 6 h 76"/>
                <a:gd name="T2" fmla="*/ 0 w 42"/>
                <a:gd name="T3" fmla="*/ 0 h 76"/>
                <a:gd name="T4" fmla="*/ 0 w 42"/>
                <a:gd name="T5" fmla="*/ 50 h 76"/>
                <a:gd name="T6" fmla="*/ 42 w 42"/>
                <a:gd name="T7" fmla="*/ 76 h 76"/>
                <a:gd name="T8" fmla="*/ 42 w 42"/>
                <a:gd name="T9" fmla="*/ 63 h 76"/>
                <a:gd name="T10" fmla="*/ 42 w 42"/>
                <a:gd name="T11" fmla="*/ 24 h 76"/>
                <a:gd name="T12" fmla="*/ 10 w 42"/>
                <a:gd name="T13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6">
                  <a:moveTo>
                    <a:pt x="10" y="6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2" y="76"/>
                  </a:lnTo>
                  <a:lnTo>
                    <a:pt x="42" y="63"/>
                  </a:lnTo>
                  <a:lnTo>
                    <a:pt x="42" y="24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97">
              <a:extLst>
                <a:ext uri="{FF2B5EF4-FFF2-40B4-BE49-F238E27FC236}">
                  <a16:creationId xmlns:a16="http://schemas.microsoft.com/office/drawing/2014/main" id="{6CB355ED-8FBE-4002-8A72-93901B58C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80201" y="2046288"/>
              <a:ext cx="66675" cy="120650"/>
            </a:xfrm>
            <a:custGeom>
              <a:avLst/>
              <a:gdLst>
                <a:gd name="T0" fmla="*/ 11 w 42"/>
                <a:gd name="T1" fmla="*/ 8 h 76"/>
                <a:gd name="T2" fmla="*/ 0 w 42"/>
                <a:gd name="T3" fmla="*/ 0 h 76"/>
                <a:gd name="T4" fmla="*/ 0 w 42"/>
                <a:gd name="T5" fmla="*/ 50 h 76"/>
                <a:gd name="T6" fmla="*/ 42 w 42"/>
                <a:gd name="T7" fmla="*/ 76 h 76"/>
                <a:gd name="T8" fmla="*/ 42 w 42"/>
                <a:gd name="T9" fmla="*/ 63 h 76"/>
                <a:gd name="T10" fmla="*/ 42 w 42"/>
                <a:gd name="T11" fmla="*/ 27 h 76"/>
                <a:gd name="T12" fmla="*/ 11 w 4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6">
                  <a:moveTo>
                    <a:pt x="11" y="8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2" y="76"/>
                  </a:lnTo>
                  <a:lnTo>
                    <a:pt x="42" y="63"/>
                  </a:lnTo>
                  <a:lnTo>
                    <a:pt x="42" y="27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98">
              <a:extLst>
                <a:ext uri="{FF2B5EF4-FFF2-40B4-BE49-F238E27FC236}">
                  <a16:creationId xmlns:a16="http://schemas.microsoft.com/office/drawing/2014/main" id="{47B593AF-058D-448F-9DBD-D689CC1AE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77013" y="2109788"/>
              <a:ext cx="71438" cy="119063"/>
            </a:xfrm>
            <a:custGeom>
              <a:avLst/>
              <a:gdLst>
                <a:gd name="T0" fmla="*/ 13 w 45"/>
                <a:gd name="T1" fmla="*/ 5 h 75"/>
                <a:gd name="T2" fmla="*/ 0 w 45"/>
                <a:gd name="T3" fmla="*/ 0 h 75"/>
                <a:gd name="T4" fmla="*/ 0 w 45"/>
                <a:gd name="T5" fmla="*/ 49 h 75"/>
                <a:gd name="T6" fmla="*/ 45 w 45"/>
                <a:gd name="T7" fmla="*/ 75 h 75"/>
                <a:gd name="T8" fmla="*/ 45 w 45"/>
                <a:gd name="T9" fmla="*/ 60 h 75"/>
                <a:gd name="T10" fmla="*/ 45 w 45"/>
                <a:gd name="T11" fmla="*/ 23 h 75"/>
                <a:gd name="T12" fmla="*/ 13 w 45"/>
                <a:gd name="T13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5">
                  <a:moveTo>
                    <a:pt x="13" y="5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45" y="75"/>
                  </a:lnTo>
                  <a:lnTo>
                    <a:pt x="45" y="60"/>
                  </a:lnTo>
                  <a:lnTo>
                    <a:pt x="45" y="23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99">
              <a:extLst>
                <a:ext uri="{FF2B5EF4-FFF2-40B4-BE49-F238E27FC236}">
                  <a16:creationId xmlns:a16="http://schemas.microsoft.com/office/drawing/2014/main" id="{F9B23C0B-29AB-492B-8827-E9F410618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91251" y="1981201"/>
              <a:ext cx="69850" cy="119063"/>
            </a:xfrm>
            <a:custGeom>
              <a:avLst/>
              <a:gdLst>
                <a:gd name="T0" fmla="*/ 31 w 44"/>
                <a:gd name="T1" fmla="*/ 8 h 75"/>
                <a:gd name="T2" fmla="*/ 44 w 44"/>
                <a:gd name="T3" fmla="*/ 0 h 75"/>
                <a:gd name="T4" fmla="*/ 44 w 44"/>
                <a:gd name="T5" fmla="*/ 52 h 75"/>
                <a:gd name="T6" fmla="*/ 0 w 44"/>
                <a:gd name="T7" fmla="*/ 75 h 75"/>
                <a:gd name="T8" fmla="*/ 0 w 44"/>
                <a:gd name="T9" fmla="*/ 62 h 75"/>
                <a:gd name="T10" fmla="*/ 0 w 44"/>
                <a:gd name="T11" fmla="*/ 26 h 75"/>
                <a:gd name="T12" fmla="*/ 31 w 44"/>
                <a:gd name="T1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5">
                  <a:moveTo>
                    <a:pt x="31" y="8"/>
                  </a:moveTo>
                  <a:lnTo>
                    <a:pt x="44" y="0"/>
                  </a:lnTo>
                  <a:lnTo>
                    <a:pt x="44" y="52"/>
                  </a:lnTo>
                  <a:lnTo>
                    <a:pt x="0" y="75"/>
                  </a:lnTo>
                  <a:lnTo>
                    <a:pt x="0" y="62"/>
                  </a:lnTo>
                  <a:lnTo>
                    <a:pt x="0" y="26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100">
              <a:extLst>
                <a:ext uri="{FF2B5EF4-FFF2-40B4-BE49-F238E27FC236}">
                  <a16:creationId xmlns:a16="http://schemas.microsoft.com/office/drawing/2014/main" id="{36C51D94-8550-4F09-B838-E04190741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99201" y="2043113"/>
              <a:ext cx="69850" cy="119063"/>
            </a:xfrm>
            <a:custGeom>
              <a:avLst/>
              <a:gdLst>
                <a:gd name="T0" fmla="*/ 31 w 44"/>
                <a:gd name="T1" fmla="*/ 8 h 75"/>
                <a:gd name="T2" fmla="*/ 44 w 44"/>
                <a:gd name="T3" fmla="*/ 0 h 75"/>
                <a:gd name="T4" fmla="*/ 44 w 44"/>
                <a:gd name="T5" fmla="*/ 52 h 75"/>
                <a:gd name="T6" fmla="*/ 0 w 44"/>
                <a:gd name="T7" fmla="*/ 75 h 75"/>
                <a:gd name="T8" fmla="*/ 0 w 44"/>
                <a:gd name="T9" fmla="*/ 62 h 75"/>
                <a:gd name="T10" fmla="*/ 0 w 44"/>
                <a:gd name="T11" fmla="*/ 26 h 75"/>
                <a:gd name="T12" fmla="*/ 31 w 44"/>
                <a:gd name="T1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5">
                  <a:moveTo>
                    <a:pt x="31" y="8"/>
                  </a:moveTo>
                  <a:lnTo>
                    <a:pt x="44" y="0"/>
                  </a:lnTo>
                  <a:lnTo>
                    <a:pt x="44" y="52"/>
                  </a:lnTo>
                  <a:lnTo>
                    <a:pt x="0" y="75"/>
                  </a:lnTo>
                  <a:lnTo>
                    <a:pt x="0" y="62"/>
                  </a:lnTo>
                  <a:lnTo>
                    <a:pt x="0" y="26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101">
              <a:extLst>
                <a:ext uri="{FF2B5EF4-FFF2-40B4-BE49-F238E27FC236}">
                  <a16:creationId xmlns:a16="http://schemas.microsoft.com/office/drawing/2014/main" id="{4A129869-BFF3-40F0-9D58-9DD4D1A1E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07151" y="2105026"/>
              <a:ext cx="71438" cy="120650"/>
            </a:xfrm>
            <a:custGeom>
              <a:avLst/>
              <a:gdLst>
                <a:gd name="T0" fmla="*/ 32 w 45"/>
                <a:gd name="T1" fmla="*/ 8 h 76"/>
                <a:gd name="T2" fmla="*/ 45 w 45"/>
                <a:gd name="T3" fmla="*/ 0 h 76"/>
                <a:gd name="T4" fmla="*/ 45 w 45"/>
                <a:gd name="T5" fmla="*/ 49 h 76"/>
                <a:gd name="T6" fmla="*/ 0 w 45"/>
                <a:gd name="T7" fmla="*/ 76 h 76"/>
                <a:gd name="T8" fmla="*/ 0 w 45"/>
                <a:gd name="T9" fmla="*/ 63 h 76"/>
                <a:gd name="T10" fmla="*/ 0 w 45"/>
                <a:gd name="T11" fmla="*/ 26 h 76"/>
                <a:gd name="T12" fmla="*/ 32 w 45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6">
                  <a:moveTo>
                    <a:pt x="32" y="8"/>
                  </a:moveTo>
                  <a:lnTo>
                    <a:pt x="45" y="0"/>
                  </a:lnTo>
                  <a:lnTo>
                    <a:pt x="45" y="49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102">
              <a:extLst>
                <a:ext uri="{FF2B5EF4-FFF2-40B4-BE49-F238E27FC236}">
                  <a16:creationId xmlns:a16="http://schemas.microsoft.com/office/drawing/2014/main" id="{F1DA4EF4-9D47-42CB-A922-4BBFD4FD9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83301" y="1922463"/>
              <a:ext cx="69850" cy="120650"/>
            </a:xfrm>
            <a:custGeom>
              <a:avLst/>
              <a:gdLst>
                <a:gd name="T0" fmla="*/ 31 w 44"/>
                <a:gd name="T1" fmla="*/ 8 h 76"/>
                <a:gd name="T2" fmla="*/ 44 w 44"/>
                <a:gd name="T3" fmla="*/ 0 h 76"/>
                <a:gd name="T4" fmla="*/ 44 w 44"/>
                <a:gd name="T5" fmla="*/ 50 h 76"/>
                <a:gd name="T6" fmla="*/ 0 w 44"/>
                <a:gd name="T7" fmla="*/ 76 h 76"/>
                <a:gd name="T8" fmla="*/ 0 w 44"/>
                <a:gd name="T9" fmla="*/ 63 h 76"/>
                <a:gd name="T10" fmla="*/ 0 w 44"/>
                <a:gd name="T11" fmla="*/ 26 h 76"/>
                <a:gd name="T12" fmla="*/ 31 w 44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8"/>
                  </a:moveTo>
                  <a:lnTo>
                    <a:pt x="44" y="0"/>
                  </a:lnTo>
                  <a:lnTo>
                    <a:pt x="44" y="50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6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103">
              <a:extLst>
                <a:ext uri="{FF2B5EF4-FFF2-40B4-BE49-F238E27FC236}">
                  <a16:creationId xmlns:a16="http://schemas.microsoft.com/office/drawing/2014/main" id="{58D97783-4A5A-40A3-9398-B01D10E0F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86563" y="2112963"/>
              <a:ext cx="69850" cy="120650"/>
            </a:xfrm>
            <a:custGeom>
              <a:avLst/>
              <a:gdLst>
                <a:gd name="T0" fmla="*/ 10 w 44"/>
                <a:gd name="T1" fmla="*/ 8 h 76"/>
                <a:gd name="T2" fmla="*/ 0 w 44"/>
                <a:gd name="T3" fmla="*/ 0 h 76"/>
                <a:gd name="T4" fmla="*/ 0 w 44"/>
                <a:gd name="T5" fmla="*/ 50 h 76"/>
                <a:gd name="T6" fmla="*/ 44 w 44"/>
                <a:gd name="T7" fmla="*/ 76 h 76"/>
                <a:gd name="T8" fmla="*/ 44 w 44"/>
                <a:gd name="T9" fmla="*/ 63 h 76"/>
                <a:gd name="T10" fmla="*/ 44 w 44"/>
                <a:gd name="T11" fmla="*/ 26 h 76"/>
                <a:gd name="T12" fmla="*/ 10 w 44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10" y="8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4" y="76"/>
                  </a:lnTo>
                  <a:lnTo>
                    <a:pt x="44" y="63"/>
                  </a:lnTo>
                  <a:lnTo>
                    <a:pt x="44" y="26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104">
              <a:extLst>
                <a:ext uri="{FF2B5EF4-FFF2-40B4-BE49-F238E27FC236}">
                  <a16:creationId xmlns:a16="http://schemas.microsoft.com/office/drawing/2014/main" id="{675D5B0C-E5A0-4E67-A98D-FF092C1AA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94513" y="2058988"/>
              <a:ext cx="66675" cy="120650"/>
            </a:xfrm>
            <a:custGeom>
              <a:avLst/>
              <a:gdLst>
                <a:gd name="T0" fmla="*/ 10 w 42"/>
                <a:gd name="T1" fmla="*/ 6 h 76"/>
                <a:gd name="T2" fmla="*/ 0 w 42"/>
                <a:gd name="T3" fmla="*/ 0 h 76"/>
                <a:gd name="T4" fmla="*/ 0 w 42"/>
                <a:gd name="T5" fmla="*/ 50 h 76"/>
                <a:gd name="T6" fmla="*/ 42 w 42"/>
                <a:gd name="T7" fmla="*/ 76 h 76"/>
                <a:gd name="T8" fmla="*/ 42 w 42"/>
                <a:gd name="T9" fmla="*/ 60 h 76"/>
                <a:gd name="T10" fmla="*/ 42 w 42"/>
                <a:gd name="T11" fmla="*/ 24 h 76"/>
                <a:gd name="T12" fmla="*/ 10 w 42"/>
                <a:gd name="T13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6">
                  <a:moveTo>
                    <a:pt x="10" y="6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2" y="76"/>
                  </a:lnTo>
                  <a:lnTo>
                    <a:pt x="42" y="60"/>
                  </a:lnTo>
                  <a:lnTo>
                    <a:pt x="42" y="24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105">
              <a:extLst>
                <a:ext uri="{FF2B5EF4-FFF2-40B4-BE49-F238E27FC236}">
                  <a16:creationId xmlns:a16="http://schemas.microsoft.com/office/drawing/2014/main" id="{5CEC09D5-278D-4852-A964-3193B5483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80201" y="2174876"/>
              <a:ext cx="66675" cy="120650"/>
            </a:xfrm>
            <a:custGeom>
              <a:avLst/>
              <a:gdLst>
                <a:gd name="T0" fmla="*/ 11 w 42"/>
                <a:gd name="T1" fmla="*/ 5 h 76"/>
                <a:gd name="T2" fmla="*/ 0 w 42"/>
                <a:gd name="T3" fmla="*/ 0 h 76"/>
                <a:gd name="T4" fmla="*/ 0 w 42"/>
                <a:gd name="T5" fmla="*/ 50 h 76"/>
                <a:gd name="T6" fmla="*/ 42 w 42"/>
                <a:gd name="T7" fmla="*/ 76 h 76"/>
                <a:gd name="T8" fmla="*/ 42 w 42"/>
                <a:gd name="T9" fmla="*/ 60 h 76"/>
                <a:gd name="T10" fmla="*/ 42 w 42"/>
                <a:gd name="T11" fmla="*/ 24 h 76"/>
                <a:gd name="T12" fmla="*/ 11 w 42"/>
                <a:gd name="T13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6">
                  <a:moveTo>
                    <a:pt x="11" y="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2" y="76"/>
                  </a:lnTo>
                  <a:lnTo>
                    <a:pt x="42" y="60"/>
                  </a:lnTo>
                  <a:lnTo>
                    <a:pt x="42" y="24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106">
              <a:extLst>
                <a:ext uri="{FF2B5EF4-FFF2-40B4-BE49-F238E27FC236}">
                  <a16:creationId xmlns:a16="http://schemas.microsoft.com/office/drawing/2014/main" id="{4ABFC554-483A-41FA-A685-6E0E06DEC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77013" y="2233613"/>
              <a:ext cx="71438" cy="119063"/>
            </a:xfrm>
            <a:custGeom>
              <a:avLst/>
              <a:gdLst>
                <a:gd name="T0" fmla="*/ 13 w 45"/>
                <a:gd name="T1" fmla="*/ 8 h 75"/>
                <a:gd name="T2" fmla="*/ 0 w 45"/>
                <a:gd name="T3" fmla="*/ 0 h 75"/>
                <a:gd name="T4" fmla="*/ 0 w 45"/>
                <a:gd name="T5" fmla="*/ 52 h 75"/>
                <a:gd name="T6" fmla="*/ 45 w 45"/>
                <a:gd name="T7" fmla="*/ 75 h 75"/>
                <a:gd name="T8" fmla="*/ 45 w 45"/>
                <a:gd name="T9" fmla="*/ 62 h 75"/>
                <a:gd name="T10" fmla="*/ 45 w 45"/>
                <a:gd name="T11" fmla="*/ 26 h 75"/>
                <a:gd name="T12" fmla="*/ 13 w 45"/>
                <a:gd name="T1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5">
                  <a:moveTo>
                    <a:pt x="13" y="8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45" y="75"/>
                  </a:lnTo>
                  <a:lnTo>
                    <a:pt x="45" y="62"/>
                  </a:lnTo>
                  <a:lnTo>
                    <a:pt x="45" y="2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107">
              <a:extLst>
                <a:ext uri="{FF2B5EF4-FFF2-40B4-BE49-F238E27FC236}">
                  <a16:creationId xmlns:a16="http://schemas.microsoft.com/office/drawing/2014/main" id="{69B264E2-3028-4D9F-8C56-DB1BAB965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91251" y="2109788"/>
              <a:ext cx="69850" cy="119063"/>
            </a:xfrm>
            <a:custGeom>
              <a:avLst/>
              <a:gdLst>
                <a:gd name="T0" fmla="*/ 31 w 44"/>
                <a:gd name="T1" fmla="*/ 7 h 75"/>
                <a:gd name="T2" fmla="*/ 44 w 44"/>
                <a:gd name="T3" fmla="*/ 0 h 75"/>
                <a:gd name="T4" fmla="*/ 44 w 44"/>
                <a:gd name="T5" fmla="*/ 49 h 75"/>
                <a:gd name="T6" fmla="*/ 0 w 44"/>
                <a:gd name="T7" fmla="*/ 75 h 75"/>
                <a:gd name="T8" fmla="*/ 0 w 44"/>
                <a:gd name="T9" fmla="*/ 62 h 75"/>
                <a:gd name="T10" fmla="*/ 0 w 44"/>
                <a:gd name="T11" fmla="*/ 26 h 75"/>
                <a:gd name="T12" fmla="*/ 31 w 44"/>
                <a:gd name="T13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5">
                  <a:moveTo>
                    <a:pt x="31" y="7"/>
                  </a:moveTo>
                  <a:lnTo>
                    <a:pt x="44" y="0"/>
                  </a:lnTo>
                  <a:lnTo>
                    <a:pt x="44" y="49"/>
                  </a:lnTo>
                  <a:lnTo>
                    <a:pt x="0" y="75"/>
                  </a:lnTo>
                  <a:lnTo>
                    <a:pt x="0" y="62"/>
                  </a:lnTo>
                  <a:lnTo>
                    <a:pt x="0" y="26"/>
                  </a:lnTo>
                  <a:lnTo>
                    <a:pt x="31" y="7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108">
              <a:extLst>
                <a:ext uri="{FF2B5EF4-FFF2-40B4-BE49-F238E27FC236}">
                  <a16:creationId xmlns:a16="http://schemas.microsoft.com/office/drawing/2014/main" id="{C59F8596-BE1B-42AA-B675-AB2BB18E8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99201" y="2171701"/>
              <a:ext cx="69850" cy="119063"/>
            </a:xfrm>
            <a:custGeom>
              <a:avLst/>
              <a:gdLst>
                <a:gd name="T0" fmla="*/ 31 w 44"/>
                <a:gd name="T1" fmla="*/ 7 h 75"/>
                <a:gd name="T2" fmla="*/ 44 w 44"/>
                <a:gd name="T3" fmla="*/ 0 h 75"/>
                <a:gd name="T4" fmla="*/ 44 w 44"/>
                <a:gd name="T5" fmla="*/ 49 h 75"/>
                <a:gd name="T6" fmla="*/ 0 w 44"/>
                <a:gd name="T7" fmla="*/ 75 h 75"/>
                <a:gd name="T8" fmla="*/ 0 w 44"/>
                <a:gd name="T9" fmla="*/ 62 h 75"/>
                <a:gd name="T10" fmla="*/ 0 w 44"/>
                <a:gd name="T11" fmla="*/ 26 h 75"/>
                <a:gd name="T12" fmla="*/ 31 w 44"/>
                <a:gd name="T13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5">
                  <a:moveTo>
                    <a:pt x="31" y="7"/>
                  </a:moveTo>
                  <a:lnTo>
                    <a:pt x="44" y="0"/>
                  </a:lnTo>
                  <a:lnTo>
                    <a:pt x="44" y="49"/>
                  </a:lnTo>
                  <a:lnTo>
                    <a:pt x="0" y="75"/>
                  </a:lnTo>
                  <a:lnTo>
                    <a:pt x="0" y="62"/>
                  </a:lnTo>
                  <a:lnTo>
                    <a:pt x="0" y="26"/>
                  </a:lnTo>
                  <a:lnTo>
                    <a:pt x="31" y="7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109">
              <a:extLst>
                <a:ext uri="{FF2B5EF4-FFF2-40B4-BE49-F238E27FC236}">
                  <a16:creationId xmlns:a16="http://schemas.microsoft.com/office/drawing/2014/main" id="{1D7E57DA-CFB3-4287-88AD-64F0CCA94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07151" y="2233613"/>
              <a:ext cx="71438" cy="119063"/>
            </a:xfrm>
            <a:custGeom>
              <a:avLst/>
              <a:gdLst>
                <a:gd name="T0" fmla="*/ 32 w 45"/>
                <a:gd name="T1" fmla="*/ 5 h 75"/>
                <a:gd name="T2" fmla="*/ 45 w 45"/>
                <a:gd name="T3" fmla="*/ 0 h 75"/>
                <a:gd name="T4" fmla="*/ 45 w 45"/>
                <a:gd name="T5" fmla="*/ 49 h 75"/>
                <a:gd name="T6" fmla="*/ 0 w 45"/>
                <a:gd name="T7" fmla="*/ 75 h 75"/>
                <a:gd name="T8" fmla="*/ 0 w 45"/>
                <a:gd name="T9" fmla="*/ 60 h 75"/>
                <a:gd name="T10" fmla="*/ 0 w 45"/>
                <a:gd name="T11" fmla="*/ 23 h 75"/>
                <a:gd name="T12" fmla="*/ 32 w 45"/>
                <a:gd name="T13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5">
                  <a:moveTo>
                    <a:pt x="32" y="5"/>
                  </a:moveTo>
                  <a:lnTo>
                    <a:pt x="45" y="0"/>
                  </a:lnTo>
                  <a:lnTo>
                    <a:pt x="45" y="49"/>
                  </a:lnTo>
                  <a:lnTo>
                    <a:pt x="0" y="75"/>
                  </a:lnTo>
                  <a:lnTo>
                    <a:pt x="0" y="60"/>
                  </a:lnTo>
                  <a:lnTo>
                    <a:pt x="0" y="23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110">
              <a:extLst>
                <a:ext uri="{FF2B5EF4-FFF2-40B4-BE49-F238E27FC236}">
                  <a16:creationId xmlns:a16="http://schemas.microsoft.com/office/drawing/2014/main" id="{DA16A85E-CEEA-40F0-A1AD-3B13CF57E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83301" y="2051051"/>
              <a:ext cx="69850" cy="120650"/>
            </a:xfrm>
            <a:custGeom>
              <a:avLst/>
              <a:gdLst>
                <a:gd name="T0" fmla="*/ 31 w 44"/>
                <a:gd name="T1" fmla="*/ 5 h 76"/>
                <a:gd name="T2" fmla="*/ 44 w 44"/>
                <a:gd name="T3" fmla="*/ 0 h 76"/>
                <a:gd name="T4" fmla="*/ 44 w 44"/>
                <a:gd name="T5" fmla="*/ 50 h 76"/>
                <a:gd name="T6" fmla="*/ 0 w 44"/>
                <a:gd name="T7" fmla="*/ 76 h 76"/>
                <a:gd name="T8" fmla="*/ 0 w 44"/>
                <a:gd name="T9" fmla="*/ 63 h 76"/>
                <a:gd name="T10" fmla="*/ 0 w 44"/>
                <a:gd name="T11" fmla="*/ 26 h 76"/>
                <a:gd name="T12" fmla="*/ 31 w 44"/>
                <a:gd name="T13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5"/>
                  </a:moveTo>
                  <a:lnTo>
                    <a:pt x="44" y="0"/>
                  </a:lnTo>
                  <a:lnTo>
                    <a:pt x="44" y="50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6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111">
              <a:extLst>
                <a:ext uri="{FF2B5EF4-FFF2-40B4-BE49-F238E27FC236}">
                  <a16:creationId xmlns:a16="http://schemas.microsoft.com/office/drawing/2014/main" id="{17B9328B-03D0-486D-A904-1901B71E8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86563" y="2241551"/>
              <a:ext cx="69850" cy="120650"/>
            </a:xfrm>
            <a:custGeom>
              <a:avLst/>
              <a:gdLst>
                <a:gd name="T0" fmla="*/ 10 w 44"/>
                <a:gd name="T1" fmla="*/ 5 h 76"/>
                <a:gd name="T2" fmla="*/ 0 w 44"/>
                <a:gd name="T3" fmla="*/ 0 h 76"/>
                <a:gd name="T4" fmla="*/ 0 w 44"/>
                <a:gd name="T5" fmla="*/ 50 h 76"/>
                <a:gd name="T6" fmla="*/ 44 w 44"/>
                <a:gd name="T7" fmla="*/ 76 h 76"/>
                <a:gd name="T8" fmla="*/ 44 w 44"/>
                <a:gd name="T9" fmla="*/ 60 h 76"/>
                <a:gd name="T10" fmla="*/ 44 w 44"/>
                <a:gd name="T11" fmla="*/ 23 h 76"/>
                <a:gd name="T12" fmla="*/ 10 w 44"/>
                <a:gd name="T13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10" y="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4" y="76"/>
                  </a:lnTo>
                  <a:lnTo>
                    <a:pt x="44" y="60"/>
                  </a:lnTo>
                  <a:lnTo>
                    <a:pt x="44" y="23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112">
              <a:extLst>
                <a:ext uri="{FF2B5EF4-FFF2-40B4-BE49-F238E27FC236}">
                  <a16:creationId xmlns:a16="http://schemas.microsoft.com/office/drawing/2014/main" id="{D687BC70-E9B6-43BA-B47B-BD837EA61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94513" y="2182813"/>
              <a:ext cx="66675" cy="120650"/>
            </a:xfrm>
            <a:custGeom>
              <a:avLst/>
              <a:gdLst>
                <a:gd name="T0" fmla="*/ 10 w 42"/>
                <a:gd name="T1" fmla="*/ 8 h 76"/>
                <a:gd name="T2" fmla="*/ 0 w 42"/>
                <a:gd name="T3" fmla="*/ 0 h 76"/>
                <a:gd name="T4" fmla="*/ 0 w 42"/>
                <a:gd name="T5" fmla="*/ 53 h 76"/>
                <a:gd name="T6" fmla="*/ 42 w 42"/>
                <a:gd name="T7" fmla="*/ 76 h 76"/>
                <a:gd name="T8" fmla="*/ 42 w 42"/>
                <a:gd name="T9" fmla="*/ 63 h 76"/>
                <a:gd name="T10" fmla="*/ 42 w 42"/>
                <a:gd name="T11" fmla="*/ 27 h 76"/>
                <a:gd name="T12" fmla="*/ 10 w 4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6">
                  <a:moveTo>
                    <a:pt x="10" y="8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42" y="76"/>
                  </a:lnTo>
                  <a:lnTo>
                    <a:pt x="42" y="63"/>
                  </a:lnTo>
                  <a:lnTo>
                    <a:pt x="42" y="27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113">
              <a:extLst>
                <a:ext uri="{FF2B5EF4-FFF2-40B4-BE49-F238E27FC236}">
                  <a16:creationId xmlns:a16="http://schemas.microsoft.com/office/drawing/2014/main" id="{D73B6EBC-2E2E-421A-965A-05C7F498E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80201" y="2298701"/>
              <a:ext cx="66675" cy="120650"/>
            </a:xfrm>
            <a:custGeom>
              <a:avLst/>
              <a:gdLst>
                <a:gd name="T0" fmla="*/ 11 w 42"/>
                <a:gd name="T1" fmla="*/ 8 h 76"/>
                <a:gd name="T2" fmla="*/ 0 w 42"/>
                <a:gd name="T3" fmla="*/ 0 h 76"/>
                <a:gd name="T4" fmla="*/ 0 w 42"/>
                <a:gd name="T5" fmla="*/ 53 h 76"/>
                <a:gd name="T6" fmla="*/ 42 w 42"/>
                <a:gd name="T7" fmla="*/ 76 h 76"/>
                <a:gd name="T8" fmla="*/ 42 w 42"/>
                <a:gd name="T9" fmla="*/ 63 h 76"/>
                <a:gd name="T10" fmla="*/ 42 w 42"/>
                <a:gd name="T11" fmla="*/ 27 h 76"/>
                <a:gd name="T12" fmla="*/ 11 w 4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6">
                  <a:moveTo>
                    <a:pt x="11" y="8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42" y="76"/>
                  </a:lnTo>
                  <a:lnTo>
                    <a:pt x="42" y="63"/>
                  </a:lnTo>
                  <a:lnTo>
                    <a:pt x="42" y="27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114">
              <a:extLst>
                <a:ext uri="{FF2B5EF4-FFF2-40B4-BE49-F238E27FC236}">
                  <a16:creationId xmlns:a16="http://schemas.microsoft.com/office/drawing/2014/main" id="{C52F4DAA-EC7D-4B4D-920D-7BDD1AB6E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77013" y="2362201"/>
              <a:ext cx="71438" cy="119063"/>
            </a:xfrm>
            <a:custGeom>
              <a:avLst/>
              <a:gdLst>
                <a:gd name="T0" fmla="*/ 13 w 45"/>
                <a:gd name="T1" fmla="*/ 7 h 75"/>
                <a:gd name="T2" fmla="*/ 0 w 45"/>
                <a:gd name="T3" fmla="*/ 0 h 75"/>
                <a:gd name="T4" fmla="*/ 0 w 45"/>
                <a:gd name="T5" fmla="*/ 49 h 75"/>
                <a:gd name="T6" fmla="*/ 45 w 45"/>
                <a:gd name="T7" fmla="*/ 75 h 75"/>
                <a:gd name="T8" fmla="*/ 45 w 45"/>
                <a:gd name="T9" fmla="*/ 62 h 75"/>
                <a:gd name="T10" fmla="*/ 45 w 45"/>
                <a:gd name="T11" fmla="*/ 26 h 75"/>
                <a:gd name="T12" fmla="*/ 13 w 45"/>
                <a:gd name="T13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5">
                  <a:moveTo>
                    <a:pt x="13" y="7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45" y="75"/>
                  </a:lnTo>
                  <a:lnTo>
                    <a:pt x="45" y="62"/>
                  </a:lnTo>
                  <a:lnTo>
                    <a:pt x="45" y="26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115">
              <a:extLst>
                <a:ext uri="{FF2B5EF4-FFF2-40B4-BE49-F238E27FC236}">
                  <a16:creationId xmlns:a16="http://schemas.microsoft.com/office/drawing/2014/main" id="{B4640265-BF01-4536-A914-3B298E766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91251" y="2236788"/>
              <a:ext cx="69850" cy="120650"/>
            </a:xfrm>
            <a:custGeom>
              <a:avLst/>
              <a:gdLst>
                <a:gd name="T0" fmla="*/ 31 w 44"/>
                <a:gd name="T1" fmla="*/ 8 h 76"/>
                <a:gd name="T2" fmla="*/ 44 w 44"/>
                <a:gd name="T3" fmla="*/ 0 h 76"/>
                <a:gd name="T4" fmla="*/ 44 w 44"/>
                <a:gd name="T5" fmla="*/ 50 h 76"/>
                <a:gd name="T6" fmla="*/ 0 w 44"/>
                <a:gd name="T7" fmla="*/ 76 h 76"/>
                <a:gd name="T8" fmla="*/ 0 w 44"/>
                <a:gd name="T9" fmla="*/ 63 h 76"/>
                <a:gd name="T10" fmla="*/ 0 w 44"/>
                <a:gd name="T11" fmla="*/ 26 h 76"/>
                <a:gd name="T12" fmla="*/ 31 w 44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8"/>
                  </a:moveTo>
                  <a:lnTo>
                    <a:pt x="44" y="0"/>
                  </a:lnTo>
                  <a:lnTo>
                    <a:pt x="44" y="50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6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116">
              <a:extLst>
                <a:ext uri="{FF2B5EF4-FFF2-40B4-BE49-F238E27FC236}">
                  <a16:creationId xmlns:a16="http://schemas.microsoft.com/office/drawing/2014/main" id="{82AAA96F-442C-43B2-85F1-37472A9F4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99201" y="2298701"/>
              <a:ext cx="69850" cy="120650"/>
            </a:xfrm>
            <a:custGeom>
              <a:avLst/>
              <a:gdLst>
                <a:gd name="T0" fmla="*/ 31 w 44"/>
                <a:gd name="T1" fmla="*/ 6 h 76"/>
                <a:gd name="T2" fmla="*/ 44 w 44"/>
                <a:gd name="T3" fmla="*/ 0 h 76"/>
                <a:gd name="T4" fmla="*/ 44 w 44"/>
                <a:gd name="T5" fmla="*/ 50 h 76"/>
                <a:gd name="T6" fmla="*/ 0 w 44"/>
                <a:gd name="T7" fmla="*/ 76 h 76"/>
                <a:gd name="T8" fmla="*/ 0 w 44"/>
                <a:gd name="T9" fmla="*/ 60 h 76"/>
                <a:gd name="T10" fmla="*/ 0 w 44"/>
                <a:gd name="T11" fmla="*/ 24 h 76"/>
                <a:gd name="T12" fmla="*/ 31 w 44"/>
                <a:gd name="T13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6"/>
                  </a:moveTo>
                  <a:lnTo>
                    <a:pt x="44" y="0"/>
                  </a:lnTo>
                  <a:lnTo>
                    <a:pt x="44" y="50"/>
                  </a:lnTo>
                  <a:lnTo>
                    <a:pt x="0" y="76"/>
                  </a:lnTo>
                  <a:lnTo>
                    <a:pt x="0" y="60"/>
                  </a:lnTo>
                  <a:lnTo>
                    <a:pt x="0" y="24"/>
                  </a:lnTo>
                  <a:lnTo>
                    <a:pt x="31" y="6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117">
              <a:extLst>
                <a:ext uri="{FF2B5EF4-FFF2-40B4-BE49-F238E27FC236}">
                  <a16:creationId xmlns:a16="http://schemas.microsoft.com/office/drawing/2014/main" id="{BDDD4289-A67C-4ED8-822F-DDC475627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07151" y="2357438"/>
              <a:ext cx="71438" cy="120650"/>
            </a:xfrm>
            <a:custGeom>
              <a:avLst/>
              <a:gdLst>
                <a:gd name="T0" fmla="*/ 32 w 45"/>
                <a:gd name="T1" fmla="*/ 8 h 76"/>
                <a:gd name="T2" fmla="*/ 45 w 45"/>
                <a:gd name="T3" fmla="*/ 0 h 76"/>
                <a:gd name="T4" fmla="*/ 45 w 45"/>
                <a:gd name="T5" fmla="*/ 52 h 76"/>
                <a:gd name="T6" fmla="*/ 0 w 45"/>
                <a:gd name="T7" fmla="*/ 76 h 76"/>
                <a:gd name="T8" fmla="*/ 0 w 45"/>
                <a:gd name="T9" fmla="*/ 63 h 76"/>
                <a:gd name="T10" fmla="*/ 0 w 45"/>
                <a:gd name="T11" fmla="*/ 26 h 76"/>
                <a:gd name="T12" fmla="*/ 32 w 45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6">
                  <a:moveTo>
                    <a:pt x="32" y="8"/>
                  </a:moveTo>
                  <a:lnTo>
                    <a:pt x="45" y="0"/>
                  </a:lnTo>
                  <a:lnTo>
                    <a:pt x="45" y="52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118">
              <a:extLst>
                <a:ext uri="{FF2B5EF4-FFF2-40B4-BE49-F238E27FC236}">
                  <a16:creationId xmlns:a16="http://schemas.microsoft.com/office/drawing/2014/main" id="{D29EE322-9227-4A1E-A847-BA5C6A904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83301" y="2179638"/>
              <a:ext cx="69850" cy="119063"/>
            </a:xfrm>
            <a:custGeom>
              <a:avLst/>
              <a:gdLst>
                <a:gd name="T0" fmla="*/ 31 w 44"/>
                <a:gd name="T1" fmla="*/ 5 h 75"/>
                <a:gd name="T2" fmla="*/ 44 w 44"/>
                <a:gd name="T3" fmla="*/ 0 h 75"/>
                <a:gd name="T4" fmla="*/ 44 w 44"/>
                <a:gd name="T5" fmla="*/ 49 h 75"/>
                <a:gd name="T6" fmla="*/ 0 w 44"/>
                <a:gd name="T7" fmla="*/ 75 h 75"/>
                <a:gd name="T8" fmla="*/ 0 w 44"/>
                <a:gd name="T9" fmla="*/ 60 h 75"/>
                <a:gd name="T10" fmla="*/ 0 w 44"/>
                <a:gd name="T11" fmla="*/ 23 h 75"/>
                <a:gd name="T12" fmla="*/ 31 w 44"/>
                <a:gd name="T13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5">
                  <a:moveTo>
                    <a:pt x="31" y="5"/>
                  </a:moveTo>
                  <a:lnTo>
                    <a:pt x="44" y="0"/>
                  </a:lnTo>
                  <a:lnTo>
                    <a:pt x="44" y="49"/>
                  </a:lnTo>
                  <a:lnTo>
                    <a:pt x="0" y="75"/>
                  </a:lnTo>
                  <a:lnTo>
                    <a:pt x="0" y="60"/>
                  </a:lnTo>
                  <a:lnTo>
                    <a:pt x="0" y="23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119">
              <a:extLst>
                <a:ext uri="{FF2B5EF4-FFF2-40B4-BE49-F238E27FC236}">
                  <a16:creationId xmlns:a16="http://schemas.microsoft.com/office/drawing/2014/main" id="{836E5796-4C72-4DDA-93BB-A3243A12D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86563" y="2365376"/>
              <a:ext cx="69850" cy="120650"/>
            </a:xfrm>
            <a:custGeom>
              <a:avLst/>
              <a:gdLst>
                <a:gd name="T0" fmla="*/ 10 w 44"/>
                <a:gd name="T1" fmla="*/ 8 h 76"/>
                <a:gd name="T2" fmla="*/ 0 w 44"/>
                <a:gd name="T3" fmla="*/ 0 h 76"/>
                <a:gd name="T4" fmla="*/ 0 w 44"/>
                <a:gd name="T5" fmla="*/ 52 h 76"/>
                <a:gd name="T6" fmla="*/ 44 w 44"/>
                <a:gd name="T7" fmla="*/ 76 h 76"/>
                <a:gd name="T8" fmla="*/ 44 w 44"/>
                <a:gd name="T9" fmla="*/ 63 h 76"/>
                <a:gd name="T10" fmla="*/ 44 w 44"/>
                <a:gd name="T11" fmla="*/ 26 h 76"/>
                <a:gd name="T12" fmla="*/ 10 w 44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10" y="8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44" y="76"/>
                  </a:lnTo>
                  <a:lnTo>
                    <a:pt x="44" y="63"/>
                  </a:lnTo>
                  <a:lnTo>
                    <a:pt x="44" y="26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120">
              <a:extLst>
                <a:ext uri="{FF2B5EF4-FFF2-40B4-BE49-F238E27FC236}">
                  <a16:creationId xmlns:a16="http://schemas.microsoft.com/office/drawing/2014/main" id="{ED7CA760-9013-4B10-829F-CB22BBB3B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94513" y="2311401"/>
              <a:ext cx="66675" cy="120650"/>
            </a:xfrm>
            <a:custGeom>
              <a:avLst/>
              <a:gdLst>
                <a:gd name="T0" fmla="*/ 10 w 42"/>
                <a:gd name="T1" fmla="*/ 8 h 76"/>
                <a:gd name="T2" fmla="*/ 0 w 42"/>
                <a:gd name="T3" fmla="*/ 0 h 76"/>
                <a:gd name="T4" fmla="*/ 0 w 42"/>
                <a:gd name="T5" fmla="*/ 50 h 76"/>
                <a:gd name="T6" fmla="*/ 42 w 42"/>
                <a:gd name="T7" fmla="*/ 76 h 76"/>
                <a:gd name="T8" fmla="*/ 42 w 42"/>
                <a:gd name="T9" fmla="*/ 63 h 76"/>
                <a:gd name="T10" fmla="*/ 42 w 42"/>
                <a:gd name="T11" fmla="*/ 26 h 76"/>
                <a:gd name="T12" fmla="*/ 10 w 4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6">
                  <a:moveTo>
                    <a:pt x="10" y="8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2" y="76"/>
                  </a:lnTo>
                  <a:lnTo>
                    <a:pt x="42" y="63"/>
                  </a:lnTo>
                  <a:lnTo>
                    <a:pt x="42" y="26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121">
              <a:extLst>
                <a:ext uri="{FF2B5EF4-FFF2-40B4-BE49-F238E27FC236}">
                  <a16:creationId xmlns:a16="http://schemas.microsoft.com/office/drawing/2014/main" id="{833AD8E5-E92E-4A2B-B2ED-4B368C7B8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80201" y="2427288"/>
              <a:ext cx="66675" cy="120650"/>
            </a:xfrm>
            <a:custGeom>
              <a:avLst/>
              <a:gdLst>
                <a:gd name="T0" fmla="*/ 11 w 42"/>
                <a:gd name="T1" fmla="*/ 8 h 76"/>
                <a:gd name="T2" fmla="*/ 0 w 42"/>
                <a:gd name="T3" fmla="*/ 0 h 76"/>
                <a:gd name="T4" fmla="*/ 0 w 42"/>
                <a:gd name="T5" fmla="*/ 50 h 76"/>
                <a:gd name="T6" fmla="*/ 42 w 42"/>
                <a:gd name="T7" fmla="*/ 76 h 76"/>
                <a:gd name="T8" fmla="*/ 42 w 42"/>
                <a:gd name="T9" fmla="*/ 63 h 76"/>
                <a:gd name="T10" fmla="*/ 42 w 42"/>
                <a:gd name="T11" fmla="*/ 26 h 76"/>
                <a:gd name="T12" fmla="*/ 11 w 4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6">
                  <a:moveTo>
                    <a:pt x="11" y="8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2" y="76"/>
                  </a:lnTo>
                  <a:lnTo>
                    <a:pt x="42" y="63"/>
                  </a:lnTo>
                  <a:lnTo>
                    <a:pt x="42" y="26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122">
              <a:extLst>
                <a:ext uri="{FF2B5EF4-FFF2-40B4-BE49-F238E27FC236}">
                  <a16:creationId xmlns:a16="http://schemas.microsoft.com/office/drawing/2014/main" id="{CDF522CB-85CB-4846-82FE-2820B4778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77013" y="2489201"/>
              <a:ext cx="71438" cy="120650"/>
            </a:xfrm>
            <a:custGeom>
              <a:avLst/>
              <a:gdLst>
                <a:gd name="T0" fmla="*/ 13 w 45"/>
                <a:gd name="T1" fmla="*/ 8 h 76"/>
                <a:gd name="T2" fmla="*/ 0 w 45"/>
                <a:gd name="T3" fmla="*/ 0 h 76"/>
                <a:gd name="T4" fmla="*/ 0 w 45"/>
                <a:gd name="T5" fmla="*/ 50 h 76"/>
                <a:gd name="T6" fmla="*/ 45 w 45"/>
                <a:gd name="T7" fmla="*/ 76 h 76"/>
                <a:gd name="T8" fmla="*/ 45 w 45"/>
                <a:gd name="T9" fmla="*/ 63 h 76"/>
                <a:gd name="T10" fmla="*/ 45 w 45"/>
                <a:gd name="T11" fmla="*/ 26 h 76"/>
                <a:gd name="T12" fmla="*/ 13 w 45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6">
                  <a:moveTo>
                    <a:pt x="13" y="8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5" y="76"/>
                  </a:lnTo>
                  <a:lnTo>
                    <a:pt x="45" y="63"/>
                  </a:lnTo>
                  <a:lnTo>
                    <a:pt x="45" y="2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123">
              <a:extLst>
                <a:ext uri="{FF2B5EF4-FFF2-40B4-BE49-F238E27FC236}">
                  <a16:creationId xmlns:a16="http://schemas.microsoft.com/office/drawing/2014/main" id="{A813DA39-6C9F-464D-9FCC-EC6798413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91251" y="2365376"/>
              <a:ext cx="69850" cy="120650"/>
            </a:xfrm>
            <a:custGeom>
              <a:avLst/>
              <a:gdLst>
                <a:gd name="T0" fmla="*/ 31 w 44"/>
                <a:gd name="T1" fmla="*/ 5 h 76"/>
                <a:gd name="T2" fmla="*/ 44 w 44"/>
                <a:gd name="T3" fmla="*/ 0 h 76"/>
                <a:gd name="T4" fmla="*/ 44 w 44"/>
                <a:gd name="T5" fmla="*/ 50 h 76"/>
                <a:gd name="T6" fmla="*/ 0 w 44"/>
                <a:gd name="T7" fmla="*/ 76 h 76"/>
                <a:gd name="T8" fmla="*/ 0 w 44"/>
                <a:gd name="T9" fmla="*/ 60 h 76"/>
                <a:gd name="T10" fmla="*/ 0 w 44"/>
                <a:gd name="T11" fmla="*/ 24 h 76"/>
                <a:gd name="T12" fmla="*/ 31 w 44"/>
                <a:gd name="T13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5"/>
                  </a:moveTo>
                  <a:lnTo>
                    <a:pt x="44" y="0"/>
                  </a:lnTo>
                  <a:lnTo>
                    <a:pt x="44" y="50"/>
                  </a:lnTo>
                  <a:lnTo>
                    <a:pt x="0" y="76"/>
                  </a:lnTo>
                  <a:lnTo>
                    <a:pt x="0" y="60"/>
                  </a:lnTo>
                  <a:lnTo>
                    <a:pt x="0" y="24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124">
              <a:extLst>
                <a:ext uri="{FF2B5EF4-FFF2-40B4-BE49-F238E27FC236}">
                  <a16:creationId xmlns:a16="http://schemas.microsoft.com/office/drawing/2014/main" id="{DF39808A-0866-4EC4-BF22-CB641EE28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99201" y="2427288"/>
              <a:ext cx="69850" cy="120650"/>
            </a:xfrm>
            <a:custGeom>
              <a:avLst/>
              <a:gdLst>
                <a:gd name="T0" fmla="*/ 31 w 44"/>
                <a:gd name="T1" fmla="*/ 6 h 76"/>
                <a:gd name="T2" fmla="*/ 44 w 44"/>
                <a:gd name="T3" fmla="*/ 0 h 76"/>
                <a:gd name="T4" fmla="*/ 44 w 44"/>
                <a:gd name="T5" fmla="*/ 50 h 76"/>
                <a:gd name="T6" fmla="*/ 0 w 44"/>
                <a:gd name="T7" fmla="*/ 76 h 76"/>
                <a:gd name="T8" fmla="*/ 0 w 44"/>
                <a:gd name="T9" fmla="*/ 60 h 76"/>
                <a:gd name="T10" fmla="*/ 0 w 44"/>
                <a:gd name="T11" fmla="*/ 24 h 76"/>
                <a:gd name="T12" fmla="*/ 31 w 44"/>
                <a:gd name="T13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6"/>
                  </a:moveTo>
                  <a:lnTo>
                    <a:pt x="44" y="0"/>
                  </a:lnTo>
                  <a:lnTo>
                    <a:pt x="44" y="50"/>
                  </a:lnTo>
                  <a:lnTo>
                    <a:pt x="0" y="76"/>
                  </a:lnTo>
                  <a:lnTo>
                    <a:pt x="0" y="60"/>
                  </a:lnTo>
                  <a:lnTo>
                    <a:pt x="0" y="24"/>
                  </a:lnTo>
                  <a:lnTo>
                    <a:pt x="31" y="6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125">
              <a:extLst>
                <a:ext uri="{FF2B5EF4-FFF2-40B4-BE49-F238E27FC236}">
                  <a16:creationId xmlns:a16="http://schemas.microsoft.com/office/drawing/2014/main" id="{38D4ECED-60C5-448D-8A42-C137B0F13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07151" y="2486026"/>
              <a:ext cx="71438" cy="119063"/>
            </a:xfrm>
            <a:custGeom>
              <a:avLst/>
              <a:gdLst>
                <a:gd name="T0" fmla="*/ 32 w 45"/>
                <a:gd name="T1" fmla="*/ 8 h 75"/>
                <a:gd name="T2" fmla="*/ 45 w 45"/>
                <a:gd name="T3" fmla="*/ 0 h 75"/>
                <a:gd name="T4" fmla="*/ 45 w 45"/>
                <a:gd name="T5" fmla="*/ 52 h 75"/>
                <a:gd name="T6" fmla="*/ 0 w 45"/>
                <a:gd name="T7" fmla="*/ 75 h 75"/>
                <a:gd name="T8" fmla="*/ 0 w 45"/>
                <a:gd name="T9" fmla="*/ 62 h 75"/>
                <a:gd name="T10" fmla="*/ 0 w 45"/>
                <a:gd name="T11" fmla="*/ 26 h 75"/>
                <a:gd name="T12" fmla="*/ 32 w 45"/>
                <a:gd name="T1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5">
                  <a:moveTo>
                    <a:pt x="32" y="8"/>
                  </a:moveTo>
                  <a:lnTo>
                    <a:pt x="45" y="0"/>
                  </a:lnTo>
                  <a:lnTo>
                    <a:pt x="45" y="52"/>
                  </a:lnTo>
                  <a:lnTo>
                    <a:pt x="0" y="75"/>
                  </a:lnTo>
                  <a:lnTo>
                    <a:pt x="0" y="62"/>
                  </a:lnTo>
                  <a:lnTo>
                    <a:pt x="0" y="2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126">
              <a:extLst>
                <a:ext uri="{FF2B5EF4-FFF2-40B4-BE49-F238E27FC236}">
                  <a16:creationId xmlns:a16="http://schemas.microsoft.com/office/drawing/2014/main" id="{2E3B2AA8-4C46-45D4-B36D-39D61DF40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83301" y="2303463"/>
              <a:ext cx="69850" cy="120650"/>
            </a:xfrm>
            <a:custGeom>
              <a:avLst/>
              <a:gdLst>
                <a:gd name="T0" fmla="*/ 31 w 44"/>
                <a:gd name="T1" fmla="*/ 8 h 76"/>
                <a:gd name="T2" fmla="*/ 44 w 44"/>
                <a:gd name="T3" fmla="*/ 0 h 76"/>
                <a:gd name="T4" fmla="*/ 44 w 44"/>
                <a:gd name="T5" fmla="*/ 52 h 76"/>
                <a:gd name="T6" fmla="*/ 0 w 44"/>
                <a:gd name="T7" fmla="*/ 76 h 76"/>
                <a:gd name="T8" fmla="*/ 0 w 44"/>
                <a:gd name="T9" fmla="*/ 63 h 76"/>
                <a:gd name="T10" fmla="*/ 0 w 44"/>
                <a:gd name="T11" fmla="*/ 26 h 76"/>
                <a:gd name="T12" fmla="*/ 31 w 44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8"/>
                  </a:moveTo>
                  <a:lnTo>
                    <a:pt x="44" y="0"/>
                  </a:lnTo>
                  <a:lnTo>
                    <a:pt x="44" y="52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6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127">
              <a:extLst>
                <a:ext uri="{FF2B5EF4-FFF2-40B4-BE49-F238E27FC236}">
                  <a16:creationId xmlns:a16="http://schemas.microsoft.com/office/drawing/2014/main" id="{EF5A9C28-5AF1-48EA-83E0-4896A9F29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86563" y="2493963"/>
              <a:ext cx="69850" cy="120650"/>
            </a:xfrm>
            <a:custGeom>
              <a:avLst/>
              <a:gdLst>
                <a:gd name="T0" fmla="*/ 10 w 44"/>
                <a:gd name="T1" fmla="*/ 8 h 76"/>
                <a:gd name="T2" fmla="*/ 0 w 44"/>
                <a:gd name="T3" fmla="*/ 0 h 76"/>
                <a:gd name="T4" fmla="*/ 0 w 44"/>
                <a:gd name="T5" fmla="*/ 50 h 76"/>
                <a:gd name="T6" fmla="*/ 44 w 44"/>
                <a:gd name="T7" fmla="*/ 76 h 76"/>
                <a:gd name="T8" fmla="*/ 44 w 44"/>
                <a:gd name="T9" fmla="*/ 63 h 76"/>
                <a:gd name="T10" fmla="*/ 44 w 44"/>
                <a:gd name="T11" fmla="*/ 26 h 76"/>
                <a:gd name="T12" fmla="*/ 10 w 44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10" y="8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4" y="76"/>
                  </a:lnTo>
                  <a:lnTo>
                    <a:pt x="44" y="63"/>
                  </a:lnTo>
                  <a:lnTo>
                    <a:pt x="44" y="26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128">
              <a:extLst>
                <a:ext uri="{FF2B5EF4-FFF2-40B4-BE49-F238E27FC236}">
                  <a16:creationId xmlns:a16="http://schemas.microsoft.com/office/drawing/2014/main" id="{01C660F6-456A-48E9-81BD-A9C7AB25F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94513" y="2439988"/>
              <a:ext cx="66675" cy="120650"/>
            </a:xfrm>
            <a:custGeom>
              <a:avLst/>
              <a:gdLst>
                <a:gd name="T0" fmla="*/ 10 w 42"/>
                <a:gd name="T1" fmla="*/ 5 h 76"/>
                <a:gd name="T2" fmla="*/ 0 w 42"/>
                <a:gd name="T3" fmla="*/ 0 h 76"/>
                <a:gd name="T4" fmla="*/ 0 w 42"/>
                <a:gd name="T5" fmla="*/ 50 h 76"/>
                <a:gd name="T6" fmla="*/ 42 w 42"/>
                <a:gd name="T7" fmla="*/ 76 h 76"/>
                <a:gd name="T8" fmla="*/ 42 w 42"/>
                <a:gd name="T9" fmla="*/ 63 h 76"/>
                <a:gd name="T10" fmla="*/ 42 w 42"/>
                <a:gd name="T11" fmla="*/ 26 h 76"/>
                <a:gd name="T12" fmla="*/ 10 w 42"/>
                <a:gd name="T13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6">
                  <a:moveTo>
                    <a:pt x="10" y="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2" y="76"/>
                  </a:lnTo>
                  <a:lnTo>
                    <a:pt x="42" y="63"/>
                  </a:lnTo>
                  <a:lnTo>
                    <a:pt x="42" y="26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129">
              <a:extLst>
                <a:ext uri="{FF2B5EF4-FFF2-40B4-BE49-F238E27FC236}">
                  <a16:creationId xmlns:a16="http://schemas.microsoft.com/office/drawing/2014/main" id="{2AA6873B-D0A0-45AF-A54C-E71EE8BD6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80201" y="2555876"/>
              <a:ext cx="66675" cy="120650"/>
            </a:xfrm>
            <a:custGeom>
              <a:avLst/>
              <a:gdLst>
                <a:gd name="T0" fmla="*/ 11 w 42"/>
                <a:gd name="T1" fmla="*/ 8 h 76"/>
                <a:gd name="T2" fmla="*/ 0 w 42"/>
                <a:gd name="T3" fmla="*/ 0 h 76"/>
                <a:gd name="T4" fmla="*/ 0 w 42"/>
                <a:gd name="T5" fmla="*/ 50 h 76"/>
                <a:gd name="T6" fmla="*/ 42 w 42"/>
                <a:gd name="T7" fmla="*/ 76 h 76"/>
                <a:gd name="T8" fmla="*/ 42 w 42"/>
                <a:gd name="T9" fmla="*/ 63 h 76"/>
                <a:gd name="T10" fmla="*/ 42 w 42"/>
                <a:gd name="T11" fmla="*/ 26 h 76"/>
                <a:gd name="T12" fmla="*/ 11 w 4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6">
                  <a:moveTo>
                    <a:pt x="11" y="8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2" y="76"/>
                  </a:lnTo>
                  <a:lnTo>
                    <a:pt x="42" y="63"/>
                  </a:lnTo>
                  <a:lnTo>
                    <a:pt x="42" y="26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130">
              <a:extLst>
                <a:ext uri="{FF2B5EF4-FFF2-40B4-BE49-F238E27FC236}">
                  <a16:creationId xmlns:a16="http://schemas.microsoft.com/office/drawing/2014/main" id="{57D37D1A-F2A7-45B7-B77A-3E011B4DC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77013" y="2617788"/>
              <a:ext cx="71438" cy="120650"/>
            </a:xfrm>
            <a:custGeom>
              <a:avLst/>
              <a:gdLst>
                <a:gd name="T0" fmla="*/ 13 w 45"/>
                <a:gd name="T1" fmla="*/ 5 h 76"/>
                <a:gd name="T2" fmla="*/ 0 w 45"/>
                <a:gd name="T3" fmla="*/ 0 h 76"/>
                <a:gd name="T4" fmla="*/ 0 w 45"/>
                <a:gd name="T5" fmla="*/ 50 h 76"/>
                <a:gd name="T6" fmla="*/ 45 w 45"/>
                <a:gd name="T7" fmla="*/ 76 h 76"/>
                <a:gd name="T8" fmla="*/ 45 w 45"/>
                <a:gd name="T9" fmla="*/ 60 h 76"/>
                <a:gd name="T10" fmla="*/ 45 w 45"/>
                <a:gd name="T11" fmla="*/ 24 h 76"/>
                <a:gd name="T12" fmla="*/ 13 w 45"/>
                <a:gd name="T13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6">
                  <a:moveTo>
                    <a:pt x="13" y="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5" y="76"/>
                  </a:lnTo>
                  <a:lnTo>
                    <a:pt x="45" y="60"/>
                  </a:lnTo>
                  <a:lnTo>
                    <a:pt x="45" y="24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131">
              <a:extLst>
                <a:ext uri="{FF2B5EF4-FFF2-40B4-BE49-F238E27FC236}">
                  <a16:creationId xmlns:a16="http://schemas.microsoft.com/office/drawing/2014/main" id="{5A7AFD4B-B080-4D8C-B606-536542FD2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91251" y="2489201"/>
              <a:ext cx="69850" cy="120650"/>
            </a:xfrm>
            <a:custGeom>
              <a:avLst/>
              <a:gdLst>
                <a:gd name="T0" fmla="*/ 31 w 44"/>
                <a:gd name="T1" fmla="*/ 8 h 76"/>
                <a:gd name="T2" fmla="*/ 44 w 44"/>
                <a:gd name="T3" fmla="*/ 0 h 76"/>
                <a:gd name="T4" fmla="*/ 44 w 44"/>
                <a:gd name="T5" fmla="*/ 53 h 76"/>
                <a:gd name="T6" fmla="*/ 0 w 44"/>
                <a:gd name="T7" fmla="*/ 76 h 76"/>
                <a:gd name="T8" fmla="*/ 0 w 44"/>
                <a:gd name="T9" fmla="*/ 63 h 76"/>
                <a:gd name="T10" fmla="*/ 0 w 44"/>
                <a:gd name="T11" fmla="*/ 26 h 76"/>
                <a:gd name="T12" fmla="*/ 31 w 44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8"/>
                  </a:moveTo>
                  <a:lnTo>
                    <a:pt x="44" y="0"/>
                  </a:lnTo>
                  <a:lnTo>
                    <a:pt x="44" y="53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6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132">
              <a:extLst>
                <a:ext uri="{FF2B5EF4-FFF2-40B4-BE49-F238E27FC236}">
                  <a16:creationId xmlns:a16="http://schemas.microsoft.com/office/drawing/2014/main" id="{461D5219-7CF7-4FDC-B276-984D10C07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99201" y="2551113"/>
              <a:ext cx="69850" cy="120650"/>
            </a:xfrm>
            <a:custGeom>
              <a:avLst/>
              <a:gdLst>
                <a:gd name="T0" fmla="*/ 31 w 44"/>
                <a:gd name="T1" fmla="*/ 8 h 76"/>
                <a:gd name="T2" fmla="*/ 44 w 44"/>
                <a:gd name="T3" fmla="*/ 0 h 76"/>
                <a:gd name="T4" fmla="*/ 44 w 44"/>
                <a:gd name="T5" fmla="*/ 53 h 76"/>
                <a:gd name="T6" fmla="*/ 0 w 44"/>
                <a:gd name="T7" fmla="*/ 76 h 76"/>
                <a:gd name="T8" fmla="*/ 0 w 44"/>
                <a:gd name="T9" fmla="*/ 63 h 76"/>
                <a:gd name="T10" fmla="*/ 0 w 44"/>
                <a:gd name="T11" fmla="*/ 27 h 76"/>
                <a:gd name="T12" fmla="*/ 31 w 44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8"/>
                  </a:moveTo>
                  <a:lnTo>
                    <a:pt x="44" y="0"/>
                  </a:lnTo>
                  <a:lnTo>
                    <a:pt x="44" y="53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7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133">
              <a:extLst>
                <a:ext uri="{FF2B5EF4-FFF2-40B4-BE49-F238E27FC236}">
                  <a16:creationId xmlns:a16="http://schemas.microsoft.com/office/drawing/2014/main" id="{C80ECF7C-3F9D-494F-A210-BE180F0F2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07151" y="2614613"/>
              <a:ext cx="71438" cy="119063"/>
            </a:xfrm>
            <a:custGeom>
              <a:avLst/>
              <a:gdLst>
                <a:gd name="T0" fmla="*/ 32 w 45"/>
                <a:gd name="T1" fmla="*/ 7 h 75"/>
                <a:gd name="T2" fmla="*/ 45 w 45"/>
                <a:gd name="T3" fmla="*/ 0 h 75"/>
                <a:gd name="T4" fmla="*/ 45 w 45"/>
                <a:gd name="T5" fmla="*/ 49 h 75"/>
                <a:gd name="T6" fmla="*/ 0 w 45"/>
                <a:gd name="T7" fmla="*/ 75 h 75"/>
                <a:gd name="T8" fmla="*/ 0 w 45"/>
                <a:gd name="T9" fmla="*/ 62 h 75"/>
                <a:gd name="T10" fmla="*/ 0 w 45"/>
                <a:gd name="T11" fmla="*/ 26 h 75"/>
                <a:gd name="T12" fmla="*/ 32 w 45"/>
                <a:gd name="T13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5">
                  <a:moveTo>
                    <a:pt x="32" y="7"/>
                  </a:moveTo>
                  <a:lnTo>
                    <a:pt x="45" y="0"/>
                  </a:lnTo>
                  <a:lnTo>
                    <a:pt x="45" y="49"/>
                  </a:lnTo>
                  <a:lnTo>
                    <a:pt x="0" y="75"/>
                  </a:lnTo>
                  <a:lnTo>
                    <a:pt x="0" y="62"/>
                  </a:lnTo>
                  <a:lnTo>
                    <a:pt x="0" y="26"/>
                  </a:lnTo>
                  <a:lnTo>
                    <a:pt x="32" y="7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134">
              <a:extLst>
                <a:ext uri="{FF2B5EF4-FFF2-40B4-BE49-F238E27FC236}">
                  <a16:creationId xmlns:a16="http://schemas.microsoft.com/office/drawing/2014/main" id="{FAA5BCB3-0B7A-4081-8D98-2355A94B5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83301" y="2432051"/>
              <a:ext cx="69850" cy="119063"/>
            </a:xfrm>
            <a:custGeom>
              <a:avLst/>
              <a:gdLst>
                <a:gd name="T0" fmla="*/ 31 w 44"/>
                <a:gd name="T1" fmla="*/ 8 h 75"/>
                <a:gd name="T2" fmla="*/ 44 w 44"/>
                <a:gd name="T3" fmla="*/ 0 h 75"/>
                <a:gd name="T4" fmla="*/ 44 w 44"/>
                <a:gd name="T5" fmla="*/ 49 h 75"/>
                <a:gd name="T6" fmla="*/ 0 w 44"/>
                <a:gd name="T7" fmla="*/ 75 h 75"/>
                <a:gd name="T8" fmla="*/ 0 w 44"/>
                <a:gd name="T9" fmla="*/ 62 h 75"/>
                <a:gd name="T10" fmla="*/ 0 w 44"/>
                <a:gd name="T11" fmla="*/ 26 h 75"/>
                <a:gd name="T12" fmla="*/ 31 w 44"/>
                <a:gd name="T1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5">
                  <a:moveTo>
                    <a:pt x="31" y="8"/>
                  </a:moveTo>
                  <a:lnTo>
                    <a:pt x="44" y="0"/>
                  </a:lnTo>
                  <a:lnTo>
                    <a:pt x="44" y="49"/>
                  </a:lnTo>
                  <a:lnTo>
                    <a:pt x="0" y="75"/>
                  </a:lnTo>
                  <a:lnTo>
                    <a:pt x="0" y="62"/>
                  </a:lnTo>
                  <a:lnTo>
                    <a:pt x="0" y="26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135">
              <a:extLst>
                <a:ext uri="{FF2B5EF4-FFF2-40B4-BE49-F238E27FC236}">
                  <a16:creationId xmlns:a16="http://schemas.microsoft.com/office/drawing/2014/main" id="{AB661EB2-0E14-4ED1-A890-E97253E2C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86563" y="2622551"/>
              <a:ext cx="69850" cy="119063"/>
            </a:xfrm>
            <a:custGeom>
              <a:avLst/>
              <a:gdLst>
                <a:gd name="T0" fmla="*/ 10 w 44"/>
                <a:gd name="T1" fmla="*/ 8 h 75"/>
                <a:gd name="T2" fmla="*/ 0 w 44"/>
                <a:gd name="T3" fmla="*/ 0 h 75"/>
                <a:gd name="T4" fmla="*/ 0 w 44"/>
                <a:gd name="T5" fmla="*/ 49 h 75"/>
                <a:gd name="T6" fmla="*/ 44 w 44"/>
                <a:gd name="T7" fmla="*/ 75 h 75"/>
                <a:gd name="T8" fmla="*/ 44 w 44"/>
                <a:gd name="T9" fmla="*/ 62 h 75"/>
                <a:gd name="T10" fmla="*/ 44 w 44"/>
                <a:gd name="T11" fmla="*/ 26 h 75"/>
                <a:gd name="T12" fmla="*/ 10 w 44"/>
                <a:gd name="T1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5">
                  <a:moveTo>
                    <a:pt x="10" y="8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44" y="75"/>
                  </a:lnTo>
                  <a:lnTo>
                    <a:pt x="44" y="62"/>
                  </a:lnTo>
                  <a:lnTo>
                    <a:pt x="44" y="26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136">
              <a:extLst>
                <a:ext uri="{FF2B5EF4-FFF2-40B4-BE49-F238E27FC236}">
                  <a16:creationId xmlns:a16="http://schemas.microsoft.com/office/drawing/2014/main" id="{64285193-C9F0-44C7-95E3-F004A517E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94513" y="2568576"/>
              <a:ext cx="66675" cy="120650"/>
            </a:xfrm>
            <a:custGeom>
              <a:avLst/>
              <a:gdLst>
                <a:gd name="T0" fmla="*/ 10 w 42"/>
                <a:gd name="T1" fmla="*/ 5 h 76"/>
                <a:gd name="T2" fmla="*/ 0 w 42"/>
                <a:gd name="T3" fmla="*/ 0 h 76"/>
                <a:gd name="T4" fmla="*/ 0 w 42"/>
                <a:gd name="T5" fmla="*/ 49 h 76"/>
                <a:gd name="T6" fmla="*/ 42 w 42"/>
                <a:gd name="T7" fmla="*/ 76 h 76"/>
                <a:gd name="T8" fmla="*/ 42 w 42"/>
                <a:gd name="T9" fmla="*/ 60 h 76"/>
                <a:gd name="T10" fmla="*/ 42 w 42"/>
                <a:gd name="T11" fmla="*/ 23 h 76"/>
                <a:gd name="T12" fmla="*/ 10 w 42"/>
                <a:gd name="T13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6">
                  <a:moveTo>
                    <a:pt x="10" y="5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42" y="76"/>
                  </a:lnTo>
                  <a:lnTo>
                    <a:pt x="42" y="60"/>
                  </a:lnTo>
                  <a:lnTo>
                    <a:pt x="42" y="23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137">
              <a:extLst>
                <a:ext uri="{FF2B5EF4-FFF2-40B4-BE49-F238E27FC236}">
                  <a16:creationId xmlns:a16="http://schemas.microsoft.com/office/drawing/2014/main" id="{AC03B597-662C-4711-B330-CC58C3627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80201" y="2684463"/>
              <a:ext cx="66675" cy="120650"/>
            </a:xfrm>
            <a:custGeom>
              <a:avLst/>
              <a:gdLst>
                <a:gd name="T0" fmla="*/ 11 w 42"/>
                <a:gd name="T1" fmla="*/ 5 h 76"/>
                <a:gd name="T2" fmla="*/ 0 w 42"/>
                <a:gd name="T3" fmla="*/ 0 h 76"/>
                <a:gd name="T4" fmla="*/ 0 w 42"/>
                <a:gd name="T5" fmla="*/ 49 h 76"/>
                <a:gd name="T6" fmla="*/ 42 w 42"/>
                <a:gd name="T7" fmla="*/ 76 h 76"/>
                <a:gd name="T8" fmla="*/ 42 w 42"/>
                <a:gd name="T9" fmla="*/ 60 h 76"/>
                <a:gd name="T10" fmla="*/ 42 w 42"/>
                <a:gd name="T11" fmla="*/ 23 h 76"/>
                <a:gd name="T12" fmla="*/ 11 w 42"/>
                <a:gd name="T13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6">
                  <a:moveTo>
                    <a:pt x="11" y="5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42" y="76"/>
                  </a:lnTo>
                  <a:lnTo>
                    <a:pt x="42" y="60"/>
                  </a:lnTo>
                  <a:lnTo>
                    <a:pt x="42" y="23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138">
              <a:extLst>
                <a:ext uri="{FF2B5EF4-FFF2-40B4-BE49-F238E27FC236}">
                  <a16:creationId xmlns:a16="http://schemas.microsoft.com/office/drawing/2014/main" id="{4113F0AC-56C5-4161-8EFC-2A44FB545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77013" y="2741613"/>
              <a:ext cx="71438" cy="120650"/>
            </a:xfrm>
            <a:custGeom>
              <a:avLst/>
              <a:gdLst>
                <a:gd name="T0" fmla="*/ 13 w 45"/>
                <a:gd name="T1" fmla="*/ 8 h 76"/>
                <a:gd name="T2" fmla="*/ 0 w 45"/>
                <a:gd name="T3" fmla="*/ 0 h 76"/>
                <a:gd name="T4" fmla="*/ 0 w 45"/>
                <a:gd name="T5" fmla="*/ 53 h 76"/>
                <a:gd name="T6" fmla="*/ 45 w 45"/>
                <a:gd name="T7" fmla="*/ 76 h 76"/>
                <a:gd name="T8" fmla="*/ 45 w 45"/>
                <a:gd name="T9" fmla="*/ 63 h 76"/>
                <a:gd name="T10" fmla="*/ 45 w 45"/>
                <a:gd name="T11" fmla="*/ 26 h 76"/>
                <a:gd name="T12" fmla="*/ 13 w 45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6">
                  <a:moveTo>
                    <a:pt x="13" y="8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45" y="76"/>
                  </a:lnTo>
                  <a:lnTo>
                    <a:pt x="45" y="63"/>
                  </a:lnTo>
                  <a:lnTo>
                    <a:pt x="45" y="2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139">
              <a:extLst>
                <a:ext uri="{FF2B5EF4-FFF2-40B4-BE49-F238E27FC236}">
                  <a16:creationId xmlns:a16="http://schemas.microsoft.com/office/drawing/2014/main" id="{E50CD288-7817-4C93-A367-4CE4CC75B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91251" y="2617788"/>
              <a:ext cx="69850" cy="120650"/>
            </a:xfrm>
            <a:custGeom>
              <a:avLst/>
              <a:gdLst>
                <a:gd name="T0" fmla="*/ 31 w 44"/>
                <a:gd name="T1" fmla="*/ 8 h 76"/>
                <a:gd name="T2" fmla="*/ 44 w 44"/>
                <a:gd name="T3" fmla="*/ 0 h 76"/>
                <a:gd name="T4" fmla="*/ 44 w 44"/>
                <a:gd name="T5" fmla="*/ 52 h 76"/>
                <a:gd name="T6" fmla="*/ 0 w 44"/>
                <a:gd name="T7" fmla="*/ 76 h 76"/>
                <a:gd name="T8" fmla="*/ 0 w 44"/>
                <a:gd name="T9" fmla="*/ 63 h 76"/>
                <a:gd name="T10" fmla="*/ 0 w 44"/>
                <a:gd name="T11" fmla="*/ 26 h 76"/>
                <a:gd name="T12" fmla="*/ 31 w 44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8"/>
                  </a:moveTo>
                  <a:lnTo>
                    <a:pt x="44" y="0"/>
                  </a:lnTo>
                  <a:lnTo>
                    <a:pt x="44" y="52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6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140">
              <a:extLst>
                <a:ext uri="{FF2B5EF4-FFF2-40B4-BE49-F238E27FC236}">
                  <a16:creationId xmlns:a16="http://schemas.microsoft.com/office/drawing/2014/main" id="{D7958B93-84CB-4ED5-8029-36BF0F87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99201" y="2679701"/>
              <a:ext cx="69850" cy="120650"/>
            </a:xfrm>
            <a:custGeom>
              <a:avLst/>
              <a:gdLst>
                <a:gd name="T0" fmla="*/ 31 w 44"/>
                <a:gd name="T1" fmla="*/ 8 h 76"/>
                <a:gd name="T2" fmla="*/ 44 w 44"/>
                <a:gd name="T3" fmla="*/ 0 h 76"/>
                <a:gd name="T4" fmla="*/ 44 w 44"/>
                <a:gd name="T5" fmla="*/ 50 h 76"/>
                <a:gd name="T6" fmla="*/ 0 w 44"/>
                <a:gd name="T7" fmla="*/ 76 h 76"/>
                <a:gd name="T8" fmla="*/ 0 w 44"/>
                <a:gd name="T9" fmla="*/ 63 h 76"/>
                <a:gd name="T10" fmla="*/ 0 w 44"/>
                <a:gd name="T11" fmla="*/ 26 h 76"/>
                <a:gd name="T12" fmla="*/ 31 w 44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8"/>
                  </a:moveTo>
                  <a:lnTo>
                    <a:pt x="44" y="0"/>
                  </a:lnTo>
                  <a:lnTo>
                    <a:pt x="44" y="50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6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141">
              <a:extLst>
                <a:ext uri="{FF2B5EF4-FFF2-40B4-BE49-F238E27FC236}">
                  <a16:creationId xmlns:a16="http://schemas.microsoft.com/office/drawing/2014/main" id="{B1D16B3C-31AC-4695-B5D3-42ECD5995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07151" y="2741613"/>
              <a:ext cx="71438" cy="120650"/>
            </a:xfrm>
            <a:custGeom>
              <a:avLst/>
              <a:gdLst>
                <a:gd name="T0" fmla="*/ 32 w 45"/>
                <a:gd name="T1" fmla="*/ 6 h 76"/>
                <a:gd name="T2" fmla="*/ 45 w 45"/>
                <a:gd name="T3" fmla="*/ 0 h 76"/>
                <a:gd name="T4" fmla="*/ 45 w 45"/>
                <a:gd name="T5" fmla="*/ 50 h 76"/>
                <a:gd name="T6" fmla="*/ 0 w 45"/>
                <a:gd name="T7" fmla="*/ 76 h 76"/>
                <a:gd name="T8" fmla="*/ 0 w 45"/>
                <a:gd name="T9" fmla="*/ 60 h 76"/>
                <a:gd name="T10" fmla="*/ 0 w 45"/>
                <a:gd name="T11" fmla="*/ 24 h 76"/>
                <a:gd name="T12" fmla="*/ 32 w 45"/>
                <a:gd name="T13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6">
                  <a:moveTo>
                    <a:pt x="32" y="6"/>
                  </a:moveTo>
                  <a:lnTo>
                    <a:pt x="45" y="0"/>
                  </a:lnTo>
                  <a:lnTo>
                    <a:pt x="45" y="50"/>
                  </a:lnTo>
                  <a:lnTo>
                    <a:pt x="0" y="76"/>
                  </a:lnTo>
                  <a:lnTo>
                    <a:pt x="0" y="60"/>
                  </a:lnTo>
                  <a:lnTo>
                    <a:pt x="0" y="24"/>
                  </a:lnTo>
                  <a:lnTo>
                    <a:pt x="32" y="6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142">
              <a:extLst>
                <a:ext uri="{FF2B5EF4-FFF2-40B4-BE49-F238E27FC236}">
                  <a16:creationId xmlns:a16="http://schemas.microsoft.com/office/drawing/2014/main" id="{DB477A4E-242B-4690-B467-2717627FA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83301" y="2560638"/>
              <a:ext cx="69850" cy="119063"/>
            </a:xfrm>
            <a:custGeom>
              <a:avLst/>
              <a:gdLst>
                <a:gd name="T0" fmla="*/ 31 w 44"/>
                <a:gd name="T1" fmla="*/ 5 h 75"/>
                <a:gd name="T2" fmla="*/ 44 w 44"/>
                <a:gd name="T3" fmla="*/ 0 h 75"/>
                <a:gd name="T4" fmla="*/ 44 w 44"/>
                <a:gd name="T5" fmla="*/ 49 h 75"/>
                <a:gd name="T6" fmla="*/ 0 w 44"/>
                <a:gd name="T7" fmla="*/ 75 h 75"/>
                <a:gd name="T8" fmla="*/ 0 w 44"/>
                <a:gd name="T9" fmla="*/ 62 h 75"/>
                <a:gd name="T10" fmla="*/ 0 w 44"/>
                <a:gd name="T11" fmla="*/ 26 h 75"/>
                <a:gd name="T12" fmla="*/ 31 w 44"/>
                <a:gd name="T13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5">
                  <a:moveTo>
                    <a:pt x="31" y="5"/>
                  </a:moveTo>
                  <a:lnTo>
                    <a:pt x="44" y="0"/>
                  </a:lnTo>
                  <a:lnTo>
                    <a:pt x="44" y="49"/>
                  </a:lnTo>
                  <a:lnTo>
                    <a:pt x="0" y="75"/>
                  </a:lnTo>
                  <a:lnTo>
                    <a:pt x="0" y="62"/>
                  </a:lnTo>
                  <a:lnTo>
                    <a:pt x="0" y="26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143">
              <a:extLst>
                <a:ext uri="{FF2B5EF4-FFF2-40B4-BE49-F238E27FC236}">
                  <a16:creationId xmlns:a16="http://schemas.microsoft.com/office/drawing/2014/main" id="{3C5CDB3D-A2F5-4831-BD1C-8421AE3F0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86563" y="2751138"/>
              <a:ext cx="69850" cy="119063"/>
            </a:xfrm>
            <a:custGeom>
              <a:avLst/>
              <a:gdLst>
                <a:gd name="T0" fmla="*/ 10 w 44"/>
                <a:gd name="T1" fmla="*/ 5 h 75"/>
                <a:gd name="T2" fmla="*/ 0 w 44"/>
                <a:gd name="T3" fmla="*/ 0 h 75"/>
                <a:gd name="T4" fmla="*/ 0 w 44"/>
                <a:gd name="T5" fmla="*/ 49 h 75"/>
                <a:gd name="T6" fmla="*/ 44 w 44"/>
                <a:gd name="T7" fmla="*/ 75 h 75"/>
                <a:gd name="T8" fmla="*/ 44 w 44"/>
                <a:gd name="T9" fmla="*/ 60 h 75"/>
                <a:gd name="T10" fmla="*/ 44 w 44"/>
                <a:gd name="T11" fmla="*/ 23 h 75"/>
                <a:gd name="T12" fmla="*/ 10 w 44"/>
                <a:gd name="T13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5">
                  <a:moveTo>
                    <a:pt x="10" y="5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44" y="75"/>
                  </a:lnTo>
                  <a:lnTo>
                    <a:pt x="44" y="60"/>
                  </a:lnTo>
                  <a:lnTo>
                    <a:pt x="44" y="23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144">
              <a:extLst>
                <a:ext uri="{FF2B5EF4-FFF2-40B4-BE49-F238E27FC236}">
                  <a16:creationId xmlns:a16="http://schemas.microsoft.com/office/drawing/2014/main" id="{E6A11E4B-3B93-4D2D-B0A9-85B7B7350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94513" y="2692401"/>
              <a:ext cx="66675" cy="120650"/>
            </a:xfrm>
            <a:custGeom>
              <a:avLst/>
              <a:gdLst>
                <a:gd name="T0" fmla="*/ 10 w 42"/>
                <a:gd name="T1" fmla="*/ 8 h 76"/>
                <a:gd name="T2" fmla="*/ 0 w 42"/>
                <a:gd name="T3" fmla="*/ 0 h 76"/>
                <a:gd name="T4" fmla="*/ 0 w 42"/>
                <a:gd name="T5" fmla="*/ 52 h 76"/>
                <a:gd name="T6" fmla="*/ 42 w 42"/>
                <a:gd name="T7" fmla="*/ 76 h 76"/>
                <a:gd name="T8" fmla="*/ 42 w 42"/>
                <a:gd name="T9" fmla="*/ 63 h 76"/>
                <a:gd name="T10" fmla="*/ 42 w 42"/>
                <a:gd name="T11" fmla="*/ 26 h 76"/>
                <a:gd name="T12" fmla="*/ 10 w 4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6">
                  <a:moveTo>
                    <a:pt x="10" y="8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42" y="76"/>
                  </a:lnTo>
                  <a:lnTo>
                    <a:pt x="42" y="63"/>
                  </a:lnTo>
                  <a:lnTo>
                    <a:pt x="42" y="26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145">
              <a:extLst>
                <a:ext uri="{FF2B5EF4-FFF2-40B4-BE49-F238E27FC236}">
                  <a16:creationId xmlns:a16="http://schemas.microsoft.com/office/drawing/2014/main" id="{7A24F5E3-168B-4137-943A-E125C88DD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80201" y="2808288"/>
              <a:ext cx="66675" cy="120650"/>
            </a:xfrm>
            <a:custGeom>
              <a:avLst/>
              <a:gdLst>
                <a:gd name="T0" fmla="*/ 11 w 42"/>
                <a:gd name="T1" fmla="*/ 8 h 76"/>
                <a:gd name="T2" fmla="*/ 0 w 42"/>
                <a:gd name="T3" fmla="*/ 0 h 76"/>
                <a:gd name="T4" fmla="*/ 0 w 42"/>
                <a:gd name="T5" fmla="*/ 52 h 76"/>
                <a:gd name="T6" fmla="*/ 42 w 42"/>
                <a:gd name="T7" fmla="*/ 76 h 76"/>
                <a:gd name="T8" fmla="*/ 42 w 42"/>
                <a:gd name="T9" fmla="*/ 63 h 76"/>
                <a:gd name="T10" fmla="*/ 42 w 42"/>
                <a:gd name="T11" fmla="*/ 26 h 76"/>
                <a:gd name="T12" fmla="*/ 11 w 4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6">
                  <a:moveTo>
                    <a:pt x="11" y="8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42" y="76"/>
                  </a:lnTo>
                  <a:lnTo>
                    <a:pt x="42" y="63"/>
                  </a:lnTo>
                  <a:lnTo>
                    <a:pt x="42" y="26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146">
              <a:extLst>
                <a:ext uri="{FF2B5EF4-FFF2-40B4-BE49-F238E27FC236}">
                  <a16:creationId xmlns:a16="http://schemas.microsoft.com/office/drawing/2014/main" id="{B9AAC8FE-DCFC-439B-B2C9-AA23147B4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77013" y="2870201"/>
              <a:ext cx="71438" cy="120650"/>
            </a:xfrm>
            <a:custGeom>
              <a:avLst/>
              <a:gdLst>
                <a:gd name="T0" fmla="*/ 13 w 45"/>
                <a:gd name="T1" fmla="*/ 8 h 76"/>
                <a:gd name="T2" fmla="*/ 0 w 45"/>
                <a:gd name="T3" fmla="*/ 0 h 76"/>
                <a:gd name="T4" fmla="*/ 0 w 45"/>
                <a:gd name="T5" fmla="*/ 50 h 76"/>
                <a:gd name="T6" fmla="*/ 45 w 45"/>
                <a:gd name="T7" fmla="*/ 76 h 76"/>
                <a:gd name="T8" fmla="*/ 45 w 45"/>
                <a:gd name="T9" fmla="*/ 63 h 76"/>
                <a:gd name="T10" fmla="*/ 45 w 45"/>
                <a:gd name="T11" fmla="*/ 26 h 76"/>
                <a:gd name="T12" fmla="*/ 13 w 45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6">
                  <a:moveTo>
                    <a:pt x="13" y="8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5" y="76"/>
                  </a:lnTo>
                  <a:lnTo>
                    <a:pt x="45" y="63"/>
                  </a:lnTo>
                  <a:lnTo>
                    <a:pt x="45" y="2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147">
              <a:extLst>
                <a:ext uri="{FF2B5EF4-FFF2-40B4-BE49-F238E27FC236}">
                  <a16:creationId xmlns:a16="http://schemas.microsoft.com/office/drawing/2014/main" id="{F63E30FC-22FF-4366-85B4-49F97B25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91251" y="2746376"/>
              <a:ext cx="69850" cy="120650"/>
            </a:xfrm>
            <a:custGeom>
              <a:avLst/>
              <a:gdLst>
                <a:gd name="T0" fmla="*/ 31 w 44"/>
                <a:gd name="T1" fmla="*/ 8 h 76"/>
                <a:gd name="T2" fmla="*/ 44 w 44"/>
                <a:gd name="T3" fmla="*/ 0 h 76"/>
                <a:gd name="T4" fmla="*/ 44 w 44"/>
                <a:gd name="T5" fmla="*/ 50 h 76"/>
                <a:gd name="T6" fmla="*/ 0 w 44"/>
                <a:gd name="T7" fmla="*/ 76 h 76"/>
                <a:gd name="T8" fmla="*/ 0 w 44"/>
                <a:gd name="T9" fmla="*/ 63 h 76"/>
                <a:gd name="T10" fmla="*/ 0 w 44"/>
                <a:gd name="T11" fmla="*/ 26 h 76"/>
                <a:gd name="T12" fmla="*/ 31 w 44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8"/>
                  </a:moveTo>
                  <a:lnTo>
                    <a:pt x="44" y="0"/>
                  </a:lnTo>
                  <a:lnTo>
                    <a:pt x="44" y="50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6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148">
              <a:extLst>
                <a:ext uri="{FF2B5EF4-FFF2-40B4-BE49-F238E27FC236}">
                  <a16:creationId xmlns:a16="http://schemas.microsoft.com/office/drawing/2014/main" id="{9D5E5362-60F6-4C03-955D-727D09F34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99201" y="2808288"/>
              <a:ext cx="69850" cy="120650"/>
            </a:xfrm>
            <a:custGeom>
              <a:avLst/>
              <a:gdLst>
                <a:gd name="T0" fmla="*/ 31 w 44"/>
                <a:gd name="T1" fmla="*/ 5 h 76"/>
                <a:gd name="T2" fmla="*/ 44 w 44"/>
                <a:gd name="T3" fmla="*/ 0 h 76"/>
                <a:gd name="T4" fmla="*/ 44 w 44"/>
                <a:gd name="T5" fmla="*/ 50 h 76"/>
                <a:gd name="T6" fmla="*/ 0 w 44"/>
                <a:gd name="T7" fmla="*/ 76 h 76"/>
                <a:gd name="T8" fmla="*/ 0 w 44"/>
                <a:gd name="T9" fmla="*/ 63 h 76"/>
                <a:gd name="T10" fmla="*/ 0 w 44"/>
                <a:gd name="T11" fmla="*/ 24 h 76"/>
                <a:gd name="T12" fmla="*/ 31 w 44"/>
                <a:gd name="T13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5"/>
                  </a:moveTo>
                  <a:lnTo>
                    <a:pt x="44" y="0"/>
                  </a:lnTo>
                  <a:lnTo>
                    <a:pt x="44" y="50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4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149">
              <a:extLst>
                <a:ext uri="{FF2B5EF4-FFF2-40B4-BE49-F238E27FC236}">
                  <a16:creationId xmlns:a16="http://schemas.microsoft.com/office/drawing/2014/main" id="{E44A45F4-B06E-4664-9AD5-0097F111A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07151" y="2867026"/>
              <a:ext cx="71438" cy="123825"/>
            </a:xfrm>
            <a:custGeom>
              <a:avLst/>
              <a:gdLst>
                <a:gd name="T0" fmla="*/ 32 w 45"/>
                <a:gd name="T1" fmla="*/ 7 h 78"/>
                <a:gd name="T2" fmla="*/ 45 w 45"/>
                <a:gd name="T3" fmla="*/ 0 h 78"/>
                <a:gd name="T4" fmla="*/ 45 w 45"/>
                <a:gd name="T5" fmla="*/ 52 h 78"/>
                <a:gd name="T6" fmla="*/ 0 w 45"/>
                <a:gd name="T7" fmla="*/ 78 h 78"/>
                <a:gd name="T8" fmla="*/ 0 w 45"/>
                <a:gd name="T9" fmla="*/ 62 h 78"/>
                <a:gd name="T10" fmla="*/ 0 w 45"/>
                <a:gd name="T11" fmla="*/ 26 h 78"/>
                <a:gd name="T12" fmla="*/ 32 w 45"/>
                <a:gd name="T13" fmla="*/ 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8">
                  <a:moveTo>
                    <a:pt x="32" y="7"/>
                  </a:moveTo>
                  <a:lnTo>
                    <a:pt x="45" y="0"/>
                  </a:lnTo>
                  <a:lnTo>
                    <a:pt x="45" y="52"/>
                  </a:lnTo>
                  <a:lnTo>
                    <a:pt x="0" y="78"/>
                  </a:lnTo>
                  <a:lnTo>
                    <a:pt x="0" y="62"/>
                  </a:lnTo>
                  <a:lnTo>
                    <a:pt x="0" y="26"/>
                  </a:lnTo>
                  <a:lnTo>
                    <a:pt x="32" y="7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150">
              <a:extLst>
                <a:ext uri="{FF2B5EF4-FFF2-40B4-BE49-F238E27FC236}">
                  <a16:creationId xmlns:a16="http://schemas.microsoft.com/office/drawing/2014/main" id="{BC4C4724-0F32-4B5E-96C6-7AE0E8FBB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83301" y="2689226"/>
              <a:ext cx="69850" cy="119063"/>
            </a:xfrm>
            <a:custGeom>
              <a:avLst/>
              <a:gdLst>
                <a:gd name="T0" fmla="*/ 31 w 44"/>
                <a:gd name="T1" fmla="*/ 5 h 75"/>
                <a:gd name="T2" fmla="*/ 44 w 44"/>
                <a:gd name="T3" fmla="*/ 0 h 75"/>
                <a:gd name="T4" fmla="*/ 44 w 44"/>
                <a:gd name="T5" fmla="*/ 49 h 75"/>
                <a:gd name="T6" fmla="*/ 0 w 44"/>
                <a:gd name="T7" fmla="*/ 75 h 75"/>
                <a:gd name="T8" fmla="*/ 0 w 44"/>
                <a:gd name="T9" fmla="*/ 59 h 75"/>
                <a:gd name="T10" fmla="*/ 0 w 44"/>
                <a:gd name="T11" fmla="*/ 23 h 75"/>
                <a:gd name="T12" fmla="*/ 31 w 44"/>
                <a:gd name="T13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5">
                  <a:moveTo>
                    <a:pt x="31" y="5"/>
                  </a:moveTo>
                  <a:lnTo>
                    <a:pt x="44" y="0"/>
                  </a:lnTo>
                  <a:lnTo>
                    <a:pt x="44" y="49"/>
                  </a:lnTo>
                  <a:lnTo>
                    <a:pt x="0" y="75"/>
                  </a:lnTo>
                  <a:lnTo>
                    <a:pt x="0" y="59"/>
                  </a:lnTo>
                  <a:lnTo>
                    <a:pt x="0" y="23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151">
              <a:extLst>
                <a:ext uri="{FF2B5EF4-FFF2-40B4-BE49-F238E27FC236}">
                  <a16:creationId xmlns:a16="http://schemas.microsoft.com/office/drawing/2014/main" id="{68CDCBF0-22B6-4F15-871B-095BE93E0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86563" y="2874963"/>
              <a:ext cx="69850" cy="119063"/>
            </a:xfrm>
            <a:custGeom>
              <a:avLst/>
              <a:gdLst>
                <a:gd name="T0" fmla="*/ 10 w 44"/>
                <a:gd name="T1" fmla="*/ 8 h 75"/>
                <a:gd name="T2" fmla="*/ 0 w 44"/>
                <a:gd name="T3" fmla="*/ 0 h 75"/>
                <a:gd name="T4" fmla="*/ 0 w 44"/>
                <a:gd name="T5" fmla="*/ 52 h 75"/>
                <a:gd name="T6" fmla="*/ 44 w 44"/>
                <a:gd name="T7" fmla="*/ 75 h 75"/>
                <a:gd name="T8" fmla="*/ 44 w 44"/>
                <a:gd name="T9" fmla="*/ 62 h 75"/>
                <a:gd name="T10" fmla="*/ 44 w 44"/>
                <a:gd name="T11" fmla="*/ 26 h 75"/>
                <a:gd name="T12" fmla="*/ 10 w 44"/>
                <a:gd name="T1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5">
                  <a:moveTo>
                    <a:pt x="10" y="8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44" y="75"/>
                  </a:lnTo>
                  <a:lnTo>
                    <a:pt x="44" y="62"/>
                  </a:lnTo>
                  <a:lnTo>
                    <a:pt x="44" y="26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152">
              <a:extLst>
                <a:ext uri="{FF2B5EF4-FFF2-40B4-BE49-F238E27FC236}">
                  <a16:creationId xmlns:a16="http://schemas.microsoft.com/office/drawing/2014/main" id="{3C8B23BF-B5B6-49FC-8E24-12427397B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94513" y="2820988"/>
              <a:ext cx="66675" cy="120650"/>
            </a:xfrm>
            <a:custGeom>
              <a:avLst/>
              <a:gdLst>
                <a:gd name="T0" fmla="*/ 10 w 42"/>
                <a:gd name="T1" fmla="*/ 8 h 76"/>
                <a:gd name="T2" fmla="*/ 0 w 42"/>
                <a:gd name="T3" fmla="*/ 0 h 76"/>
                <a:gd name="T4" fmla="*/ 0 w 42"/>
                <a:gd name="T5" fmla="*/ 49 h 76"/>
                <a:gd name="T6" fmla="*/ 42 w 42"/>
                <a:gd name="T7" fmla="*/ 76 h 76"/>
                <a:gd name="T8" fmla="*/ 42 w 42"/>
                <a:gd name="T9" fmla="*/ 62 h 76"/>
                <a:gd name="T10" fmla="*/ 42 w 42"/>
                <a:gd name="T11" fmla="*/ 26 h 76"/>
                <a:gd name="T12" fmla="*/ 10 w 4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6">
                  <a:moveTo>
                    <a:pt x="10" y="8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42" y="76"/>
                  </a:lnTo>
                  <a:lnTo>
                    <a:pt x="42" y="62"/>
                  </a:lnTo>
                  <a:lnTo>
                    <a:pt x="42" y="26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153">
              <a:extLst>
                <a:ext uri="{FF2B5EF4-FFF2-40B4-BE49-F238E27FC236}">
                  <a16:creationId xmlns:a16="http://schemas.microsoft.com/office/drawing/2014/main" id="{190038A5-F7EA-470A-AD57-CBC6BFAFA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80201" y="2936876"/>
              <a:ext cx="66675" cy="120650"/>
            </a:xfrm>
            <a:custGeom>
              <a:avLst/>
              <a:gdLst>
                <a:gd name="T0" fmla="*/ 11 w 42"/>
                <a:gd name="T1" fmla="*/ 8 h 76"/>
                <a:gd name="T2" fmla="*/ 0 w 42"/>
                <a:gd name="T3" fmla="*/ 0 h 76"/>
                <a:gd name="T4" fmla="*/ 0 w 42"/>
                <a:gd name="T5" fmla="*/ 52 h 76"/>
                <a:gd name="T6" fmla="*/ 42 w 42"/>
                <a:gd name="T7" fmla="*/ 76 h 76"/>
                <a:gd name="T8" fmla="*/ 42 w 42"/>
                <a:gd name="T9" fmla="*/ 62 h 76"/>
                <a:gd name="T10" fmla="*/ 42 w 42"/>
                <a:gd name="T11" fmla="*/ 26 h 76"/>
                <a:gd name="T12" fmla="*/ 11 w 4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6">
                  <a:moveTo>
                    <a:pt x="11" y="8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42" y="76"/>
                  </a:lnTo>
                  <a:lnTo>
                    <a:pt x="42" y="62"/>
                  </a:lnTo>
                  <a:lnTo>
                    <a:pt x="42" y="26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154">
              <a:extLst>
                <a:ext uri="{FF2B5EF4-FFF2-40B4-BE49-F238E27FC236}">
                  <a16:creationId xmlns:a16="http://schemas.microsoft.com/office/drawing/2014/main" id="{348FA5D8-EE81-40CB-BD0F-095A33E9A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77013" y="2998788"/>
              <a:ext cx="71438" cy="120650"/>
            </a:xfrm>
            <a:custGeom>
              <a:avLst/>
              <a:gdLst>
                <a:gd name="T0" fmla="*/ 13 w 45"/>
                <a:gd name="T1" fmla="*/ 8 h 76"/>
                <a:gd name="T2" fmla="*/ 0 w 45"/>
                <a:gd name="T3" fmla="*/ 0 h 76"/>
                <a:gd name="T4" fmla="*/ 0 w 45"/>
                <a:gd name="T5" fmla="*/ 50 h 76"/>
                <a:gd name="T6" fmla="*/ 45 w 45"/>
                <a:gd name="T7" fmla="*/ 76 h 76"/>
                <a:gd name="T8" fmla="*/ 45 w 45"/>
                <a:gd name="T9" fmla="*/ 63 h 76"/>
                <a:gd name="T10" fmla="*/ 45 w 45"/>
                <a:gd name="T11" fmla="*/ 26 h 76"/>
                <a:gd name="T12" fmla="*/ 13 w 45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6">
                  <a:moveTo>
                    <a:pt x="13" y="8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5" y="76"/>
                  </a:lnTo>
                  <a:lnTo>
                    <a:pt x="45" y="63"/>
                  </a:lnTo>
                  <a:lnTo>
                    <a:pt x="45" y="2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155">
              <a:extLst>
                <a:ext uri="{FF2B5EF4-FFF2-40B4-BE49-F238E27FC236}">
                  <a16:creationId xmlns:a16="http://schemas.microsoft.com/office/drawing/2014/main" id="{B858DEAD-797D-4E01-BC57-2B1C48B6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91251" y="2874963"/>
              <a:ext cx="69850" cy="119063"/>
            </a:xfrm>
            <a:custGeom>
              <a:avLst/>
              <a:gdLst>
                <a:gd name="T0" fmla="*/ 31 w 44"/>
                <a:gd name="T1" fmla="*/ 5 h 75"/>
                <a:gd name="T2" fmla="*/ 44 w 44"/>
                <a:gd name="T3" fmla="*/ 0 h 75"/>
                <a:gd name="T4" fmla="*/ 44 w 44"/>
                <a:gd name="T5" fmla="*/ 49 h 75"/>
                <a:gd name="T6" fmla="*/ 0 w 44"/>
                <a:gd name="T7" fmla="*/ 75 h 75"/>
                <a:gd name="T8" fmla="*/ 0 w 44"/>
                <a:gd name="T9" fmla="*/ 60 h 75"/>
                <a:gd name="T10" fmla="*/ 0 w 44"/>
                <a:gd name="T11" fmla="*/ 23 h 75"/>
                <a:gd name="T12" fmla="*/ 31 w 44"/>
                <a:gd name="T13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5">
                  <a:moveTo>
                    <a:pt x="31" y="5"/>
                  </a:moveTo>
                  <a:lnTo>
                    <a:pt x="44" y="0"/>
                  </a:lnTo>
                  <a:lnTo>
                    <a:pt x="44" y="49"/>
                  </a:lnTo>
                  <a:lnTo>
                    <a:pt x="0" y="75"/>
                  </a:lnTo>
                  <a:lnTo>
                    <a:pt x="0" y="60"/>
                  </a:lnTo>
                  <a:lnTo>
                    <a:pt x="0" y="23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156">
              <a:extLst>
                <a:ext uri="{FF2B5EF4-FFF2-40B4-BE49-F238E27FC236}">
                  <a16:creationId xmlns:a16="http://schemas.microsoft.com/office/drawing/2014/main" id="{6E5C84A5-CC52-4A84-BD30-543227309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99201" y="2936876"/>
              <a:ext cx="69850" cy="120650"/>
            </a:xfrm>
            <a:custGeom>
              <a:avLst/>
              <a:gdLst>
                <a:gd name="T0" fmla="*/ 31 w 44"/>
                <a:gd name="T1" fmla="*/ 5 h 76"/>
                <a:gd name="T2" fmla="*/ 44 w 44"/>
                <a:gd name="T3" fmla="*/ 0 h 76"/>
                <a:gd name="T4" fmla="*/ 44 w 44"/>
                <a:gd name="T5" fmla="*/ 49 h 76"/>
                <a:gd name="T6" fmla="*/ 0 w 44"/>
                <a:gd name="T7" fmla="*/ 76 h 76"/>
                <a:gd name="T8" fmla="*/ 0 w 44"/>
                <a:gd name="T9" fmla="*/ 60 h 76"/>
                <a:gd name="T10" fmla="*/ 0 w 44"/>
                <a:gd name="T11" fmla="*/ 23 h 76"/>
                <a:gd name="T12" fmla="*/ 31 w 44"/>
                <a:gd name="T13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5"/>
                  </a:moveTo>
                  <a:lnTo>
                    <a:pt x="44" y="0"/>
                  </a:lnTo>
                  <a:lnTo>
                    <a:pt x="44" y="49"/>
                  </a:lnTo>
                  <a:lnTo>
                    <a:pt x="0" y="76"/>
                  </a:lnTo>
                  <a:lnTo>
                    <a:pt x="0" y="60"/>
                  </a:lnTo>
                  <a:lnTo>
                    <a:pt x="0" y="23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157">
              <a:extLst>
                <a:ext uri="{FF2B5EF4-FFF2-40B4-BE49-F238E27FC236}">
                  <a16:creationId xmlns:a16="http://schemas.microsoft.com/office/drawing/2014/main" id="{C22090B3-C3C4-4C0D-8135-998804CF8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07151" y="2994026"/>
              <a:ext cx="71438" cy="120650"/>
            </a:xfrm>
            <a:custGeom>
              <a:avLst/>
              <a:gdLst>
                <a:gd name="T0" fmla="*/ 32 w 45"/>
                <a:gd name="T1" fmla="*/ 8 h 76"/>
                <a:gd name="T2" fmla="*/ 45 w 45"/>
                <a:gd name="T3" fmla="*/ 0 h 76"/>
                <a:gd name="T4" fmla="*/ 45 w 45"/>
                <a:gd name="T5" fmla="*/ 53 h 76"/>
                <a:gd name="T6" fmla="*/ 0 w 45"/>
                <a:gd name="T7" fmla="*/ 76 h 76"/>
                <a:gd name="T8" fmla="*/ 0 w 45"/>
                <a:gd name="T9" fmla="*/ 63 h 76"/>
                <a:gd name="T10" fmla="*/ 0 w 45"/>
                <a:gd name="T11" fmla="*/ 26 h 76"/>
                <a:gd name="T12" fmla="*/ 32 w 45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6">
                  <a:moveTo>
                    <a:pt x="32" y="8"/>
                  </a:moveTo>
                  <a:lnTo>
                    <a:pt x="45" y="0"/>
                  </a:lnTo>
                  <a:lnTo>
                    <a:pt x="45" y="53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158">
              <a:extLst>
                <a:ext uri="{FF2B5EF4-FFF2-40B4-BE49-F238E27FC236}">
                  <a16:creationId xmlns:a16="http://schemas.microsoft.com/office/drawing/2014/main" id="{30367244-ABCC-433A-9C47-053ABD997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83301" y="2813051"/>
              <a:ext cx="69850" cy="119063"/>
            </a:xfrm>
            <a:custGeom>
              <a:avLst/>
              <a:gdLst>
                <a:gd name="T0" fmla="*/ 31 w 44"/>
                <a:gd name="T1" fmla="*/ 8 h 75"/>
                <a:gd name="T2" fmla="*/ 44 w 44"/>
                <a:gd name="T3" fmla="*/ 0 h 75"/>
                <a:gd name="T4" fmla="*/ 44 w 44"/>
                <a:gd name="T5" fmla="*/ 52 h 75"/>
                <a:gd name="T6" fmla="*/ 0 w 44"/>
                <a:gd name="T7" fmla="*/ 75 h 75"/>
                <a:gd name="T8" fmla="*/ 0 w 44"/>
                <a:gd name="T9" fmla="*/ 62 h 75"/>
                <a:gd name="T10" fmla="*/ 0 w 44"/>
                <a:gd name="T11" fmla="*/ 26 h 75"/>
                <a:gd name="T12" fmla="*/ 31 w 44"/>
                <a:gd name="T1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5">
                  <a:moveTo>
                    <a:pt x="31" y="8"/>
                  </a:moveTo>
                  <a:lnTo>
                    <a:pt x="44" y="0"/>
                  </a:lnTo>
                  <a:lnTo>
                    <a:pt x="44" y="52"/>
                  </a:lnTo>
                  <a:lnTo>
                    <a:pt x="0" y="75"/>
                  </a:lnTo>
                  <a:lnTo>
                    <a:pt x="0" y="62"/>
                  </a:lnTo>
                  <a:lnTo>
                    <a:pt x="0" y="26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159">
              <a:extLst>
                <a:ext uri="{FF2B5EF4-FFF2-40B4-BE49-F238E27FC236}">
                  <a16:creationId xmlns:a16="http://schemas.microsoft.com/office/drawing/2014/main" id="{693A464F-2378-4AB5-8BFD-921D762DF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86563" y="3003551"/>
              <a:ext cx="69850" cy="119063"/>
            </a:xfrm>
            <a:custGeom>
              <a:avLst/>
              <a:gdLst>
                <a:gd name="T0" fmla="*/ 10 w 44"/>
                <a:gd name="T1" fmla="*/ 7 h 75"/>
                <a:gd name="T2" fmla="*/ 0 w 44"/>
                <a:gd name="T3" fmla="*/ 0 h 75"/>
                <a:gd name="T4" fmla="*/ 0 w 44"/>
                <a:gd name="T5" fmla="*/ 49 h 75"/>
                <a:gd name="T6" fmla="*/ 44 w 44"/>
                <a:gd name="T7" fmla="*/ 75 h 75"/>
                <a:gd name="T8" fmla="*/ 44 w 44"/>
                <a:gd name="T9" fmla="*/ 62 h 75"/>
                <a:gd name="T10" fmla="*/ 44 w 44"/>
                <a:gd name="T11" fmla="*/ 26 h 75"/>
                <a:gd name="T12" fmla="*/ 10 w 44"/>
                <a:gd name="T13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5">
                  <a:moveTo>
                    <a:pt x="10" y="7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44" y="75"/>
                  </a:lnTo>
                  <a:lnTo>
                    <a:pt x="44" y="62"/>
                  </a:lnTo>
                  <a:lnTo>
                    <a:pt x="44" y="26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160">
              <a:extLst>
                <a:ext uri="{FF2B5EF4-FFF2-40B4-BE49-F238E27FC236}">
                  <a16:creationId xmlns:a16="http://schemas.microsoft.com/office/drawing/2014/main" id="{F4603CC4-4ABD-4388-BA92-6A4681EB6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94513" y="2949576"/>
              <a:ext cx="66675" cy="119063"/>
            </a:xfrm>
            <a:custGeom>
              <a:avLst/>
              <a:gdLst>
                <a:gd name="T0" fmla="*/ 10 w 42"/>
                <a:gd name="T1" fmla="*/ 8 h 75"/>
                <a:gd name="T2" fmla="*/ 0 w 42"/>
                <a:gd name="T3" fmla="*/ 0 h 75"/>
                <a:gd name="T4" fmla="*/ 0 w 42"/>
                <a:gd name="T5" fmla="*/ 49 h 75"/>
                <a:gd name="T6" fmla="*/ 42 w 42"/>
                <a:gd name="T7" fmla="*/ 75 h 75"/>
                <a:gd name="T8" fmla="*/ 42 w 42"/>
                <a:gd name="T9" fmla="*/ 62 h 75"/>
                <a:gd name="T10" fmla="*/ 42 w 42"/>
                <a:gd name="T11" fmla="*/ 26 h 75"/>
                <a:gd name="T12" fmla="*/ 10 w 42"/>
                <a:gd name="T1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5">
                  <a:moveTo>
                    <a:pt x="10" y="8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42" y="75"/>
                  </a:lnTo>
                  <a:lnTo>
                    <a:pt x="42" y="62"/>
                  </a:lnTo>
                  <a:lnTo>
                    <a:pt x="42" y="26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161">
              <a:extLst>
                <a:ext uri="{FF2B5EF4-FFF2-40B4-BE49-F238E27FC236}">
                  <a16:creationId xmlns:a16="http://schemas.microsoft.com/office/drawing/2014/main" id="{AEE207A4-E0C6-4B50-AE88-948949B3E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80201" y="3065463"/>
              <a:ext cx="66675" cy="119063"/>
            </a:xfrm>
            <a:custGeom>
              <a:avLst/>
              <a:gdLst>
                <a:gd name="T0" fmla="*/ 11 w 42"/>
                <a:gd name="T1" fmla="*/ 8 h 75"/>
                <a:gd name="T2" fmla="*/ 0 w 42"/>
                <a:gd name="T3" fmla="*/ 0 h 75"/>
                <a:gd name="T4" fmla="*/ 0 w 42"/>
                <a:gd name="T5" fmla="*/ 49 h 75"/>
                <a:gd name="T6" fmla="*/ 42 w 42"/>
                <a:gd name="T7" fmla="*/ 75 h 75"/>
                <a:gd name="T8" fmla="*/ 42 w 42"/>
                <a:gd name="T9" fmla="*/ 62 h 75"/>
                <a:gd name="T10" fmla="*/ 42 w 42"/>
                <a:gd name="T11" fmla="*/ 26 h 75"/>
                <a:gd name="T12" fmla="*/ 11 w 42"/>
                <a:gd name="T1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5">
                  <a:moveTo>
                    <a:pt x="11" y="8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42" y="75"/>
                  </a:lnTo>
                  <a:lnTo>
                    <a:pt x="42" y="62"/>
                  </a:lnTo>
                  <a:lnTo>
                    <a:pt x="42" y="26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162">
              <a:extLst>
                <a:ext uri="{FF2B5EF4-FFF2-40B4-BE49-F238E27FC236}">
                  <a16:creationId xmlns:a16="http://schemas.microsoft.com/office/drawing/2014/main" id="{19176AFC-0C0B-42D7-96F7-A8D8D484C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77013" y="3127376"/>
              <a:ext cx="71438" cy="119063"/>
            </a:xfrm>
            <a:custGeom>
              <a:avLst/>
              <a:gdLst>
                <a:gd name="T0" fmla="*/ 13 w 45"/>
                <a:gd name="T1" fmla="*/ 5 h 75"/>
                <a:gd name="T2" fmla="*/ 0 w 45"/>
                <a:gd name="T3" fmla="*/ 0 h 75"/>
                <a:gd name="T4" fmla="*/ 0 w 45"/>
                <a:gd name="T5" fmla="*/ 49 h 75"/>
                <a:gd name="T6" fmla="*/ 45 w 45"/>
                <a:gd name="T7" fmla="*/ 75 h 75"/>
                <a:gd name="T8" fmla="*/ 45 w 45"/>
                <a:gd name="T9" fmla="*/ 60 h 75"/>
                <a:gd name="T10" fmla="*/ 45 w 45"/>
                <a:gd name="T11" fmla="*/ 23 h 75"/>
                <a:gd name="T12" fmla="*/ 13 w 45"/>
                <a:gd name="T13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5">
                  <a:moveTo>
                    <a:pt x="13" y="5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45" y="75"/>
                  </a:lnTo>
                  <a:lnTo>
                    <a:pt x="45" y="60"/>
                  </a:lnTo>
                  <a:lnTo>
                    <a:pt x="45" y="23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163">
              <a:extLst>
                <a:ext uri="{FF2B5EF4-FFF2-40B4-BE49-F238E27FC236}">
                  <a16:creationId xmlns:a16="http://schemas.microsoft.com/office/drawing/2014/main" id="{2B112646-E055-49C0-BE7F-D9F7698E7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91251" y="2998788"/>
              <a:ext cx="69850" cy="120650"/>
            </a:xfrm>
            <a:custGeom>
              <a:avLst/>
              <a:gdLst>
                <a:gd name="T0" fmla="*/ 31 w 44"/>
                <a:gd name="T1" fmla="*/ 8 h 76"/>
                <a:gd name="T2" fmla="*/ 44 w 44"/>
                <a:gd name="T3" fmla="*/ 0 h 76"/>
                <a:gd name="T4" fmla="*/ 44 w 44"/>
                <a:gd name="T5" fmla="*/ 52 h 76"/>
                <a:gd name="T6" fmla="*/ 0 w 44"/>
                <a:gd name="T7" fmla="*/ 76 h 76"/>
                <a:gd name="T8" fmla="*/ 0 w 44"/>
                <a:gd name="T9" fmla="*/ 63 h 76"/>
                <a:gd name="T10" fmla="*/ 0 w 44"/>
                <a:gd name="T11" fmla="*/ 26 h 76"/>
                <a:gd name="T12" fmla="*/ 31 w 44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8"/>
                  </a:moveTo>
                  <a:lnTo>
                    <a:pt x="44" y="0"/>
                  </a:lnTo>
                  <a:lnTo>
                    <a:pt x="44" y="52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6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164">
              <a:extLst>
                <a:ext uri="{FF2B5EF4-FFF2-40B4-BE49-F238E27FC236}">
                  <a16:creationId xmlns:a16="http://schemas.microsoft.com/office/drawing/2014/main" id="{7DE77FF1-1B2E-495F-A81C-99F687F6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99201" y="3060701"/>
              <a:ext cx="69850" cy="120650"/>
            </a:xfrm>
            <a:custGeom>
              <a:avLst/>
              <a:gdLst>
                <a:gd name="T0" fmla="*/ 31 w 44"/>
                <a:gd name="T1" fmla="*/ 8 h 76"/>
                <a:gd name="T2" fmla="*/ 44 w 44"/>
                <a:gd name="T3" fmla="*/ 0 h 76"/>
                <a:gd name="T4" fmla="*/ 44 w 44"/>
                <a:gd name="T5" fmla="*/ 52 h 76"/>
                <a:gd name="T6" fmla="*/ 0 w 44"/>
                <a:gd name="T7" fmla="*/ 76 h 76"/>
                <a:gd name="T8" fmla="*/ 0 w 44"/>
                <a:gd name="T9" fmla="*/ 63 h 76"/>
                <a:gd name="T10" fmla="*/ 0 w 44"/>
                <a:gd name="T11" fmla="*/ 26 h 76"/>
                <a:gd name="T12" fmla="*/ 31 w 44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8"/>
                  </a:moveTo>
                  <a:lnTo>
                    <a:pt x="44" y="0"/>
                  </a:lnTo>
                  <a:lnTo>
                    <a:pt x="44" y="52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6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165">
              <a:extLst>
                <a:ext uri="{FF2B5EF4-FFF2-40B4-BE49-F238E27FC236}">
                  <a16:creationId xmlns:a16="http://schemas.microsoft.com/office/drawing/2014/main" id="{FC2CF970-CFA6-4092-94AB-3A620977F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07151" y="3122613"/>
              <a:ext cx="71438" cy="120650"/>
            </a:xfrm>
            <a:custGeom>
              <a:avLst/>
              <a:gdLst>
                <a:gd name="T0" fmla="*/ 32 w 45"/>
                <a:gd name="T1" fmla="*/ 8 h 76"/>
                <a:gd name="T2" fmla="*/ 45 w 45"/>
                <a:gd name="T3" fmla="*/ 0 h 76"/>
                <a:gd name="T4" fmla="*/ 45 w 45"/>
                <a:gd name="T5" fmla="*/ 50 h 76"/>
                <a:gd name="T6" fmla="*/ 0 w 45"/>
                <a:gd name="T7" fmla="*/ 76 h 76"/>
                <a:gd name="T8" fmla="*/ 0 w 45"/>
                <a:gd name="T9" fmla="*/ 63 h 76"/>
                <a:gd name="T10" fmla="*/ 0 w 45"/>
                <a:gd name="T11" fmla="*/ 26 h 76"/>
                <a:gd name="T12" fmla="*/ 32 w 45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6">
                  <a:moveTo>
                    <a:pt x="32" y="8"/>
                  </a:moveTo>
                  <a:lnTo>
                    <a:pt x="45" y="0"/>
                  </a:lnTo>
                  <a:lnTo>
                    <a:pt x="45" y="50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166">
              <a:extLst>
                <a:ext uri="{FF2B5EF4-FFF2-40B4-BE49-F238E27FC236}">
                  <a16:creationId xmlns:a16="http://schemas.microsoft.com/office/drawing/2014/main" id="{93402041-07FD-4F5C-AF34-5EF244F5B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83301" y="2941638"/>
              <a:ext cx="69850" cy="119063"/>
            </a:xfrm>
            <a:custGeom>
              <a:avLst/>
              <a:gdLst>
                <a:gd name="T0" fmla="*/ 31 w 44"/>
                <a:gd name="T1" fmla="*/ 7 h 75"/>
                <a:gd name="T2" fmla="*/ 44 w 44"/>
                <a:gd name="T3" fmla="*/ 0 h 75"/>
                <a:gd name="T4" fmla="*/ 44 w 44"/>
                <a:gd name="T5" fmla="*/ 49 h 75"/>
                <a:gd name="T6" fmla="*/ 0 w 44"/>
                <a:gd name="T7" fmla="*/ 75 h 75"/>
                <a:gd name="T8" fmla="*/ 0 w 44"/>
                <a:gd name="T9" fmla="*/ 62 h 75"/>
                <a:gd name="T10" fmla="*/ 0 w 44"/>
                <a:gd name="T11" fmla="*/ 26 h 75"/>
                <a:gd name="T12" fmla="*/ 31 w 44"/>
                <a:gd name="T13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5">
                  <a:moveTo>
                    <a:pt x="31" y="7"/>
                  </a:moveTo>
                  <a:lnTo>
                    <a:pt x="44" y="0"/>
                  </a:lnTo>
                  <a:lnTo>
                    <a:pt x="44" y="49"/>
                  </a:lnTo>
                  <a:lnTo>
                    <a:pt x="0" y="75"/>
                  </a:lnTo>
                  <a:lnTo>
                    <a:pt x="0" y="62"/>
                  </a:lnTo>
                  <a:lnTo>
                    <a:pt x="0" y="26"/>
                  </a:lnTo>
                  <a:lnTo>
                    <a:pt x="31" y="7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167">
              <a:extLst>
                <a:ext uri="{FF2B5EF4-FFF2-40B4-BE49-F238E27FC236}">
                  <a16:creationId xmlns:a16="http://schemas.microsoft.com/office/drawing/2014/main" id="{3D28F11E-88BF-48AA-A734-A151E3438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86563" y="3130551"/>
              <a:ext cx="69850" cy="120650"/>
            </a:xfrm>
            <a:custGeom>
              <a:avLst/>
              <a:gdLst>
                <a:gd name="T0" fmla="*/ 10 w 44"/>
                <a:gd name="T1" fmla="*/ 8 h 76"/>
                <a:gd name="T2" fmla="*/ 0 w 44"/>
                <a:gd name="T3" fmla="*/ 0 h 76"/>
                <a:gd name="T4" fmla="*/ 0 w 44"/>
                <a:gd name="T5" fmla="*/ 50 h 76"/>
                <a:gd name="T6" fmla="*/ 44 w 44"/>
                <a:gd name="T7" fmla="*/ 76 h 76"/>
                <a:gd name="T8" fmla="*/ 44 w 44"/>
                <a:gd name="T9" fmla="*/ 63 h 76"/>
                <a:gd name="T10" fmla="*/ 44 w 44"/>
                <a:gd name="T11" fmla="*/ 27 h 76"/>
                <a:gd name="T12" fmla="*/ 10 w 44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10" y="8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4" y="76"/>
                  </a:lnTo>
                  <a:lnTo>
                    <a:pt x="44" y="63"/>
                  </a:lnTo>
                  <a:lnTo>
                    <a:pt x="44" y="27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168">
              <a:extLst>
                <a:ext uri="{FF2B5EF4-FFF2-40B4-BE49-F238E27FC236}">
                  <a16:creationId xmlns:a16="http://schemas.microsoft.com/office/drawing/2014/main" id="{38FB77A0-8607-490E-AF9E-A44BB66B1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94513" y="3078163"/>
              <a:ext cx="66675" cy="119063"/>
            </a:xfrm>
            <a:custGeom>
              <a:avLst/>
              <a:gdLst>
                <a:gd name="T0" fmla="*/ 10 w 42"/>
                <a:gd name="T1" fmla="*/ 5 h 75"/>
                <a:gd name="T2" fmla="*/ 0 w 42"/>
                <a:gd name="T3" fmla="*/ 0 h 75"/>
                <a:gd name="T4" fmla="*/ 0 w 42"/>
                <a:gd name="T5" fmla="*/ 49 h 75"/>
                <a:gd name="T6" fmla="*/ 42 w 42"/>
                <a:gd name="T7" fmla="*/ 75 h 75"/>
                <a:gd name="T8" fmla="*/ 42 w 42"/>
                <a:gd name="T9" fmla="*/ 60 h 75"/>
                <a:gd name="T10" fmla="*/ 42 w 42"/>
                <a:gd name="T11" fmla="*/ 23 h 75"/>
                <a:gd name="T12" fmla="*/ 10 w 42"/>
                <a:gd name="T13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5">
                  <a:moveTo>
                    <a:pt x="10" y="5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42" y="75"/>
                  </a:lnTo>
                  <a:lnTo>
                    <a:pt x="42" y="60"/>
                  </a:lnTo>
                  <a:lnTo>
                    <a:pt x="42" y="23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169">
              <a:extLst>
                <a:ext uri="{FF2B5EF4-FFF2-40B4-BE49-F238E27FC236}">
                  <a16:creationId xmlns:a16="http://schemas.microsoft.com/office/drawing/2014/main" id="{447BDD5A-8B6B-409D-ADB5-DF8654CAD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80201" y="3194051"/>
              <a:ext cx="66675" cy="119063"/>
            </a:xfrm>
            <a:custGeom>
              <a:avLst/>
              <a:gdLst>
                <a:gd name="T0" fmla="*/ 11 w 42"/>
                <a:gd name="T1" fmla="*/ 5 h 75"/>
                <a:gd name="T2" fmla="*/ 0 w 42"/>
                <a:gd name="T3" fmla="*/ 0 h 75"/>
                <a:gd name="T4" fmla="*/ 0 w 42"/>
                <a:gd name="T5" fmla="*/ 49 h 75"/>
                <a:gd name="T6" fmla="*/ 42 w 42"/>
                <a:gd name="T7" fmla="*/ 75 h 75"/>
                <a:gd name="T8" fmla="*/ 42 w 42"/>
                <a:gd name="T9" fmla="*/ 59 h 75"/>
                <a:gd name="T10" fmla="*/ 42 w 42"/>
                <a:gd name="T11" fmla="*/ 23 h 75"/>
                <a:gd name="T12" fmla="*/ 11 w 42"/>
                <a:gd name="T13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5">
                  <a:moveTo>
                    <a:pt x="11" y="5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42" y="75"/>
                  </a:lnTo>
                  <a:lnTo>
                    <a:pt x="42" y="59"/>
                  </a:lnTo>
                  <a:lnTo>
                    <a:pt x="42" y="23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170">
              <a:extLst>
                <a:ext uri="{FF2B5EF4-FFF2-40B4-BE49-F238E27FC236}">
                  <a16:creationId xmlns:a16="http://schemas.microsoft.com/office/drawing/2014/main" id="{373FA711-D769-4939-A935-C6E872AE3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77013" y="3251201"/>
              <a:ext cx="71438" cy="120650"/>
            </a:xfrm>
            <a:custGeom>
              <a:avLst/>
              <a:gdLst>
                <a:gd name="T0" fmla="*/ 13 w 45"/>
                <a:gd name="T1" fmla="*/ 8 h 76"/>
                <a:gd name="T2" fmla="*/ 0 w 45"/>
                <a:gd name="T3" fmla="*/ 0 h 76"/>
                <a:gd name="T4" fmla="*/ 0 w 45"/>
                <a:gd name="T5" fmla="*/ 52 h 76"/>
                <a:gd name="T6" fmla="*/ 45 w 45"/>
                <a:gd name="T7" fmla="*/ 76 h 76"/>
                <a:gd name="T8" fmla="*/ 45 w 45"/>
                <a:gd name="T9" fmla="*/ 63 h 76"/>
                <a:gd name="T10" fmla="*/ 45 w 45"/>
                <a:gd name="T11" fmla="*/ 26 h 76"/>
                <a:gd name="T12" fmla="*/ 13 w 45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6">
                  <a:moveTo>
                    <a:pt x="13" y="8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45" y="76"/>
                  </a:lnTo>
                  <a:lnTo>
                    <a:pt x="45" y="63"/>
                  </a:lnTo>
                  <a:lnTo>
                    <a:pt x="45" y="2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171">
              <a:extLst>
                <a:ext uri="{FF2B5EF4-FFF2-40B4-BE49-F238E27FC236}">
                  <a16:creationId xmlns:a16="http://schemas.microsoft.com/office/drawing/2014/main" id="{B394A052-21AF-4DC4-95CF-4E7434C51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91251" y="3127376"/>
              <a:ext cx="69850" cy="119063"/>
            </a:xfrm>
            <a:custGeom>
              <a:avLst/>
              <a:gdLst>
                <a:gd name="T0" fmla="*/ 31 w 44"/>
                <a:gd name="T1" fmla="*/ 8 h 75"/>
                <a:gd name="T2" fmla="*/ 44 w 44"/>
                <a:gd name="T3" fmla="*/ 0 h 75"/>
                <a:gd name="T4" fmla="*/ 44 w 44"/>
                <a:gd name="T5" fmla="*/ 52 h 75"/>
                <a:gd name="T6" fmla="*/ 0 w 44"/>
                <a:gd name="T7" fmla="*/ 75 h 75"/>
                <a:gd name="T8" fmla="*/ 0 w 44"/>
                <a:gd name="T9" fmla="*/ 62 h 75"/>
                <a:gd name="T10" fmla="*/ 0 w 44"/>
                <a:gd name="T11" fmla="*/ 26 h 75"/>
                <a:gd name="T12" fmla="*/ 31 w 44"/>
                <a:gd name="T1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5">
                  <a:moveTo>
                    <a:pt x="31" y="8"/>
                  </a:moveTo>
                  <a:lnTo>
                    <a:pt x="44" y="0"/>
                  </a:lnTo>
                  <a:lnTo>
                    <a:pt x="44" y="52"/>
                  </a:lnTo>
                  <a:lnTo>
                    <a:pt x="0" y="75"/>
                  </a:lnTo>
                  <a:lnTo>
                    <a:pt x="0" y="62"/>
                  </a:lnTo>
                  <a:lnTo>
                    <a:pt x="0" y="26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172">
              <a:extLst>
                <a:ext uri="{FF2B5EF4-FFF2-40B4-BE49-F238E27FC236}">
                  <a16:creationId xmlns:a16="http://schemas.microsoft.com/office/drawing/2014/main" id="{A175F441-98F7-479D-A414-53CAC7464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99201" y="3189288"/>
              <a:ext cx="69850" cy="120650"/>
            </a:xfrm>
            <a:custGeom>
              <a:avLst/>
              <a:gdLst>
                <a:gd name="T0" fmla="*/ 31 w 44"/>
                <a:gd name="T1" fmla="*/ 8 h 76"/>
                <a:gd name="T2" fmla="*/ 44 w 44"/>
                <a:gd name="T3" fmla="*/ 0 h 76"/>
                <a:gd name="T4" fmla="*/ 44 w 44"/>
                <a:gd name="T5" fmla="*/ 49 h 76"/>
                <a:gd name="T6" fmla="*/ 0 w 44"/>
                <a:gd name="T7" fmla="*/ 76 h 76"/>
                <a:gd name="T8" fmla="*/ 0 w 44"/>
                <a:gd name="T9" fmla="*/ 62 h 76"/>
                <a:gd name="T10" fmla="*/ 0 w 44"/>
                <a:gd name="T11" fmla="*/ 26 h 76"/>
                <a:gd name="T12" fmla="*/ 31 w 44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8"/>
                  </a:moveTo>
                  <a:lnTo>
                    <a:pt x="44" y="0"/>
                  </a:lnTo>
                  <a:lnTo>
                    <a:pt x="44" y="49"/>
                  </a:lnTo>
                  <a:lnTo>
                    <a:pt x="0" y="76"/>
                  </a:lnTo>
                  <a:lnTo>
                    <a:pt x="0" y="62"/>
                  </a:lnTo>
                  <a:lnTo>
                    <a:pt x="0" y="26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173">
              <a:extLst>
                <a:ext uri="{FF2B5EF4-FFF2-40B4-BE49-F238E27FC236}">
                  <a16:creationId xmlns:a16="http://schemas.microsoft.com/office/drawing/2014/main" id="{6A7D50A2-804A-4612-97D3-3F1A609D0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07151" y="3251201"/>
              <a:ext cx="71438" cy="120650"/>
            </a:xfrm>
            <a:custGeom>
              <a:avLst/>
              <a:gdLst>
                <a:gd name="T0" fmla="*/ 32 w 45"/>
                <a:gd name="T1" fmla="*/ 5 h 76"/>
                <a:gd name="T2" fmla="*/ 45 w 45"/>
                <a:gd name="T3" fmla="*/ 0 h 76"/>
                <a:gd name="T4" fmla="*/ 45 w 45"/>
                <a:gd name="T5" fmla="*/ 50 h 76"/>
                <a:gd name="T6" fmla="*/ 0 w 45"/>
                <a:gd name="T7" fmla="*/ 76 h 76"/>
                <a:gd name="T8" fmla="*/ 0 w 45"/>
                <a:gd name="T9" fmla="*/ 63 h 76"/>
                <a:gd name="T10" fmla="*/ 0 w 45"/>
                <a:gd name="T11" fmla="*/ 23 h 76"/>
                <a:gd name="T12" fmla="*/ 32 w 45"/>
                <a:gd name="T13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6">
                  <a:moveTo>
                    <a:pt x="32" y="5"/>
                  </a:moveTo>
                  <a:lnTo>
                    <a:pt x="45" y="0"/>
                  </a:lnTo>
                  <a:lnTo>
                    <a:pt x="45" y="50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3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174">
              <a:extLst>
                <a:ext uri="{FF2B5EF4-FFF2-40B4-BE49-F238E27FC236}">
                  <a16:creationId xmlns:a16="http://schemas.microsoft.com/office/drawing/2014/main" id="{B4CCEA4A-1DF0-4833-8920-F21D755D4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83301" y="3068638"/>
              <a:ext cx="69850" cy="120650"/>
            </a:xfrm>
            <a:custGeom>
              <a:avLst/>
              <a:gdLst>
                <a:gd name="T0" fmla="*/ 31 w 44"/>
                <a:gd name="T1" fmla="*/ 8 h 76"/>
                <a:gd name="T2" fmla="*/ 44 w 44"/>
                <a:gd name="T3" fmla="*/ 0 h 76"/>
                <a:gd name="T4" fmla="*/ 44 w 44"/>
                <a:gd name="T5" fmla="*/ 50 h 76"/>
                <a:gd name="T6" fmla="*/ 0 w 44"/>
                <a:gd name="T7" fmla="*/ 76 h 76"/>
                <a:gd name="T8" fmla="*/ 0 w 44"/>
                <a:gd name="T9" fmla="*/ 63 h 76"/>
                <a:gd name="T10" fmla="*/ 0 w 44"/>
                <a:gd name="T11" fmla="*/ 26 h 76"/>
                <a:gd name="T12" fmla="*/ 31 w 44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8"/>
                  </a:moveTo>
                  <a:lnTo>
                    <a:pt x="44" y="0"/>
                  </a:lnTo>
                  <a:lnTo>
                    <a:pt x="44" y="50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6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Freeform 175">
              <a:extLst>
                <a:ext uri="{FF2B5EF4-FFF2-40B4-BE49-F238E27FC236}">
                  <a16:creationId xmlns:a16="http://schemas.microsoft.com/office/drawing/2014/main" id="{CDC23AD5-1ED2-49D1-AABA-93DD1AACB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86563" y="3259138"/>
              <a:ext cx="69850" cy="120650"/>
            </a:xfrm>
            <a:custGeom>
              <a:avLst/>
              <a:gdLst>
                <a:gd name="T0" fmla="*/ 10 w 44"/>
                <a:gd name="T1" fmla="*/ 5 h 76"/>
                <a:gd name="T2" fmla="*/ 0 w 44"/>
                <a:gd name="T3" fmla="*/ 0 h 76"/>
                <a:gd name="T4" fmla="*/ 0 w 44"/>
                <a:gd name="T5" fmla="*/ 50 h 76"/>
                <a:gd name="T6" fmla="*/ 44 w 44"/>
                <a:gd name="T7" fmla="*/ 76 h 76"/>
                <a:gd name="T8" fmla="*/ 44 w 44"/>
                <a:gd name="T9" fmla="*/ 60 h 76"/>
                <a:gd name="T10" fmla="*/ 44 w 44"/>
                <a:gd name="T11" fmla="*/ 24 h 76"/>
                <a:gd name="T12" fmla="*/ 10 w 44"/>
                <a:gd name="T13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10" y="5"/>
                  </a:moveTo>
                  <a:lnTo>
                    <a:pt x="0" y="0"/>
                  </a:lnTo>
                  <a:lnTo>
                    <a:pt x="0" y="50"/>
                  </a:lnTo>
                  <a:lnTo>
                    <a:pt x="44" y="76"/>
                  </a:lnTo>
                  <a:lnTo>
                    <a:pt x="44" y="60"/>
                  </a:lnTo>
                  <a:lnTo>
                    <a:pt x="44" y="24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Freeform 176">
              <a:extLst>
                <a:ext uri="{FF2B5EF4-FFF2-40B4-BE49-F238E27FC236}">
                  <a16:creationId xmlns:a16="http://schemas.microsoft.com/office/drawing/2014/main" id="{7D08E226-CACF-4997-B48E-7BBD0B1DA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94513" y="3201988"/>
              <a:ext cx="66675" cy="119063"/>
            </a:xfrm>
            <a:custGeom>
              <a:avLst/>
              <a:gdLst>
                <a:gd name="T0" fmla="*/ 10 w 42"/>
                <a:gd name="T1" fmla="*/ 8 h 75"/>
                <a:gd name="T2" fmla="*/ 0 w 42"/>
                <a:gd name="T3" fmla="*/ 0 h 75"/>
                <a:gd name="T4" fmla="*/ 0 w 42"/>
                <a:gd name="T5" fmla="*/ 52 h 75"/>
                <a:gd name="T6" fmla="*/ 42 w 42"/>
                <a:gd name="T7" fmla="*/ 75 h 75"/>
                <a:gd name="T8" fmla="*/ 42 w 42"/>
                <a:gd name="T9" fmla="*/ 62 h 75"/>
                <a:gd name="T10" fmla="*/ 42 w 42"/>
                <a:gd name="T11" fmla="*/ 26 h 75"/>
                <a:gd name="T12" fmla="*/ 10 w 42"/>
                <a:gd name="T1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5">
                  <a:moveTo>
                    <a:pt x="10" y="8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42" y="75"/>
                  </a:lnTo>
                  <a:lnTo>
                    <a:pt x="42" y="62"/>
                  </a:lnTo>
                  <a:lnTo>
                    <a:pt x="42" y="26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177">
              <a:extLst>
                <a:ext uri="{FF2B5EF4-FFF2-40B4-BE49-F238E27FC236}">
                  <a16:creationId xmlns:a16="http://schemas.microsoft.com/office/drawing/2014/main" id="{1C267ABB-8EE7-40CF-B084-A941E643B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80201" y="3317876"/>
              <a:ext cx="66675" cy="119063"/>
            </a:xfrm>
            <a:custGeom>
              <a:avLst/>
              <a:gdLst>
                <a:gd name="T0" fmla="*/ 11 w 42"/>
                <a:gd name="T1" fmla="*/ 8 h 75"/>
                <a:gd name="T2" fmla="*/ 0 w 42"/>
                <a:gd name="T3" fmla="*/ 0 h 75"/>
                <a:gd name="T4" fmla="*/ 0 w 42"/>
                <a:gd name="T5" fmla="*/ 52 h 75"/>
                <a:gd name="T6" fmla="*/ 42 w 42"/>
                <a:gd name="T7" fmla="*/ 75 h 75"/>
                <a:gd name="T8" fmla="*/ 42 w 42"/>
                <a:gd name="T9" fmla="*/ 62 h 75"/>
                <a:gd name="T10" fmla="*/ 42 w 42"/>
                <a:gd name="T11" fmla="*/ 26 h 75"/>
                <a:gd name="T12" fmla="*/ 11 w 42"/>
                <a:gd name="T1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5">
                  <a:moveTo>
                    <a:pt x="11" y="8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42" y="75"/>
                  </a:lnTo>
                  <a:lnTo>
                    <a:pt x="42" y="62"/>
                  </a:lnTo>
                  <a:lnTo>
                    <a:pt x="42" y="26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Freeform 178">
              <a:extLst>
                <a:ext uri="{FF2B5EF4-FFF2-40B4-BE49-F238E27FC236}">
                  <a16:creationId xmlns:a16="http://schemas.microsoft.com/office/drawing/2014/main" id="{5D1EF334-5A7F-42D3-9558-F4536ADE4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77013" y="3379788"/>
              <a:ext cx="71438" cy="119063"/>
            </a:xfrm>
            <a:custGeom>
              <a:avLst/>
              <a:gdLst>
                <a:gd name="T0" fmla="*/ 13 w 45"/>
                <a:gd name="T1" fmla="*/ 8 h 75"/>
                <a:gd name="T2" fmla="*/ 0 w 45"/>
                <a:gd name="T3" fmla="*/ 0 h 75"/>
                <a:gd name="T4" fmla="*/ 0 w 45"/>
                <a:gd name="T5" fmla="*/ 49 h 75"/>
                <a:gd name="T6" fmla="*/ 45 w 45"/>
                <a:gd name="T7" fmla="*/ 75 h 75"/>
                <a:gd name="T8" fmla="*/ 45 w 45"/>
                <a:gd name="T9" fmla="*/ 62 h 75"/>
                <a:gd name="T10" fmla="*/ 45 w 45"/>
                <a:gd name="T11" fmla="*/ 26 h 75"/>
                <a:gd name="T12" fmla="*/ 13 w 45"/>
                <a:gd name="T1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5">
                  <a:moveTo>
                    <a:pt x="13" y="8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45" y="75"/>
                  </a:lnTo>
                  <a:lnTo>
                    <a:pt x="45" y="62"/>
                  </a:lnTo>
                  <a:lnTo>
                    <a:pt x="45" y="2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Freeform 179">
              <a:extLst>
                <a:ext uri="{FF2B5EF4-FFF2-40B4-BE49-F238E27FC236}">
                  <a16:creationId xmlns:a16="http://schemas.microsoft.com/office/drawing/2014/main" id="{F292BAD4-8778-4354-929F-1D1BD482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91251" y="3255963"/>
              <a:ext cx="69850" cy="119063"/>
            </a:xfrm>
            <a:custGeom>
              <a:avLst/>
              <a:gdLst>
                <a:gd name="T0" fmla="*/ 31 w 44"/>
                <a:gd name="T1" fmla="*/ 7 h 75"/>
                <a:gd name="T2" fmla="*/ 44 w 44"/>
                <a:gd name="T3" fmla="*/ 0 h 75"/>
                <a:gd name="T4" fmla="*/ 44 w 44"/>
                <a:gd name="T5" fmla="*/ 49 h 75"/>
                <a:gd name="T6" fmla="*/ 0 w 44"/>
                <a:gd name="T7" fmla="*/ 75 h 75"/>
                <a:gd name="T8" fmla="*/ 0 w 44"/>
                <a:gd name="T9" fmla="*/ 62 h 75"/>
                <a:gd name="T10" fmla="*/ 0 w 44"/>
                <a:gd name="T11" fmla="*/ 26 h 75"/>
                <a:gd name="T12" fmla="*/ 31 w 44"/>
                <a:gd name="T13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5">
                  <a:moveTo>
                    <a:pt x="31" y="7"/>
                  </a:moveTo>
                  <a:lnTo>
                    <a:pt x="44" y="0"/>
                  </a:lnTo>
                  <a:lnTo>
                    <a:pt x="44" y="49"/>
                  </a:lnTo>
                  <a:lnTo>
                    <a:pt x="0" y="75"/>
                  </a:lnTo>
                  <a:lnTo>
                    <a:pt x="0" y="62"/>
                  </a:lnTo>
                  <a:lnTo>
                    <a:pt x="0" y="26"/>
                  </a:lnTo>
                  <a:lnTo>
                    <a:pt x="31" y="7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180">
              <a:extLst>
                <a:ext uri="{FF2B5EF4-FFF2-40B4-BE49-F238E27FC236}">
                  <a16:creationId xmlns:a16="http://schemas.microsoft.com/office/drawing/2014/main" id="{EFD006A5-8494-4C48-8D05-5EDAB6A37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99201" y="3317876"/>
              <a:ext cx="69850" cy="119063"/>
            </a:xfrm>
            <a:custGeom>
              <a:avLst/>
              <a:gdLst>
                <a:gd name="T0" fmla="*/ 31 w 44"/>
                <a:gd name="T1" fmla="*/ 5 h 75"/>
                <a:gd name="T2" fmla="*/ 44 w 44"/>
                <a:gd name="T3" fmla="*/ 0 h 75"/>
                <a:gd name="T4" fmla="*/ 44 w 44"/>
                <a:gd name="T5" fmla="*/ 49 h 75"/>
                <a:gd name="T6" fmla="*/ 0 w 44"/>
                <a:gd name="T7" fmla="*/ 75 h 75"/>
                <a:gd name="T8" fmla="*/ 0 w 44"/>
                <a:gd name="T9" fmla="*/ 62 h 75"/>
                <a:gd name="T10" fmla="*/ 0 w 44"/>
                <a:gd name="T11" fmla="*/ 23 h 75"/>
                <a:gd name="T12" fmla="*/ 31 w 44"/>
                <a:gd name="T13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5">
                  <a:moveTo>
                    <a:pt x="31" y="5"/>
                  </a:moveTo>
                  <a:lnTo>
                    <a:pt x="44" y="0"/>
                  </a:lnTo>
                  <a:lnTo>
                    <a:pt x="44" y="49"/>
                  </a:lnTo>
                  <a:lnTo>
                    <a:pt x="0" y="75"/>
                  </a:lnTo>
                  <a:lnTo>
                    <a:pt x="0" y="62"/>
                  </a:lnTo>
                  <a:lnTo>
                    <a:pt x="0" y="23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Freeform 181">
              <a:extLst>
                <a:ext uri="{FF2B5EF4-FFF2-40B4-BE49-F238E27FC236}">
                  <a16:creationId xmlns:a16="http://schemas.microsoft.com/office/drawing/2014/main" id="{2F6EBB8D-16BC-4F2B-8A3C-F8FE3EC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07151" y="3379788"/>
              <a:ext cx="71438" cy="119063"/>
            </a:xfrm>
            <a:custGeom>
              <a:avLst/>
              <a:gdLst>
                <a:gd name="T0" fmla="*/ 32 w 45"/>
                <a:gd name="T1" fmla="*/ 5 h 75"/>
                <a:gd name="T2" fmla="*/ 45 w 45"/>
                <a:gd name="T3" fmla="*/ 0 h 75"/>
                <a:gd name="T4" fmla="*/ 45 w 45"/>
                <a:gd name="T5" fmla="*/ 49 h 75"/>
                <a:gd name="T6" fmla="*/ 0 w 45"/>
                <a:gd name="T7" fmla="*/ 75 h 75"/>
                <a:gd name="T8" fmla="*/ 0 w 45"/>
                <a:gd name="T9" fmla="*/ 60 h 75"/>
                <a:gd name="T10" fmla="*/ 0 w 45"/>
                <a:gd name="T11" fmla="*/ 23 h 75"/>
                <a:gd name="T12" fmla="*/ 32 w 45"/>
                <a:gd name="T13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5">
                  <a:moveTo>
                    <a:pt x="32" y="5"/>
                  </a:moveTo>
                  <a:lnTo>
                    <a:pt x="45" y="0"/>
                  </a:lnTo>
                  <a:lnTo>
                    <a:pt x="45" y="49"/>
                  </a:lnTo>
                  <a:lnTo>
                    <a:pt x="0" y="75"/>
                  </a:lnTo>
                  <a:lnTo>
                    <a:pt x="0" y="60"/>
                  </a:lnTo>
                  <a:lnTo>
                    <a:pt x="0" y="23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Freeform 182">
              <a:extLst>
                <a:ext uri="{FF2B5EF4-FFF2-40B4-BE49-F238E27FC236}">
                  <a16:creationId xmlns:a16="http://schemas.microsoft.com/office/drawing/2014/main" id="{D7267276-CF87-40CA-8543-05A7562D0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83301" y="3197226"/>
              <a:ext cx="69850" cy="120650"/>
            </a:xfrm>
            <a:custGeom>
              <a:avLst/>
              <a:gdLst>
                <a:gd name="T0" fmla="*/ 31 w 44"/>
                <a:gd name="T1" fmla="*/ 5 h 76"/>
                <a:gd name="T2" fmla="*/ 44 w 44"/>
                <a:gd name="T3" fmla="*/ 0 h 76"/>
                <a:gd name="T4" fmla="*/ 44 w 44"/>
                <a:gd name="T5" fmla="*/ 50 h 76"/>
                <a:gd name="T6" fmla="*/ 0 w 44"/>
                <a:gd name="T7" fmla="*/ 76 h 76"/>
                <a:gd name="T8" fmla="*/ 0 w 44"/>
                <a:gd name="T9" fmla="*/ 60 h 76"/>
                <a:gd name="T10" fmla="*/ 0 w 44"/>
                <a:gd name="T11" fmla="*/ 24 h 76"/>
                <a:gd name="T12" fmla="*/ 31 w 44"/>
                <a:gd name="T13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5"/>
                  </a:moveTo>
                  <a:lnTo>
                    <a:pt x="44" y="0"/>
                  </a:lnTo>
                  <a:lnTo>
                    <a:pt x="44" y="50"/>
                  </a:lnTo>
                  <a:lnTo>
                    <a:pt x="0" y="76"/>
                  </a:lnTo>
                  <a:lnTo>
                    <a:pt x="0" y="60"/>
                  </a:lnTo>
                  <a:lnTo>
                    <a:pt x="0" y="24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Freeform 183">
              <a:extLst>
                <a:ext uri="{FF2B5EF4-FFF2-40B4-BE49-F238E27FC236}">
                  <a16:creationId xmlns:a16="http://schemas.microsoft.com/office/drawing/2014/main" id="{48896117-F864-4EB5-A428-4FDAC8221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86563" y="3382963"/>
              <a:ext cx="69850" cy="120650"/>
            </a:xfrm>
            <a:custGeom>
              <a:avLst/>
              <a:gdLst>
                <a:gd name="T0" fmla="*/ 10 w 44"/>
                <a:gd name="T1" fmla="*/ 8 h 76"/>
                <a:gd name="T2" fmla="*/ 0 w 44"/>
                <a:gd name="T3" fmla="*/ 0 h 76"/>
                <a:gd name="T4" fmla="*/ 0 w 44"/>
                <a:gd name="T5" fmla="*/ 53 h 76"/>
                <a:gd name="T6" fmla="*/ 44 w 44"/>
                <a:gd name="T7" fmla="*/ 76 h 76"/>
                <a:gd name="T8" fmla="*/ 44 w 44"/>
                <a:gd name="T9" fmla="*/ 63 h 76"/>
                <a:gd name="T10" fmla="*/ 44 w 44"/>
                <a:gd name="T11" fmla="*/ 27 h 76"/>
                <a:gd name="T12" fmla="*/ 10 w 44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10" y="8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44" y="76"/>
                  </a:lnTo>
                  <a:lnTo>
                    <a:pt x="44" y="63"/>
                  </a:lnTo>
                  <a:lnTo>
                    <a:pt x="44" y="27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Freeform 184">
              <a:extLst>
                <a:ext uri="{FF2B5EF4-FFF2-40B4-BE49-F238E27FC236}">
                  <a16:creationId xmlns:a16="http://schemas.microsoft.com/office/drawing/2014/main" id="{3011D6AC-428E-4982-AF0C-04B3ED9EE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94513" y="3330576"/>
              <a:ext cx="66675" cy="119063"/>
            </a:xfrm>
            <a:custGeom>
              <a:avLst/>
              <a:gdLst>
                <a:gd name="T0" fmla="*/ 10 w 42"/>
                <a:gd name="T1" fmla="*/ 7 h 75"/>
                <a:gd name="T2" fmla="*/ 0 w 42"/>
                <a:gd name="T3" fmla="*/ 0 h 75"/>
                <a:gd name="T4" fmla="*/ 0 w 42"/>
                <a:gd name="T5" fmla="*/ 49 h 75"/>
                <a:gd name="T6" fmla="*/ 42 w 42"/>
                <a:gd name="T7" fmla="*/ 75 h 75"/>
                <a:gd name="T8" fmla="*/ 42 w 42"/>
                <a:gd name="T9" fmla="*/ 62 h 75"/>
                <a:gd name="T10" fmla="*/ 42 w 42"/>
                <a:gd name="T11" fmla="*/ 26 h 75"/>
                <a:gd name="T12" fmla="*/ 10 w 42"/>
                <a:gd name="T13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5">
                  <a:moveTo>
                    <a:pt x="10" y="7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42" y="75"/>
                  </a:lnTo>
                  <a:lnTo>
                    <a:pt x="42" y="62"/>
                  </a:lnTo>
                  <a:lnTo>
                    <a:pt x="42" y="26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185">
              <a:extLst>
                <a:ext uri="{FF2B5EF4-FFF2-40B4-BE49-F238E27FC236}">
                  <a16:creationId xmlns:a16="http://schemas.microsoft.com/office/drawing/2014/main" id="{E0B9BF2D-07E5-4D37-A39B-51C949259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80201" y="3446463"/>
              <a:ext cx="66675" cy="119063"/>
            </a:xfrm>
            <a:custGeom>
              <a:avLst/>
              <a:gdLst>
                <a:gd name="T0" fmla="*/ 11 w 42"/>
                <a:gd name="T1" fmla="*/ 7 h 75"/>
                <a:gd name="T2" fmla="*/ 0 w 42"/>
                <a:gd name="T3" fmla="*/ 0 h 75"/>
                <a:gd name="T4" fmla="*/ 0 w 42"/>
                <a:gd name="T5" fmla="*/ 52 h 75"/>
                <a:gd name="T6" fmla="*/ 42 w 42"/>
                <a:gd name="T7" fmla="*/ 75 h 75"/>
                <a:gd name="T8" fmla="*/ 42 w 42"/>
                <a:gd name="T9" fmla="*/ 62 h 75"/>
                <a:gd name="T10" fmla="*/ 42 w 42"/>
                <a:gd name="T11" fmla="*/ 26 h 75"/>
                <a:gd name="T12" fmla="*/ 11 w 42"/>
                <a:gd name="T13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5">
                  <a:moveTo>
                    <a:pt x="11" y="7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42" y="75"/>
                  </a:lnTo>
                  <a:lnTo>
                    <a:pt x="42" y="62"/>
                  </a:lnTo>
                  <a:lnTo>
                    <a:pt x="42" y="26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Freeform 186">
              <a:extLst>
                <a:ext uri="{FF2B5EF4-FFF2-40B4-BE49-F238E27FC236}">
                  <a16:creationId xmlns:a16="http://schemas.microsoft.com/office/drawing/2014/main" id="{1330E4BD-6066-495A-B40F-AB3D9C68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77013" y="3508376"/>
              <a:ext cx="71438" cy="119063"/>
            </a:xfrm>
            <a:custGeom>
              <a:avLst/>
              <a:gdLst>
                <a:gd name="T0" fmla="*/ 13 w 45"/>
                <a:gd name="T1" fmla="*/ 7 h 75"/>
                <a:gd name="T2" fmla="*/ 0 w 45"/>
                <a:gd name="T3" fmla="*/ 0 h 75"/>
                <a:gd name="T4" fmla="*/ 0 w 45"/>
                <a:gd name="T5" fmla="*/ 49 h 75"/>
                <a:gd name="T6" fmla="*/ 45 w 45"/>
                <a:gd name="T7" fmla="*/ 75 h 75"/>
                <a:gd name="T8" fmla="*/ 45 w 45"/>
                <a:gd name="T9" fmla="*/ 62 h 75"/>
                <a:gd name="T10" fmla="*/ 45 w 45"/>
                <a:gd name="T11" fmla="*/ 26 h 75"/>
                <a:gd name="T12" fmla="*/ 13 w 45"/>
                <a:gd name="T13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5">
                  <a:moveTo>
                    <a:pt x="13" y="7"/>
                  </a:moveTo>
                  <a:lnTo>
                    <a:pt x="0" y="0"/>
                  </a:lnTo>
                  <a:lnTo>
                    <a:pt x="0" y="49"/>
                  </a:lnTo>
                  <a:lnTo>
                    <a:pt x="45" y="75"/>
                  </a:lnTo>
                  <a:lnTo>
                    <a:pt x="45" y="62"/>
                  </a:lnTo>
                  <a:lnTo>
                    <a:pt x="45" y="26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Freeform 187">
              <a:extLst>
                <a:ext uri="{FF2B5EF4-FFF2-40B4-BE49-F238E27FC236}">
                  <a16:creationId xmlns:a16="http://schemas.microsoft.com/office/drawing/2014/main" id="{F14AED12-5960-4D16-8CD8-127EDBFE1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91251" y="3382963"/>
              <a:ext cx="69850" cy="120650"/>
            </a:xfrm>
            <a:custGeom>
              <a:avLst/>
              <a:gdLst>
                <a:gd name="T0" fmla="*/ 31 w 44"/>
                <a:gd name="T1" fmla="*/ 6 h 76"/>
                <a:gd name="T2" fmla="*/ 44 w 44"/>
                <a:gd name="T3" fmla="*/ 0 h 76"/>
                <a:gd name="T4" fmla="*/ 44 w 44"/>
                <a:gd name="T5" fmla="*/ 50 h 76"/>
                <a:gd name="T6" fmla="*/ 0 w 44"/>
                <a:gd name="T7" fmla="*/ 76 h 76"/>
                <a:gd name="T8" fmla="*/ 0 w 44"/>
                <a:gd name="T9" fmla="*/ 60 h 76"/>
                <a:gd name="T10" fmla="*/ 0 w 44"/>
                <a:gd name="T11" fmla="*/ 24 h 76"/>
                <a:gd name="T12" fmla="*/ 31 w 44"/>
                <a:gd name="T13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6"/>
                  </a:moveTo>
                  <a:lnTo>
                    <a:pt x="44" y="0"/>
                  </a:lnTo>
                  <a:lnTo>
                    <a:pt x="44" y="50"/>
                  </a:lnTo>
                  <a:lnTo>
                    <a:pt x="0" y="76"/>
                  </a:lnTo>
                  <a:lnTo>
                    <a:pt x="0" y="60"/>
                  </a:lnTo>
                  <a:lnTo>
                    <a:pt x="0" y="24"/>
                  </a:lnTo>
                  <a:lnTo>
                    <a:pt x="31" y="6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Freeform 188">
              <a:extLst>
                <a:ext uri="{FF2B5EF4-FFF2-40B4-BE49-F238E27FC236}">
                  <a16:creationId xmlns:a16="http://schemas.microsoft.com/office/drawing/2014/main" id="{D9D2C7EE-0B57-4268-8ECC-890DCB939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99201" y="3446463"/>
              <a:ext cx="69850" cy="119063"/>
            </a:xfrm>
            <a:custGeom>
              <a:avLst/>
              <a:gdLst>
                <a:gd name="T0" fmla="*/ 31 w 44"/>
                <a:gd name="T1" fmla="*/ 5 h 75"/>
                <a:gd name="T2" fmla="*/ 44 w 44"/>
                <a:gd name="T3" fmla="*/ 0 h 75"/>
                <a:gd name="T4" fmla="*/ 44 w 44"/>
                <a:gd name="T5" fmla="*/ 49 h 75"/>
                <a:gd name="T6" fmla="*/ 0 w 44"/>
                <a:gd name="T7" fmla="*/ 75 h 75"/>
                <a:gd name="T8" fmla="*/ 0 w 44"/>
                <a:gd name="T9" fmla="*/ 60 h 75"/>
                <a:gd name="T10" fmla="*/ 0 w 44"/>
                <a:gd name="T11" fmla="*/ 23 h 75"/>
                <a:gd name="T12" fmla="*/ 31 w 44"/>
                <a:gd name="T13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5">
                  <a:moveTo>
                    <a:pt x="31" y="5"/>
                  </a:moveTo>
                  <a:lnTo>
                    <a:pt x="44" y="0"/>
                  </a:lnTo>
                  <a:lnTo>
                    <a:pt x="44" y="49"/>
                  </a:lnTo>
                  <a:lnTo>
                    <a:pt x="0" y="75"/>
                  </a:lnTo>
                  <a:lnTo>
                    <a:pt x="0" y="60"/>
                  </a:lnTo>
                  <a:lnTo>
                    <a:pt x="0" y="23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Freeform 189">
              <a:extLst>
                <a:ext uri="{FF2B5EF4-FFF2-40B4-BE49-F238E27FC236}">
                  <a16:creationId xmlns:a16="http://schemas.microsoft.com/office/drawing/2014/main" id="{5972E900-9A0C-47A8-9AD9-D6181FBCE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07151" y="3503613"/>
              <a:ext cx="71438" cy="120650"/>
            </a:xfrm>
            <a:custGeom>
              <a:avLst/>
              <a:gdLst>
                <a:gd name="T0" fmla="*/ 32 w 45"/>
                <a:gd name="T1" fmla="*/ 8 h 76"/>
                <a:gd name="T2" fmla="*/ 45 w 45"/>
                <a:gd name="T3" fmla="*/ 0 h 76"/>
                <a:gd name="T4" fmla="*/ 45 w 45"/>
                <a:gd name="T5" fmla="*/ 52 h 76"/>
                <a:gd name="T6" fmla="*/ 0 w 45"/>
                <a:gd name="T7" fmla="*/ 76 h 76"/>
                <a:gd name="T8" fmla="*/ 0 w 45"/>
                <a:gd name="T9" fmla="*/ 63 h 76"/>
                <a:gd name="T10" fmla="*/ 0 w 45"/>
                <a:gd name="T11" fmla="*/ 26 h 76"/>
                <a:gd name="T12" fmla="*/ 32 w 45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6">
                  <a:moveTo>
                    <a:pt x="32" y="8"/>
                  </a:moveTo>
                  <a:lnTo>
                    <a:pt x="45" y="0"/>
                  </a:lnTo>
                  <a:lnTo>
                    <a:pt x="45" y="52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Freeform 190">
              <a:extLst>
                <a:ext uri="{FF2B5EF4-FFF2-40B4-BE49-F238E27FC236}">
                  <a16:creationId xmlns:a16="http://schemas.microsoft.com/office/drawing/2014/main" id="{90EBCDB8-D7F4-4F02-8BEE-E323A217D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83301" y="3321051"/>
              <a:ext cx="69850" cy="120650"/>
            </a:xfrm>
            <a:custGeom>
              <a:avLst/>
              <a:gdLst>
                <a:gd name="T0" fmla="*/ 31 w 44"/>
                <a:gd name="T1" fmla="*/ 8 h 76"/>
                <a:gd name="T2" fmla="*/ 44 w 44"/>
                <a:gd name="T3" fmla="*/ 0 h 76"/>
                <a:gd name="T4" fmla="*/ 44 w 44"/>
                <a:gd name="T5" fmla="*/ 52 h 76"/>
                <a:gd name="T6" fmla="*/ 0 w 44"/>
                <a:gd name="T7" fmla="*/ 76 h 76"/>
                <a:gd name="T8" fmla="*/ 0 w 44"/>
                <a:gd name="T9" fmla="*/ 63 h 76"/>
                <a:gd name="T10" fmla="*/ 0 w 44"/>
                <a:gd name="T11" fmla="*/ 26 h 76"/>
                <a:gd name="T12" fmla="*/ 31 w 44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76">
                  <a:moveTo>
                    <a:pt x="31" y="8"/>
                  </a:moveTo>
                  <a:lnTo>
                    <a:pt x="44" y="0"/>
                  </a:lnTo>
                  <a:lnTo>
                    <a:pt x="44" y="52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0" y="26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" name="Freeform 191">
              <a:extLst>
                <a:ext uri="{FF2B5EF4-FFF2-40B4-BE49-F238E27FC236}">
                  <a16:creationId xmlns:a16="http://schemas.microsoft.com/office/drawing/2014/main" id="{DA109086-5414-4EA2-873D-9D49E484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78638" y="1185863"/>
              <a:ext cx="839788" cy="481013"/>
            </a:xfrm>
            <a:custGeom>
              <a:avLst/>
              <a:gdLst>
                <a:gd name="T0" fmla="*/ 269 w 529"/>
                <a:gd name="T1" fmla="*/ 303 h 303"/>
                <a:gd name="T2" fmla="*/ 0 w 529"/>
                <a:gd name="T3" fmla="*/ 149 h 303"/>
                <a:gd name="T4" fmla="*/ 261 w 529"/>
                <a:gd name="T5" fmla="*/ 0 h 303"/>
                <a:gd name="T6" fmla="*/ 529 w 529"/>
                <a:gd name="T7" fmla="*/ 154 h 303"/>
                <a:gd name="T8" fmla="*/ 269 w 529"/>
                <a:gd name="T9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03">
                  <a:moveTo>
                    <a:pt x="269" y="303"/>
                  </a:moveTo>
                  <a:lnTo>
                    <a:pt x="0" y="149"/>
                  </a:lnTo>
                  <a:lnTo>
                    <a:pt x="261" y="0"/>
                  </a:lnTo>
                  <a:lnTo>
                    <a:pt x="529" y="154"/>
                  </a:lnTo>
                  <a:lnTo>
                    <a:pt x="269" y="303"/>
                  </a:ln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" name="Freeform 192">
              <a:extLst>
                <a:ext uri="{FF2B5EF4-FFF2-40B4-BE49-F238E27FC236}">
                  <a16:creationId xmlns:a16="http://schemas.microsoft.com/office/drawing/2014/main" id="{DCAABE39-F71E-4E72-8E64-FCECB50BF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07201" y="1252538"/>
              <a:ext cx="690563" cy="396875"/>
            </a:xfrm>
            <a:custGeom>
              <a:avLst/>
              <a:gdLst>
                <a:gd name="T0" fmla="*/ 224 w 435"/>
                <a:gd name="T1" fmla="*/ 250 h 250"/>
                <a:gd name="T2" fmla="*/ 0 w 435"/>
                <a:gd name="T3" fmla="*/ 123 h 250"/>
                <a:gd name="T4" fmla="*/ 216 w 435"/>
                <a:gd name="T5" fmla="*/ 0 h 250"/>
                <a:gd name="T6" fmla="*/ 435 w 435"/>
                <a:gd name="T7" fmla="*/ 125 h 250"/>
                <a:gd name="T8" fmla="*/ 224 w 435"/>
                <a:gd name="T9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250">
                  <a:moveTo>
                    <a:pt x="224" y="250"/>
                  </a:moveTo>
                  <a:lnTo>
                    <a:pt x="0" y="123"/>
                  </a:lnTo>
                  <a:lnTo>
                    <a:pt x="216" y="0"/>
                  </a:lnTo>
                  <a:lnTo>
                    <a:pt x="435" y="125"/>
                  </a:lnTo>
                  <a:lnTo>
                    <a:pt x="224" y="250"/>
                  </a:lnTo>
                  <a:close/>
                </a:path>
              </a:pathLst>
            </a:custGeom>
            <a:solidFill>
              <a:srgbClr val="D3D7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" name="Freeform 193">
              <a:extLst>
                <a:ext uri="{FF2B5EF4-FFF2-40B4-BE49-F238E27FC236}">
                  <a16:creationId xmlns:a16="http://schemas.microsoft.com/office/drawing/2014/main" id="{FC3D6BD2-0AC5-40CB-B9B7-1B23EC7D66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878638" y="1185863"/>
              <a:ext cx="839788" cy="481013"/>
            </a:xfrm>
            <a:custGeom>
              <a:avLst/>
              <a:gdLst>
                <a:gd name="T0" fmla="*/ 261 w 529"/>
                <a:gd name="T1" fmla="*/ 0 h 303"/>
                <a:gd name="T2" fmla="*/ 0 w 529"/>
                <a:gd name="T3" fmla="*/ 149 h 303"/>
                <a:gd name="T4" fmla="*/ 269 w 529"/>
                <a:gd name="T5" fmla="*/ 303 h 303"/>
                <a:gd name="T6" fmla="*/ 529 w 529"/>
                <a:gd name="T7" fmla="*/ 154 h 303"/>
                <a:gd name="T8" fmla="*/ 261 w 529"/>
                <a:gd name="T9" fmla="*/ 0 h 303"/>
                <a:gd name="T10" fmla="*/ 269 w 529"/>
                <a:gd name="T11" fmla="*/ 287 h 303"/>
                <a:gd name="T12" fmla="*/ 29 w 529"/>
                <a:gd name="T13" fmla="*/ 149 h 303"/>
                <a:gd name="T14" fmla="*/ 261 w 529"/>
                <a:gd name="T15" fmla="*/ 19 h 303"/>
                <a:gd name="T16" fmla="*/ 501 w 529"/>
                <a:gd name="T17" fmla="*/ 154 h 303"/>
                <a:gd name="T18" fmla="*/ 269 w 529"/>
                <a:gd name="T19" fmla="*/ 28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9" h="303">
                  <a:moveTo>
                    <a:pt x="261" y="0"/>
                  </a:moveTo>
                  <a:lnTo>
                    <a:pt x="0" y="149"/>
                  </a:lnTo>
                  <a:lnTo>
                    <a:pt x="269" y="303"/>
                  </a:lnTo>
                  <a:lnTo>
                    <a:pt x="529" y="154"/>
                  </a:lnTo>
                  <a:lnTo>
                    <a:pt x="261" y="0"/>
                  </a:lnTo>
                  <a:close/>
                  <a:moveTo>
                    <a:pt x="269" y="287"/>
                  </a:moveTo>
                  <a:lnTo>
                    <a:pt x="29" y="149"/>
                  </a:lnTo>
                  <a:lnTo>
                    <a:pt x="261" y="19"/>
                  </a:lnTo>
                  <a:lnTo>
                    <a:pt x="501" y="154"/>
                  </a:lnTo>
                  <a:lnTo>
                    <a:pt x="269" y="2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" name="Freeform 194">
              <a:extLst>
                <a:ext uri="{FF2B5EF4-FFF2-40B4-BE49-F238E27FC236}">
                  <a16:creationId xmlns:a16="http://schemas.microsoft.com/office/drawing/2014/main" id="{7F389283-4C1B-4143-94A9-648E6CC4D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64301" y="1216026"/>
              <a:ext cx="381000" cy="234950"/>
            </a:xfrm>
            <a:custGeom>
              <a:avLst/>
              <a:gdLst>
                <a:gd name="T0" fmla="*/ 0 w 240"/>
                <a:gd name="T1" fmla="*/ 0 h 148"/>
                <a:gd name="T2" fmla="*/ 0 w 240"/>
                <a:gd name="T3" fmla="*/ 23 h 148"/>
                <a:gd name="T4" fmla="*/ 219 w 240"/>
                <a:gd name="T5" fmla="*/ 148 h 148"/>
                <a:gd name="T6" fmla="*/ 240 w 240"/>
                <a:gd name="T7" fmla="*/ 135 h 148"/>
                <a:gd name="T8" fmla="*/ 0 w 240"/>
                <a:gd name="T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48">
                  <a:moveTo>
                    <a:pt x="0" y="0"/>
                  </a:moveTo>
                  <a:lnTo>
                    <a:pt x="0" y="23"/>
                  </a:lnTo>
                  <a:lnTo>
                    <a:pt x="219" y="148"/>
                  </a:lnTo>
                  <a:lnTo>
                    <a:pt x="240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C4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Freeform 195">
              <a:extLst>
                <a:ext uri="{FF2B5EF4-FFF2-40B4-BE49-F238E27FC236}">
                  <a16:creationId xmlns:a16="http://schemas.microsoft.com/office/drawing/2014/main" id="{A678989C-39AC-40EE-B2A5-300A791D1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51601" y="1177926"/>
              <a:ext cx="273050" cy="430213"/>
            </a:xfrm>
            <a:custGeom>
              <a:avLst/>
              <a:gdLst>
                <a:gd name="T0" fmla="*/ 169 w 172"/>
                <a:gd name="T1" fmla="*/ 0 h 271"/>
                <a:gd name="T2" fmla="*/ 172 w 172"/>
                <a:gd name="T3" fmla="*/ 175 h 271"/>
                <a:gd name="T4" fmla="*/ 2 w 172"/>
                <a:gd name="T5" fmla="*/ 271 h 271"/>
                <a:gd name="T6" fmla="*/ 0 w 172"/>
                <a:gd name="T7" fmla="*/ 97 h 271"/>
                <a:gd name="T8" fmla="*/ 169 w 172"/>
                <a:gd name="T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271">
                  <a:moveTo>
                    <a:pt x="169" y="0"/>
                  </a:moveTo>
                  <a:lnTo>
                    <a:pt x="172" y="175"/>
                  </a:lnTo>
                  <a:lnTo>
                    <a:pt x="2" y="271"/>
                  </a:lnTo>
                  <a:lnTo>
                    <a:pt x="0" y="9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1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196">
              <a:extLst>
                <a:ext uri="{FF2B5EF4-FFF2-40B4-BE49-F238E27FC236}">
                  <a16:creationId xmlns:a16="http://schemas.microsoft.com/office/drawing/2014/main" id="{07F8B807-B051-4707-8650-7E33DDC3E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29413" y="1173163"/>
              <a:ext cx="280988" cy="434975"/>
            </a:xfrm>
            <a:custGeom>
              <a:avLst/>
              <a:gdLst>
                <a:gd name="T0" fmla="*/ 177 w 177"/>
                <a:gd name="T1" fmla="*/ 274 h 274"/>
                <a:gd name="T2" fmla="*/ 3 w 177"/>
                <a:gd name="T3" fmla="*/ 175 h 274"/>
                <a:gd name="T4" fmla="*/ 0 w 177"/>
                <a:gd name="T5" fmla="*/ 0 h 274"/>
                <a:gd name="T6" fmla="*/ 175 w 177"/>
                <a:gd name="T7" fmla="*/ 100 h 274"/>
                <a:gd name="T8" fmla="*/ 177 w 177"/>
                <a:gd name="T9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274">
                  <a:moveTo>
                    <a:pt x="177" y="274"/>
                  </a:moveTo>
                  <a:lnTo>
                    <a:pt x="3" y="175"/>
                  </a:lnTo>
                  <a:lnTo>
                    <a:pt x="0" y="0"/>
                  </a:lnTo>
                  <a:lnTo>
                    <a:pt x="175" y="100"/>
                  </a:lnTo>
                  <a:lnTo>
                    <a:pt x="177" y="274"/>
                  </a:lnTo>
                  <a:close/>
                </a:path>
              </a:pathLst>
            </a:custGeom>
            <a:solidFill>
              <a:srgbClr val="E9F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Freeform 197">
              <a:extLst>
                <a:ext uri="{FF2B5EF4-FFF2-40B4-BE49-F238E27FC236}">
                  <a16:creationId xmlns:a16="http://schemas.microsoft.com/office/drawing/2014/main" id="{145981B4-75A5-4463-BA4C-D6EC76E6D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29413" y="1020763"/>
              <a:ext cx="546100" cy="311150"/>
            </a:xfrm>
            <a:custGeom>
              <a:avLst/>
              <a:gdLst>
                <a:gd name="T0" fmla="*/ 175 w 344"/>
                <a:gd name="T1" fmla="*/ 196 h 196"/>
                <a:gd name="T2" fmla="*/ 0 w 344"/>
                <a:gd name="T3" fmla="*/ 96 h 196"/>
                <a:gd name="T4" fmla="*/ 169 w 344"/>
                <a:gd name="T5" fmla="*/ 0 h 196"/>
                <a:gd name="T6" fmla="*/ 344 w 344"/>
                <a:gd name="T7" fmla="*/ 99 h 196"/>
                <a:gd name="T8" fmla="*/ 175 w 344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196">
                  <a:moveTo>
                    <a:pt x="175" y="196"/>
                  </a:moveTo>
                  <a:lnTo>
                    <a:pt x="0" y="96"/>
                  </a:lnTo>
                  <a:lnTo>
                    <a:pt x="169" y="0"/>
                  </a:lnTo>
                  <a:lnTo>
                    <a:pt x="344" y="99"/>
                  </a:lnTo>
                  <a:lnTo>
                    <a:pt x="175" y="196"/>
                  </a:lnTo>
                  <a:close/>
                </a:path>
              </a:pathLst>
            </a:custGeom>
            <a:solidFill>
              <a:srgbClr val="D1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198">
              <a:extLst>
                <a:ext uri="{FF2B5EF4-FFF2-40B4-BE49-F238E27FC236}">
                  <a16:creationId xmlns:a16="http://schemas.microsoft.com/office/drawing/2014/main" id="{1FC8A0C3-60CB-4666-8492-048E4D976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91313" y="1363663"/>
              <a:ext cx="52388" cy="87313"/>
            </a:xfrm>
            <a:custGeom>
              <a:avLst/>
              <a:gdLst>
                <a:gd name="T0" fmla="*/ 10 w 33"/>
                <a:gd name="T1" fmla="*/ 6 h 55"/>
                <a:gd name="T2" fmla="*/ 0 w 33"/>
                <a:gd name="T3" fmla="*/ 0 h 55"/>
                <a:gd name="T4" fmla="*/ 0 w 33"/>
                <a:gd name="T5" fmla="*/ 37 h 55"/>
                <a:gd name="T6" fmla="*/ 33 w 33"/>
                <a:gd name="T7" fmla="*/ 55 h 55"/>
                <a:gd name="T8" fmla="*/ 33 w 33"/>
                <a:gd name="T9" fmla="*/ 45 h 55"/>
                <a:gd name="T10" fmla="*/ 33 w 33"/>
                <a:gd name="T11" fmla="*/ 19 h 55"/>
                <a:gd name="T12" fmla="*/ 10 w 33"/>
                <a:gd name="T1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5">
                  <a:moveTo>
                    <a:pt x="10" y="6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33" y="55"/>
                  </a:lnTo>
                  <a:lnTo>
                    <a:pt x="33" y="45"/>
                  </a:lnTo>
                  <a:lnTo>
                    <a:pt x="33" y="19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Freeform 199">
              <a:extLst>
                <a:ext uri="{FF2B5EF4-FFF2-40B4-BE49-F238E27FC236}">
                  <a16:creationId xmlns:a16="http://schemas.microsoft.com/office/drawing/2014/main" id="{B42E52BA-016E-4573-81BA-BA47CABFF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13526" y="1409701"/>
              <a:ext cx="53975" cy="87313"/>
            </a:xfrm>
            <a:custGeom>
              <a:avLst/>
              <a:gdLst>
                <a:gd name="T0" fmla="*/ 10 w 34"/>
                <a:gd name="T1" fmla="*/ 5 h 55"/>
                <a:gd name="T2" fmla="*/ 0 w 34"/>
                <a:gd name="T3" fmla="*/ 0 h 55"/>
                <a:gd name="T4" fmla="*/ 0 w 34"/>
                <a:gd name="T5" fmla="*/ 37 h 55"/>
                <a:gd name="T6" fmla="*/ 34 w 34"/>
                <a:gd name="T7" fmla="*/ 55 h 55"/>
                <a:gd name="T8" fmla="*/ 34 w 34"/>
                <a:gd name="T9" fmla="*/ 44 h 55"/>
                <a:gd name="T10" fmla="*/ 34 w 34"/>
                <a:gd name="T11" fmla="*/ 18 h 55"/>
                <a:gd name="T12" fmla="*/ 10 w 34"/>
                <a:gd name="T13" fmla="*/ 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5">
                  <a:moveTo>
                    <a:pt x="10" y="5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34" y="55"/>
                  </a:lnTo>
                  <a:lnTo>
                    <a:pt x="34" y="44"/>
                  </a:lnTo>
                  <a:lnTo>
                    <a:pt x="34" y="18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Freeform 200">
              <a:extLst>
                <a:ext uri="{FF2B5EF4-FFF2-40B4-BE49-F238E27FC236}">
                  <a16:creationId xmlns:a16="http://schemas.microsoft.com/office/drawing/2014/main" id="{D4AC106B-AF0F-431B-A5A4-C96F82F17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34151" y="1450976"/>
              <a:ext cx="52388" cy="90488"/>
            </a:xfrm>
            <a:custGeom>
              <a:avLst/>
              <a:gdLst>
                <a:gd name="T0" fmla="*/ 10 w 33"/>
                <a:gd name="T1" fmla="*/ 5 h 57"/>
                <a:gd name="T2" fmla="*/ 0 w 33"/>
                <a:gd name="T3" fmla="*/ 0 h 57"/>
                <a:gd name="T4" fmla="*/ 0 w 33"/>
                <a:gd name="T5" fmla="*/ 39 h 57"/>
                <a:gd name="T6" fmla="*/ 33 w 33"/>
                <a:gd name="T7" fmla="*/ 57 h 57"/>
                <a:gd name="T8" fmla="*/ 33 w 33"/>
                <a:gd name="T9" fmla="*/ 47 h 57"/>
                <a:gd name="T10" fmla="*/ 33 w 33"/>
                <a:gd name="T11" fmla="*/ 21 h 57"/>
                <a:gd name="T12" fmla="*/ 10 w 33"/>
                <a:gd name="T13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7">
                  <a:moveTo>
                    <a:pt x="10" y="5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3" y="57"/>
                  </a:lnTo>
                  <a:lnTo>
                    <a:pt x="33" y="47"/>
                  </a:lnTo>
                  <a:lnTo>
                    <a:pt x="33" y="21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Freeform 201">
              <a:extLst>
                <a:ext uri="{FF2B5EF4-FFF2-40B4-BE49-F238E27FC236}">
                  <a16:creationId xmlns:a16="http://schemas.microsoft.com/office/drawing/2014/main" id="{F117397C-4E3B-4E9A-B0B5-BEF90DF45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65863" y="1363663"/>
              <a:ext cx="49213" cy="87313"/>
            </a:xfrm>
            <a:custGeom>
              <a:avLst/>
              <a:gdLst>
                <a:gd name="T0" fmla="*/ 23 w 31"/>
                <a:gd name="T1" fmla="*/ 6 h 55"/>
                <a:gd name="T2" fmla="*/ 31 w 31"/>
                <a:gd name="T3" fmla="*/ 0 h 55"/>
                <a:gd name="T4" fmla="*/ 31 w 31"/>
                <a:gd name="T5" fmla="*/ 37 h 55"/>
                <a:gd name="T6" fmla="*/ 0 w 31"/>
                <a:gd name="T7" fmla="*/ 55 h 55"/>
                <a:gd name="T8" fmla="*/ 0 w 31"/>
                <a:gd name="T9" fmla="*/ 45 h 55"/>
                <a:gd name="T10" fmla="*/ 0 w 31"/>
                <a:gd name="T11" fmla="*/ 19 h 55"/>
                <a:gd name="T12" fmla="*/ 23 w 31"/>
                <a:gd name="T13" fmla="*/ 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5">
                  <a:moveTo>
                    <a:pt x="23" y="6"/>
                  </a:moveTo>
                  <a:lnTo>
                    <a:pt x="31" y="0"/>
                  </a:lnTo>
                  <a:lnTo>
                    <a:pt x="31" y="37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19"/>
                  </a:lnTo>
                  <a:lnTo>
                    <a:pt x="23" y="6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Freeform 202">
              <a:extLst>
                <a:ext uri="{FF2B5EF4-FFF2-40B4-BE49-F238E27FC236}">
                  <a16:creationId xmlns:a16="http://schemas.microsoft.com/office/drawing/2014/main" id="{99623E72-8534-4454-9B60-073B10157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45238" y="1409701"/>
              <a:ext cx="50800" cy="87313"/>
            </a:xfrm>
            <a:custGeom>
              <a:avLst/>
              <a:gdLst>
                <a:gd name="T0" fmla="*/ 24 w 32"/>
                <a:gd name="T1" fmla="*/ 5 h 55"/>
                <a:gd name="T2" fmla="*/ 32 w 32"/>
                <a:gd name="T3" fmla="*/ 0 h 55"/>
                <a:gd name="T4" fmla="*/ 32 w 32"/>
                <a:gd name="T5" fmla="*/ 37 h 55"/>
                <a:gd name="T6" fmla="*/ 0 w 32"/>
                <a:gd name="T7" fmla="*/ 55 h 55"/>
                <a:gd name="T8" fmla="*/ 0 w 32"/>
                <a:gd name="T9" fmla="*/ 44 h 55"/>
                <a:gd name="T10" fmla="*/ 0 w 32"/>
                <a:gd name="T11" fmla="*/ 18 h 55"/>
                <a:gd name="T12" fmla="*/ 24 w 32"/>
                <a:gd name="T13" fmla="*/ 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5">
                  <a:moveTo>
                    <a:pt x="24" y="5"/>
                  </a:moveTo>
                  <a:lnTo>
                    <a:pt x="32" y="0"/>
                  </a:lnTo>
                  <a:lnTo>
                    <a:pt x="32" y="37"/>
                  </a:lnTo>
                  <a:lnTo>
                    <a:pt x="0" y="55"/>
                  </a:lnTo>
                  <a:lnTo>
                    <a:pt x="0" y="44"/>
                  </a:lnTo>
                  <a:lnTo>
                    <a:pt x="0" y="18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Freeform 203">
              <a:extLst>
                <a:ext uri="{FF2B5EF4-FFF2-40B4-BE49-F238E27FC236}">
                  <a16:creationId xmlns:a16="http://schemas.microsoft.com/office/drawing/2014/main" id="{6E4ABC24-7DDA-4648-81BA-D53974C01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23026" y="1450976"/>
              <a:ext cx="49213" cy="90488"/>
            </a:xfrm>
            <a:custGeom>
              <a:avLst/>
              <a:gdLst>
                <a:gd name="T0" fmla="*/ 23 w 31"/>
                <a:gd name="T1" fmla="*/ 5 h 57"/>
                <a:gd name="T2" fmla="*/ 31 w 31"/>
                <a:gd name="T3" fmla="*/ 0 h 57"/>
                <a:gd name="T4" fmla="*/ 31 w 31"/>
                <a:gd name="T5" fmla="*/ 39 h 57"/>
                <a:gd name="T6" fmla="*/ 0 w 31"/>
                <a:gd name="T7" fmla="*/ 57 h 57"/>
                <a:gd name="T8" fmla="*/ 0 w 31"/>
                <a:gd name="T9" fmla="*/ 47 h 57"/>
                <a:gd name="T10" fmla="*/ 0 w 31"/>
                <a:gd name="T11" fmla="*/ 21 h 57"/>
                <a:gd name="T12" fmla="*/ 23 w 31"/>
                <a:gd name="T13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7">
                  <a:moveTo>
                    <a:pt x="23" y="5"/>
                  </a:moveTo>
                  <a:lnTo>
                    <a:pt x="31" y="0"/>
                  </a:lnTo>
                  <a:lnTo>
                    <a:pt x="31" y="39"/>
                  </a:lnTo>
                  <a:lnTo>
                    <a:pt x="0" y="57"/>
                  </a:lnTo>
                  <a:lnTo>
                    <a:pt x="0" y="47"/>
                  </a:lnTo>
                  <a:lnTo>
                    <a:pt x="0" y="21"/>
                  </a:lnTo>
                  <a:lnTo>
                    <a:pt x="23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Freeform 204">
              <a:extLst>
                <a:ext uri="{FF2B5EF4-FFF2-40B4-BE49-F238E27FC236}">
                  <a16:creationId xmlns:a16="http://schemas.microsoft.com/office/drawing/2014/main" id="{46997094-5F7F-438D-BEBA-8D807E422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91313" y="1257301"/>
              <a:ext cx="52388" cy="85725"/>
            </a:xfrm>
            <a:custGeom>
              <a:avLst/>
              <a:gdLst>
                <a:gd name="T0" fmla="*/ 10 w 33"/>
                <a:gd name="T1" fmla="*/ 5 h 54"/>
                <a:gd name="T2" fmla="*/ 0 w 33"/>
                <a:gd name="T3" fmla="*/ 0 h 54"/>
                <a:gd name="T4" fmla="*/ 0 w 33"/>
                <a:gd name="T5" fmla="*/ 36 h 54"/>
                <a:gd name="T6" fmla="*/ 33 w 33"/>
                <a:gd name="T7" fmla="*/ 54 h 54"/>
                <a:gd name="T8" fmla="*/ 33 w 33"/>
                <a:gd name="T9" fmla="*/ 44 h 54"/>
                <a:gd name="T10" fmla="*/ 33 w 33"/>
                <a:gd name="T11" fmla="*/ 18 h 54"/>
                <a:gd name="T12" fmla="*/ 10 w 33"/>
                <a:gd name="T13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4">
                  <a:moveTo>
                    <a:pt x="10" y="5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33" y="54"/>
                  </a:lnTo>
                  <a:lnTo>
                    <a:pt x="33" y="44"/>
                  </a:lnTo>
                  <a:lnTo>
                    <a:pt x="33" y="18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206">
              <a:extLst>
                <a:ext uri="{FF2B5EF4-FFF2-40B4-BE49-F238E27FC236}">
                  <a16:creationId xmlns:a16="http://schemas.microsoft.com/office/drawing/2014/main" id="{3D77E744-D2DF-4B1D-BF4A-0D0D6CCA8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13526" y="1301751"/>
              <a:ext cx="53975" cy="87313"/>
            </a:xfrm>
            <a:custGeom>
              <a:avLst/>
              <a:gdLst>
                <a:gd name="T0" fmla="*/ 10 w 34"/>
                <a:gd name="T1" fmla="*/ 5 h 55"/>
                <a:gd name="T2" fmla="*/ 0 w 34"/>
                <a:gd name="T3" fmla="*/ 0 h 55"/>
                <a:gd name="T4" fmla="*/ 0 w 34"/>
                <a:gd name="T5" fmla="*/ 37 h 55"/>
                <a:gd name="T6" fmla="*/ 34 w 34"/>
                <a:gd name="T7" fmla="*/ 55 h 55"/>
                <a:gd name="T8" fmla="*/ 34 w 34"/>
                <a:gd name="T9" fmla="*/ 45 h 55"/>
                <a:gd name="T10" fmla="*/ 34 w 34"/>
                <a:gd name="T11" fmla="*/ 19 h 55"/>
                <a:gd name="T12" fmla="*/ 10 w 34"/>
                <a:gd name="T13" fmla="*/ 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5">
                  <a:moveTo>
                    <a:pt x="10" y="5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34" y="55"/>
                  </a:lnTo>
                  <a:lnTo>
                    <a:pt x="34" y="45"/>
                  </a:lnTo>
                  <a:lnTo>
                    <a:pt x="34" y="19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Freeform 207">
              <a:extLst>
                <a:ext uri="{FF2B5EF4-FFF2-40B4-BE49-F238E27FC236}">
                  <a16:creationId xmlns:a16="http://schemas.microsoft.com/office/drawing/2014/main" id="{FF0CC5A5-AB3F-4098-B4AE-507889855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34151" y="1347788"/>
              <a:ext cx="52388" cy="87313"/>
            </a:xfrm>
            <a:custGeom>
              <a:avLst/>
              <a:gdLst>
                <a:gd name="T0" fmla="*/ 10 w 33"/>
                <a:gd name="T1" fmla="*/ 5 h 55"/>
                <a:gd name="T2" fmla="*/ 0 w 33"/>
                <a:gd name="T3" fmla="*/ 0 h 55"/>
                <a:gd name="T4" fmla="*/ 0 w 33"/>
                <a:gd name="T5" fmla="*/ 36 h 55"/>
                <a:gd name="T6" fmla="*/ 33 w 33"/>
                <a:gd name="T7" fmla="*/ 55 h 55"/>
                <a:gd name="T8" fmla="*/ 33 w 33"/>
                <a:gd name="T9" fmla="*/ 44 h 55"/>
                <a:gd name="T10" fmla="*/ 33 w 33"/>
                <a:gd name="T11" fmla="*/ 18 h 55"/>
                <a:gd name="T12" fmla="*/ 10 w 33"/>
                <a:gd name="T13" fmla="*/ 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5">
                  <a:moveTo>
                    <a:pt x="10" y="5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33" y="55"/>
                  </a:lnTo>
                  <a:lnTo>
                    <a:pt x="33" y="44"/>
                  </a:lnTo>
                  <a:lnTo>
                    <a:pt x="33" y="18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Freeform 208">
              <a:extLst>
                <a:ext uri="{FF2B5EF4-FFF2-40B4-BE49-F238E27FC236}">
                  <a16:creationId xmlns:a16="http://schemas.microsoft.com/office/drawing/2014/main" id="{D0EC6811-858C-4D71-ADFD-357EE2F25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65863" y="1257301"/>
              <a:ext cx="49213" cy="85725"/>
            </a:xfrm>
            <a:custGeom>
              <a:avLst/>
              <a:gdLst>
                <a:gd name="T0" fmla="*/ 23 w 31"/>
                <a:gd name="T1" fmla="*/ 5 h 54"/>
                <a:gd name="T2" fmla="*/ 31 w 31"/>
                <a:gd name="T3" fmla="*/ 0 h 54"/>
                <a:gd name="T4" fmla="*/ 31 w 31"/>
                <a:gd name="T5" fmla="*/ 36 h 54"/>
                <a:gd name="T6" fmla="*/ 0 w 31"/>
                <a:gd name="T7" fmla="*/ 54 h 54"/>
                <a:gd name="T8" fmla="*/ 0 w 31"/>
                <a:gd name="T9" fmla="*/ 44 h 54"/>
                <a:gd name="T10" fmla="*/ 0 w 31"/>
                <a:gd name="T11" fmla="*/ 18 h 54"/>
                <a:gd name="T12" fmla="*/ 23 w 31"/>
                <a:gd name="T13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4">
                  <a:moveTo>
                    <a:pt x="23" y="5"/>
                  </a:moveTo>
                  <a:lnTo>
                    <a:pt x="31" y="0"/>
                  </a:lnTo>
                  <a:lnTo>
                    <a:pt x="31" y="36"/>
                  </a:lnTo>
                  <a:lnTo>
                    <a:pt x="0" y="54"/>
                  </a:lnTo>
                  <a:lnTo>
                    <a:pt x="0" y="44"/>
                  </a:lnTo>
                  <a:lnTo>
                    <a:pt x="0" y="18"/>
                  </a:lnTo>
                  <a:lnTo>
                    <a:pt x="23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Freeform 209">
              <a:extLst>
                <a:ext uri="{FF2B5EF4-FFF2-40B4-BE49-F238E27FC236}">
                  <a16:creationId xmlns:a16="http://schemas.microsoft.com/office/drawing/2014/main" id="{FBB7C796-DC78-45A8-890C-68059F307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45238" y="1301751"/>
              <a:ext cx="50800" cy="87313"/>
            </a:xfrm>
            <a:custGeom>
              <a:avLst/>
              <a:gdLst>
                <a:gd name="T0" fmla="*/ 24 w 32"/>
                <a:gd name="T1" fmla="*/ 5 h 55"/>
                <a:gd name="T2" fmla="*/ 32 w 32"/>
                <a:gd name="T3" fmla="*/ 0 h 55"/>
                <a:gd name="T4" fmla="*/ 32 w 32"/>
                <a:gd name="T5" fmla="*/ 37 h 55"/>
                <a:gd name="T6" fmla="*/ 0 w 32"/>
                <a:gd name="T7" fmla="*/ 55 h 55"/>
                <a:gd name="T8" fmla="*/ 0 w 32"/>
                <a:gd name="T9" fmla="*/ 45 h 55"/>
                <a:gd name="T10" fmla="*/ 0 w 32"/>
                <a:gd name="T11" fmla="*/ 19 h 55"/>
                <a:gd name="T12" fmla="*/ 24 w 32"/>
                <a:gd name="T13" fmla="*/ 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5">
                  <a:moveTo>
                    <a:pt x="24" y="5"/>
                  </a:moveTo>
                  <a:lnTo>
                    <a:pt x="32" y="0"/>
                  </a:lnTo>
                  <a:lnTo>
                    <a:pt x="32" y="37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19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Freeform 210">
              <a:extLst>
                <a:ext uri="{FF2B5EF4-FFF2-40B4-BE49-F238E27FC236}">
                  <a16:creationId xmlns:a16="http://schemas.microsoft.com/office/drawing/2014/main" id="{7B58DC9D-9759-4ABD-B9B2-FD1C55EE6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23026" y="1347788"/>
              <a:ext cx="49213" cy="87313"/>
            </a:xfrm>
            <a:custGeom>
              <a:avLst/>
              <a:gdLst>
                <a:gd name="T0" fmla="*/ 23 w 31"/>
                <a:gd name="T1" fmla="*/ 5 h 55"/>
                <a:gd name="T2" fmla="*/ 31 w 31"/>
                <a:gd name="T3" fmla="*/ 0 h 55"/>
                <a:gd name="T4" fmla="*/ 31 w 31"/>
                <a:gd name="T5" fmla="*/ 36 h 55"/>
                <a:gd name="T6" fmla="*/ 0 w 31"/>
                <a:gd name="T7" fmla="*/ 55 h 55"/>
                <a:gd name="T8" fmla="*/ 0 w 31"/>
                <a:gd name="T9" fmla="*/ 44 h 55"/>
                <a:gd name="T10" fmla="*/ 0 w 31"/>
                <a:gd name="T11" fmla="*/ 18 h 55"/>
                <a:gd name="T12" fmla="*/ 23 w 31"/>
                <a:gd name="T13" fmla="*/ 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5">
                  <a:moveTo>
                    <a:pt x="23" y="5"/>
                  </a:moveTo>
                  <a:lnTo>
                    <a:pt x="31" y="0"/>
                  </a:lnTo>
                  <a:lnTo>
                    <a:pt x="31" y="36"/>
                  </a:lnTo>
                  <a:lnTo>
                    <a:pt x="0" y="55"/>
                  </a:lnTo>
                  <a:lnTo>
                    <a:pt x="0" y="44"/>
                  </a:lnTo>
                  <a:lnTo>
                    <a:pt x="0" y="18"/>
                  </a:lnTo>
                  <a:lnTo>
                    <a:pt x="23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211">
              <a:extLst>
                <a:ext uri="{FF2B5EF4-FFF2-40B4-BE49-F238E27FC236}">
                  <a16:creationId xmlns:a16="http://schemas.microsoft.com/office/drawing/2014/main" id="{DFC3AF0C-3701-4E09-B927-14B9FC70A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43663" y="900113"/>
              <a:ext cx="131763" cy="336550"/>
            </a:xfrm>
            <a:custGeom>
              <a:avLst/>
              <a:gdLst>
                <a:gd name="T0" fmla="*/ 83 w 83"/>
                <a:gd name="T1" fmla="*/ 0 h 212"/>
                <a:gd name="T2" fmla="*/ 83 w 83"/>
                <a:gd name="T3" fmla="*/ 165 h 212"/>
                <a:gd name="T4" fmla="*/ 0 w 83"/>
                <a:gd name="T5" fmla="*/ 212 h 212"/>
                <a:gd name="T6" fmla="*/ 0 w 83"/>
                <a:gd name="T7" fmla="*/ 47 h 212"/>
                <a:gd name="T8" fmla="*/ 83 w 83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12">
                  <a:moveTo>
                    <a:pt x="83" y="0"/>
                  </a:moveTo>
                  <a:lnTo>
                    <a:pt x="83" y="165"/>
                  </a:lnTo>
                  <a:lnTo>
                    <a:pt x="0" y="212"/>
                  </a:lnTo>
                  <a:lnTo>
                    <a:pt x="0" y="4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D1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Freeform 212">
              <a:extLst>
                <a:ext uri="{FF2B5EF4-FFF2-40B4-BE49-F238E27FC236}">
                  <a16:creationId xmlns:a16="http://schemas.microsoft.com/office/drawing/2014/main" id="{4B468EBE-AC7A-415B-A00F-810E87AD0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84951" y="896938"/>
              <a:ext cx="141288" cy="339725"/>
            </a:xfrm>
            <a:custGeom>
              <a:avLst/>
              <a:gdLst>
                <a:gd name="T0" fmla="*/ 89 w 89"/>
                <a:gd name="T1" fmla="*/ 214 h 214"/>
                <a:gd name="T2" fmla="*/ 3 w 89"/>
                <a:gd name="T3" fmla="*/ 164 h 214"/>
                <a:gd name="T4" fmla="*/ 0 w 89"/>
                <a:gd name="T5" fmla="*/ 0 h 214"/>
                <a:gd name="T6" fmla="*/ 89 w 89"/>
                <a:gd name="T7" fmla="*/ 49 h 214"/>
                <a:gd name="T8" fmla="*/ 89 w 89"/>
                <a:gd name="T9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14">
                  <a:moveTo>
                    <a:pt x="89" y="214"/>
                  </a:moveTo>
                  <a:lnTo>
                    <a:pt x="3" y="164"/>
                  </a:lnTo>
                  <a:lnTo>
                    <a:pt x="0" y="0"/>
                  </a:lnTo>
                  <a:lnTo>
                    <a:pt x="89" y="49"/>
                  </a:lnTo>
                  <a:lnTo>
                    <a:pt x="89" y="214"/>
                  </a:lnTo>
                  <a:close/>
                </a:path>
              </a:pathLst>
            </a:custGeom>
            <a:solidFill>
              <a:srgbClr val="E9F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213">
              <a:extLst>
                <a:ext uri="{FF2B5EF4-FFF2-40B4-BE49-F238E27FC236}">
                  <a16:creationId xmlns:a16="http://schemas.microsoft.com/office/drawing/2014/main" id="{BFFB0CC9-5BA7-4200-A971-CEE752B4B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84951" y="822326"/>
              <a:ext cx="273050" cy="152400"/>
            </a:xfrm>
            <a:custGeom>
              <a:avLst/>
              <a:gdLst>
                <a:gd name="T0" fmla="*/ 89 w 172"/>
                <a:gd name="T1" fmla="*/ 96 h 96"/>
                <a:gd name="T2" fmla="*/ 0 w 172"/>
                <a:gd name="T3" fmla="*/ 47 h 96"/>
                <a:gd name="T4" fmla="*/ 86 w 172"/>
                <a:gd name="T5" fmla="*/ 0 h 96"/>
                <a:gd name="T6" fmla="*/ 172 w 172"/>
                <a:gd name="T7" fmla="*/ 49 h 96"/>
                <a:gd name="T8" fmla="*/ 89 w 172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96">
                  <a:moveTo>
                    <a:pt x="89" y="96"/>
                  </a:moveTo>
                  <a:lnTo>
                    <a:pt x="0" y="47"/>
                  </a:lnTo>
                  <a:lnTo>
                    <a:pt x="86" y="0"/>
                  </a:lnTo>
                  <a:lnTo>
                    <a:pt x="172" y="49"/>
                  </a:lnTo>
                  <a:lnTo>
                    <a:pt x="89" y="96"/>
                  </a:lnTo>
                  <a:close/>
                </a:path>
              </a:pathLst>
            </a:custGeom>
            <a:solidFill>
              <a:srgbClr val="D1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214">
              <a:extLst>
                <a:ext uri="{FF2B5EF4-FFF2-40B4-BE49-F238E27FC236}">
                  <a16:creationId xmlns:a16="http://schemas.microsoft.com/office/drawing/2014/main" id="{87D6230B-F8F3-46FC-86FF-E044CF8F8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56363" y="603251"/>
              <a:ext cx="15875" cy="296863"/>
            </a:xfrm>
            <a:custGeom>
              <a:avLst/>
              <a:gdLst>
                <a:gd name="T0" fmla="*/ 4 w 4"/>
                <a:gd name="T1" fmla="*/ 1 h 72"/>
                <a:gd name="T2" fmla="*/ 2 w 4"/>
                <a:gd name="T3" fmla="*/ 0 h 72"/>
                <a:gd name="T4" fmla="*/ 0 w 4"/>
                <a:gd name="T5" fmla="*/ 1 h 72"/>
                <a:gd name="T6" fmla="*/ 0 w 4"/>
                <a:gd name="T7" fmla="*/ 72 h 72"/>
                <a:gd name="T8" fmla="*/ 0 w 4"/>
                <a:gd name="T9" fmla="*/ 72 h 72"/>
                <a:gd name="T10" fmla="*/ 2 w 4"/>
                <a:gd name="T11" fmla="*/ 72 h 72"/>
                <a:gd name="T12" fmla="*/ 4 w 4"/>
                <a:gd name="T13" fmla="*/ 72 h 72"/>
                <a:gd name="T14" fmla="*/ 4 w 4"/>
                <a:gd name="T15" fmla="*/ 72 h 72"/>
                <a:gd name="T16" fmla="*/ 4 w 4"/>
                <a:gd name="T17" fmla="*/ 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72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1" y="72"/>
                    <a:pt x="2" y="72"/>
                  </a:cubicBezTo>
                  <a:cubicBezTo>
                    <a:pt x="3" y="72"/>
                    <a:pt x="4" y="72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494C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215">
              <a:extLst>
                <a:ext uri="{FF2B5EF4-FFF2-40B4-BE49-F238E27FC236}">
                  <a16:creationId xmlns:a16="http://schemas.microsoft.com/office/drawing/2014/main" id="{716B79CE-07BB-42F7-9F43-FC7F99236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80188" y="3975101"/>
              <a:ext cx="342900" cy="1308100"/>
            </a:xfrm>
            <a:custGeom>
              <a:avLst/>
              <a:gdLst>
                <a:gd name="T0" fmla="*/ 214 w 216"/>
                <a:gd name="T1" fmla="*/ 0 h 824"/>
                <a:gd name="T2" fmla="*/ 216 w 216"/>
                <a:gd name="T3" fmla="*/ 701 h 824"/>
                <a:gd name="T4" fmla="*/ 2 w 216"/>
                <a:gd name="T5" fmla="*/ 824 h 824"/>
                <a:gd name="T6" fmla="*/ 0 w 216"/>
                <a:gd name="T7" fmla="*/ 120 h 824"/>
                <a:gd name="T8" fmla="*/ 214 w 216"/>
                <a:gd name="T9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24">
                  <a:moveTo>
                    <a:pt x="214" y="0"/>
                  </a:moveTo>
                  <a:lnTo>
                    <a:pt x="216" y="701"/>
                  </a:lnTo>
                  <a:lnTo>
                    <a:pt x="2" y="824"/>
                  </a:lnTo>
                  <a:lnTo>
                    <a:pt x="0" y="12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D1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Freeform 216">
              <a:extLst>
                <a:ext uri="{FF2B5EF4-FFF2-40B4-BE49-F238E27FC236}">
                  <a16:creationId xmlns:a16="http://schemas.microsoft.com/office/drawing/2014/main" id="{92153A54-1463-4D48-B1A6-5DBA334B4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927851" y="3967163"/>
              <a:ext cx="350838" cy="1316038"/>
            </a:xfrm>
            <a:custGeom>
              <a:avLst/>
              <a:gdLst>
                <a:gd name="T0" fmla="*/ 221 w 221"/>
                <a:gd name="T1" fmla="*/ 829 h 829"/>
                <a:gd name="T2" fmla="*/ 3 w 221"/>
                <a:gd name="T3" fmla="*/ 701 h 829"/>
                <a:gd name="T4" fmla="*/ 0 w 221"/>
                <a:gd name="T5" fmla="*/ 0 h 829"/>
                <a:gd name="T6" fmla="*/ 219 w 221"/>
                <a:gd name="T7" fmla="*/ 125 h 829"/>
                <a:gd name="T8" fmla="*/ 221 w 221"/>
                <a:gd name="T9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829">
                  <a:moveTo>
                    <a:pt x="221" y="829"/>
                  </a:moveTo>
                  <a:lnTo>
                    <a:pt x="3" y="701"/>
                  </a:lnTo>
                  <a:lnTo>
                    <a:pt x="0" y="0"/>
                  </a:lnTo>
                  <a:lnTo>
                    <a:pt x="219" y="125"/>
                  </a:lnTo>
                  <a:lnTo>
                    <a:pt x="221" y="829"/>
                  </a:lnTo>
                  <a:close/>
                </a:path>
              </a:pathLst>
            </a:custGeom>
            <a:solidFill>
              <a:srgbClr val="E9F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Freeform 217">
              <a:extLst>
                <a:ext uri="{FF2B5EF4-FFF2-40B4-BE49-F238E27FC236}">
                  <a16:creationId xmlns:a16="http://schemas.microsoft.com/office/drawing/2014/main" id="{71DB25FA-C997-46EF-8B7E-EAE9F0C9B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927851" y="3776663"/>
              <a:ext cx="687388" cy="388938"/>
            </a:xfrm>
            <a:custGeom>
              <a:avLst/>
              <a:gdLst>
                <a:gd name="T0" fmla="*/ 219 w 433"/>
                <a:gd name="T1" fmla="*/ 245 h 245"/>
                <a:gd name="T2" fmla="*/ 0 w 433"/>
                <a:gd name="T3" fmla="*/ 120 h 245"/>
                <a:gd name="T4" fmla="*/ 214 w 433"/>
                <a:gd name="T5" fmla="*/ 0 h 245"/>
                <a:gd name="T6" fmla="*/ 433 w 433"/>
                <a:gd name="T7" fmla="*/ 125 h 245"/>
                <a:gd name="T8" fmla="*/ 219 w 43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245">
                  <a:moveTo>
                    <a:pt x="219" y="245"/>
                  </a:moveTo>
                  <a:lnTo>
                    <a:pt x="0" y="120"/>
                  </a:lnTo>
                  <a:lnTo>
                    <a:pt x="214" y="0"/>
                  </a:lnTo>
                  <a:lnTo>
                    <a:pt x="433" y="125"/>
                  </a:lnTo>
                  <a:lnTo>
                    <a:pt x="219" y="245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Freeform 218">
              <a:extLst>
                <a:ext uri="{FF2B5EF4-FFF2-40B4-BE49-F238E27FC236}">
                  <a16:creationId xmlns:a16="http://schemas.microsoft.com/office/drawing/2014/main" id="{7376F85A-2982-4CFD-9AB7-8D9C6B7D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78638" y="4206876"/>
              <a:ext cx="61913" cy="112713"/>
            </a:xfrm>
            <a:custGeom>
              <a:avLst/>
              <a:gdLst>
                <a:gd name="T0" fmla="*/ 11 w 39"/>
                <a:gd name="T1" fmla="*/ 8 h 71"/>
                <a:gd name="T2" fmla="*/ 0 w 39"/>
                <a:gd name="T3" fmla="*/ 0 h 71"/>
                <a:gd name="T4" fmla="*/ 0 w 39"/>
                <a:gd name="T5" fmla="*/ 47 h 71"/>
                <a:gd name="T6" fmla="*/ 39 w 39"/>
                <a:gd name="T7" fmla="*/ 71 h 71"/>
                <a:gd name="T8" fmla="*/ 39 w 39"/>
                <a:gd name="T9" fmla="*/ 58 h 71"/>
                <a:gd name="T10" fmla="*/ 39 w 39"/>
                <a:gd name="T11" fmla="*/ 24 h 71"/>
                <a:gd name="T12" fmla="*/ 11 w 39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1">
                  <a:moveTo>
                    <a:pt x="11" y="8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39" y="71"/>
                  </a:lnTo>
                  <a:lnTo>
                    <a:pt x="39" y="58"/>
                  </a:lnTo>
                  <a:lnTo>
                    <a:pt x="39" y="24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Freeform 219">
              <a:extLst>
                <a:ext uri="{FF2B5EF4-FFF2-40B4-BE49-F238E27FC236}">
                  <a16:creationId xmlns:a16="http://schemas.microsoft.com/office/drawing/2014/main" id="{E6962961-5206-421B-8718-32516D954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78626" y="4265613"/>
              <a:ext cx="61913" cy="111125"/>
            </a:xfrm>
            <a:custGeom>
              <a:avLst/>
              <a:gdLst>
                <a:gd name="T0" fmla="*/ 10 w 39"/>
                <a:gd name="T1" fmla="*/ 5 h 70"/>
                <a:gd name="T2" fmla="*/ 0 w 39"/>
                <a:gd name="T3" fmla="*/ 0 h 70"/>
                <a:gd name="T4" fmla="*/ 0 w 39"/>
                <a:gd name="T5" fmla="*/ 47 h 70"/>
                <a:gd name="T6" fmla="*/ 39 w 39"/>
                <a:gd name="T7" fmla="*/ 70 h 70"/>
                <a:gd name="T8" fmla="*/ 39 w 39"/>
                <a:gd name="T9" fmla="*/ 57 h 70"/>
                <a:gd name="T10" fmla="*/ 39 w 39"/>
                <a:gd name="T11" fmla="*/ 23 h 70"/>
                <a:gd name="T12" fmla="*/ 10 w 39"/>
                <a:gd name="T13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10" y="5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39" y="70"/>
                  </a:lnTo>
                  <a:lnTo>
                    <a:pt x="39" y="57"/>
                  </a:lnTo>
                  <a:lnTo>
                    <a:pt x="39" y="23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Freeform 220">
              <a:extLst>
                <a:ext uri="{FF2B5EF4-FFF2-40B4-BE49-F238E27FC236}">
                  <a16:creationId xmlns:a16="http://schemas.microsoft.com/office/drawing/2014/main" id="{57A55FE2-027D-475E-9C31-F8E768DD9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80201" y="4322763"/>
              <a:ext cx="61913" cy="112713"/>
            </a:xfrm>
            <a:custGeom>
              <a:avLst/>
              <a:gdLst>
                <a:gd name="T0" fmla="*/ 11 w 39"/>
                <a:gd name="T1" fmla="*/ 5 h 71"/>
                <a:gd name="T2" fmla="*/ 0 w 39"/>
                <a:gd name="T3" fmla="*/ 0 h 71"/>
                <a:gd name="T4" fmla="*/ 0 w 39"/>
                <a:gd name="T5" fmla="*/ 47 h 71"/>
                <a:gd name="T6" fmla="*/ 39 w 39"/>
                <a:gd name="T7" fmla="*/ 71 h 71"/>
                <a:gd name="T8" fmla="*/ 39 w 39"/>
                <a:gd name="T9" fmla="*/ 58 h 71"/>
                <a:gd name="T10" fmla="*/ 39 w 39"/>
                <a:gd name="T11" fmla="*/ 24 h 71"/>
                <a:gd name="T12" fmla="*/ 11 w 39"/>
                <a:gd name="T13" fmla="*/ 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1">
                  <a:moveTo>
                    <a:pt x="11" y="5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39" y="71"/>
                  </a:lnTo>
                  <a:lnTo>
                    <a:pt x="39" y="58"/>
                  </a:lnTo>
                  <a:lnTo>
                    <a:pt x="39" y="24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Freeform 221">
              <a:extLst>
                <a:ext uri="{FF2B5EF4-FFF2-40B4-BE49-F238E27FC236}">
                  <a16:creationId xmlns:a16="http://schemas.microsoft.com/office/drawing/2014/main" id="{4C2E032C-CBE6-47FF-8880-90A612363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45238" y="4206876"/>
              <a:ext cx="66675" cy="112713"/>
            </a:xfrm>
            <a:custGeom>
              <a:avLst/>
              <a:gdLst>
                <a:gd name="T0" fmla="*/ 29 w 42"/>
                <a:gd name="T1" fmla="*/ 8 h 71"/>
                <a:gd name="T2" fmla="*/ 42 w 42"/>
                <a:gd name="T3" fmla="*/ 0 h 71"/>
                <a:gd name="T4" fmla="*/ 42 w 42"/>
                <a:gd name="T5" fmla="*/ 47 h 71"/>
                <a:gd name="T6" fmla="*/ 0 w 42"/>
                <a:gd name="T7" fmla="*/ 71 h 71"/>
                <a:gd name="T8" fmla="*/ 0 w 42"/>
                <a:gd name="T9" fmla="*/ 58 h 71"/>
                <a:gd name="T10" fmla="*/ 0 w 42"/>
                <a:gd name="T11" fmla="*/ 24 h 71"/>
                <a:gd name="T12" fmla="*/ 29 w 42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1">
                  <a:moveTo>
                    <a:pt x="29" y="8"/>
                  </a:moveTo>
                  <a:lnTo>
                    <a:pt x="42" y="0"/>
                  </a:lnTo>
                  <a:lnTo>
                    <a:pt x="42" y="47"/>
                  </a:lnTo>
                  <a:lnTo>
                    <a:pt x="0" y="71"/>
                  </a:lnTo>
                  <a:lnTo>
                    <a:pt x="0" y="58"/>
                  </a:lnTo>
                  <a:lnTo>
                    <a:pt x="0" y="24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Freeform 222">
              <a:extLst>
                <a:ext uri="{FF2B5EF4-FFF2-40B4-BE49-F238E27FC236}">
                  <a16:creationId xmlns:a16="http://schemas.microsoft.com/office/drawing/2014/main" id="{EBB606BF-F0FE-4DD6-9E98-5DB7669EA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43663" y="4265613"/>
              <a:ext cx="66675" cy="111125"/>
            </a:xfrm>
            <a:custGeom>
              <a:avLst/>
              <a:gdLst>
                <a:gd name="T0" fmla="*/ 29 w 42"/>
                <a:gd name="T1" fmla="*/ 5 h 70"/>
                <a:gd name="T2" fmla="*/ 42 w 42"/>
                <a:gd name="T3" fmla="*/ 0 h 70"/>
                <a:gd name="T4" fmla="*/ 42 w 42"/>
                <a:gd name="T5" fmla="*/ 47 h 70"/>
                <a:gd name="T6" fmla="*/ 0 w 42"/>
                <a:gd name="T7" fmla="*/ 70 h 70"/>
                <a:gd name="T8" fmla="*/ 0 w 42"/>
                <a:gd name="T9" fmla="*/ 57 h 70"/>
                <a:gd name="T10" fmla="*/ 0 w 42"/>
                <a:gd name="T11" fmla="*/ 23 h 70"/>
                <a:gd name="T12" fmla="*/ 29 w 42"/>
                <a:gd name="T13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0">
                  <a:moveTo>
                    <a:pt x="29" y="5"/>
                  </a:moveTo>
                  <a:lnTo>
                    <a:pt x="42" y="0"/>
                  </a:lnTo>
                  <a:lnTo>
                    <a:pt x="42" y="47"/>
                  </a:lnTo>
                  <a:lnTo>
                    <a:pt x="0" y="70"/>
                  </a:lnTo>
                  <a:lnTo>
                    <a:pt x="0" y="57"/>
                  </a:lnTo>
                  <a:lnTo>
                    <a:pt x="0" y="23"/>
                  </a:lnTo>
                  <a:lnTo>
                    <a:pt x="29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Freeform 223">
              <a:extLst>
                <a:ext uri="{FF2B5EF4-FFF2-40B4-BE49-F238E27FC236}">
                  <a16:creationId xmlns:a16="http://schemas.microsoft.com/office/drawing/2014/main" id="{5EADA02B-50D9-42FC-B575-3E74004E2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43676" y="4322763"/>
              <a:ext cx="66675" cy="112713"/>
            </a:xfrm>
            <a:custGeom>
              <a:avLst/>
              <a:gdLst>
                <a:gd name="T0" fmla="*/ 29 w 42"/>
                <a:gd name="T1" fmla="*/ 5 h 71"/>
                <a:gd name="T2" fmla="*/ 42 w 42"/>
                <a:gd name="T3" fmla="*/ 0 h 71"/>
                <a:gd name="T4" fmla="*/ 42 w 42"/>
                <a:gd name="T5" fmla="*/ 47 h 71"/>
                <a:gd name="T6" fmla="*/ 0 w 42"/>
                <a:gd name="T7" fmla="*/ 71 h 71"/>
                <a:gd name="T8" fmla="*/ 0 w 42"/>
                <a:gd name="T9" fmla="*/ 58 h 71"/>
                <a:gd name="T10" fmla="*/ 0 w 42"/>
                <a:gd name="T11" fmla="*/ 24 h 71"/>
                <a:gd name="T12" fmla="*/ 29 w 42"/>
                <a:gd name="T13" fmla="*/ 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1">
                  <a:moveTo>
                    <a:pt x="29" y="5"/>
                  </a:moveTo>
                  <a:lnTo>
                    <a:pt x="42" y="0"/>
                  </a:lnTo>
                  <a:lnTo>
                    <a:pt x="42" y="47"/>
                  </a:lnTo>
                  <a:lnTo>
                    <a:pt x="0" y="71"/>
                  </a:lnTo>
                  <a:lnTo>
                    <a:pt x="0" y="58"/>
                  </a:lnTo>
                  <a:lnTo>
                    <a:pt x="0" y="24"/>
                  </a:lnTo>
                  <a:lnTo>
                    <a:pt x="29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Freeform 224">
              <a:extLst>
                <a:ext uri="{FF2B5EF4-FFF2-40B4-BE49-F238E27FC236}">
                  <a16:creationId xmlns:a16="http://schemas.microsoft.com/office/drawing/2014/main" id="{5497C68E-DBD6-44FF-B361-77243CEEB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78638" y="4340226"/>
              <a:ext cx="61913" cy="111125"/>
            </a:xfrm>
            <a:custGeom>
              <a:avLst/>
              <a:gdLst>
                <a:gd name="T0" fmla="*/ 11 w 39"/>
                <a:gd name="T1" fmla="*/ 7 h 70"/>
                <a:gd name="T2" fmla="*/ 0 w 39"/>
                <a:gd name="T3" fmla="*/ 0 h 70"/>
                <a:gd name="T4" fmla="*/ 0 w 39"/>
                <a:gd name="T5" fmla="*/ 47 h 70"/>
                <a:gd name="T6" fmla="*/ 39 w 39"/>
                <a:gd name="T7" fmla="*/ 70 h 70"/>
                <a:gd name="T8" fmla="*/ 39 w 39"/>
                <a:gd name="T9" fmla="*/ 57 h 70"/>
                <a:gd name="T10" fmla="*/ 39 w 39"/>
                <a:gd name="T11" fmla="*/ 23 h 70"/>
                <a:gd name="T12" fmla="*/ 11 w 39"/>
                <a:gd name="T13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11" y="7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39" y="70"/>
                  </a:lnTo>
                  <a:lnTo>
                    <a:pt x="39" y="57"/>
                  </a:lnTo>
                  <a:lnTo>
                    <a:pt x="39" y="23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Freeform 225">
              <a:extLst>
                <a:ext uri="{FF2B5EF4-FFF2-40B4-BE49-F238E27FC236}">
                  <a16:creationId xmlns:a16="http://schemas.microsoft.com/office/drawing/2014/main" id="{B8CEFCB0-A025-446A-BA46-8A92B42CA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78626" y="4397376"/>
              <a:ext cx="61913" cy="111125"/>
            </a:xfrm>
            <a:custGeom>
              <a:avLst/>
              <a:gdLst>
                <a:gd name="T0" fmla="*/ 10 w 39"/>
                <a:gd name="T1" fmla="*/ 5 h 70"/>
                <a:gd name="T2" fmla="*/ 0 w 39"/>
                <a:gd name="T3" fmla="*/ 0 h 70"/>
                <a:gd name="T4" fmla="*/ 0 w 39"/>
                <a:gd name="T5" fmla="*/ 47 h 70"/>
                <a:gd name="T6" fmla="*/ 39 w 39"/>
                <a:gd name="T7" fmla="*/ 70 h 70"/>
                <a:gd name="T8" fmla="*/ 39 w 39"/>
                <a:gd name="T9" fmla="*/ 57 h 70"/>
                <a:gd name="T10" fmla="*/ 39 w 39"/>
                <a:gd name="T11" fmla="*/ 24 h 70"/>
                <a:gd name="T12" fmla="*/ 10 w 39"/>
                <a:gd name="T13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10" y="5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39" y="70"/>
                  </a:lnTo>
                  <a:lnTo>
                    <a:pt x="39" y="57"/>
                  </a:lnTo>
                  <a:lnTo>
                    <a:pt x="39" y="24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Freeform 226">
              <a:extLst>
                <a:ext uri="{FF2B5EF4-FFF2-40B4-BE49-F238E27FC236}">
                  <a16:creationId xmlns:a16="http://schemas.microsoft.com/office/drawing/2014/main" id="{9729A030-C792-4C33-9722-DEA21E3AA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80201" y="4456113"/>
              <a:ext cx="61913" cy="111125"/>
            </a:xfrm>
            <a:custGeom>
              <a:avLst/>
              <a:gdLst>
                <a:gd name="T0" fmla="*/ 11 w 39"/>
                <a:gd name="T1" fmla="*/ 5 h 70"/>
                <a:gd name="T2" fmla="*/ 0 w 39"/>
                <a:gd name="T3" fmla="*/ 0 h 70"/>
                <a:gd name="T4" fmla="*/ 0 w 39"/>
                <a:gd name="T5" fmla="*/ 47 h 70"/>
                <a:gd name="T6" fmla="*/ 39 w 39"/>
                <a:gd name="T7" fmla="*/ 70 h 70"/>
                <a:gd name="T8" fmla="*/ 39 w 39"/>
                <a:gd name="T9" fmla="*/ 57 h 70"/>
                <a:gd name="T10" fmla="*/ 39 w 39"/>
                <a:gd name="T11" fmla="*/ 23 h 70"/>
                <a:gd name="T12" fmla="*/ 11 w 39"/>
                <a:gd name="T13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11" y="5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39" y="70"/>
                  </a:lnTo>
                  <a:lnTo>
                    <a:pt x="39" y="57"/>
                  </a:lnTo>
                  <a:lnTo>
                    <a:pt x="39" y="23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Freeform 227">
              <a:extLst>
                <a:ext uri="{FF2B5EF4-FFF2-40B4-BE49-F238E27FC236}">
                  <a16:creationId xmlns:a16="http://schemas.microsoft.com/office/drawing/2014/main" id="{52F2AADC-5F8A-4FAC-95FD-728C20CE6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45238" y="4340226"/>
              <a:ext cx="66675" cy="111125"/>
            </a:xfrm>
            <a:custGeom>
              <a:avLst/>
              <a:gdLst>
                <a:gd name="T0" fmla="*/ 29 w 42"/>
                <a:gd name="T1" fmla="*/ 7 h 70"/>
                <a:gd name="T2" fmla="*/ 42 w 42"/>
                <a:gd name="T3" fmla="*/ 0 h 70"/>
                <a:gd name="T4" fmla="*/ 42 w 42"/>
                <a:gd name="T5" fmla="*/ 47 h 70"/>
                <a:gd name="T6" fmla="*/ 0 w 42"/>
                <a:gd name="T7" fmla="*/ 70 h 70"/>
                <a:gd name="T8" fmla="*/ 0 w 42"/>
                <a:gd name="T9" fmla="*/ 57 h 70"/>
                <a:gd name="T10" fmla="*/ 0 w 42"/>
                <a:gd name="T11" fmla="*/ 23 h 70"/>
                <a:gd name="T12" fmla="*/ 29 w 42"/>
                <a:gd name="T13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0">
                  <a:moveTo>
                    <a:pt x="29" y="7"/>
                  </a:moveTo>
                  <a:lnTo>
                    <a:pt x="42" y="0"/>
                  </a:lnTo>
                  <a:lnTo>
                    <a:pt x="42" y="47"/>
                  </a:lnTo>
                  <a:lnTo>
                    <a:pt x="0" y="70"/>
                  </a:lnTo>
                  <a:lnTo>
                    <a:pt x="0" y="57"/>
                  </a:lnTo>
                  <a:lnTo>
                    <a:pt x="0" y="23"/>
                  </a:lnTo>
                  <a:lnTo>
                    <a:pt x="29" y="7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" name="Freeform 228">
              <a:extLst>
                <a:ext uri="{FF2B5EF4-FFF2-40B4-BE49-F238E27FC236}">
                  <a16:creationId xmlns:a16="http://schemas.microsoft.com/office/drawing/2014/main" id="{F062831E-68B8-43EB-8648-2FD97FB78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43663" y="4397376"/>
              <a:ext cx="66675" cy="111125"/>
            </a:xfrm>
            <a:custGeom>
              <a:avLst/>
              <a:gdLst>
                <a:gd name="T0" fmla="*/ 29 w 42"/>
                <a:gd name="T1" fmla="*/ 5 h 70"/>
                <a:gd name="T2" fmla="*/ 42 w 42"/>
                <a:gd name="T3" fmla="*/ 0 h 70"/>
                <a:gd name="T4" fmla="*/ 42 w 42"/>
                <a:gd name="T5" fmla="*/ 47 h 70"/>
                <a:gd name="T6" fmla="*/ 0 w 42"/>
                <a:gd name="T7" fmla="*/ 70 h 70"/>
                <a:gd name="T8" fmla="*/ 0 w 42"/>
                <a:gd name="T9" fmla="*/ 57 h 70"/>
                <a:gd name="T10" fmla="*/ 0 w 42"/>
                <a:gd name="T11" fmla="*/ 24 h 70"/>
                <a:gd name="T12" fmla="*/ 29 w 42"/>
                <a:gd name="T13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0">
                  <a:moveTo>
                    <a:pt x="29" y="5"/>
                  </a:moveTo>
                  <a:lnTo>
                    <a:pt x="42" y="0"/>
                  </a:lnTo>
                  <a:lnTo>
                    <a:pt x="42" y="47"/>
                  </a:lnTo>
                  <a:lnTo>
                    <a:pt x="0" y="70"/>
                  </a:lnTo>
                  <a:lnTo>
                    <a:pt x="0" y="57"/>
                  </a:lnTo>
                  <a:lnTo>
                    <a:pt x="0" y="24"/>
                  </a:lnTo>
                  <a:lnTo>
                    <a:pt x="29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" name="Freeform 229">
              <a:extLst>
                <a:ext uri="{FF2B5EF4-FFF2-40B4-BE49-F238E27FC236}">
                  <a16:creationId xmlns:a16="http://schemas.microsoft.com/office/drawing/2014/main" id="{C643A7BE-A10B-4604-B70E-D4B7A9DBE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43676" y="4456113"/>
              <a:ext cx="66675" cy="111125"/>
            </a:xfrm>
            <a:custGeom>
              <a:avLst/>
              <a:gdLst>
                <a:gd name="T0" fmla="*/ 29 w 42"/>
                <a:gd name="T1" fmla="*/ 5 h 70"/>
                <a:gd name="T2" fmla="*/ 42 w 42"/>
                <a:gd name="T3" fmla="*/ 0 h 70"/>
                <a:gd name="T4" fmla="*/ 42 w 42"/>
                <a:gd name="T5" fmla="*/ 47 h 70"/>
                <a:gd name="T6" fmla="*/ 0 w 42"/>
                <a:gd name="T7" fmla="*/ 70 h 70"/>
                <a:gd name="T8" fmla="*/ 0 w 42"/>
                <a:gd name="T9" fmla="*/ 57 h 70"/>
                <a:gd name="T10" fmla="*/ 0 w 42"/>
                <a:gd name="T11" fmla="*/ 23 h 70"/>
                <a:gd name="T12" fmla="*/ 29 w 42"/>
                <a:gd name="T13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0">
                  <a:moveTo>
                    <a:pt x="29" y="5"/>
                  </a:moveTo>
                  <a:lnTo>
                    <a:pt x="42" y="0"/>
                  </a:lnTo>
                  <a:lnTo>
                    <a:pt x="42" y="47"/>
                  </a:lnTo>
                  <a:lnTo>
                    <a:pt x="0" y="70"/>
                  </a:lnTo>
                  <a:lnTo>
                    <a:pt x="0" y="57"/>
                  </a:lnTo>
                  <a:lnTo>
                    <a:pt x="0" y="23"/>
                  </a:lnTo>
                  <a:lnTo>
                    <a:pt x="29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Freeform 230">
              <a:extLst>
                <a:ext uri="{FF2B5EF4-FFF2-40B4-BE49-F238E27FC236}">
                  <a16:creationId xmlns:a16="http://schemas.microsoft.com/office/drawing/2014/main" id="{E1A24C52-F1C8-4C4C-96D8-938069749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78638" y="4471988"/>
              <a:ext cx="61913" cy="111125"/>
            </a:xfrm>
            <a:custGeom>
              <a:avLst/>
              <a:gdLst>
                <a:gd name="T0" fmla="*/ 11 w 39"/>
                <a:gd name="T1" fmla="*/ 8 h 70"/>
                <a:gd name="T2" fmla="*/ 0 w 39"/>
                <a:gd name="T3" fmla="*/ 0 h 70"/>
                <a:gd name="T4" fmla="*/ 0 w 39"/>
                <a:gd name="T5" fmla="*/ 47 h 70"/>
                <a:gd name="T6" fmla="*/ 39 w 39"/>
                <a:gd name="T7" fmla="*/ 70 h 70"/>
                <a:gd name="T8" fmla="*/ 39 w 39"/>
                <a:gd name="T9" fmla="*/ 57 h 70"/>
                <a:gd name="T10" fmla="*/ 39 w 39"/>
                <a:gd name="T11" fmla="*/ 23 h 70"/>
                <a:gd name="T12" fmla="*/ 11 w 39"/>
                <a:gd name="T13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11" y="8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39" y="70"/>
                  </a:lnTo>
                  <a:lnTo>
                    <a:pt x="39" y="57"/>
                  </a:lnTo>
                  <a:lnTo>
                    <a:pt x="39" y="23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0" name="Freeform 231">
              <a:extLst>
                <a:ext uri="{FF2B5EF4-FFF2-40B4-BE49-F238E27FC236}">
                  <a16:creationId xmlns:a16="http://schemas.microsoft.com/office/drawing/2014/main" id="{767C8F59-3D27-4888-B3B1-0A064FFF6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78626" y="4530726"/>
              <a:ext cx="61913" cy="111125"/>
            </a:xfrm>
            <a:custGeom>
              <a:avLst/>
              <a:gdLst>
                <a:gd name="T0" fmla="*/ 10 w 39"/>
                <a:gd name="T1" fmla="*/ 5 h 70"/>
                <a:gd name="T2" fmla="*/ 0 w 39"/>
                <a:gd name="T3" fmla="*/ 0 h 70"/>
                <a:gd name="T4" fmla="*/ 0 w 39"/>
                <a:gd name="T5" fmla="*/ 46 h 70"/>
                <a:gd name="T6" fmla="*/ 39 w 39"/>
                <a:gd name="T7" fmla="*/ 70 h 70"/>
                <a:gd name="T8" fmla="*/ 39 w 39"/>
                <a:gd name="T9" fmla="*/ 57 h 70"/>
                <a:gd name="T10" fmla="*/ 39 w 39"/>
                <a:gd name="T11" fmla="*/ 23 h 70"/>
                <a:gd name="T12" fmla="*/ 10 w 39"/>
                <a:gd name="T13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10" y="5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39" y="70"/>
                  </a:lnTo>
                  <a:lnTo>
                    <a:pt x="39" y="57"/>
                  </a:lnTo>
                  <a:lnTo>
                    <a:pt x="39" y="23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1" name="Freeform 232">
              <a:extLst>
                <a:ext uri="{FF2B5EF4-FFF2-40B4-BE49-F238E27FC236}">
                  <a16:creationId xmlns:a16="http://schemas.microsoft.com/office/drawing/2014/main" id="{83FBB2A3-5D87-4F21-9DF9-F438A4E6F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80201" y="4587876"/>
              <a:ext cx="61913" cy="111125"/>
            </a:xfrm>
            <a:custGeom>
              <a:avLst/>
              <a:gdLst>
                <a:gd name="T0" fmla="*/ 11 w 39"/>
                <a:gd name="T1" fmla="*/ 5 h 70"/>
                <a:gd name="T2" fmla="*/ 0 w 39"/>
                <a:gd name="T3" fmla="*/ 0 h 70"/>
                <a:gd name="T4" fmla="*/ 0 w 39"/>
                <a:gd name="T5" fmla="*/ 47 h 70"/>
                <a:gd name="T6" fmla="*/ 39 w 39"/>
                <a:gd name="T7" fmla="*/ 70 h 70"/>
                <a:gd name="T8" fmla="*/ 39 w 39"/>
                <a:gd name="T9" fmla="*/ 57 h 70"/>
                <a:gd name="T10" fmla="*/ 39 w 39"/>
                <a:gd name="T11" fmla="*/ 23 h 70"/>
                <a:gd name="T12" fmla="*/ 11 w 39"/>
                <a:gd name="T13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11" y="5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39" y="70"/>
                  </a:lnTo>
                  <a:lnTo>
                    <a:pt x="39" y="57"/>
                  </a:lnTo>
                  <a:lnTo>
                    <a:pt x="39" y="23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Freeform 233">
              <a:extLst>
                <a:ext uri="{FF2B5EF4-FFF2-40B4-BE49-F238E27FC236}">
                  <a16:creationId xmlns:a16="http://schemas.microsoft.com/office/drawing/2014/main" id="{5CD31ADB-A279-471B-ADF9-70342668D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45238" y="4471988"/>
              <a:ext cx="66675" cy="111125"/>
            </a:xfrm>
            <a:custGeom>
              <a:avLst/>
              <a:gdLst>
                <a:gd name="T0" fmla="*/ 29 w 42"/>
                <a:gd name="T1" fmla="*/ 8 h 70"/>
                <a:gd name="T2" fmla="*/ 42 w 42"/>
                <a:gd name="T3" fmla="*/ 0 h 70"/>
                <a:gd name="T4" fmla="*/ 42 w 42"/>
                <a:gd name="T5" fmla="*/ 47 h 70"/>
                <a:gd name="T6" fmla="*/ 0 w 42"/>
                <a:gd name="T7" fmla="*/ 70 h 70"/>
                <a:gd name="T8" fmla="*/ 0 w 42"/>
                <a:gd name="T9" fmla="*/ 57 h 70"/>
                <a:gd name="T10" fmla="*/ 0 w 42"/>
                <a:gd name="T11" fmla="*/ 23 h 70"/>
                <a:gd name="T12" fmla="*/ 29 w 42"/>
                <a:gd name="T13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0">
                  <a:moveTo>
                    <a:pt x="29" y="8"/>
                  </a:moveTo>
                  <a:lnTo>
                    <a:pt x="42" y="0"/>
                  </a:lnTo>
                  <a:lnTo>
                    <a:pt x="42" y="47"/>
                  </a:lnTo>
                  <a:lnTo>
                    <a:pt x="0" y="70"/>
                  </a:lnTo>
                  <a:lnTo>
                    <a:pt x="0" y="57"/>
                  </a:lnTo>
                  <a:lnTo>
                    <a:pt x="0" y="2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Freeform 234">
              <a:extLst>
                <a:ext uri="{FF2B5EF4-FFF2-40B4-BE49-F238E27FC236}">
                  <a16:creationId xmlns:a16="http://schemas.microsoft.com/office/drawing/2014/main" id="{EA8768B9-8C0F-4255-B158-6B782A38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43663" y="4530726"/>
              <a:ext cx="66675" cy="111125"/>
            </a:xfrm>
            <a:custGeom>
              <a:avLst/>
              <a:gdLst>
                <a:gd name="T0" fmla="*/ 29 w 42"/>
                <a:gd name="T1" fmla="*/ 5 h 70"/>
                <a:gd name="T2" fmla="*/ 42 w 42"/>
                <a:gd name="T3" fmla="*/ 0 h 70"/>
                <a:gd name="T4" fmla="*/ 42 w 42"/>
                <a:gd name="T5" fmla="*/ 46 h 70"/>
                <a:gd name="T6" fmla="*/ 0 w 42"/>
                <a:gd name="T7" fmla="*/ 70 h 70"/>
                <a:gd name="T8" fmla="*/ 0 w 42"/>
                <a:gd name="T9" fmla="*/ 57 h 70"/>
                <a:gd name="T10" fmla="*/ 0 w 42"/>
                <a:gd name="T11" fmla="*/ 23 h 70"/>
                <a:gd name="T12" fmla="*/ 29 w 42"/>
                <a:gd name="T13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0">
                  <a:moveTo>
                    <a:pt x="29" y="5"/>
                  </a:moveTo>
                  <a:lnTo>
                    <a:pt x="42" y="0"/>
                  </a:lnTo>
                  <a:lnTo>
                    <a:pt x="42" y="46"/>
                  </a:lnTo>
                  <a:lnTo>
                    <a:pt x="0" y="70"/>
                  </a:lnTo>
                  <a:lnTo>
                    <a:pt x="0" y="57"/>
                  </a:lnTo>
                  <a:lnTo>
                    <a:pt x="0" y="23"/>
                  </a:lnTo>
                  <a:lnTo>
                    <a:pt x="29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Freeform 235">
              <a:extLst>
                <a:ext uri="{FF2B5EF4-FFF2-40B4-BE49-F238E27FC236}">
                  <a16:creationId xmlns:a16="http://schemas.microsoft.com/office/drawing/2014/main" id="{505D39C8-5027-45A1-AA6C-FDFE8C59D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43676" y="4587876"/>
              <a:ext cx="66675" cy="111125"/>
            </a:xfrm>
            <a:custGeom>
              <a:avLst/>
              <a:gdLst>
                <a:gd name="T0" fmla="*/ 29 w 42"/>
                <a:gd name="T1" fmla="*/ 5 h 70"/>
                <a:gd name="T2" fmla="*/ 42 w 42"/>
                <a:gd name="T3" fmla="*/ 0 h 70"/>
                <a:gd name="T4" fmla="*/ 42 w 42"/>
                <a:gd name="T5" fmla="*/ 47 h 70"/>
                <a:gd name="T6" fmla="*/ 0 w 42"/>
                <a:gd name="T7" fmla="*/ 70 h 70"/>
                <a:gd name="T8" fmla="*/ 0 w 42"/>
                <a:gd name="T9" fmla="*/ 57 h 70"/>
                <a:gd name="T10" fmla="*/ 0 w 42"/>
                <a:gd name="T11" fmla="*/ 23 h 70"/>
                <a:gd name="T12" fmla="*/ 29 w 42"/>
                <a:gd name="T13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0">
                  <a:moveTo>
                    <a:pt x="29" y="5"/>
                  </a:moveTo>
                  <a:lnTo>
                    <a:pt x="42" y="0"/>
                  </a:lnTo>
                  <a:lnTo>
                    <a:pt x="42" y="47"/>
                  </a:lnTo>
                  <a:lnTo>
                    <a:pt x="0" y="70"/>
                  </a:lnTo>
                  <a:lnTo>
                    <a:pt x="0" y="57"/>
                  </a:lnTo>
                  <a:lnTo>
                    <a:pt x="0" y="23"/>
                  </a:lnTo>
                  <a:lnTo>
                    <a:pt x="29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Freeform 236">
              <a:extLst>
                <a:ext uri="{FF2B5EF4-FFF2-40B4-BE49-F238E27FC236}">
                  <a16:creationId xmlns:a16="http://schemas.microsoft.com/office/drawing/2014/main" id="{80FF8886-68E4-4B45-84B2-87FA3688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78638" y="4603751"/>
              <a:ext cx="61913" cy="112713"/>
            </a:xfrm>
            <a:custGeom>
              <a:avLst/>
              <a:gdLst>
                <a:gd name="T0" fmla="*/ 11 w 39"/>
                <a:gd name="T1" fmla="*/ 8 h 71"/>
                <a:gd name="T2" fmla="*/ 0 w 39"/>
                <a:gd name="T3" fmla="*/ 0 h 71"/>
                <a:gd name="T4" fmla="*/ 0 w 39"/>
                <a:gd name="T5" fmla="*/ 47 h 71"/>
                <a:gd name="T6" fmla="*/ 39 w 39"/>
                <a:gd name="T7" fmla="*/ 71 h 71"/>
                <a:gd name="T8" fmla="*/ 39 w 39"/>
                <a:gd name="T9" fmla="*/ 58 h 71"/>
                <a:gd name="T10" fmla="*/ 39 w 39"/>
                <a:gd name="T11" fmla="*/ 24 h 71"/>
                <a:gd name="T12" fmla="*/ 11 w 39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1">
                  <a:moveTo>
                    <a:pt x="11" y="8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39" y="71"/>
                  </a:lnTo>
                  <a:lnTo>
                    <a:pt x="39" y="58"/>
                  </a:lnTo>
                  <a:lnTo>
                    <a:pt x="39" y="24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Freeform 237">
              <a:extLst>
                <a:ext uri="{FF2B5EF4-FFF2-40B4-BE49-F238E27FC236}">
                  <a16:creationId xmlns:a16="http://schemas.microsoft.com/office/drawing/2014/main" id="{1331E1F8-0CB0-4CA9-B1E5-0C40B9072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78626" y="4662488"/>
              <a:ext cx="61913" cy="111125"/>
            </a:xfrm>
            <a:custGeom>
              <a:avLst/>
              <a:gdLst>
                <a:gd name="T0" fmla="*/ 10 w 39"/>
                <a:gd name="T1" fmla="*/ 5 h 70"/>
                <a:gd name="T2" fmla="*/ 0 w 39"/>
                <a:gd name="T3" fmla="*/ 0 h 70"/>
                <a:gd name="T4" fmla="*/ 0 w 39"/>
                <a:gd name="T5" fmla="*/ 47 h 70"/>
                <a:gd name="T6" fmla="*/ 39 w 39"/>
                <a:gd name="T7" fmla="*/ 70 h 70"/>
                <a:gd name="T8" fmla="*/ 39 w 39"/>
                <a:gd name="T9" fmla="*/ 57 h 70"/>
                <a:gd name="T10" fmla="*/ 39 w 39"/>
                <a:gd name="T11" fmla="*/ 23 h 70"/>
                <a:gd name="T12" fmla="*/ 10 w 39"/>
                <a:gd name="T13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10" y="5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39" y="70"/>
                  </a:lnTo>
                  <a:lnTo>
                    <a:pt x="39" y="57"/>
                  </a:lnTo>
                  <a:lnTo>
                    <a:pt x="39" y="23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Freeform 238">
              <a:extLst>
                <a:ext uri="{FF2B5EF4-FFF2-40B4-BE49-F238E27FC236}">
                  <a16:creationId xmlns:a16="http://schemas.microsoft.com/office/drawing/2014/main" id="{CB33C374-2749-4D92-A64C-F3D51F3F6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80201" y="4719638"/>
              <a:ext cx="61913" cy="112713"/>
            </a:xfrm>
            <a:custGeom>
              <a:avLst/>
              <a:gdLst>
                <a:gd name="T0" fmla="*/ 11 w 39"/>
                <a:gd name="T1" fmla="*/ 6 h 71"/>
                <a:gd name="T2" fmla="*/ 0 w 39"/>
                <a:gd name="T3" fmla="*/ 0 h 71"/>
                <a:gd name="T4" fmla="*/ 0 w 39"/>
                <a:gd name="T5" fmla="*/ 47 h 71"/>
                <a:gd name="T6" fmla="*/ 39 w 39"/>
                <a:gd name="T7" fmla="*/ 71 h 71"/>
                <a:gd name="T8" fmla="*/ 39 w 39"/>
                <a:gd name="T9" fmla="*/ 58 h 71"/>
                <a:gd name="T10" fmla="*/ 39 w 39"/>
                <a:gd name="T11" fmla="*/ 24 h 71"/>
                <a:gd name="T12" fmla="*/ 11 w 39"/>
                <a:gd name="T13" fmla="*/ 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1">
                  <a:moveTo>
                    <a:pt x="11" y="6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39" y="71"/>
                  </a:lnTo>
                  <a:lnTo>
                    <a:pt x="39" y="58"/>
                  </a:lnTo>
                  <a:lnTo>
                    <a:pt x="39" y="24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Freeform 239">
              <a:extLst>
                <a:ext uri="{FF2B5EF4-FFF2-40B4-BE49-F238E27FC236}">
                  <a16:creationId xmlns:a16="http://schemas.microsoft.com/office/drawing/2014/main" id="{CBF807A5-7802-46DE-B38D-ABA56152F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45238" y="4603751"/>
              <a:ext cx="66675" cy="112713"/>
            </a:xfrm>
            <a:custGeom>
              <a:avLst/>
              <a:gdLst>
                <a:gd name="T0" fmla="*/ 29 w 42"/>
                <a:gd name="T1" fmla="*/ 8 h 71"/>
                <a:gd name="T2" fmla="*/ 42 w 42"/>
                <a:gd name="T3" fmla="*/ 0 h 71"/>
                <a:gd name="T4" fmla="*/ 42 w 42"/>
                <a:gd name="T5" fmla="*/ 47 h 71"/>
                <a:gd name="T6" fmla="*/ 0 w 42"/>
                <a:gd name="T7" fmla="*/ 71 h 71"/>
                <a:gd name="T8" fmla="*/ 0 w 42"/>
                <a:gd name="T9" fmla="*/ 58 h 71"/>
                <a:gd name="T10" fmla="*/ 0 w 42"/>
                <a:gd name="T11" fmla="*/ 24 h 71"/>
                <a:gd name="T12" fmla="*/ 29 w 42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1">
                  <a:moveTo>
                    <a:pt x="29" y="8"/>
                  </a:moveTo>
                  <a:lnTo>
                    <a:pt x="42" y="0"/>
                  </a:lnTo>
                  <a:lnTo>
                    <a:pt x="42" y="47"/>
                  </a:lnTo>
                  <a:lnTo>
                    <a:pt x="0" y="71"/>
                  </a:lnTo>
                  <a:lnTo>
                    <a:pt x="0" y="58"/>
                  </a:lnTo>
                  <a:lnTo>
                    <a:pt x="0" y="24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Freeform 240">
              <a:extLst>
                <a:ext uri="{FF2B5EF4-FFF2-40B4-BE49-F238E27FC236}">
                  <a16:creationId xmlns:a16="http://schemas.microsoft.com/office/drawing/2014/main" id="{664DE95F-502C-47C7-BBAF-A8FD3B221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43663" y="4662488"/>
              <a:ext cx="66675" cy="111125"/>
            </a:xfrm>
            <a:custGeom>
              <a:avLst/>
              <a:gdLst>
                <a:gd name="T0" fmla="*/ 29 w 42"/>
                <a:gd name="T1" fmla="*/ 5 h 70"/>
                <a:gd name="T2" fmla="*/ 42 w 42"/>
                <a:gd name="T3" fmla="*/ 0 h 70"/>
                <a:gd name="T4" fmla="*/ 42 w 42"/>
                <a:gd name="T5" fmla="*/ 47 h 70"/>
                <a:gd name="T6" fmla="*/ 0 w 42"/>
                <a:gd name="T7" fmla="*/ 70 h 70"/>
                <a:gd name="T8" fmla="*/ 0 w 42"/>
                <a:gd name="T9" fmla="*/ 57 h 70"/>
                <a:gd name="T10" fmla="*/ 0 w 42"/>
                <a:gd name="T11" fmla="*/ 23 h 70"/>
                <a:gd name="T12" fmla="*/ 29 w 42"/>
                <a:gd name="T13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0">
                  <a:moveTo>
                    <a:pt x="29" y="5"/>
                  </a:moveTo>
                  <a:lnTo>
                    <a:pt x="42" y="0"/>
                  </a:lnTo>
                  <a:lnTo>
                    <a:pt x="42" y="47"/>
                  </a:lnTo>
                  <a:lnTo>
                    <a:pt x="0" y="70"/>
                  </a:lnTo>
                  <a:lnTo>
                    <a:pt x="0" y="57"/>
                  </a:lnTo>
                  <a:lnTo>
                    <a:pt x="0" y="23"/>
                  </a:lnTo>
                  <a:lnTo>
                    <a:pt x="29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Freeform 241">
              <a:extLst>
                <a:ext uri="{FF2B5EF4-FFF2-40B4-BE49-F238E27FC236}">
                  <a16:creationId xmlns:a16="http://schemas.microsoft.com/office/drawing/2014/main" id="{A62F705F-589B-41B9-BCCE-D12B0B4C2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43676" y="4719638"/>
              <a:ext cx="66675" cy="112713"/>
            </a:xfrm>
            <a:custGeom>
              <a:avLst/>
              <a:gdLst>
                <a:gd name="T0" fmla="*/ 29 w 42"/>
                <a:gd name="T1" fmla="*/ 6 h 71"/>
                <a:gd name="T2" fmla="*/ 42 w 42"/>
                <a:gd name="T3" fmla="*/ 0 h 71"/>
                <a:gd name="T4" fmla="*/ 42 w 42"/>
                <a:gd name="T5" fmla="*/ 47 h 71"/>
                <a:gd name="T6" fmla="*/ 0 w 42"/>
                <a:gd name="T7" fmla="*/ 71 h 71"/>
                <a:gd name="T8" fmla="*/ 0 w 42"/>
                <a:gd name="T9" fmla="*/ 58 h 71"/>
                <a:gd name="T10" fmla="*/ 0 w 42"/>
                <a:gd name="T11" fmla="*/ 24 h 71"/>
                <a:gd name="T12" fmla="*/ 29 w 42"/>
                <a:gd name="T13" fmla="*/ 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1">
                  <a:moveTo>
                    <a:pt x="29" y="6"/>
                  </a:moveTo>
                  <a:lnTo>
                    <a:pt x="42" y="0"/>
                  </a:lnTo>
                  <a:lnTo>
                    <a:pt x="42" y="47"/>
                  </a:lnTo>
                  <a:lnTo>
                    <a:pt x="0" y="71"/>
                  </a:lnTo>
                  <a:lnTo>
                    <a:pt x="0" y="58"/>
                  </a:lnTo>
                  <a:lnTo>
                    <a:pt x="0" y="24"/>
                  </a:lnTo>
                  <a:lnTo>
                    <a:pt x="29" y="6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1" name="Freeform 242">
              <a:extLst>
                <a:ext uri="{FF2B5EF4-FFF2-40B4-BE49-F238E27FC236}">
                  <a16:creationId xmlns:a16="http://schemas.microsoft.com/office/drawing/2014/main" id="{33D38EFE-5604-4B56-8F42-4E3A19E18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78638" y="4737101"/>
              <a:ext cx="61913" cy="111125"/>
            </a:xfrm>
            <a:custGeom>
              <a:avLst/>
              <a:gdLst>
                <a:gd name="T0" fmla="*/ 11 w 39"/>
                <a:gd name="T1" fmla="*/ 8 h 70"/>
                <a:gd name="T2" fmla="*/ 0 w 39"/>
                <a:gd name="T3" fmla="*/ 0 h 70"/>
                <a:gd name="T4" fmla="*/ 0 w 39"/>
                <a:gd name="T5" fmla="*/ 47 h 70"/>
                <a:gd name="T6" fmla="*/ 39 w 39"/>
                <a:gd name="T7" fmla="*/ 70 h 70"/>
                <a:gd name="T8" fmla="*/ 39 w 39"/>
                <a:gd name="T9" fmla="*/ 57 h 70"/>
                <a:gd name="T10" fmla="*/ 39 w 39"/>
                <a:gd name="T11" fmla="*/ 23 h 70"/>
                <a:gd name="T12" fmla="*/ 11 w 39"/>
                <a:gd name="T13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11" y="8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39" y="70"/>
                  </a:lnTo>
                  <a:lnTo>
                    <a:pt x="39" y="57"/>
                  </a:lnTo>
                  <a:lnTo>
                    <a:pt x="39" y="23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243">
              <a:extLst>
                <a:ext uri="{FF2B5EF4-FFF2-40B4-BE49-F238E27FC236}">
                  <a16:creationId xmlns:a16="http://schemas.microsoft.com/office/drawing/2014/main" id="{81FB92DC-C173-4052-ADCB-EC89753FE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78626" y="4794251"/>
              <a:ext cx="61913" cy="112713"/>
            </a:xfrm>
            <a:custGeom>
              <a:avLst/>
              <a:gdLst>
                <a:gd name="T0" fmla="*/ 10 w 39"/>
                <a:gd name="T1" fmla="*/ 6 h 71"/>
                <a:gd name="T2" fmla="*/ 0 w 39"/>
                <a:gd name="T3" fmla="*/ 0 h 71"/>
                <a:gd name="T4" fmla="*/ 0 w 39"/>
                <a:gd name="T5" fmla="*/ 47 h 71"/>
                <a:gd name="T6" fmla="*/ 39 w 39"/>
                <a:gd name="T7" fmla="*/ 71 h 71"/>
                <a:gd name="T8" fmla="*/ 39 w 39"/>
                <a:gd name="T9" fmla="*/ 58 h 71"/>
                <a:gd name="T10" fmla="*/ 39 w 39"/>
                <a:gd name="T11" fmla="*/ 24 h 71"/>
                <a:gd name="T12" fmla="*/ 10 w 39"/>
                <a:gd name="T13" fmla="*/ 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1">
                  <a:moveTo>
                    <a:pt x="10" y="6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39" y="71"/>
                  </a:lnTo>
                  <a:lnTo>
                    <a:pt x="39" y="58"/>
                  </a:lnTo>
                  <a:lnTo>
                    <a:pt x="39" y="24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Freeform 244">
              <a:extLst>
                <a:ext uri="{FF2B5EF4-FFF2-40B4-BE49-F238E27FC236}">
                  <a16:creationId xmlns:a16="http://schemas.microsoft.com/office/drawing/2014/main" id="{5BEEA6E0-38B0-4AFE-BF34-013152E8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80201" y="4852988"/>
              <a:ext cx="61913" cy="111125"/>
            </a:xfrm>
            <a:custGeom>
              <a:avLst/>
              <a:gdLst>
                <a:gd name="T0" fmla="*/ 11 w 39"/>
                <a:gd name="T1" fmla="*/ 5 h 70"/>
                <a:gd name="T2" fmla="*/ 0 w 39"/>
                <a:gd name="T3" fmla="*/ 0 h 70"/>
                <a:gd name="T4" fmla="*/ 0 w 39"/>
                <a:gd name="T5" fmla="*/ 47 h 70"/>
                <a:gd name="T6" fmla="*/ 39 w 39"/>
                <a:gd name="T7" fmla="*/ 70 h 70"/>
                <a:gd name="T8" fmla="*/ 39 w 39"/>
                <a:gd name="T9" fmla="*/ 57 h 70"/>
                <a:gd name="T10" fmla="*/ 39 w 39"/>
                <a:gd name="T11" fmla="*/ 23 h 70"/>
                <a:gd name="T12" fmla="*/ 11 w 39"/>
                <a:gd name="T13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11" y="5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39" y="70"/>
                  </a:lnTo>
                  <a:lnTo>
                    <a:pt x="39" y="57"/>
                  </a:lnTo>
                  <a:lnTo>
                    <a:pt x="39" y="23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Freeform 245">
              <a:extLst>
                <a:ext uri="{FF2B5EF4-FFF2-40B4-BE49-F238E27FC236}">
                  <a16:creationId xmlns:a16="http://schemas.microsoft.com/office/drawing/2014/main" id="{FDB7534F-A601-4AE8-9755-BCB566E13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45238" y="4737101"/>
              <a:ext cx="66675" cy="111125"/>
            </a:xfrm>
            <a:custGeom>
              <a:avLst/>
              <a:gdLst>
                <a:gd name="T0" fmla="*/ 29 w 42"/>
                <a:gd name="T1" fmla="*/ 8 h 70"/>
                <a:gd name="T2" fmla="*/ 42 w 42"/>
                <a:gd name="T3" fmla="*/ 0 h 70"/>
                <a:gd name="T4" fmla="*/ 42 w 42"/>
                <a:gd name="T5" fmla="*/ 47 h 70"/>
                <a:gd name="T6" fmla="*/ 0 w 42"/>
                <a:gd name="T7" fmla="*/ 70 h 70"/>
                <a:gd name="T8" fmla="*/ 0 w 42"/>
                <a:gd name="T9" fmla="*/ 57 h 70"/>
                <a:gd name="T10" fmla="*/ 0 w 42"/>
                <a:gd name="T11" fmla="*/ 23 h 70"/>
                <a:gd name="T12" fmla="*/ 29 w 42"/>
                <a:gd name="T13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0">
                  <a:moveTo>
                    <a:pt x="29" y="8"/>
                  </a:moveTo>
                  <a:lnTo>
                    <a:pt x="42" y="0"/>
                  </a:lnTo>
                  <a:lnTo>
                    <a:pt x="42" y="47"/>
                  </a:lnTo>
                  <a:lnTo>
                    <a:pt x="0" y="70"/>
                  </a:lnTo>
                  <a:lnTo>
                    <a:pt x="0" y="57"/>
                  </a:lnTo>
                  <a:lnTo>
                    <a:pt x="0" y="2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Freeform 246">
              <a:extLst>
                <a:ext uri="{FF2B5EF4-FFF2-40B4-BE49-F238E27FC236}">
                  <a16:creationId xmlns:a16="http://schemas.microsoft.com/office/drawing/2014/main" id="{A618F900-F359-4413-8887-98436528C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43663" y="4794251"/>
              <a:ext cx="66675" cy="112713"/>
            </a:xfrm>
            <a:custGeom>
              <a:avLst/>
              <a:gdLst>
                <a:gd name="T0" fmla="*/ 29 w 42"/>
                <a:gd name="T1" fmla="*/ 6 h 71"/>
                <a:gd name="T2" fmla="*/ 42 w 42"/>
                <a:gd name="T3" fmla="*/ 0 h 71"/>
                <a:gd name="T4" fmla="*/ 42 w 42"/>
                <a:gd name="T5" fmla="*/ 47 h 71"/>
                <a:gd name="T6" fmla="*/ 0 w 42"/>
                <a:gd name="T7" fmla="*/ 71 h 71"/>
                <a:gd name="T8" fmla="*/ 0 w 42"/>
                <a:gd name="T9" fmla="*/ 58 h 71"/>
                <a:gd name="T10" fmla="*/ 0 w 42"/>
                <a:gd name="T11" fmla="*/ 24 h 71"/>
                <a:gd name="T12" fmla="*/ 29 w 42"/>
                <a:gd name="T13" fmla="*/ 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1">
                  <a:moveTo>
                    <a:pt x="29" y="6"/>
                  </a:moveTo>
                  <a:lnTo>
                    <a:pt x="42" y="0"/>
                  </a:lnTo>
                  <a:lnTo>
                    <a:pt x="42" y="47"/>
                  </a:lnTo>
                  <a:lnTo>
                    <a:pt x="0" y="71"/>
                  </a:lnTo>
                  <a:lnTo>
                    <a:pt x="0" y="58"/>
                  </a:lnTo>
                  <a:lnTo>
                    <a:pt x="0" y="24"/>
                  </a:lnTo>
                  <a:lnTo>
                    <a:pt x="29" y="6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Freeform 247">
              <a:extLst>
                <a:ext uri="{FF2B5EF4-FFF2-40B4-BE49-F238E27FC236}">
                  <a16:creationId xmlns:a16="http://schemas.microsoft.com/office/drawing/2014/main" id="{67E77AE0-2D92-4925-859D-430288785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43676" y="4852988"/>
              <a:ext cx="66675" cy="111125"/>
            </a:xfrm>
            <a:custGeom>
              <a:avLst/>
              <a:gdLst>
                <a:gd name="T0" fmla="*/ 29 w 42"/>
                <a:gd name="T1" fmla="*/ 5 h 70"/>
                <a:gd name="T2" fmla="*/ 42 w 42"/>
                <a:gd name="T3" fmla="*/ 0 h 70"/>
                <a:gd name="T4" fmla="*/ 42 w 42"/>
                <a:gd name="T5" fmla="*/ 47 h 70"/>
                <a:gd name="T6" fmla="*/ 0 w 42"/>
                <a:gd name="T7" fmla="*/ 70 h 70"/>
                <a:gd name="T8" fmla="*/ 0 w 42"/>
                <a:gd name="T9" fmla="*/ 57 h 70"/>
                <a:gd name="T10" fmla="*/ 0 w 42"/>
                <a:gd name="T11" fmla="*/ 23 h 70"/>
                <a:gd name="T12" fmla="*/ 29 w 42"/>
                <a:gd name="T13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0">
                  <a:moveTo>
                    <a:pt x="29" y="5"/>
                  </a:moveTo>
                  <a:lnTo>
                    <a:pt x="42" y="0"/>
                  </a:lnTo>
                  <a:lnTo>
                    <a:pt x="42" y="47"/>
                  </a:lnTo>
                  <a:lnTo>
                    <a:pt x="0" y="70"/>
                  </a:lnTo>
                  <a:lnTo>
                    <a:pt x="0" y="57"/>
                  </a:lnTo>
                  <a:lnTo>
                    <a:pt x="0" y="23"/>
                  </a:lnTo>
                  <a:lnTo>
                    <a:pt x="29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Freeform 248">
              <a:extLst>
                <a:ext uri="{FF2B5EF4-FFF2-40B4-BE49-F238E27FC236}">
                  <a16:creationId xmlns:a16="http://schemas.microsoft.com/office/drawing/2014/main" id="{3EC55A05-E1BD-4154-ACFD-7098539DA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78638" y="4075113"/>
              <a:ext cx="61913" cy="111125"/>
            </a:xfrm>
            <a:custGeom>
              <a:avLst/>
              <a:gdLst>
                <a:gd name="T0" fmla="*/ 11 w 39"/>
                <a:gd name="T1" fmla="*/ 5 h 70"/>
                <a:gd name="T2" fmla="*/ 0 w 39"/>
                <a:gd name="T3" fmla="*/ 0 h 70"/>
                <a:gd name="T4" fmla="*/ 0 w 39"/>
                <a:gd name="T5" fmla="*/ 47 h 70"/>
                <a:gd name="T6" fmla="*/ 39 w 39"/>
                <a:gd name="T7" fmla="*/ 70 h 70"/>
                <a:gd name="T8" fmla="*/ 39 w 39"/>
                <a:gd name="T9" fmla="*/ 57 h 70"/>
                <a:gd name="T10" fmla="*/ 39 w 39"/>
                <a:gd name="T11" fmla="*/ 23 h 70"/>
                <a:gd name="T12" fmla="*/ 11 w 39"/>
                <a:gd name="T13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11" y="5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39" y="70"/>
                  </a:lnTo>
                  <a:lnTo>
                    <a:pt x="39" y="57"/>
                  </a:lnTo>
                  <a:lnTo>
                    <a:pt x="39" y="23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Freeform 249">
              <a:extLst>
                <a:ext uri="{FF2B5EF4-FFF2-40B4-BE49-F238E27FC236}">
                  <a16:creationId xmlns:a16="http://schemas.microsoft.com/office/drawing/2014/main" id="{B005CC52-7AB7-480E-B98C-AFA1085E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78626" y="4132263"/>
              <a:ext cx="61913" cy="112713"/>
            </a:xfrm>
            <a:custGeom>
              <a:avLst/>
              <a:gdLst>
                <a:gd name="T0" fmla="*/ 10 w 39"/>
                <a:gd name="T1" fmla="*/ 5 h 71"/>
                <a:gd name="T2" fmla="*/ 0 w 39"/>
                <a:gd name="T3" fmla="*/ 0 h 71"/>
                <a:gd name="T4" fmla="*/ 0 w 39"/>
                <a:gd name="T5" fmla="*/ 47 h 71"/>
                <a:gd name="T6" fmla="*/ 39 w 39"/>
                <a:gd name="T7" fmla="*/ 71 h 71"/>
                <a:gd name="T8" fmla="*/ 39 w 39"/>
                <a:gd name="T9" fmla="*/ 58 h 71"/>
                <a:gd name="T10" fmla="*/ 39 w 39"/>
                <a:gd name="T11" fmla="*/ 24 h 71"/>
                <a:gd name="T12" fmla="*/ 10 w 39"/>
                <a:gd name="T13" fmla="*/ 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1">
                  <a:moveTo>
                    <a:pt x="10" y="5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39" y="71"/>
                  </a:lnTo>
                  <a:lnTo>
                    <a:pt x="39" y="58"/>
                  </a:lnTo>
                  <a:lnTo>
                    <a:pt x="39" y="24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Freeform 250">
              <a:extLst>
                <a:ext uri="{FF2B5EF4-FFF2-40B4-BE49-F238E27FC236}">
                  <a16:creationId xmlns:a16="http://schemas.microsoft.com/office/drawing/2014/main" id="{C58E2AAF-ACC6-4722-9994-D28355AD0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80201" y="4186238"/>
              <a:ext cx="61913" cy="112713"/>
            </a:xfrm>
            <a:custGeom>
              <a:avLst/>
              <a:gdLst>
                <a:gd name="T0" fmla="*/ 11 w 39"/>
                <a:gd name="T1" fmla="*/ 8 h 71"/>
                <a:gd name="T2" fmla="*/ 0 w 39"/>
                <a:gd name="T3" fmla="*/ 0 h 71"/>
                <a:gd name="T4" fmla="*/ 0 w 39"/>
                <a:gd name="T5" fmla="*/ 47 h 71"/>
                <a:gd name="T6" fmla="*/ 39 w 39"/>
                <a:gd name="T7" fmla="*/ 71 h 71"/>
                <a:gd name="T8" fmla="*/ 39 w 39"/>
                <a:gd name="T9" fmla="*/ 58 h 71"/>
                <a:gd name="T10" fmla="*/ 39 w 39"/>
                <a:gd name="T11" fmla="*/ 24 h 71"/>
                <a:gd name="T12" fmla="*/ 11 w 39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1">
                  <a:moveTo>
                    <a:pt x="11" y="8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39" y="71"/>
                  </a:lnTo>
                  <a:lnTo>
                    <a:pt x="39" y="58"/>
                  </a:lnTo>
                  <a:lnTo>
                    <a:pt x="39" y="24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Freeform 251">
              <a:extLst>
                <a:ext uri="{FF2B5EF4-FFF2-40B4-BE49-F238E27FC236}">
                  <a16:creationId xmlns:a16="http://schemas.microsoft.com/office/drawing/2014/main" id="{90630F76-B0CF-4003-8F5D-3127B837E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45238" y="4075113"/>
              <a:ext cx="66675" cy="111125"/>
            </a:xfrm>
            <a:custGeom>
              <a:avLst/>
              <a:gdLst>
                <a:gd name="T0" fmla="*/ 29 w 42"/>
                <a:gd name="T1" fmla="*/ 5 h 70"/>
                <a:gd name="T2" fmla="*/ 42 w 42"/>
                <a:gd name="T3" fmla="*/ 0 h 70"/>
                <a:gd name="T4" fmla="*/ 42 w 42"/>
                <a:gd name="T5" fmla="*/ 47 h 70"/>
                <a:gd name="T6" fmla="*/ 0 w 42"/>
                <a:gd name="T7" fmla="*/ 70 h 70"/>
                <a:gd name="T8" fmla="*/ 0 w 42"/>
                <a:gd name="T9" fmla="*/ 57 h 70"/>
                <a:gd name="T10" fmla="*/ 0 w 42"/>
                <a:gd name="T11" fmla="*/ 23 h 70"/>
                <a:gd name="T12" fmla="*/ 29 w 42"/>
                <a:gd name="T13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0">
                  <a:moveTo>
                    <a:pt x="29" y="5"/>
                  </a:moveTo>
                  <a:lnTo>
                    <a:pt x="42" y="0"/>
                  </a:lnTo>
                  <a:lnTo>
                    <a:pt x="42" y="47"/>
                  </a:lnTo>
                  <a:lnTo>
                    <a:pt x="0" y="70"/>
                  </a:lnTo>
                  <a:lnTo>
                    <a:pt x="0" y="57"/>
                  </a:lnTo>
                  <a:lnTo>
                    <a:pt x="0" y="23"/>
                  </a:lnTo>
                  <a:lnTo>
                    <a:pt x="29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Freeform 252">
              <a:extLst>
                <a:ext uri="{FF2B5EF4-FFF2-40B4-BE49-F238E27FC236}">
                  <a16:creationId xmlns:a16="http://schemas.microsoft.com/office/drawing/2014/main" id="{6404441C-C960-48E0-A89D-27730413C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43663" y="4132263"/>
              <a:ext cx="66675" cy="112713"/>
            </a:xfrm>
            <a:custGeom>
              <a:avLst/>
              <a:gdLst>
                <a:gd name="T0" fmla="*/ 29 w 42"/>
                <a:gd name="T1" fmla="*/ 5 h 71"/>
                <a:gd name="T2" fmla="*/ 42 w 42"/>
                <a:gd name="T3" fmla="*/ 0 h 71"/>
                <a:gd name="T4" fmla="*/ 42 w 42"/>
                <a:gd name="T5" fmla="*/ 47 h 71"/>
                <a:gd name="T6" fmla="*/ 0 w 42"/>
                <a:gd name="T7" fmla="*/ 71 h 71"/>
                <a:gd name="T8" fmla="*/ 0 w 42"/>
                <a:gd name="T9" fmla="*/ 58 h 71"/>
                <a:gd name="T10" fmla="*/ 0 w 42"/>
                <a:gd name="T11" fmla="*/ 24 h 71"/>
                <a:gd name="T12" fmla="*/ 29 w 42"/>
                <a:gd name="T13" fmla="*/ 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1">
                  <a:moveTo>
                    <a:pt x="29" y="5"/>
                  </a:moveTo>
                  <a:lnTo>
                    <a:pt x="42" y="0"/>
                  </a:lnTo>
                  <a:lnTo>
                    <a:pt x="42" y="47"/>
                  </a:lnTo>
                  <a:lnTo>
                    <a:pt x="0" y="71"/>
                  </a:lnTo>
                  <a:lnTo>
                    <a:pt x="0" y="58"/>
                  </a:lnTo>
                  <a:lnTo>
                    <a:pt x="0" y="24"/>
                  </a:lnTo>
                  <a:lnTo>
                    <a:pt x="29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253">
              <a:extLst>
                <a:ext uri="{FF2B5EF4-FFF2-40B4-BE49-F238E27FC236}">
                  <a16:creationId xmlns:a16="http://schemas.microsoft.com/office/drawing/2014/main" id="{485D0E97-DC79-4141-B172-CA8CE5282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43676" y="4186238"/>
              <a:ext cx="66675" cy="112713"/>
            </a:xfrm>
            <a:custGeom>
              <a:avLst/>
              <a:gdLst>
                <a:gd name="T0" fmla="*/ 29 w 42"/>
                <a:gd name="T1" fmla="*/ 8 h 71"/>
                <a:gd name="T2" fmla="*/ 42 w 42"/>
                <a:gd name="T3" fmla="*/ 0 h 71"/>
                <a:gd name="T4" fmla="*/ 42 w 42"/>
                <a:gd name="T5" fmla="*/ 47 h 71"/>
                <a:gd name="T6" fmla="*/ 0 w 42"/>
                <a:gd name="T7" fmla="*/ 71 h 71"/>
                <a:gd name="T8" fmla="*/ 0 w 42"/>
                <a:gd name="T9" fmla="*/ 58 h 71"/>
                <a:gd name="T10" fmla="*/ 0 w 42"/>
                <a:gd name="T11" fmla="*/ 24 h 71"/>
                <a:gd name="T12" fmla="*/ 29 w 42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1">
                  <a:moveTo>
                    <a:pt x="29" y="8"/>
                  </a:moveTo>
                  <a:lnTo>
                    <a:pt x="42" y="0"/>
                  </a:lnTo>
                  <a:lnTo>
                    <a:pt x="42" y="47"/>
                  </a:lnTo>
                  <a:lnTo>
                    <a:pt x="0" y="71"/>
                  </a:lnTo>
                  <a:lnTo>
                    <a:pt x="0" y="58"/>
                  </a:lnTo>
                  <a:lnTo>
                    <a:pt x="0" y="24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Freeform 254">
              <a:extLst>
                <a:ext uri="{FF2B5EF4-FFF2-40B4-BE49-F238E27FC236}">
                  <a16:creationId xmlns:a16="http://schemas.microsoft.com/office/drawing/2014/main" id="{1431F175-3055-4DD6-AFF8-12D03828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573588" y="2320926"/>
              <a:ext cx="342900" cy="1306513"/>
            </a:xfrm>
            <a:custGeom>
              <a:avLst/>
              <a:gdLst>
                <a:gd name="T0" fmla="*/ 213 w 216"/>
                <a:gd name="T1" fmla="*/ 0 h 823"/>
                <a:gd name="T2" fmla="*/ 216 w 216"/>
                <a:gd name="T3" fmla="*/ 701 h 823"/>
                <a:gd name="T4" fmla="*/ 2 w 216"/>
                <a:gd name="T5" fmla="*/ 823 h 823"/>
                <a:gd name="T6" fmla="*/ 0 w 216"/>
                <a:gd name="T7" fmla="*/ 119 h 823"/>
                <a:gd name="T8" fmla="*/ 213 w 216"/>
                <a:gd name="T9" fmla="*/ 0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23">
                  <a:moveTo>
                    <a:pt x="213" y="0"/>
                  </a:moveTo>
                  <a:lnTo>
                    <a:pt x="216" y="701"/>
                  </a:lnTo>
                  <a:lnTo>
                    <a:pt x="2" y="823"/>
                  </a:lnTo>
                  <a:lnTo>
                    <a:pt x="0" y="119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D1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Freeform 255">
              <a:extLst>
                <a:ext uri="{FF2B5EF4-FFF2-40B4-BE49-F238E27FC236}">
                  <a16:creationId xmlns:a16="http://schemas.microsoft.com/office/drawing/2014/main" id="{A7C7F8BD-FC7D-4E8D-99A6-92157BE6A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21251" y="2311401"/>
              <a:ext cx="350838" cy="1316038"/>
            </a:xfrm>
            <a:custGeom>
              <a:avLst/>
              <a:gdLst>
                <a:gd name="T0" fmla="*/ 221 w 221"/>
                <a:gd name="T1" fmla="*/ 829 h 829"/>
                <a:gd name="T2" fmla="*/ 0 w 221"/>
                <a:gd name="T3" fmla="*/ 704 h 829"/>
                <a:gd name="T4" fmla="*/ 0 w 221"/>
                <a:gd name="T5" fmla="*/ 0 h 829"/>
                <a:gd name="T6" fmla="*/ 219 w 221"/>
                <a:gd name="T7" fmla="*/ 125 h 829"/>
                <a:gd name="T8" fmla="*/ 221 w 221"/>
                <a:gd name="T9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829">
                  <a:moveTo>
                    <a:pt x="221" y="829"/>
                  </a:moveTo>
                  <a:lnTo>
                    <a:pt x="0" y="704"/>
                  </a:lnTo>
                  <a:lnTo>
                    <a:pt x="0" y="0"/>
                  </a:lnTo>
                  <a:lnTo>
                    <a:pt x="219" y="125"/>
                  </a:lnTo>
                  <a:lnTo>
                    <a:pt x="221" y="829"/>
                  </a:lnTo>
                  <a:close/>
                </a:path>
              </a:pathLst>
            </a:custGeom>
            <a:solidFill>
              <a:srgbClr val="E9F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Freeform 256">
              <a:extLst>
                <a:ext uri="{FF2B5EF4-FFF2-40B4-BE49-F238E27FC236}">
                  <a16:creationId xmlns:a16="http://schemas.microsoft.com/office/drawing/2014/main" id="{F02FDFE0-26D6-4167-A4AD-4266424B1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21251" y="2120901"/>
              <a:ext cx="685800" cy="388938"/>
            </a:xfrm>
            <a:custGeom>
              <a:avLst/>
              <a:gdLst>
                <a:gd name="T0" fmla="*/ 219 w 432"/>
                <a:gd name="T1" fmla="*/ 245 h 245"/>
                <a:gd name="T2" fmla="*/ 0 w 432"/>
                <a:gd name="T3" fmla="*/ 120 h 245"/>
                <a:gd name="T4" fmla="*/ 213 w 432"/>
                <a:gd name="T5" fmla="*/ 0 h 245"/>
                <a:gd name="T6" fmla="*/ 432 w 432"/>
                <a:gd name="T7" fmla="*/ 126 h 245"/>
                <a:gd name="T8" fmla="*/ 219 w 432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245">
                  <a:moveTo>
                    <a:pt x="219" y="245"/>
                  </a:moveTo>
                  <a:lnTo>
                    <a:pt x="0" y="120"/>
                  </a:lnTo>
                  <a:lnTo>
                    <a:pt x="213" y="0"/>
                  </a:lnTo>
                  <a:lnTo>
                    <a:pt x="432" y="126"/>
                  </a:lnTo>
                  <a:lnTo>
                    <a:pt x="219" y="245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Freeform 257">
              <a:extLst>
                <a:ext uri="{FF2B5EF4-FFF2-40B4-BE49-F238E27FC236}">
                  <a16:creationId xmlns:a16="http://schemas.microsoft.com/office/drawing/2014/main" id="{65777278-B4AE-4235-8C57-7EBF3D74C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72038" y="2551113"/>
              <a:ext cx="61913" cy="112713"/>
            </a:xfrm>
            <a:custGeom>
              <a:avLst/>
              <a:gdLst>
                <a:gd name="T0" fmla="*/ 10 w 39"/>
                <a:gd name="T1" fmla="*/ 8 h 71"/>
                <a:gd name="T2" fmla="*/ 0 w 39"/>
                <a:gd name="T3" fmla="*/ 0 h 71"/>
                <a:gd name="T4" fmla="*/ 0 w 39"/>
                <a:gd name="T5" fmla="*/ 47 h 71"/>
                <a:gd name="T6" fmla="*/ 39 w 39"/>
                <a:gd name="T7" fmla="*/ 71 h 71"/>
                <a:gd name="T8" fmla="*/ 39 w 39"/>
                <a:gd name="T9" fmla="*/ 58 h 71"/>
                <a:gd name="T10" fmla="*/ 39 w 39"/>
                <a:gd name="T11" fmla="*/ 24 h 71"/>
                <a:gd name="T12" fmla="*/ 10 w 39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1">
                  <a:moveTo>
                    <a:pt x="10" y="8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39" y="71"/>
                  </a:lnTo>
                  <a:lnTo>
                    <a:pt x="39" y="58"/>
                  </a:lnTo>
                  <a:lnTo>
                    <a:pt x="39" y="24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Freeform 258">
              <a:extLst>
                <a:ext uri="{FF2B5EF4-FFF2-40B4-BE49-F238E27FC236}">
                  <a16:creationId xmlns:a16="http://schemas.microsoft.com/office/drawing/2014/main" id="{C89C7DE3-AB54-4939-A0B8-BA2747A2A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76788" y="2609851"/>
              <a:ext cx="66675" cy="111125"/>
            </a:xfrm>
            <a:custGeom>
              <a:avLst/>
              <a:gdLst>
                <a:gd name="T0" fmla="*/ 13 w 42"/>
                <a:gd name="T1" fmla="*/ 8 h 70"/>
                <a:gd name="T2" fmla="*/ 2 w 42"/>
                <a:gd name="T3" fmla="*/ 0 h 70"/>
                <a:gd name="T4" fmla="*/ 0 w 42"/>
                <a:gd name="T5" fmla="*/ 47 h 70"/>
                <a:gd name="T6" fmla="*/ 42 w 42"/>
                <a:gd name="T7" fmla="*/ 70 h 70"/>
                <a:gd name="T8" fmla="*/ 42 w 42"/>
                <a:gd name="T9" fmla="*/ 57 h 70"/>
                <a:gd name="T10" fmla="*/ 42 w 42"/>
                <a:gd name="T11" fmla="*/ 23 h 70"/>
                <a:gd name="T12" fmla="*/ 13 w 42"/>
                <a:gd name="T13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0">
                  <a:moveTo>
                    <a:pt x="13" y="8"/>
                  </a:moveTo>
                  <a:lnTo>
                    <a:pt x="2" y="0"/>
                  </a:lnTo>
                  <a:lnTo>
                    <a:pt x="0" y="47"/>
                  </a:lnTo>
                  <a:lnTo>
                    <a:pt x="42" y="70"/>
                  </a:lnTo>
                  <a:lnTo>
                    <a:pt x="42" y="57"/>
                  </a:lnTo>
                  <a:lnTo>
                    <a:pt x="42" y="23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Freeform 259">
              <a:extLst>
                <a:ext uri="{FF2B5EF4-FFF2-40B4-BE49-F238E27FC236}">
                  <a16:creationId xmlns:a16="http://schemas.microsoft.com/office/drawing/2014/main" id="{A9264F29-EAA9-4B01-89B5-37BE4C061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78363" y="2667001"/>
              <a:ext cx="66675" cy="112713"/>
            </a:xfrm>
            <a:custGeom>
              <a:avLst/>
              <a:gdLst>
                <a:gd name="T0" fmla="*/ 13 w 42"/>
                <a:gd name="T1" fmla="*/ 6 h 71"/>
                <a:gd name="T2" fmla="*/ 0 w 42"/>
                <a:gd name="T3" fmla="*/ 0 h 71"/>
                <a:gd name="T4" fmla="*/ 0 w 42"/>
                <a:gd name="T5" fmla="*/ 47 h 71"/>
                <a:gd name="T6" fmla="*/ 42 w 42"/>
                <a:gd name="T7" fmla="*/ 71 h 71"/>
                <a:gd name="T8" fmla="*/ 42 w 42"/>
                <a:gd name="T9" fmla="*/ 58 h 71"/>
                <a:gd name="T10" fmla="*/ 42 w 42"/>
                <a:gd name="T11" fmla="*/ 24 h 71"/>
                <a:gd name="T12" fmla="*/ 13 w 42"/>
                <a:gd name="T13" fmla="*/ 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1">
                  <a:moveTo>
                    <a:pt x="13" y="6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2" y="71"/>
                  </a:lnTo>
                  <a:lnTo>
                    <a:pt x="42" y="58"/>
                  </a:lnTo>
                  <a:lnTo>
                    <a:pt x="42" y="24"/>
                  </a:lnTo>
                  <a:lnTo>
                    <a:pt x="13" y="6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Freeform 260">
              <a:extLst>
                <a:ext uri="{FF2B5EF4-FFF2-40B4-BE49-F238E27FC236}">
                  <a16:creationId xmlns:a16="http://schemas.microsoft.com/office/drawing/2014/main" id="{2DC80D54-1CD2-49AE-95ED-0A6B6CEC4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38638" y="2551113"/>
              <a:ext cx="61913" cy="112713"/>
            </a:xfrm>
            <a:custGeom>
              <a:avLst/>
              <a:gdLst>
                <a:gd name="T0" fmla="*/ 29 w 39"/>
                <a:gd name="T1" fmla="*/ 8 h 71"/>
                <a:gd name="T2" fmla="*/ 39 w 39"/>
                <a:gd name="T3" fmla="*/ 0 h 71"/>
                <a:gd name="T4" fmla="*/ 39 w 39"/>
                <a:gd name="T5" fmla="*/ 47 h 71"/>
                <a:gd name="T6" fmla="*/ 0 w 39"/>
                <a:gd name="T7" fmla="*/ 71 h 71"/>
                <a:gd name="T8" fmla="*/ 0 w 39"/>
                <a:gd name="T9" fmla="*/ 58 h 71"/>
                <a:gd name="T10" fmla="*/ 0 w 39"/>
                <a:gd name="T11" fmla="*/ 24 h 71"/>
                <a:gd name="T12" fmla="*/ 29 w 39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1">
                  <a:moveTo>
                    <a:pt x="29" y="8"/>
                  </a:moveTo>
                  <a:lnTo>
                    <a:pt x="39" y="0"/>
                  </a:lnTo>
                  <a:lnTo>
                    <a:pt x="39" y="47"/>
                  </a:lnTo>
                  <a:lnTo>
                    <a:pt x="0" y="71"/>
                  </a:lnTo>
                  <a:lnTo>
                    <a:pt x="0" y="58"/>
                  </a:lnTo>
                  <a:lnTo>
                    <a:pt x="0" y="24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Freeform 261">
              <a:extLst>
                <a:ext uri="{FF2B5EF4-FFF2-40B4-BE49-F238E27FC236}">
                  <a16:creationId xmlns:a16="http://schemas.microsoft.com/office/drawing/2014/main" id="{27B6D84E-5FF7-4AF9-9BFA-86CD98877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37063" y="2609851"/>
              <a:ext cx="65088" cy="111125"/>
            </a:xfrm>
            <a:custGeom>
              <a:avLst/>
              <a:gdLst>
                <a:gd name="T0" fmla="*/ 28 w 41"/>
                <a:gd name="T1" fmla="*/ 8 h 70"/>
                <a:gd name="T2" fmla="*/ 39 w 41"/>
                <a:gd name="T3" fmla="*/ 0 h 70"/>
                <a:gd name="T4" fmla="*/ 41 w 41"/>
                <a:gd name="T5" fmla="*/ 47 h 70"/>
                <a:gd name="T6" fmla="*/ 0 w 41"/>
                <a:gd name="T7" fmla="*/ 70 h 70"/>
                <a:gd name="T8" fmla="*/ 0 w 41"/>
                <a:gd name="T9" fmla="*/ 57 h 70"/>
                <a:gd name="T10" fmla="*/ 0 w 41"/>
                <a:gd name="T11" fmla="*/ 23 h 70"/>
                <a:gd name="T12" fmla="*/ 28 w 41"/>
                <a:gd name="T13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0">
                  <a:moveTo>
                    <a:pt x="28" y="8"/>
                  </a:moveTo>
                  <a:lnTo>
                    <a:pt x="39" y="0"/>
                  </a:lnTo>
                  <a:lnTo>
                    <a:pt x="41" y="47"/>
                  </a:lnTo>
                  <a:lnTo>
                    <a:pt x="0" y="70"/>
                  </a:lnTo>
                  <a:lnTo>
                    <a:pt x="0" y="57"/>
                  </a:lnTo>
                  <a:lnTo>
                    <a:pt x="0" y="23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Freeform 262">
              <a:extLst>
                <a:ext uri="{FF2B5EF4-FFF2-40B4-BE49-F238E27FC236}">
                  <a16:creationId xmlns:a16="http://schemas.microsoft.com/office/drawing/2014/main" id="{10E421AE-7D27-4F5D-AB13-CC86434E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537076" y="2667001"/>
              <a:ext cx="66675" cy="112713"/>
            </a:xfrm>
            <a:custGeom>
              <a:avLst/>
              <a:gdLst>
                <a:gd name="T0" fmla="*/ 29 w 42"/>
                <a:gd name="T1" fmla="*/ 6 h 71"/>
                <a:gd name="T2" fmla="*/ 42 w 42"/>
                <a:gd name="T3" fmla="*/ 0 h 71"/>
                <a:gd name="T4" fmla="*/ 42 w 42"/>
                <a:gd name="T5" fmla="*/ 47 h 71"/>
                <a:gd name="T6" fmla="*/ 0 w 42"/>
                <a:gd name="T7" fmla="*/ 71 h 71"/>
                <a:gd name="T8" fmla="*/ 0 w 42"/>
                <a:gd name="T9" fmla="*/ 58 h 71"/>
                <a:gd name="T10" fmla="*/ 0 w 42"/>
                <a:gd name="T11" fmla="*/ 24 h 71"/>
                <a:gd name="T12" fmla="*/ 29 w 42"/>
                <a:gd name="T13" fmla="*/ 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1">
                  <a:moveTo>
                    <a:pt x="29" y="6"/>
                  </a:moveTo>
                  <a:lnTo>
                    <a:pt x="42" y="0"/>
                  </a:lnTo>
                  <a:lnTo>
                    <a:pt x="42" y="47"/>
                  </a:lnTo>
                  <a:lnTo>
                    <a:pt x="0" y="71"/>
                  </a:lnTo>
                  <a:lnTo>
                    <a:pt x="0" y="58"/>
                  </a:lnTo>
                  <a:lnTo>
                    <a:pt x="0" y="24"/>
                  </a:lnTo>
                  <a:lnTo>
                    <a:pt x="29" y="6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Freeform 263">
              <a:extLst>
                <a:ext uri="{FF2B5EF4-FFF2-40B4-BE49-F238E27FC236}">
                  <a16:creationId xmlns:a16="http://schemas.microsoft.com/office/drawing/2014/main" id="{3B669428-36F3-4BEE-A332-FC257A7F2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72038" y="2684463"/>
              <a:ext cx="61913" cy="111125"/>
            </a:xfrm>
            <a:custGeom>
              <a:avLst/>
              <a:gdLst>
                <a:gd name="T0" fmla="*/ 10 w 39"/>
                <a:gd name="T1" fmla="*/ 8 h 70"/>
                <a:gd name="T2" fmla="*/ 0 w 39"/>
                <a:gd name="T3" fmla="*/ 0 h 70"/>
                <a:gd name="T4" fmla="*/ 0 w 39"/>
                <a:gd name="T5" fmla="*/ 47 h 70"/>
                <a:gd name="T6" fmla="*/ 39 w 39"/>
                <a:gd name="T7" fmla="*/ 70 h 70"/>
                <a:gd name="T8" fmla="*/ 39 w 39"/>
                <a:gd name="T9" fmla="*/ 57 h 70"/>
                <a:gd name="T10" fmla="*/ 39 w 39"/>
                <a:gd name="T11" fmla="*/ 23 h 70"/>
                <a:gd name="T12" fmla="*/ 10 w 39"/>
                <a:gd name="T13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10" y="8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39" y="70"/>
                  </a:lnTo>
                  <a:lnTo>
                    <a:pt x="39" y="57"/>
                  </a:lnTo>
                  <a:lnTo>
                    <a:pt x="39" y="23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264">
              <a:extLst>
                <a:ext uri="{FF2B5EF4-FFF2-40B4-BE49-F238E27FC236}">
                  <a16:creationId xmlns:a16="http://schemas.microsoft.com/office/drawing/2014/main" id="{56D9D1AD-7A81-42B2-A01D-671939C8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76788" y="2741613"/>
              <a:ext cx="66675" cy="112713"/>
            </a:xfrm>
            <a:custGeom>
              <a:avLst/>
              <a:gdLst>
                <a:gd name="T0" fmla="*/ 13 w 42"/>
                <a:gd name="T1" fmla="*/ 8 h 71"/>
                <a:gd name="T2" fmla="*/ 2 w 42"/>
                <a:gd name="T3" fmla="*/ 0 h 71"/>
                <a:gd name="T4" fmla="*/ 0 w 42"/>
                <a:gd name="T5" fmla="*/ 47 h 71"/>
                <a:gd name="T6" fmla="*/ 42 w 42"/>
                <a:gd name="T7" fmla="*/ 71 h 71"/>
                <a:gd name="T8" fmla="*/ 42 w 42"/>
                <a:gd name="T9" fmla="*/ 58 h 71"/>
                <a:gd name="T10" fmla="*/ 42 w 42"/>
                <a:gd name="T11" fmla="*/ 24 h 71"/>
                <a:gd name="T12" fmla="*/ 13 w 42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1">
                  <a:moveTo>
                    <a:pt x="13" y="8"/>
                  </a:moveTo>
                  <a:lnTo>
                    <a:pt x="2" y="0"/>
                  </a:lnTo>
                  <a:lnTo>
                    <a:pt x="0" y="47"/>
                  </a:lnTo>
                  <a:lnTo>
                    <a:pt x="42" y="71"/>
                  </a:lnTo>
                  <a:lnTo>
                    <a:pt x="42" y="58"/>
                  </a:lnTo>
                  <a:lnTo>
                    <a:pt x="42" y="24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265">
              <a:extLst>
                <a:ext uri="{FF2B5EF4-FFF2-40B4-BE49-F238E27FC236}">
                  <a16:creationId xmlns:a16="http://schemas.microsoft.com/office/drawing/2014/main" id="{F5532D17-2AA7-44D5-8D52-F9F7B6BD7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78363" y="2800351"/>
              <a:ext cx="66675" cy="111125"/>
            </a:xfrm>
            <a:custGeom>
              <a:avLst/>
              <a:gdLst>
                <a:gd name="T0" fmla="*/ 13 w 42"/>
                <a:gd name="T1" fmla="*/ 5 h 70"/>
                <a:gd name="T2" fmla="*/ 0 w 42"/>
                <a:gd name="T3" fmla="*/ 0 h 70"/>
                <a:gd name="T4" fmla="*/ 0 w 42"/>
                <a:gd name="T5" fmla="*/ 47 h 70"/>
                <a:gd name="T6" fmla="*/ 42 w 42"/>
                <a:gd name="T7" fmla="*/ 70 h 70"/>
                <a:gd name="T8" fmla="*/ 42 w 42"/>
                <a:gd name="T9" fmla="*/ 57 h 70"/>
                <a:gd name="T10" fmla="*/ 42 w 42"/>
                <a:gd name="T11" fmla="*/ 23 h 70"/>
                <a:gd name="T12" fmla="*/ 13 w 42"/>
                <a:gd name="T13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0">
                  <a:moveTo>
                    <a:pt x="13" y="5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2" y="70"/>
                  </a:lnTo>
                  <a:lnTo>
                    <a:pt x="42" y="57"/>
                  </a:lnTo>
                  <a:lnTo>
                    <a:pt x="42" y="23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266">
              <a:extLst>
                <a:ext uri="{FF2B5EF4-FFF2-40B4-BE49-F238E27FC236}">
                  <a16:creationId xmlns:a16="http://schemas.microsoft.com/office/drawing/2014/main" id="{BF51B545-AD65-434E-B3CF-FB3FFBB2E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38638" y="2684463"/>
              <a:ext cx="61913" cy="111125"/>
            </a:xfrm>
            <a:custGeom>
              <a:avLst/>
              <a:gdLst>
                <a:gd name="T0" fmla="*/ 29 w 39"/>
                <a:gd name="T1" fmla="*/ 8 h 70"/>
                <a:gd name="T2" fmla="*/ 39 w 39"/>
                <a:gd name="T3" fmla="*/ 0 h 70"/>
                <a:gd name="T4" fmla="*/ 39 w 39"/>
                <a:gd name="T5" fmla="*/ 47 h 70"/>
                <a:gd name="T6" fmla="*/ 0 w 39"/>
                <a:gd name="T7" fmla="*/ 70 h 70"/>
                <a:gd name="T8" fmla="*/ 0 w 39"/>
                <a:gd name="T9" fmla="*/ 57 h 70"/>
                <a:gd name="T10" fmla="*/ 0 w 39"/>
                <a:gd name="T11" fmla="*/ 23 h 70"/>
                <a:gd name="T12" fmla="*/ 29 w 39"/>
                <a:gd name="T13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29" y="8"/>
                  </a:moveTo>
                  <a:lnTo>
                    <a:pt x="39" y="0"/>
                  </a:lnTo>
                  <a:lnTo>
                    <a:pt x="39" y="47"/>
                  </a:lnTo>
                  <a:lnTo>
                    <a:pt x="0" y="70"/>
                  </a:lnTo>
                  <a:lnTo>
                    <a:pt x="0" y="57"/>
                  </a:lnTo>
                  <a:lnTo>
                    <a:pt x="0" y="2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267">
              <a:extLst>
                <a:ext uri="{FF2B5EF4-FFF2-40B4-BE49-F238E27FC236}">
                  <a16:creationId xmlns:a16="http://schemas.microsoft.com/office/drawing/2014/main" id="{0DFCBFF3-CC55-4BA4-84E8-B6F85434F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37063" y="2741613"/>
              <a:ext cx="65088" cy="112713"/>
            </a:xfrm>
            <a:custGeom>
              <a:avLst/>
              <a:gdLst>
                <a:gd name="T0" fmla="*/ 28 w 41"/>
                <a:gd name="T1" fmla="*/ 8 h 71"/>
                <a:gd name="T2" fmla="*/ 39 w 41"/>
                <a:gd name="T3" fmla="*/ 0 h 71"/>
                <a:gd name="T4" fmla="*/ 41 w 41"/>
                <a:gd name="T5" fmla="*/ 47 h 71"/>
                <a:gd name="T6" fmla="*/ 0 w 41"/>
                <a:gd name="T7" fmla="*/ 71 h 71"/>
                <a:gd name="T8" fmla="*/ 0 w 41"/>
                <a:gd name="T9" fmla="*/ 58 h 71"/>
                <a:gd name="T10" fmla="*/ 0 w 41"/>
                <a:gd name="T11" fmla="*/ 24 h 71"/>
                <a:gd name="T12" fmla="*/ 28 w 41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28" y="8"/>
                  </a:moveTo>
                  <a:lnTo>
                    <a:pt x="39" y="0"/>
                  </a:lnTo>
                  <a:lnTo>
                    <a:pt x="41" y="47"/>
                  </a:lnTo>
                  <a:lnTo>
                    <a:pt x="0" y="71"/>
                  </a:lnTo>
                  <a:lnTo>
                    <a:pt x="0" y="58"/>
                  </a:lnTo>
                  <a:lnTo>
                    <a:pt x="0" y="24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268">
              <a:extLst>
                <a:ext uri="{FF2B5EF4-FFF2-40B4-BE49-F238E27FC236}">
                  <a16:creationId xmlns:a16="http://schemas.microsoft.com/office/drawing/2014/main" id="{BF627AFC-1FB3-45A1-B9DA-F468AB853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537076" y="2800351"/>
              <a:ext cx="66675" cy="111125"/>
            </a:xfrm>
            <a:custGeom>
              <a:avLst/>
              <a:gdLst>
                <a:gd name="T0" fmla="*/ 29 w 42"/>
                <a:gd name="T1" fmla="*/ 5 h 70"/>
                <a:gd name="T2" fmla="*/ 42 w 42"/>
                <a:gd name="T3" fmla="*/ 0 h 70"/>
                <a:gd name="T4" fmla="*/ 42 w 42"/>
                <a:gd name="T5" fmla="*/ 47 h 70"/>
                <a:gd name="T6" fmla="*/ 0 w 42"/>
                <a:gd name="T7" fmla="*/ 70 h 70"/>
                <a:gd name="T8" fmla="*/ 0 w 42"/>
                <a:gd name="T9" fmla="*/ 57 h 70"/>
                <a:gd name="T10" fmla="*/ 0 w 42"/>
                <a:gd name="T11" fmla="*/ 23 h 70"/>
                <a:gd name="T12" fmla="*/ 29 w 42"/>
                <a:gd name="T13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0">
                  <a:moveTo>
                    <a:pt x="29" y="5"/>
                  </a:moveTo>
                  <a:lnTo>
                    <a:pt x="42" y="0"/>
                  </a:lnTo>
                  <a:lnTo>
                    <a:pt x="42" y="47"/>
                  </a:lnTo>
                  <a:lnTo>
                    <a:pt x="0" y="70"/>
                  </a:lnTo>
                  <a:lnTo>
                    <a:pt x="0" y="57"/>
                  </a:lnTo>
                  <a:lnTo>
                    <a:pt x="0" y="23"/>
                  </a:lnTo>
                  <a:lnTo>
                    <a:pt x="29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269">
              <a:extLst>
                <a:ext uri="{FF2B5EF4-FFF2-40B4-BE49-F238E27FC236}">
                  <a16:creationId xmlns:a16="http://schemas.microsoft.com/office/drawing/2014/main" id="{B1CD0DAB-3EC3-440C-8544-42393BE93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72038" y="2816226"/>
              <a:ext cx="61913" cy="112713"/>
            </a:xfrm>
            <a:custGeom>
              <a:avLst/>
              <a:gdLst>
                <a:gd name="T0" fmla="*/ 10 w 39"/>
                <a:gd name="T1" fmla="*/ 8 h 71"/>
                <a:gd name="T2" fmla="*/ 0 w 39"/>
                <a:gd name="T3" fmla="*/ 0 h 71"/>
                <a:gd name="T4" fmla="*/ 0 w 39"/>
                <a:gd name="T5" fmla="*/ 47 h 71"/>
                <a:gd name="T6" fmla="*/ 39 w 39"/>
                <a:gd name="T7" fmla="*/ 71 h 71"/>
                <a:gd name="T8" fmla="*/ 39 w 39"/>
                <a:gd name="T9" fmla="*/ 58 h 71"/>
                <a:gd name="T10" fmla="*/ 39 w 39"/>
                <a:gd name="T11" fmla="*/ 24 h 71"/>
                <a:gd name="T12" fmla="*/ 10 w 39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1">
                  <a:moveTo>
                    <a:pt x="10" y="8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39" y="71"/>
                  </a:lnTo>
                  <a:lnTo>
                    <a:pt x="39" y="58"/>
                  </a:lnTo>
                  <a:lnTo>
                    <a:pt x="39" y="24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270">
              <a:extLst>
                <a:ext uri="{FF2B5EF4-FFF2-40B4-BE49-F238E27FC236}">
                  <a16:creationId xmlns:a16="http://schemas.microsoft.com/office/drawing/2014/main" id="{C203BC6E-0398-47C5-95D4-6AD828043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76788" y="2874963"/>
              <a:ext cx="66675" cy="111125"/>
            </a:xfrm>
            <a:custGeom>
              <a:avLst/>
              <a:gdLst>
                <a:gd name="T0" fmla="*/ 13 w 42"/>
                <a:gd name="T1" fmla="*/ 8 h 70"/>
                <a:gd name="T2" fmla="*/ 2 w 42"/>
                <a:gd name="T3" fmla="*/ 0 h 70"/>
                <a:gd name="T4" fmla="*/ 0 w 42"/>
                <a:gd name="T5" fmla="*/ 47 h 70"/>
                <a:gd name="T6" fmla="*/ 42 w 42"/>
                <a:gd name="T7" fmla="*/ 70 h 70"/>
                <a:gd name="T8" fmla="*/ 42 w 42"/>
                <a:gd name="T9" fmla="*/ 57 h 70"/>
                <a:gd name="T10" fmla="*/ 42 w 42"/>
                <a:gd name="T11" fmla="*/ 23 h 70"/>
                <a:gd name="T12" fmla="*/ 13 w 42"/>
                <a:gd name="T13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0">
                  <a:moveTo>
                    <a:pt x="13" y="8"/>
                  </a:moveTo>
                  <a:lnTo>
                    <a:pt x="2" y="0"/>
                  </a:lnTo>
                  <a:lnTo>
                    <a:pt x="0" y="47"/>
                  </a:lnTo>
                  <a:lnTo>
                    <a:pt x="42" y="70"/>
                  </a:lnTo>
                  <a:lnTo>
                    <a:pt x="42" y="57"/>
                  </a:lnTo>
                  <a:lnTo>
                    <a:pt x="42" y="23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271">
              <a:extLst>
                <a:ext uri="{FF2B5EF4-FFF2-40B4-BE49-F238E27FC236}">
                  <a16:creationId xmlns:a16="http://schemas.microsoft.com/office/drawing/2014/main" id="{0C71F9BB-527D-4895-873D-5CAD808F8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78363" y="2932113"/>
              <a:ext cx="66675" cy="112713"/>
            </a:xfrm>
            <a:custGeom>
              <a:avLst/>
              <a:gdLst>
                <a:gd name="T0" fmla="*/ 13 w 42"/>
                <a:gd name="T1" fmla="*/ 6 h 71"/>
                <a:gd name="T2" fmla="*/ 0 w 42"/>
                <a:gd name="T3" fmla="*/ 0 h 71"/>
                <a:gd name="T4" fmla="*/ 0 w 42"/>
                <a:gd name="T5" fmla="*/ 47 h 71"/>
                <a:gd name="T6" fmla="*/ 42 w 42"/>
                <a:gd name="T7" fmla="*/ 71 h 71"/>
                <a:gd name="T8" fmla="*/ 42 w 42"/>
                <a:gd name="T9" fmla="*/ 58 h 71"/>
                <a:gd name="T10" fmla="*/ 42 w 42"/>
                <a:gd name="T11" fmla="*/ 24 h 71"/>
                <a:gd name="T12" fmla="*/ 13 w 42"/>
                <a:gd name="T13" fmla="*/ 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1">
                  <a:moveTo>
                    <a:pt x="13" y="6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2" y="71"/>
                  </a:lnTo>
                  <a:lnTo>
                    <a:pt x="42" y="58"/>
                  </a:lnTo>
                  <a:lnTo>
                    <a:pt x="42" y="24"/>
                  </a:lnTo>
                  <a:lnTo>
                    <a:pt x="13" y="6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272">
              <a:extLst>
                <a:ext uri="{FF2B5EF4-FFF2-40B4-BE49-F238E27FC236}">
                  <a16:creationId xmlns:a16="http://schemas.microsoft.com/office/drawing/2014/main" id="{61C3DA28-E920-491E-AF93-955712535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38638" y="2816226"/>
              <a:ext cx="61913" cy="112713"/>
            </a:xfrm>
            <a:custGeom>
              <a:avLst/>
              <a:gdLst>
                <a:gd name="T0" fmla="*/ 29 w 39"/>
                <a:gd name="T1" fmla="*/ 8 h 71"/>
                <a:gd name="T2" fmla="*/ 39 w 39"/>
                <a:gd name="T3" fmla="*/ 0 h 71"/>
                <a:gd name="T4" fmla="*/ 39 w 39"/>
                <a:gd name="T5" fmla="*/ 47 h 71"/>
                <a:gd name="T6" fmla="*/ 0 w 39"/>
                <a:gd name="T7" fmla="*/ 71 h 71"/>
                <a:gd name="T8" fmla="*/ 0 w 39"/>
                <a:gd name="T9" fmla="*/ 58 h 71"/>
                <a:gd name="T10" fmla="*/ 0 w 39"/>
                <a:gd name="T11" fmla="*/ 24 h 71"/>
                <a:gd name="T12" fmla="*/ 29 w 39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1">
                  <a:moveTo>
                    <a:pt x="29" y="8"/>
                  </a:moveTo>
                  <a:lnTo>
                    <a:pt x="39" y="0"/>
                  </a:lnTo>
                  <a:lnTo>
                    <a:pt x="39" y="47"/>
                  </a:lnTo>
                  <a:lnTo>
                    <a:pt x="0" y="71"/>
                  </a:lnTo>
                  <a:lnTo>
                    <a:pt x="0" y="58"/>
                  </a:lnTo>
                  <a:lnTo>
                    <a:pt x="0" y="24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273">
              <a:extLst>
                <a:ext uri="{FF2B5EF4-FFF2-40B4-BE49-F238E27FC236}">
                  <a16:creationId xmlns:a16="http://schemas.microsoft.com/office/drawing/2014/main" id="{BF79C9CE-0169-4257-B4CF-42810620C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37063" y="2874963"/>
              <a:ext cx="65088" cy="111125"/>
            </a:xfrm>
            <a:custGeom>
              <a:avLst/>
              <a:gdLst>
                <a:gd name="T0" fmla="*/ 28 w 41"/>
                <a:gd name="T1" fmla="*/ 8 h 70"/>
                <a:gd name="T2" fmla="*/ 39 w 41"/>
                <a:gd name="T3" fmla="*/ 0 h 70"/>
                <a:gd name="T4" fmla="*/ 41 w 41"/>
                <a:gd name="T5" fmla="*/ 47 h 70"/>
                <a:gd name="T6" fmla="*/ 0 w 41"/>
                <a:gd name="T7" fmla="*/ 70 h 70"/>
                <a:gd name="T8" fmla="*/ 0 w 41"/>
                <a:gd name="T9" fmla="*/ 57 h 70"/>
                <a:gd name="T10" fmla="*/ 0 w 41"/>
                <a:gd name="T11" fmla="*/ 23 h 70"/>
                <a:gd name="T12" fmla="*/ 28 w 41"/>
                <a:gd name="T13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0">
                  <a:moveTo>
                    <a:pt x="28" y="8"/>
                  </a:moveTo>
                  <a:lnTo>
                    <a:pt x="39" y="0"/>
                  </a:lnTo>
                  <a:lnTo>
                    <a:pt x="41" y="47"/>
                  </a:lnTo>
                  <a:lnTo>
                    <a:pt x="0" y="70"/>
                  </a:lnTo>
                  <a:lnTo>
                    <a:pt x="0" y="57"/>
                  </a:lnTo>
                  <a:lnTo>
                    <a:pt x="0" y="23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274">
              <a:extLst>
                <a:ext uri="{FF2B5EF4-FFF2-40B4-BE49-F238E27FC236}">
                  <a16:creationId xmlns:a16="http://schemas.microsoft.com/office/drawing/2014/main" id="{F5ADD21F-4A53-419F-934F-A0627ADC6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537076" y="2932113"/>
              <a:ext cx="66675" cy="112713"/>
            </a:xfrm>
            <a:custGeom>
              <a:avLst/>
              <a:gdLst>
                <a:gd name="T0" fmla="*/ 29 w 42"/>
                <a:gd name="T1" fmla="*/ 6 h 71"/>
                <a:gd name="T2" fmla="*/ 42 w 42"/>
                <a:gd name="T3" fmla="*/ 0 h 71"/>
                <a:gd name="T4" fmla="*/ 42 w 42"/>
                <a:gd name="T5" fmla="*/ 47 h 71"/>
                <a:gd name="T6" fmla="*/ 0 w 42"/>
                <a:gd name="T7" fmla="*/ 71 h 71"/>
                <a:gd name="T8" fmla="*/ 0 w 42"/>
                <a:gd name="T9" fmla="*/ 58 h 71"/>
                <a:gd name="T10" fmla="*/ 0 w 42"/>
                <a:gd name="T11" fmla="*/ 24 h 71"/>
                <a:gd name="T12" fmla="*/ 29 w 42"/>
                <a:gd name="T13" fmla="*/ 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1">
                  <a:moveTo>
                    <a:pt x="29" y="6"/>
                  </a:moveTo>
                  <a:lnTo>
                    <a:pt x="42" y="0"/>
                  </a:lnTo>
                  <a:lnTo>
                    <a:pt x="42" y="47"/>
                  </a:lnTo>
                  <a:lnTo>
                    <a:pt x="0" y="71"/>
                  </a:lnTo>
                  <a:lnTo>
                    <a:pt x="0" y="58"/>
                  </a:lnTo>
                  <a:lnTo>
                    <a:pt x="0" y="24"/>
                  </a:lnTo>
                  <a:lnTo>
                    <a:pt x="29" y="6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Freeform 275">
              <a:extLst>
                <a:ext uri="{FF2B5EF4-FFF2-40B4-BE49-F238E27FC236}">
                  <a16:creationId xmlns:a16="http://schemas.microsoft.com/office/drawing/2014/main" id="{E5C07A68-DF0C-4389-94CB-EC1558E7C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72038" y="2949576"/>
              <a:ext cx="61913" cy="111125"/>
            </a:xfrm>
            <a:custGeom>
              <a:avLst/>
              <a:gdLst>
                <a:gd name="T0" fmla="*/ 10 w 39"/>
                <a:gd name="T1" fmla="*/ 8 h 70"/>
                <a:gd name="T2" fmla="*/ 0 w 39"/>
                <a:gd name="T3" fmla="*/ 0 h 70"/>
                <a:gd name="T4" fmla="*/ 0 w 39"/>
                <a:gd name="T5" fmla="*/ 47 h 70"/>
                <a:gd name="T6" fmla="*/ 39 w 39"/>
                <a:gd name="T7" fmla="*/ 70 h 70"/>
                <a:gd name="T8" fmla="*/ 39 w 39"/>
                <a:gd name="T9" fmla="*/ 57 h 70"/>
                <a:gd name="T10" fmla="*/ 39 w 39"/>
                <a:gd name="T11" fmla="*/ 23 h 70"/>
                <a:gd name="T12" fmla="*/ 10 w 39"/>
                <a:gd name="T13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10" y="8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39" y="70"/>
                  </a:lnTo>
                  <a:lnTo>
                    <a:pt x="39" y="57"/>
                  </a:lnTo>
                  <a:lnTo>
                    <a:pt x="39" y="23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Freeform 276">
              <a:extLst>
                <a:ext uri="{FF2B5EF4-FFF2-40B4-BE49-F238E27FC236}">
                  <a16:creationId xmlns:a16="http://schemas.microsoft.com/office/drawing/2014/main" id="{9FD3BD6A-2EE1-43BF-AF2B-F92E618D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76788" y="3006726"/>
              <a:ext cx="66675" cy="112713"/>
            </a:xfrm>
            <a:custGeom>
              <a:avLst/>
              <a:gdLst>
                <a:gd name="T0" fmla="*/ 13 w 42"/>
                <a:gd name="T1" fmla="*/ 8 h 71"/>
                <a:gd name="T2" fmla="*/ 2 w 42"/>
                <a:gd name="T3" fmla="*/ 0 h 71"/>
                <a:gd name="T4" fmla="*/ 0 w 42"/>
                <a:gd name="T5" fmla="*/ 47 h 71"/>
                <a:gd name="T6" fmla="*/ 42 w 42"/>
                <a:gd name="T7" fmla="*/ 71 h 71"/>
                <a:gd name="T8" fmla="*/ 42 w 42"/>
                <a:gd name="T9" fmla="*/ 58 h 71"/>
                <a:gd name="T10" fmla="*/ 42 w 42"/>
                <a:gd name="T11" fmla="*/ 24 h 71"/>
                <a:gd name="T12" fmla="*/ 13 w 42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1">
                  <a:moveTo>
                    <a:pt x="13" y="8"/>
                  </a:moveTo>
                  <a:lnTo>
                    <a:pt x="2" y="0"/>
                  </a:lnTo>
                  <a:lnTo>
                    <a:pt x="0" y="47"/>
                  </a:lnTo>
                  <a:lnTo>
                    <a:pt x="42" y="71"/>
                  </a:lnTo>
                  <a:lnTo>
                    <a:pt x="42" y="58"/>
                  </a:lnTo>
                  <a:lnTo>
                    <a:pt x="42" y="24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Freeform 277">
              <a:extLst>
                <a:ext uri="{FF2B5EF4-FFF2-40B4-BE49-F238E27FC236}">
                  <a16:creationId xmlns:a16="http://schemas.microsoft.com/office/drawing/2014/main" id="{C33814F4-13CA-4CBC-8113-9D70DFE1A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78363" y="3065463"/>
              <a:ext cx="66675" cy="111125"/>
            </a:xfrm>
            <a:custGeom>
              <a:avLst/>
              <a:gdLst>
                <a:gd name="T0" fmla="*/ 13 w 42"/>
                <a:gd name="T1" fmla="*/ 5 h 70"/>
                <a:gd name="T2" fmla="*/ 0 w 42"/>
                <a:gd name="T3" fmla="*/ 0 h 70"/>
                <a:gd name="T4" fmla="*/ 0 w 42"/>
                <a:gd name="T5" fmla="*/ 47 h 70"/>
                <a:gd name="T6" fmla="*/ 42 w 42"/>
                <a:gd name="T7" fmla="*/ 70 h 70"/>
                <a:gd name="T8" fmla="*/ 42 w 42"/>
                <a:gd name="T9" fmla="*/ 57 h 70"/>
                <a:gd name="T10" fmla="*/ 42 w 42"/>
                <a:gd name="T11" fmla="*/ 23 h 70"/>
                <a:gd name="T12" fmla="*/ 13 w 42"/>
                <a:gd name="T13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0">
                  <a:moveTo>
                    <a:pt x="13" y="5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2" y="70"/>
                  </a:lnTo>
                  <a:lnTo>
                    <a:pt x="42" y="57"/>
                  </a:lnTo>
                  <a:lnTo>
                    <a:pt x="42" y="23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Freeform 278">
              <a:extLst>
                <a:ext uri="{FF2B5EF4-FFF2-40B4-BE49-F238E27FC236}">
                  <a16:creationId xmlns:a16="http://schemas.microsoft.com/office/drawing/2014/main" id="{2C0159F6-DDD0-4B04-96D1-FABD740F4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38638" y="2949576"/>
              <a:ext cx="61913" cy="111125"/>
            </a:xfrm>
            <a:custGeom>
              <a:avLst/>
              <a:gdLst>
                <a:gd name="T0" fmla="*/ 29 w 39"/>
                <a:gd name="T1" fmla="*/ 8 h 70"/>
                <a:gd name="T2" fmla="*/ 39 w 39"/>
                <a:gd name="T3" fmla="*/ 0 h 70"/>
                <a:gd name="T4" fmla="*/ 39 w 39"/>
                <a:gd name="T5" fmla="*/ 47 h 70"/>
                <a:gd name="T6" fmla="*/ 0 w 39"/>
                <a:gd name="T7" fmla="*/ 70 h 70"/>
                <a:gd name="T8" fmla="*/ 0 w 39"/>
                <a:gd name="T9" fmla="*/ 57 h 70"/>
                <a:gd name="T10" fmla="*/ 0 w 39"/>
                <a:gd name="T11" fmla="*/ 23 h 70"/>
                <a:gd name="T12" fmla="*/ 29 w 39"/>
                <a:gd name="T13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29" y="8"/>
                  </a:moveTo>
                  <a:lnTo>
                    <a:pt x="39" y="0"/>
                  </a:lnTo>
                  <a:lnTo>
                    <a:pt x="39" y="47"/>
                  </a:lnTo>
                  <a:lnTo>
                    <a:pt x="0" y="70"/>
                  </a:lnTo>
                  <a:lnTo>
                    <a:pt x="0" y="57"/>
                  </a:lnTo>
                  <a:lnTo>
                    <a:pt x="0" y="2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Freeform 279">
              <a:extLst>
                <a:ext uri="{FF2B5EF4-FFF2-40B4-BE49-F238E27FC236}">
                  <a16:creationId xmlns:a16="http://schemas.microsoft.com/office/drawing/2014/main" id="{70D5B2B7-5F89-4947-AF3F-FC7DBC8AF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37063" y="3006726"/>
              <a:ext cx="65088" cy="112713"/>
            </a:xfrm>
            <a:custGeom>
              <a:avLst/>
              <a:gdLst>
                <a:gd name="T0" fmla="*/ 28 w 41"/>
                <a:gd name="T1" fmla="*/ 8 h 71"/>
                <a:gd name="T2" fmla="*/ 39 w 41"/>
                <a:gd name="T3" fmla="*/ 0 h 71"/>
                <a:gd name="T4" fmla="*/ 41 w 41"/>
                <a:gd name="T5" fmla="*/ 47 h 71"/>
                <a:gd name="T6" fmla="*/ 0 w 41"/>
                <a:gd name="T7" fmla="*/ 71 h 71"/>
                <a:gd name="T8" fmla="*/ 0 w 41"/>
                <a:gd name="T9" fmla="*/ 58 h 71"/>
                <a:gd name="T10" fmla="*/ 0 w 41"/>
                <a:gd name="T11" fmla="*/ 24 h 71"/>
                <a:gd name="T12" fmla="*/ 28 w 41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28" y="8"/>
                  </a:moveTo>
                  <a:lnTo>
                    <a:pt x="39" y="0"/>
                  </a:lnTo>
                  <a:lnTo>
                    <a:pt x="41" y="47"/>
                  </a:lnTo>
                  <a:lnTo>
                    <a:pt x="0" y="71"/>
                  </a:lnTo>
                  <a:lnTo>
                    <a:pt x="0" y="58"/>
                  </a:lnTo>
                  <a:lnTo>
                    <a:pt x="0" y="24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Freeform 280">
              <a:extLst>
                <a:ext uri="{FF2B5EF4-FFF2-40B4-BE49-F238E27FC236}">
                  <a16:creationId xmlns:a16="http://schemas.microsoft.com/office/drawing/2014/main" id="{B2D5C208-F7A1-4A39-8792-A8CF551DD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537076" y="3065463"/>
              <a:ext cx="66675" cy="111125"/>
            </a:xfrm>
            <a:custGeom>
              <a:avLst/>
              <a:gdLst>
                <a:gd name="T0" fmla="*/ 29 w 42"/>
                <a:gd name="T1" fmla="*/ 5 h 70"/>
                <a:gd name="T2" fmla="*/ 42 w 42"/>
                <a:gd name="T3" fmla="*/ 0 h 70"/>
                <a:gd name="T4" fmla="*/ 42 w 42"/>
                <a:gd name="T5" fmla="*/ 47 h 70"/>
                <a:gd name="T6" fmla="*/ 0 w 42"/>
                <a:gd name="T7" fmla="*/ 70 h 70"/>
                <a:gd name="T8" fmla="*/ 0 w 42"/>
                <a:gd name="T9" fmla="*/ 57 h 70"/>
                <a:gd name="T10" fmla="*/ 0 w 42"/>
                <a:gd name="T11" fmla="*/ 23 h 70"/>
                <a:gd name="T12" fmla="*/ 29 w 42"/>
                <a:gd name="T13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0">
                  <a:moveTo>
                    <a:pt x="29" y="5"/>
                  </a:moveTo>
                  <a:lnTo>
                    <a:pt x="42" y="0"/>
                  </a:lnTo>
                  <a:lnTo>
                    <a:pt x="42" y="47"/>
                  </a:lnTo>
                  <a:lnTo>
                    <a:pt x="0" y="70"/>
                  </a:lnTo>
                  <a:lnTo>
                    <a:pt x="0" y="57"/>
                  </a:lnTo>
                  <a:lnTo>
                    <a:pt x="0" y="23"/>
                  </a:lnTo>
                  <a:lnTo>
                    <a:pt x="29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Freeform 281">
              <a:extLst>
                <a:ext uri="{FF2B5EF4-FFF2-40B4-BE49-F238E27FC236}">
                  <a16:creationId xmlns:a16="http://schemas.microsoft.com/office/drawing/2014/main" id="{97CE1C84-5025-40FB-86C0-C9DD19CA0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72038" y="3081338"/>
              <a:ext cx="61913" cy="112713"/>
            </a:xfrm>
            <a:custGeom>
              <a:avLst/>
              <a:gdLst>
                <a:gd name="T0" fmla="*/ 10 w 39"/>
                <a:gd name="T1" fmla="*/ 8 h 71"/>
                <a:gd name="T2" fmla="*/ 0 w 39"/>
                <a:gd name="T3" fmla="*/ 0 h 71"/>
                <a:gd name="T4" fmla="*/ 0 w 39"/>
                <a:gd name="T5" fmla="*/ 47 h 71"/>
                <a:gd name="T6" fmla="*/ 39 w 39"/>
                <a:gd name="T7" fmla="*/ 71 h 71"/>
                <a:gd name="T8" fmla="*/ 39 w 39"/>
                <a:gd name="T9" fmla="*/ 58 h 71"/>
                <a:gd name="T10" fmla="*/ 39 w 39"/>
                <a:gd name="T11" fmla="*/ 24 h 71"/>
                <a:gd name="T12" fmla="*/ 10 w 39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1">
                  <a:moveTo>
                    <a:pt x="10" y="8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39" y="71"/>
                  </a:lnTo>
                  <a:lnTo>
                    <a:pt x="39" y="58"/>
                  </a:lnTo>
                  <a:lnTo>
                    <a:pt x="39" y="24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Freeform 282">
              <a:extLst>
                <a:ext uri="{FF2B5EF4-FFF2-40B4-BE49-F238E27FC236}">
                  <a16:creationId xmlns:a16="http://schemas.microsoft.com/office/drawing/2014/main" id="{1EBE216F-DE8A-4B42-B83E-ED23DCEE7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76788" y="3140076"/>
              <a:ext cx="66675" cy="111125"/>
            </a:xfrm>
            <a:custGeom>
              <a:avLst/>
              <a:gdLst>
                <a:gd name="T0" fmla="*/ 13 w 42"/>
                <a:gd name="T1" fmla="*/ 7 h 70"/>
                <a:gd name="T2" fmla="*/ 2 w 42"/>
                <a:gd name="T3" fmla="*/ 0 h 70"/>
                <a:gd name="T4" fmla="*/ 0 w 42"/>
                <a:gd name="T5" fmla="*/ 47 h 70"/>
                <a:gd name="T6" fmla="*/ 42 w 42"/>
                <a:gd name="T7" fmla="*/ 70 h 70"/>
                <a:gd name="T8" fmla="*/ 42 w 42"/>
                <a:gd name="T9" fmla="*/ 57 h 70"/>
                <a:gd name="T10" fmla="*/ 42 w 42"/>
                <a:gd name="T11" fmla="*/ 23 h 70"/>
                <a:gd name="T12" fmla="*/ 13 w 42"/>
                <a:gd name="T13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0">
                  <a:moveTo>
                    <a:pt x="13" y="7"/>
                  </a:moveTo>
                  <a:lnTo>
                    <a:pt x="2" y="0"/>
                  </a:lnTo>
                  <a:lnTo>
                    <a:pt x="0" y="47"/>
                  </a:lnTo>
                  <a:lnTo>
                    <a:pt x="42" y="70"/>
                  </a:lnTo>
                  <a:lnTo>
                    <a:pt x="42" y="57"/>
                  </a:lnTo>
                  <a:lnTo>
                    <a:pt x="42" y="23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Freeform 283">
              <a:extLst>
                <a:ext uri="{FF2B5EF4-FFF2-40B4-BE49-F238E27FC236}">
                  <a16:creationId xmlns:a16="http://schemas.microsoft.com/office/drawing/2014/main" id="{EC558F5D-8D47-40BF-BFE5-55DF44027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78363" y="3197226"/>
              <a:ext cx="66675" cy="112713"/>
            </a:xfrm>
            <a:custGeom>
              <a:avLst/>
              <a:gdLst>
                <a:gd name="T0" fmla="*/ 13 w 42"/>
                <a:gd name="T1" fmla="*/ 5 h 71"/>
                <a:gd name="T2" fmla="*/ 0 w 42"/>
                <a:gd name="T3" fmla="*/ 0 h 71"/>
                <a:gd name="T4" fmla="*/ 0 w 42"/>
                <a:gd name="T5" fmla="*/ 47 h 71"/>
                <a:gd name="T6" fmla="*/ 42 w 42"/>
                <a:gd name="T7" fmla="*/ 71 h 71"/>
                <a:gd name="T8" fmla="*/ 42 w 42"/>
                <a:gd name="T9" fmla="*/ 57 h 71"/>
                <a:gd name="T10" fmla="*/ 42 w 42"/>
                <a:gd name="T11" fmla="*/ 24 h 71"/>
                <a:gd name="T12" fmla="*/ 13 w 42"/>
                <a:gd name="T13" fmla="*/ 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1">
                  <a:moveTo>
                    <a:pt x="13" y="5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2" y="71"/>
                  </a:lnTo>
                  <a:lnTo>
                    <a:pt x="42" y="57"/>
                  </a:lnTo>
                  <a:lnTo>
                    <a:pt x="42" y="24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Freeform 284">
              <a:extLst>
                <a:ext uri="{FF2B5EF4-FFF2-40B4-BE49-F238E27FC236}">
                  <a16:creationId xmlns:a16="http://schemas.microsoft.com/office/drawing/2014/main" id="{7BC19532-F01E-4899-8A96-B8C22EDFE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38638" y="3081338"/>
              <a:ext cx="61913" cy="112713"/>
            </a:xfrm>
            <a:custGeom>
              <a:avLst/>
              <a:gdLst>
                <a:gd name="T0" fmla="*/ 29 w 39"/>
                <a:gd name="T1" fmla="*/ 8 h 71"/>
                <a:gd name="T2" fmla="*/ 39 w 39"/>
                <a:gd name="T3" fmla="*/ 0 h 71"/>
                <a:gd name="T4" fmla="*/ 39 w 39"/>
                <a:gd name="T5" fmla="*/ 47 h 71"/>
                <a:gd name="T6" fmla="*/ 0 w 39"/>
                <a:gd name="T7" fmla="*/ 71 h 71"/>
                <a:gd name="T8" fmla="*/ 0 w 39"/>
                <a:gd name="T9" fmla="*/ 58 h 71"/>
                <a:gd name="T10" fmla="*/ 0 w 39"/>
                <a:gd name="T11" fmla="*/ 24 h 71"/>
                <a:gd name="T12" fmla="*/ 29 w 39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1">
                  <a:moveTo>
                    <a:pt x="29" y="8"/>
                  </a:moveTo>
                  <a:lnTo>
                    <a:pt x="39" y="0"/>
                  </a:lnTo>
                  <a:lnTo>
                    <a:pt x="39" y="47"/>
                  </a:lnTo>
                  <a:lnTo>
                    <a:pt x="0" y="71"/>
                  </a:lnTo>
                  <a:lnTo>
                    <a:pt x="0" y="58"/>
                  </a:lnTo>
                  <a:lnTo>
                    <a:pt x="0" y="24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Freeform 285">
              <a:extLst>
                <a:ext uri="{FF2B5EF4-FFF2-40B4-BE49-F238E27FC236}">
                  <a16:creationId xmlns:a16="http://schemas.microsoft.com/office/drawing/2014/main" id="{1B0B38B8-9A0C-4143-AA3B-4FDCC628B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37063" y="3140076"/>
              <a:ext cx="65088" cy="111125"/>
            </a:xfrm>
            <a:custGeom>
              <a:avLst/>
              <a:gdLst>
                <a:gd name="T0" fmla="*/ 28 w 41"/>
                <a:gd name="T1" fmla="*/ 7 h 70"/>
                <a:gd name="T2" fmla="*/ 39 w 41"/>
                <a:gd name="T3" fmla="*/ 0 h 70"/>
                <a:gd name="T4" fmla="*/ 41 w 41"/>
                <a:gd name="T5" fmla="*/ 47 h 70"/>
                <a:gd name="T6" fmla="*/ 0 w 41"/>
                <a:gd name="T7" fmla="*/ 70 h 70"/>
                <a:gd name="T8" fmla="*/ 0 w 41"/>
                <a:gd name="T9" fmla="*/ 57 h 70"/>
                <a:gd name="T10" fmla="*/ 0 w 41"/>
                <a:gd name="T11" fmla="*/ 23 h 70"/>
                <a:gd name="T12" fmla="*/ 28 w 41"/>
                <a:gd name="T13" fmla="*/ 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0">
                  <a:moveTo>
                    <a:pt x="28" y="7"/>
                  </a:moveTo>
                  <a:lnTo>
                    <a:pt x="39" y="0"/>
                  </a:lnTo>
                  <a:lnTo>
                    <a:pt x="41" y="47"/>
                  </a:lnTo>
                  <a:lnTo>
                    <a:pt x="0" y="70"/>
                  </a:lnTo>
                  <a:lnTo>
                    <a:pt x="0" y="57"/>
                  </a:lnTo>
                  <a:lnTo>
                    <a:pt x="0" y="23"/>
                  </a:lnTo>
                  <a:lnTo>
                    <a:pt x="28" y="7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Freeform 286">
              <a:extLst>
                <a:ext uri="{FF2B5EF4-FFF2-40B4-BE49-F238E27FC236}">
                  <a16:creationId xmlns:a16="http://schemas.microsoft.com/office/drawing/2014/main" id="{9458DEB3-F741-402D-82E2-279C195BC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4537076" y="3197226"/>
              <a:ext cx="66675" cy="112713"/>
            </a:xfrm>
            <a:custGeom>
              <a:avLst/>
              <a:gdLst>
                <a:gd name="T0" fmla="*/ 29 w 42"/>
                <a:gd name="T1" fmla="*/ 5 h 71"/>
                <a:gd name="T2" fmla="*/ 42 w 42"/>
                <a:gd name="T3" fmla="*/ 0 h 71"/>
                <a:gd name="T4" fmla="*/ 42 w 42"/>
                <a:gd name="T5" fmla="*/ 47 h 71"/>
                <a:gd name="T6" fmla="*/ 0 w 42"/>
                <a:gd name="T7" fmla="*/ 71 h 71"/>
                <a:gd name="T8" fmla="*/ 0 w 42"/>
                <a:gd name="T9" fmla="*/ 57 h 71"/>
                <a:gd name="T10" fmla="*/ 0 w 42"/>
                <a:gd name="T11" fmla="*/ 24 h 71"/>
                <a:gd name="T12" fmla="*/ 29 w 42"/>
                <a:gd name="T13" fmla="*/ 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1">
                  <a:moveTo>
                    <a:pt x="29" y="5"/>
                  </a:moveTo>
                  <a:lnTo>
                    <a:pt x="42" y="0"/>
                  </a:lnTo>
                  <a:lnTo>
                    <a:pt x="42" y="47"/>
                  </a:lnTo>
                  <a:lnTo>
                    <a:pt x="0" y="71"/>
                  </a:lnTo>
                  <a:lnTo>
                    <a:pt x="0" y="57"/>
                  </a:lnTo>
                  <a:lnTo>
                    <a:pt x="0" y="24"/>
                  </a:lnTo>
                  <a:lnTo>
                    <a:pt x="29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" name="Freeform 287">
              <a:extLst>
                <a:ext uri="{FF2B5EF4-FFF2-40B4-BE49-F238E27FC236}">
                  <a16:creationId xmlns:a16="http://schemas.microsoft.com/office/drawing/2014/main" id="{E2E122EF-F838-4126-B592-5170E9AFC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72038" y="2419351"/>
              <a:ext cx="61913" cy="111125"/>
            </a:xfrm>
            <a:custGeom>
              <a:avLst/>
              <a:gdLst>
                <a:gd name="T0" fmla="*/ 10 w 39"/>
                <a:gd name="T1" fmla="*/ 5 h 70"/>
                <a:gd name="T2" fmla="*/ 0 w 39"/>
                <a:gd name="T3" fmla="*/ 0 h 70"/>
                <a:gd name="T4" fmla="*/ 0 w 39"/>
                <a:gd name="T5" fmla="*/ 47 h 70"/>
                <a:gd name="T6" fmla="*/ 39 w 39"/>
                <a:gd name="T7" fmla="*/ 70 h 70"/>
                <a:gd name="T8" fmla="*/ 39 w 39"/>
                <a:gd name="T9" fmla="*/ 57 h 70"/>
                <a:gd name="T10" fmla="*/ 39 w 39"/>
                <a:gd name="T11" fmla="*/ 24 h 70"/>
                <a:gd name="T12" fmla="*/ 10 w 39"/>
                <a:gd name="T13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10" y="5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39" y="70"/>
                  </a:lnTo>
                  <a:lnTo>
                    <a:pt x="39" y="57"/>
                  </a:lnTo>
                  <a:lnTo>
                    <a:pt x="39" y="24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Freeform 288">
              <a:extLst>
                <a:ext uri="{FF2B5EF4-FFF2-40B4-BE49-F238E27FC236}">
                  <a16:creationId xmlns:a16="http://schemas.microsoft.com/office/drawing/2014/main" id="{568765AB-233B-4C58-B7F2-A5A243F75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76788" y="2478088"/>
              <a:ext cx="66675" cy="111125"/>
            </a:xfrm>
            <a:custGeom>
              <a:avLst/>
              <a:gdLst>
                <a:gd name="T0" fmla="*/ 13 w 42"/>
                <a:gd name="T1" fmla="*/ 5 h 70"/>
                <a:gd name="T2" fmla="*/ 2 w 42"/>
                <a:gd name="T3" fmla="*/ 0 h 70"/>
                <a:gd name="T4" fmla="*/ 0 w 42"/>
                <a:gd name="T5" fmla="*/ 46 h 70"/>
                <a:gd name="T6" fmla="*/ 42 w 42"/>
                <a:gd name="T7" fmla="*/ 70 h 70"/>
                <a:gd name="T8" fmla="*/ 42 w 42"/>
                <a:gd name="T9" fmla="*/ 57 h 70"/>
                <a:gd name="T10" fmla="*/ 42 w 42"/>
                <a:gd name="T11" fmla="*/ 23 h 70"/>
                <a:gd name="T12" fmla="*/ 13 w 42"/>
                <a:gd name="T13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0">
                  <a:moveTo>
                    <a:pt x="13" y="5"/>
                  </a:moveTo>
                  <a:lnTo>
                    <a:pt x="2" y="0"/>
                  </a:lnTo>
                  <a:lnTo>
                    <a:pt x="0" y="46"/>
                  </a:lnTo>
                  <a:lnTo>
                    <a:pt x="42" y="70"/>
                  </a:lnTo>
                  <a:lnTo>
                    <a:pt x="42" y="57"/>
                  </a:lnTo>
                  <a:lnTo>
                    <a:pt x="42" y="23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Freeform 289">
              <a:extLst>
                <a:ext uri="{FF2B5EF4-FFF2-40B4-BE49-F238E27FC236}">
                  <a16:creationId xmlns:a16="http://schemas.microsoft.com/office/drawing/2014/main" id="{7106D617-815F-4B8F-957C-0061A0B1A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78363" y="2530476"/>
              <a:ext cx="66675" cy="112713"/>
            </a:xfrm>
            <a:custGeom>
              <a:avLst/>
              <a:gdLst>
                <a:gd name="T0" fmla="*/ 13 w 42"/>
                <a:gd name="T1" fmla="*/ 8 h 71"/>
                <a:gd name="T2" fmla="*/ 0 w 42"/>
                <a:gd name="T3" fmla="*/ 0 h 71"/>
                <a:gd name="T4" fmla="*/ 0 w 42"/>
                <a:gd name="T5" fmla="*/ 47 h 71"/>
                <a:gd name="T6" fmla="*/ 42 w 42"/>
                <a:gd name="T7" fmla="*/ 71 h 71"/>
                <a:gd name="T8" fmla="*/ 42 w 42"/>
                <a:gd name="T9" fmla="*/ 58 h 71"/>
                <a:gd name="T10" fmla="*/ 42 w 42"/>
                <a:gd name="T11" fmla="*/ 24 h 71"/>
                <a:gd name="T12" fmla="*/ 13 w 42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1">
                  <a:moveTo>
                    <a:pt x="13" y="8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42" y="71"/>
                  </a:lnTo>
                  <a:lnTo>
                    <a:pt x="42" y="58"/>
                  </a:lnTo>
                  <a:lnTo>
                    <a:pt x="42" y="24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290">
              <a:extLst>
                <a:ext uri="{FF2B5EF4-FFF2-40B4-BE49-F238E27FC236}">
                  <a16:creationId xmlns:a16="http://schemas.microsoft.com/office/drawing/2014/main" id="{E951B337-317A-45F7-884C-1170C4202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38638" y="2419351"/>
              <a:ext cx="61913" cy="111125"/>
            </a:xfrm>
            <a:custGeom>
              <a:avLst/>
              <a:gdLst>
                <a:gd name="T0" fmla="*/ 29 w 39"/>
                <a:gd name="T1" fmla="*/ 5 h 70"/>
                <a:gd name="T2" fmla="*/ 39 w 39"/>
                <a:gd name="T3" fmla="*/ 0 h 70"/>
                <a:gd name="T4" fmla="*/ 39 w 39"/>
                <a:gd name="T5" fmla="*/ 47 h 70"/>
                <a:gd name="T6" fmla="*/ 0 w 39"/>
                <a:gd name="T7" fmla="*/ 70 h 70"/>
                <a:gd name="T8" fmla="*/ 0 w 39"/>
                <a:gd name="T9" fmla="*/ 57 h 70"/>
                <a:gd name="T10" fmla="*/ 0 w 39"/>
                <a:gd name="T11" fmla="*/ 24 h 70"/>
                <a:gd name="T12" fmla="*/ 29 w 39"/>
                <a:gd name="T13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70">
                  <a:moveTo>
                    <a:pt x="29" y="5"/>
                  </a:moveTo>
                  <a:lnTo>
                    <a:pt x="39" y="0"/>
                  </a:lnTo>
                  <a:lnTo>
                    <a:pt x="39" y="47"/>
                  </a:lnTo>
                  <a:lnTo>
                    <a:pt x="0" y="70"/>
                  </a:lnTo>
                  <a:lnTo>
                    <a:pt x="0" y="57"/>
                  </a:lnTo>
                  <a:lnTo>
                    <a:pt x="0" y="24"/>
                  </a:lnTo>
                  <a:lnTo>
                    <a:pt x="29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291">
              <a:extLst>
                <a:ext uri="{FF2B5EF4-FFF2-40B4-BE49-F238E27FC236}">
                  <a16:creationId xmlns:a16="http://schemas.microsoft.com/office/drawing/2014/main" id="{A4C47D0B-C7A5-4F04-B27A-CBA514187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37063" y="2478088"/>
              <a:ext cx="65088" cy="111125"/>
            </a:xfrm>
            <a:custGeom>
              <a:avLst/>
              <a:gdLst>
                <a:gd name="T0" fmla="*/ 28 w 41"/>
                <a:gd name="T1" fmla="*/ 5 h 70"/>
                <a:gd name="T2" fmla="*/ 39 w 41"/>
                <a:gd name="T3" fmla="*/ 0 h 70"/>
                <a:gd name="T4" fmla="*/ 41 w 41"/>
                <a:gd name="T5" fmla="*/ 46 h 70"/>
                <a:gd name="T6" fmla="*/ 0 w 41"/>
                <a:gd name="T7" fmla="*/ 70 h 70"/>
                <a:gd name="T8" fmla="*/ 0 w 41"/>
                <a:gd name="T9" fmla="*/ 57 h 70"/>
                <a:gd name="T10" fmla="*/ 0 w 41"/>
                <a:gd name="T11" fmla="*/ 23 h 70"/>
                <a:gd name="T12" fmla="*/ 28 w 41"/>
                <a:gd name="T13" fmla="*/ 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0">
                  <a:moveTo>
                    <a:pt x="28" y="5"/>
                  </a:moveTo>
                  <a:lnTo>
                    <a:pt x="39" y="0"/>
                  </a:lnTo>
                  <a:lnTo>
                    <a:pt x="41" y="46"/>
                  </a:lnTo>
                  <a:lnTo>
                    <a:pt x="0" y="70"/>
                  </a:lnTo>
                  <a:lnTo>
                    <a:pt x="0" y="57"/>
                  </a:lnTo>
                  <a:lnTo>
                    <a:pt x="0" y="23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292">
              <a:extLst>
                <a:ext uri="{FF2B5EF4-FFF2-40B4-BE49-F238E27FC236}">
                  <a16:creationId xmlns:a16="http://schemas.microsoft.com/office/drawing/2014/main" id="{36B534C5-46EF-4B50-9A69-AAA139EC5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537076" y="2530476"/>
              <a:ext cx="66675" cy="112713"/>
            </a:xfrm>
            <a:custGeom>
              <a:avLst/>
              <a:gdLst>
                <a:gd name="T0" fmla="*/ 29 w 42"/>
                <a:gd name="T1" fmla="*/ 8 h 71"/>
                <a:gd name="T2" fmla="*/ 42 w 42"/>
                <a:gd name="T3" fmla="*/ 0 h 71"/>
                <a:gd name="T4" fmla="*/ 42 w 42"/>
                <a:gd name="T5" fmla="*/ 47 h 71"/>
                <a:gd name="T6" fmla="*/ 0 w 42"/>
                <a:gd name="T7" fmla="*/ 71 h 71"/>
                <a:gd name="T8" fmla="*/ 0 w 42"/>
                <a:gd name="T9" fmla="*/ 58 h 71"/>
                <a:gd name="T10" fmla="*/ 0 w 42"/>
                <a:gd name="T11" fmla="*/ 24 h 71"/>
                <a:gd name="T12" fmla="*/ 29 w 42"/>
                <a:gd name="T1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71">
                  <a:moveTo>
                    <a:pt x="29" y="8"/>
                  </a:moveTo>
                  <a:lnTo>
                    <a:pt x="42" y="0"/>
                  </a:lnTo>
                  <a:lnTo>
                    <a:pt x="42" y="47"/>
                  </a:lnTo>
                  <a:lnTo>
                    <a:pt x="0" y="71"/>
                  </a:lnTo>
                  <a:lnTo>
                    <a:pt x="0" y="58"/>
                  </a:lnTo>
                  <a:lnTo>
                    <a:pt x="0" y="24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293">
              <a:extLst>
                <a:ext uri="{FF2B5EF4-FFF2-40B4-BE49-F238E27FC236}">
                  <a16:creationId xmlns:a16="http://schemas.microsoft.com/office/drawing/2014/main" id="{5AE84911-2470-4BBC-BE5E-4E8503A89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7461251" y="4037013"/>
              <a:ext cx="442913" cy="514350"/>
            </a:xfrm>
            <a:custGeom>
              <a:avLst/>
              <a:gdLst>
                <a:gd name="T0" fmla="*/ 276 w 279"/>
                <a:gd name="T1" fmla="*/ 0 h 324"/>
                <a:gd name="T2" fmla="*/ 279 w 279"/>
                <a:gd name="T3" fmla="*/ 165 h 324"/>
                <a:gd name="T4" fmla="*/ 2 w 279"/>
                <a:gd name="T5" fmla="*/ 324 h 324"/>
                <a:gd name="T6" fmla="*/ 0 w 279"/>
                <a:gd name="T7" fmla="*/ 159 h 324"/>
                <a:gd name="T8" fmla="*/ 276 w 279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324">
                  <a:moveTo>
                    <a:pt x="276" y="0"/>
                  </a:moveTo>
                  <a:lnTo>
                    <a:pt x="279" y="165"/>
                  </a:lnTo>
                  <a:lnTo>
                    <a:pt x="2" y="324"/>
                  </a:lnTo>
                  <a:lnTo>
                    <a:pt x="0" y="15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294">
              <a:extLst>
                <a:ext uri="{FF2B5EF4-FFF2-40B4-BE49-F238E27FC236}">
                  <a16:creationId xmlns:a16="http://schemas.microsoft.com/office/drawing/2014/main" id="{472DB5C2-783B-453D-8B04-543A4E33E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-7916863" y="4029076"/>
              <a:ext cx="458788" cy="522288"/>
            </a:xfrm>
            <a:custGeom>
              <a:avLst/>
              <a:gdLst>
                <a:gd name="T0" fmla="*/ 289 w 289"/>
                <a:gd name="T1" fmla="*/ 329 h 329"/>
                <a:gd name="T2" fmla="*/ 3 w 289"/>
                <a:gd name="T3" fmla="*/ 164 h 329"/>
                <a:gd name="T4" fmla="*/ 0 w 289"/>
                <a:gd name="T5" fmla="*/ 0 h 329"/>
                <a:gd name="T6" fmla="*/ 287 w 289"/>
                <a:gd name="T7" fmla="*/ 164 h 329"/>
                <a:gd name="T8" fmla="*/ 289 w 289"/>
                <a:gd name="T9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329">
                  <a:moveTo>
                    <a:pt x="289" y="329"/>
                  </a:moveTo>
                  <a:lnTo>
                    <a:pt x="3" y="164"/>
                  </a:lnTo>
                  <a:lnTo>
                    <a:pt x="0" y="0"/>
                  </a:lnTo>
                  <a:lnTo>
                    <a:pt x="287" y="164"/>
                  </a:lnTo>
                  <a:lnTo>
                    <a:pt x="289" y="329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4" name="Freeform 295">
              <a:extLst>
                <a:ext uri="{FF2B5EF4-FFF2-40B4-BE49-F238E27FC236}">
                  <a16:creationId xmlns:a16="http://schemas.microsoft.com/office/drawing/2014/main" id="{94B9C1F7-C215-4DD8-8D0D-2B3458CB8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-7916863" y="3781426"/>
              <a:ext cx="893763" cy="508000"/>
            </a:xfrm>
            <a:custGeom>
              <a:avLst/>
              <a:gdLst>
                <a:gd name="T0" fmla="*/ 287 w 563"/>
                <a:gd name="T1" fmla="*/ 320 h 320"/>
                <a:gd name="T2" fmla="*/ 0 w 563"/>
                <a:gd name="T3" fmla="*/ 156 h 320"/>
                <a:gd name="T4" fmla="*/ 279 w 563"/>
                <a:gd name="T5" fmla="*/ 0 h 320"/>
                <a:gd name="T6" fmla="*/ 563 w 563"/>
                <a:gd name="T7" fmla="*/ 161 h 320"/>
                <a:gd name="T8" fmla="*/ 287 w 563"/>
                <a:gd name="T9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320">
                  <a:moveTo>
                    <a:pt x="287" y="320"/>
                  </a:moveTo>
                  <a:lnTo>
                    <a:pt x="0" y="156"/>
                  </a:lnTo>
                  <a:lnTo>
                    <a:pt x="279" y="0"/>
                  </a:lnTo>
                  <a:lnTo>
                    <a:pt x="563" y="161"/>
                  </a:lnTo>
                  <a:lnTo>
                    <a:pt x="287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Freeform 296">
              <a:extLst>
                <a:ext uri="{FF2B5EF4-FFF2-40B4-BE49-F238E27FC236}">
                  <a16:creationId xmlns:a16="http://schemas.microsoft.com/office/drawing/2014/main" id="{DA38EFEA-92F9-45B5-AC5D-61F04CAAD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845426" y="4140201"/>
              <a:ext cx="314325" cy="295275"/>
            </a:xfrm>
            <a:custGeom>
              <a:avLst/>
              <a:gdLst>
                <a:gd name="T0" fmla="*/ 18 w 198"/>
                <a:gd name="T1" fmla="*/ 11 h 186"/>
                <a:gd name="T2" fmla="*/ 0 w 198"/>
                <a:gd name="T3" fmla="*/ 0 h 186"/>
                <a:gd name="T4" fmla="*/ 0 w 198"/>
                <a:gd name="T5" fmla="*/ 73 h 186"/>
                <a:gd name="T6" fmla="*/ 198 w 198"/>
                <a:gd name="T7" fmla="*/ 186 h 186"/>
                <a:gd name="T8" fmla="*/ 198 w 198"/>
                <a:gd name="T9" fmla="*/ 165 h 186"/>
                <a:gd name="T10" fmla="*/ 198 w 198"/>
                <a:gd name="T11" fmla="*/ 113 h 186"/>
                <a:gd name="T12" fmla="*/ 18 w 198"/>
                <a:gd name="T13" fmla="*/ 1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86">
                  <a:moveTo>
                    <a:pt x="18" y="11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198" y="186"/>
                  </a:lnTo>
                  <a:lnTo>
                    <a:pt x="198" y="165"/>
                  </a:lnTo>
                  <a:lnTo>
                    <a:pt x="198" y="113"/>
                  </a:lnTo>
                  <a:lnTo>
                    <a:pt x="18" y="11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297">
              <a:extLst>
                <a:ext uri="{FF2B5EF4-FFF2-40B4-BE49-F238E27FC236}">
                  <a16:creationId xmlns:a16="http://schemas.microsoft.com/office/drawing/2014/main" id="{E45A07C8-B25B-4242-80E4-7239EB0D2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-7394576" y="4140201"/>
              <a:ext cx="309563" cy="290513"/>
            </a:xfrm>
            <a:custGeom>
              <a:avLst/>
              <a:gdLst>
                <a:gd name="T0" fmla="*/ 177 w 195"/>
                <a:gd name="T1" fmla="*/ 11 h 183"/>
                <a:gd name="T2" fmla="*/ 195 w 195"/>
                <a:gd name="T3" fmla="*/ 0 h 183"/>
                <a:gd name="T4" fmla="*/ 195 w 195"/>
                <a:gd name="T5" fmla="*/ 73 h 183"/>
                <a:gd name="T6" fmla="*/ 0 w 195"/>
                <a:gd name="T7" fmla="*/ 183 h 183"/>
                <a:gd name="T8" fmla="*/ 0 w 195"/>
                <a:gd name="T9" fmla="*/ 165 h 183"/>
                <a:gd name="T10" fmla="*/ 0 w 195"/>
                <a:gd name="T11" fmla="*/ 113 h 183"/>
                <a:gd name="T12" fmla="*/ 177 w 195"/>
                <a:gd name="T13" fmla="*/ 1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83">
                  <a:moveTo>
                    <a:pt x="177" y="11"/>
                  </a:moveTo>
                  <a:lnTo>
                    <a:pt x="195" y="0"/>
                  </a:lnTo>
                  <a:lnTo>
                    <a:pt x="195" y="73"/>
                  </a:lnTo>
                  <a:lnTo>
                    <a:pt x="0" y="183"/>
                  </a:lnTo>
                  <a:lnTo>
                    <a:pt x="0" y="165"/>
                  </a:lnTo>
                  <a:lnTo>
                    <a:pt x="0" y="113"/>
                  </a:lnTo>
                  <a:lnTo>
                    <a:pt x="177" y="11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298">
              <a:extLst>
                <a:ext uri="{FF2B5EF4-FFF2-40B4-BE49-F238E27FC236}">
                  <a16:creationId xmlns:a16="http://schemas.microsoft.com/office/drawing/2014/main" id="{49DDDBCA-840D-43E4-9F80-C4FB6AF12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-7461251" y="3740151"/>
              <a:ext cx="442913" cy="512763"/>
            </a:xfrm>
            <a:custGeom>
              <a:avLst/>
              <a:gdLst>
                <a:gd name="T0" fmla="*/ 276 w 279"/>
                <a:gd name="T1" fmla="*/ 0 h 323"/>
                <a:gd name="T2" fmla="*/ 279 w 279"/>
                <a:gd name="T3" fmla="*/ 164 h 323"/>
                <a:gd name="T4" fmla="*/ 2 w 279"/>
                <a:gd name="T5" fmla="*/ 323 h 323"/>
                <a:gd name="T6" fmla="*/ 0 w 279"/>
                <a:gd name="T7" fmla="*/ 159 h 323"/>
                <a:gd name="T8" fmla="*/ 276 w 279"/>
                <a:gd name="T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323">
                  <a:moveTo>
                    <a:pt x="276" y="0"/>
                  </a:moveTo>
                  <a:lnTo>
                    <a:pt x="279" y="164"/>
                  </a:lnTo>
                  <a:lnTo>
                    <a:pt x="2" y="323"/>
                  </a:lnTo>
                  <a:lnTo>
                    <a:pt x="0" y="15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Freeform 299">
              <a:extLst>
                <a:ext uri="{FF2B5EF4-FFF2-40B4-BE49-F238E27FC236}">
                  <a16:creationId xmlns:a16="http://schemas.microsoft.com/office/drawing/2014/main" id="{6D8683FF-A3C7-4632-8A7A-632CACC95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-7916863" y="3730626"/>
              <a:ext cx="458788" cy="522288"/>
            </a:xfrm>
            <a:custGeom>
              <a:avLst/>
              <a:gdLst>
                <a:gd name="T0" fmla="*/ 289 w 289"/>
                <a:gd name="T1" fmla="*/ 329 h 329"/>
                <a:gd name="T2" fmla="*/ 3 w 289"/>
                <a:gd name="T3" fmla="*/ 165 h 329"/>
                <a:gd name="T4" fmla="*/ 0 w 289"/>
                <a:gd name="T5" fmla="*/ 0 h 329"/>
                <a:gd name="T6" fmla="*/ 287 w 289"/>
                <a:gd name="T7" fmla="*/ 165 h 329"/>
                <a:gd name="T8" fmla="*/ 289 w 289"/>
                <a:gd name="T9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329">
                  <a:moveTo>
                    <a:pt x="289" y="329"/>
                  </a:moveTo>
                  <a:lnTo>
                    <a:pt x="3" y="165"/>
                  </a:lnTo>
                  <a:lnTo>
                    <a:pt x="0" y="0"/>
                  </a:lnTo>
                  <a:lnTo>
                    <a:pt x="287" y="165"/>
                  </a:lnTo>
                  <a:lnTo>
                    <a:pt x="289" y="329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Freeform 300">
              <a:extLst>
                <a:ext uri="{FF2B5EF4-FFF2-40B4-BE49-F238E27FC236}">
                  <a16:creationId xmlns:a16="http://schemas.microsoft.com/office/drawing/2014/main" id="{5EF33E31-26EB-4D0E-A267-2F5887163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7916863" y="3482976"/>
              <a:ext cx="893763" cy="509588"/>
            </a:xfrm>
            <a:custGeom>
              <a:avLst/>
              <a:gdLst>
                <a:gd name="T0" fmla="*/ 287 w 563"/>
                <a:gd name="T1" fmla="*/ 321 h 321"/>
                <a:gd name="T2" fmla="*/ 0 w 563"/>
                <a:gd name="T3" fmla="*/ 156 h 321"/>
                <a:gd name="T4" fmla="*/ 279 w 563"/>
                <a:gd name="T5" fmla="*/ 0 h 321"/>
                <a:gd name="T6" fmla="*/ 563 w 563"/>
                <a:gd name="T7" fmla="*/ 162 h 321"/>
                <a:gd name="T8" fmla="*/ 287 w 563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321">
                  <a:moveTo>
                    <a:pt x="287" y="321"/>
                  </a:moveTo>
                  <a:lnTo>
                    <a:pt x="0" y="156"/>
                  </a:lnTo>
                  <a:lnTo>
                    <a:pt x="279" y="0"/>
                  </a:lnTo>
                  <a:lnTo>
                    <a:pt x="563" y="162"/>
                  </a:lnTo>
                  <a:lnTo>
                    <a:pt x="287" y="3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Freeform 301">
              <a:extLst>
                <a:ext uri="{FF2B5EF4-FFF2-40B4-BE49-F238E27FC236}">
                  <a16:creationId xmlns:a16="http://schemas.microsoft.com/office/drawing/2014/main" id="{E23656C4-7885-4075-93D0-4593DBFD1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-7845426" y="3843338"/>
              <a:ext cx="314325" cy="293688"/>
            </a:xfrm>
            <a:custGeom>
              <a:avLst/>
              <a:gdLst>
                <a:gd name="T0" fmla="*/ 18 w 198"/>
                <a:gd name="T1" fmla="*/ 10 h 185"/>
                <a:gd name="T2" fmla="*/ 0 w 198"/>
                <a:gd name="T3" fmla="*/ 0 h 185"/>
                <a:gd name="T4" fmla="*/ 0 w 198"/>
                <a:gd name="T5" fmla="*/ 73 h 185"/>
                <a:gd name="T6" fmla="*/ 198 w 198"/>
                <a:gd name="T7" fmla="*/ 185 h 185"/>
                <a:gd name="T8" fmla="*/ 198 w 198"/>
                <a:gd name="T9" fmla="*/ 164 h 185"/>
                <a:gd name="T10" fmla="*/ 198 w 198"/>
                <a:gd name="T11" fmla="*/ 112 h 185"/>
                <a:gd name="T12" fmla="*/ 18 w 198"/>
                <a:gd name="T13" fmla="*/ 1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85">
                  <a:moveTo>
                    <a:pt x="18" y="1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198" y="185"/>
                  </a:lnTo>
                  <a:lnTo>
                    <a:pt x="198" y="164"/>
                  </a:lnTo>
                  <a:lnTo>
                    <a:pt x="198" y="112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" name="Freeform 302">
              <a:extLst>
                <a:ext uri="{FF2B5EF4-FFF2-40B4-BE49-F238E27FC236}">
                  <a16:creationId xmlns:a16="http://schemas.microsoft.com/office/drawing/2014/main" id="{76E33D52-5546-452D-8C51-4B4E8692B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7394576" y="3843338"/>
              <a:ext cx="309563" cy="288925"/>
            </a:xfrm>
            <a:custGeom>
              <a:avLst/>
              <a:gdLst>
                <a:gd name="T0" fmla="*/ 177 w 195"/>
                <a:gd name="T1" fmla="*/ 10 h 182"/>
                <a:gd name="T2" fmla="*/ 195 w 195"/>
                <a:gd name="T3" fmla="*/ 0 h 182"/>
                <a:gd name="T4" fmla="*/ 195 w 195"/>
                <a:gd name="T5" fmla="*/ 73 h 182"/>
                <a:gd name="T6" fmla="*/ 0 w 195"/>
                <a:gd name="T7" fmla="*/ 182 h 182"/>
                <a:gd name="T8" fmla="*/ 0 w 195"/>
                <a:gd name="T9" fmla="*/ 164 h 182"/>
                <a:gd name="T10" fmla="*/ 0 w 195"/>
                <a:gd name="T11" fmla="*/ 112 h 182"/>
                <a:gd name="T12" fmla="*/ 177 w 195"/>
                <a:gd name="T13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82">
                  <a:moveTo>
                    <a:pt x="177" y="10"/>
                  </a:moveTo>
                  <a:lnTo>
                    <a:pt x="195" y="0"/>
                  </a:lnTo>
                  <a:lnTo>
                    <a:pt x="195" y="73"/>
                  </a:lnTo>
                  <a:lnTo>
                    <a:pt x="0" y="182"/>
                  </a:lnTo>
                  <a:lnTo>
                    <a:pt x="0" y="164"/>
                  </a:lnTo>
                  <a:lnTo>
                    <a:pt x="0" y="112"/>
                  </a:lnTo>
                  <a:lnTo>
                    <a:pt x="177" y="1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Freeform 303">
              <a:extLst>
                <a:ext uri="{FF2B5EF4-FFF2-40B4-BE49-F238E27FC236}">
                  <a16:creationId xmlns:a16="http://schemas.microsoft.com/office/drawing/2014/main" id="{58D835D4-6BF8-4C15-A179-3C666559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7461251" y="3436938"/>
              <a:ext cx="442913" cy="514350"/>
            </a:xfrm>
            <a:custGeom>
              <a:avLst/>
              <a:gdLst>
                <a:gd name="T0" fmla="*/ 276 w 279"/>
                <a:gd name="T1" fmla="*/ 0 h 324"/>
                <a:gd name="T2" fmla="*/ 279 w 279"/>
                <a:gd name="T3" fmla="*/ 165 h 324"/>
                <a:gd name="T4" fmla="*/ 2 w 279"/>
                <a:gd name="T5" fmla="*/ 324 h 324"/>
                <a:gd name="T6" fmla="*/ 0 w 279"/>
                <a:gd name="T7" fmla="*/ 159 h 324"/>
                <a:gd name="T8" fmla="*/ 276 w 279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324">
                  <a:moveTo>
                    <a:pt x="276" y="0"/>
                  </a:moveTo>
                  <a:lnTo>
                    <a:pt x="279" y="165"/>
                  </a:lnTo>
                  <a:lnTo>
                    <a:pt x="2" y="324"/>
                  </a:lnTo>
                  <a:lnTo>
                    <a:pt x="0" y="15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304">
              <a:extLst>
                <a:ext uri="{FF2B5EF4-FFF2-40B4-BE49-F238E27FC236}">
                  <a16:creationId xmlns:a16="http://schemas.microsoft.com/office/drawing/2014/main" id="{DB1DC8D4-DB38-4101-A3B5-FCC18D49D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7916863" y="3429001"/>
              <a:ext cx="458788" cy="522288"/>
            </a:xfrm>
            <a:custGeom>
              <a:avLst/>
              <a:gdLst>
                <a:gd name="T0" fmla="*/ 289 w 289"/>
                <a:gd name="T1" fmla="*/ 329 h 329"/>
                <a:gd name="T2" fmla="*/ 3 w 289"/>
                <a:gd name="T3" fmla="*/ 164 h 329"/>
                <a:gd name="T4" fmla="*/ 0 w 289"/>
                <a:gd name="T5" fmla="*/ 0 h 329"/>
                <a:gd name="T6" fmla="*/ 287 w 289"/>
                <a:gd name="T7" fmla="*/ 164 h 329"/>
                <a:gd name="T8" fmla="*/ 289 w 289"/>
                <a:gd name="T9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329">
                  <a:moveTo>
                    <a:pt x="289" y="329"/>
                  </a:moveTo>
                  <a:lnTo>
                    <a:pt x="3" y="164"/>
                  </a:lnTo>
                  <a:lnTo>
                    <a:pt x="0" y="0"/>
                  </a:lnTo>
                  <a:lnTo>
                    <a:pt x="287" y="164"/>
                  </a:lnTo>
                  <a:lnTo>
                    <a:pt x="289" y="329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Freeform 305">
              <a:extLst>
                <a:ext uri="{FF2B5EF4-FFF2-40B4-BE49-F238E27FC236}">
                  <a16:creationId xmlns:a16="http://schemas.microsoft.com/office/drawing/2014/main" id="{265C1798-9C56-427D-A78C-74621E956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-7916863" y="3181351"/>
              <a:ext cx="893763" cy="508000"/>
            </a:xfrm>
            <a:custGeom>
              <a:avLst/>
              <a:gdLst>
                <a:gd name="T0" fmla="*/ 287 w 563"/>
                <a:gd name="T1" fmla="*/ 320 h 320"/>
                <a:gd name="T2" fmla="*/ 0 w 563"/>
                <a:gd name="T3" fmla="*/ 156 h 320"/>
                <a:gd name="T4" fmla="*/ 279 w 563"/>
                <a:gd name="T5" fmla="*/ 0 h 320"/>
                <a:gd name="T6" fmla="*/ 563 w 563"/>
                <a:gd name="T7" fmla="*/ 161 h 320"/>
                <a:gd name="T8" fmla="*/ 287 w 563"/>
                <a:gd name="T9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320">
                  <a:moveTo>
                    <a:pt x="287" y="320"/>
                  </a:moveTo>
                  <a:lnTo>
                    <a:pt x="0" y="156"/>
                  </a:lnTo>
                  <a:lnTo>
                    <a:pt x="279" y="0"/>
                  </a:lnTo>
                  <a:lnTo>
                    <a:pt x="563" y="161"/>
                  </a:lnTo>
                  <a:lnTo>
                    <a:pt x="287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Freeform 306">
              <a:extLst>
                <a:ext uri="{FF2B5EF4-FFF2-40B4-BE49-F238E27FC236}">
                  <a16:creationId xmlns:a16="http://schemas.microsoft.com/office/drawing/2014/main" id="{40CDF74D-0E13-4348-91AD-0912409CC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7845426" y="3541713"/>
              <a:ext cx="314325" cy="293688"/>
            </a:xfrm>
            <a:custGeom>
              <a:avLst/>
              <a:gdLst>
                <a:gd name="T0" fmla="*/ 18 w 198"/>
                <a:gd name="T1" fmla="*/ 10 h 185"/>
                <a:gd name="T2" fmla="*/ 0 w 198"/>
                <a:gd name="T3" fmla="*/ 0 h 185"/>
                <a:gd name="T4" fmla="*/ 0 w 198"/>
                <a:gd name="T5" fmla="*/ 72 h 185"/>
                <a:gd name="T6" fmla="*/ 198 w 198"/>
                <a:gd name="T7" fmla="*/ 185 h 185"/>
                <a:gd name="T8" fmla="*/ 198 w 198"/>
                <a:gd name="T9" fmla="*/ 164 h 185"/>
                <a:gd name="T10" fmla="*/ 198 w 198"/>
                <a:gd name="T11" fmla="*/ 112 h 185"/>
                <a:gd name="T12" fmla="*/ 18 w 198"/>
                <a:gd name="T13" fmla="*/ 1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85">
                  <a:moveTo>
                    <a:pt x="18" y="1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198" y="185"/>
                  </a:lnTo>
                  <a:lnTo>
                    <a:pt x="198" y="164"/>
                  </a:lnTo>
                  <a:lnTo>
                    <a:pt x="198" y="112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Freeform 307">
              <a:extLst>
                <a:ext uri="{FF2B5EF4-FFF2-40B4-BE49-F238E27FC236}">
                  <a16:creationId xmlns:a16="http://schemas.microsoft.com/office/drawing/2014/main" id="{8E5FC236-7304-4949-8424-B2DB9C003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-7394576" y="3541713"/>
              <a:ext cx="309563" cy="288925"/>
            </a:xfrm>
            <a:custGeom>
              <a:avLst/>
              <a:gdLst>
                <a:gd name="T0" fmla="*/ 177 w 195"/>
                <a:gd name="T1" fmla="*/ 10 h 182"/>
                <a:gd name="T2" fmla="*/ 195 w 195"/>
                <a:gd name="T3" fmla="*/ 0 h 182"/>
                <a:gd name="T4" fmla="*/ 195 w 195"/>
                <a:gd name="T5" fmla="*/ 72 h 182"/>
                <a:gd name="T6" fmla="*/ 0 w 195"/>
                <a:gd name="T7" fmla="*/ 182 h 182"/>
                <a:gd name="T8" fmla="*/ 0 w 195"/>
                <a:gd name="T9" fmla="*/ 161 h 182"/>
                <a:gd name="T10" fmla="*/ 0 w 195"/>
                <a:gd name="T11" fmla="*/ 109 h 182"/>
                <a:gd name="T12" fmla="*/ 177 w 195"/>
                <a:gd name="T13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82">
                  <a:moveTo>
                    <a:pt x="177" y="10"/>
                  </a:moveTo>
                  <a:lnTo>
                    <a:pt x="195" y="0"/>
                  </a:lnTo>
                  <a:lnTo>
                    <a:pt x="195" y="72"/>
                  </a:lnTo>
                  <a:lnTo>
                    <a:pt x="0" y="182"/>
                  </a:lnTo>
                  <a:lnTo>
                    <a:pt x="0" y="161"/>
                  </a:lnTo>
                  <a:lnTo>
                    <a:pt x="0" y="109"/>
                  </a:lnTo>
                  <a:lnTo>
                    <a:pt x="177" y="1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Freeform 308">
              <a:extLst>
                <a:ext uri="{FF2B5EF4-FFF2-40B4-BE49-F238E27FC236}">
                  <a16:creationId xmlns:a16="http://schemas.microsoft.com/office/drawing/2014/main" id="{7FD11DCB-E99E-4341-98A6-693B14F4E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7461251" y="3140076"/>
              <a:ext cx="442913" cy="512763"/>
            </a:xfrm>
            <a:custGeom>
              <a:avLst/>
              <a:gdLst>
                <a:gd name="T0" fmla="*/ 276 w 279"/>
                <a:gd name="T1" fmla="*/ 0 h 323"/>
                <a:gd name="T2" fmla="*/ 279 w 279"/>
                <a:gd name="T3" fmla="*/ 164 h 323"/>
                <a:gd name="T4" fmla="*/ 2 w 279"/>
                <a:gd name="T5" fmla="*/ 323 h 323"/>
                <a:gd name="T6" fmla="*/ 0 w 279"/>
                <a:gd name="T7" fmla="*/ 159 h 323"/>
                <a:gd name="T8" fmla="*/ 276 w 279"/>
                <a:gd name="T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323">
                  <a:moveTo>
                    <a:pt x="276" y="0"/>
                  </a:moveTo>
                  <a:lnTo>
                    <a:pt x="279" y="164"/>
                  </a:lnTo>
                  <a:lnTo>
                    <a:pt x="2" y="323"/>
                  </a:lnTo>
                  <a:lnTo>
                    <a:pt x="0" y="15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309">
              <a:extLst>
                <a:ext uri="{FF2B5EF4-FFF2-40B4-BE49-F238E27FC236}">
                  <a16:creationId xmlns:a16="http://schemas.microsoft.com/office/drawing/2014/main" id="{6B847C6B-85B4-4797-9E4D-9E537A615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7916863" y="3130551"/>
              <a:ext cx="458788" cy="522288"/>
            </a:xfrm>
            <a:custGeom>
              <a:avLst/>
              <a:gdLst>
                <a:gd name="T0" fmla="*/ 289 w 289"/>
                <a:gd name="T1" fmla="*/ 329 h 329"/>
                <a:gd name="T2" fmla="*/ 3 w 289"/>
                <a:gd name="T3" fmla="*/ 165 h 329"/>
                <a:gd name="T4" fmla="*/ 0 w 289"/>
                <a:gd name="T5" fmla="*/ 0 h 329"/>
                <a:gd name="T6" fmla="*/ 287 w 289"/>
                <a:gd name="T7" fmla="*/ 165 h 329"/>
                <a:gd name="T8" fmla="*/ 289 w 289"/>
                <a:gd name="T9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329">
                  <a:moveTo>
                    <a:pt x="289" y="329"/>
                  </a:moveTo>
                  <a:lnTo>
                    <a:pt x="3" y="165"/>
                  </a:lnTo>
                  <a:lnTo>
                    <a:pt x="0" y="0"/>
                  </a:lnTo>
                  <a:lnTo>
                    <a:pt x="287" y="165"/>
                  </a:lnTo>
                  <a:lnTo>
                    <a:pt x="289" y="329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Freeform 310">
              <a:extLst>
                <a:ext uri="{FF2B5EF4-FFF2-40B4-BE49-F238E27FC236}">
                  <a16:creationId xmlns:a16="http://schemas.microsoft.com/office/drawing/2014/main" id="{3B4B54FF-FAE3-4117-AE8B-29B844DCD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-7916863" y="2882901"/>
              <a:ext cx="893763" cy="509588"/>
            </a:xfrm>
            <a:custGeom>
              <a:avLst/>
              <a:gdLst>
                <a:gd name="T0" fmla="*/ 287 w 563"/>
                <a:gd name="T1" fmla="*/ 321 h 321"/>
                <a:gd name="T2" fmla="*/ 0 w 563"/>
                <a:gd name="T3" fmla="*/ 156 h 321"/>
                <a:gd name="T4" fmla="*/ 279 w 563"/>
                <a:gd name="T5" fmla="*/ 0 h 321"/>
                <a:gd name="T6" fmla="*/ 563 w 563"/>
                <a:gd name="T7" fmla="*/ 162 h 321"/>
                <a:gd name="T8" fmla="*/ 287 w 563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321">
                  <a:moveTo>
                    <a:pt x="287" y="321"/>
                  </a:moveTo>
                  <a:lnTo>
                    <a:pt x="0" y="156"/>
                  </a:lnTo>
                  <a:lnTo>
                    <a:pt x="279" y="0"/>
                  </a:lnTo>
                  <a:lnTo>
                    <a:pt x="563" y="162"/>
                  </a:lnTo>
                  <a:lnTo>
                    <a:pt x="287" y="3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Freeform 311">
              <a:extLst>
                <a:ext uri="{FF2B5EF4-FFF2-40B4-BE49-F238E27FC236}">
                  <a16:creationId xmlns:a16="http://schemas.microsoft.com/office/drawing/2014/main" id="{89A4AC15-D05E-4CAC-9D89-37C7BEA2E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845426" y="3243263"/>
              <a:ext cx="314325" cy="293688"/>
            </a:xfrm>
            <a:custGeom>
              <a:avLst/>
              <a:gdLst>
                <a:gd name="T0" fmla="*/ 18 w 198"/>
                <a:gd name="T1" fmla="*/ 10 h 185"/>
                <a:gd name="T2" fmla="*/ 0 w 198"/>
                <a:gd name="T3" fmla="*/ 0 h 185"/>
                <a:gd name="T4" fmla="*/ 0 w 198"/>
                <a:gd name="T5" fmla="*/ 73 h 185"/>
                <a:gd name="T6" fmla="*/ 198 w 198"/>
                <a:gd name="T7" fmla="*/ 185 h 185"/>
                <a:gd name="T8" fmla="*/ 198 w 198"/>
                <a:gd name="T9" fmla="*/ 164 h 185"/>
                <a:gd name="T10" fmla="*/ 198 w 198"/>
                <a:gd name="T11" fmla="*/ 112 h 185"/>
                <a:gd name="T12" fmla="*/ 18 w 198"/>
                <a:gd name="T13" fmla="*/ 1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85">
                  <a:moveTo>
                    <a:pt x="18" y="1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198" y="185"/>
                  </a:lnTo>
                  <a:lnTo>
                    <a:pt x="198" y="164"/>
                  </a:lnTo>
                  <a:lnTo>
                    <a:pt x="198" y="112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Freeform 312">
              <a:extLst>
                <a:ext uri="{FF2B5EF4-FFF2-40B4-BE49-F238E27FC236}">
                  <a16:creationId xmlns:a16="http://schemas.microsoft.com/office/drawing/2014/main" id="{DE10BA6B-2517-48E5-ADA6-663ED396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-7394576" y="3243263"/>
              <a:ext cx="309563" cy="288925"/>
            </a:xfrm>
            <a:custGeom>
              <a:avLst/>
              <a:gdLst>
                <a:gd name="T0" fmla="*/ 177 w 195"/>
                <a:gd name="T1" fmla="*/ 10 h 182"/>
                <a:gd name="T2" fmla="*/ 195 w 195"/>
                <a:gd name="T3" fmla="*/ 0 h 182"/>
                <a:gd name="T4" fmla="*/ 195 w 195"/>
                <a:gd name="T5" fmla="*/ 73 h 182"/>
                <a:gd name="T6" fmla="*/ 0 w 195"/>
                <a:gd name="T7" fmla="*/ 182 h 182"/>
                <a:gd name="T8" fmla="*/ 0 w 195"/>
                <a:gd name="T9" fmla="*/ 164 h 182"/>
                <a:gd name="T10" fmla="*/ 0 w 195"/>
                <a:gd name="T11" fmla="*/ 112 h 182"/>
                <a:gd name="T12" fmla="*/ 177 w 195"/>
                <a:gd name="T13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82">
                  <a:moveTo>
                    <a:pt x="177" y="10"/>
                  </a:moveTo>
                  <a:lnTo>
                    <a:pt x="195" y="0"/>
                  </a:lnTo>
                  <a:lnTo>
                    <a:pt x="195" y="73"/>
                  </a:lnTo>
                  <a:lnTo>
                    <a:pt x="0" y="182"/>
                  </a:lnTo>
                  <a:lnTo>
                    <a:pt x="0" y="164"/>
                  </a:lnTo>
                  <a:lnTo>
                    <a:pt x="0" y="112"/>
                  </a:lnTo>
                  <a:lnTo>
                    <a:pt x="177" y="1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Freeform 313">
              <a:extLst>
                <a:ext uri="{FF2B5EF4-FFF2-40B4-BE49-F238E27FC236}">
                  <a16:creationId xmlns:a16="http://schemas.microsoft.com/office/drawing/2014/main" id="{99F4F4F6-88CE-4079-AE2B-AA6A0649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461251" y="2836863"/>
              <a:ext cx="442913" cy="509588"/>
            </a:xfrm>
            <a:custGeom>
              <a:avLst/>
              <a:gdLst>
                <a:gd name="T0" fmla="*/ 276 w 279"/>
                <a:gd name="T1" fmla="*/ 0 h 321"/>
                <a:gd name="T2" fmla="*/ 279 w 279"/>
                <a:gd name="T3" fmla="*/ 165 h 321"/>
                <a:gd name="T4" fmla="*/ 2 w 279"/>
                <a:gd name="T5" fmla="*/ 321 h 321"/>
                <a:gd name="T6" fmla="*/ 0 w 279"/>
                <a:gd name="T7" fmla="*/ 159 h 321"/>
                <a:gd name="T8" fmla="*/ 276 w 279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321">
                  <a:moveTo>
                    <a:pt x="276" y="0"/>
                  </a:moveTo>
                  <a:lnTo>
                    <a:pt x="279" y="165"/>
                  </a:lnTo>
                  <a:lnTo>
                    <a:pt x="2" y="321"/>
                  </a:lnTo>
                  <a:lnTo>
                    <a:pt x="0" y="15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Freeform 314">
              <a:extLst>
                <a:ext uri="{FF2B5EF4-FFF2-40B4-BE49-F238E27FC236}">
                  <a16:creationId xmlns:a16="http://schemas.microsoft.com/office/drawing/2014/main" id="{8B9FAE93-5A9B-4FED-8043-E9C5DBADD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7916863" y="2828926"/>
              <a:ext cx="458788" cy="517525"/>
            </a:xfrm>
            <a:custGeom>
              <a:avLst/>
              <a:gdLst>
                <a:gd name="T0" fmla="*/ 289 w 289"/>
                <a:gd name="T1" fmla="*/ 326 h 326"/>
                <a:gd name="T2" fmla="*/ 3 w 289"/>
                <a:gd name="T3" fmla="*/ 164 h 326"/>
                <a:gd name="T4" fmla="*/ 0 w 289"/>
                <a:gd name="T5" fmla="*/ 0 h 326"/>
                <a:gd name="T6" fmla="*/ 287 w 289"/>
                <a:gd name="T7" fmla="*/ 164 h 326"/>
                <a:gd name="T8" fmla="*/ 289 w 289"/>
                <a:gd name="T9" fmla="*/ 3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326">
                  <a:moveTo>
                    <a:pt x="289" y="326"/>
                  </a:moveTo>
                  <a:lnTo>
                    <a:pt x="3" y="164"/>
                  </a:lnTo>
                  <a:lnTo>
                    <a:pt x="0" y="0"/>
                  </a:lnTo>
                  <a:lnTo>
                    <a:pt x="287" y="164"/>
                  </a:lnTo>
                  <a:lnTo>
                    <a:pt x="289" y="326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Freeform 315">
              <a:extLst>
                <a:ext uri="{FF2B5EF4-FFF2-40B4-BE49-F238E27FC236}">
                  <a16:creationId xmlns:a16="http://schemas.microsoft.com/office/drawing/2014/main" id="{3BF8541D-E78D-407B-A6AC-3D60C32BC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-7916863" y="2581276"/>
              <a:ext cx="893763" cy="508000"/>
            </a:xfrm>
            <a:custGeom>
              <a:avLst/>
              <a:gdLst>
                <a:gd name="T0" fmla="*/ 287 w 563"/>
                <a:gd name="T1" fmla="*/ 320 h 320"/>
                <a:gd name="T2" fmla="*/ 0 w 563"/>
                <a:gd name="T3" fmla="*/ 156 h 320"/>
                <a:gd name="T4" fmla="*/ 279 w 563"/>
                <a:gd name="T5" fmla="*/ 0 h 320"/>
                <a:gd name="T6" fmla="*/ 563 w 563"/>
                <a:gd name="T7" fmla="*/ 161 h 320"/>
                <a:gd name="T8" fmla="*/ 287 w 563"/>
                <a:gd name="T9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320">
                  <a:moveTo>
                    <a:pt x="287" y="320"/>
                  </a:moveTo>
                  <a:lnTo>
                    <a:pt x="0" y="156"/>
                  </a:lnTo>
                  <a:lnTo>
                    <a:pt x="279" y="0"/>
                  </a:lnTo>
                  <a:lnTo>
                    <a:pt x="563" y="161"/>
                  </a:lnTo>
                  <a:lnTo>
                    <a:pt x="287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316">
              <a:extLst>
                <a:ext uri="{FF2B5EF4-FFF2-40B4-BE49-F238E27FC236}">
                  <a16:creationId xmlns:a16="http://schemas.microsoft.com/office/drawing/2014/main" id="{FCAD4D0D-D236-46D4-9340-8CB4959D4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7845426" y="2941638"/>
              <a:ext cx="314325" cy="293688"/>
            </a:xfrm>
            <a:custGeom>
              <a:avLst/>
              <a:gdLst>
                <a:gd name="T0" fmla="*/ 18 w 198"/>
                <a:gd name="T1" fmla="*/ 10 h 185"/>
                <a:gd name="T2" fmla="*/ 0 w 198"/>
                <a:gd name="T3" fmla="*/ 0 h 185"/>
                <a:gd name="T4" fmla="*/ 0 w 198"/>
                <a:gd name="T5" fmla="*/ 73 h 185"/>
                <a:gd name="T6" fmla="*/ 198 w 198"/>
                <a:gd name="T7" fmla="*/ 185 h 185"/>
                <a:gd name="T8" fmla="*/ 198 w 198"/>
                <a:gd name="T9" fmla="*/ 164 h 185"/>
                <a:gd name="T10" fmla="*/ 198 w 198"/>
                <a:gd name="T11" fmla="*/ 112 h 185"/>
                <a:gd name="T12" fmla="*/ 18 w 198"/>
                <a:gd name="T13" fmla="*/ 1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85">
                  <a:moveTo>
                    <a:pt x="18" y="1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198" y="185"/>
                  </a:lnTo>
                  <a:lnTo>
                    <a:pt x="198" y="164"/>
                  </a:lnTo>
                  <a:lnTo>
                    <a:pt x="198" y="112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Freeform 317">
              <a:extLst>
                <a:ext uri="{FF2B5EF4-FFF2-40B4-BE49-F238E27FC236}">
                  <a16:creationId xmlns:a16="http://schemas.microsoft.com/office/drawing/2014/main" id="{1330F858-DC3E-420F-883E-327D3183E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7394576" y="2941638"/>
              <a:ext cx="309563" cy="288925"/>
            </a:xfrm>
            <a:custGeom>
              <a:avLst/>
              <a:gdLst>
                <a:gd name="T0" fmla="*/ 177 w 195"/>
                <a:gd name="T1" fmla="*/ 10 h 182"/>
                <a:gd name="T2" fmla="*/ 195 w 195"/>
                <a:gd name="T3" fmla="*/ 0 h 182"/>
                <a:gd name="T4" fmla="*/ 195 w 195"/>
                <a:gd name="T5" fmla="*/ 73 h 182"/>
                <a:gd name="T6" fmla="*/ 0 w 195"/>
                <a:gd name="T7" fmla="*/ 182 h 182"/>
                <a:gd name="T8" fmla="*/ 0 w 195"/>
                <a:gd name="T9" fmla="*/ 161 h 182"/>
                <a:gd name="T10" fmla="*/ 0 w 195"/>
                <a:gd name="T11" fmla="*/ 109 h 182"/>
                <a:gd name="T12" fmla="*/ 177 w 195"/>
                <a:gd name="T13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82">
                  <a:moveTo>
                    <a:pt x="177" y="10"/>
                  </a:moveTo>
                  <a:lnTo>
                    <a:pt x="195" y="0"/>
                  </a:lnTo>
                  <a:lnTo>
                    <a:pt x="195" y="73"/>
                  </a:lnTo>
                  <a:lnTo>
                    <a:pt x="0" y="182"/>
                  </a:lnTo>
                  <a:lnTo>
                    <a:pt x="0" y="161"/>
                  </a:lnTo>
                  <a:lnTo>
                    <a:pt x="0" y="109"/>
                  </a:lnTo>
                  <a:lnTo>
                    <a:pt x="177" y="1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Freeform 318">
              <a:extLst>
                <a:ext uri="{FF2B5EF4-FFF2-40B4-BE49-F238E27FC236}">
                  <a16:creationId xmlns:a16="http://schemas.microsoft.com/office/drawing/2014/main" id="{4178172D-9E81-4733-85F7-5EC3DC783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7461251" y="2540001"/>
              <a:ext cx="442913" cy="512763"/>
            </a:xfrm>
            <a:custGeom>
              <a:avLst/>
              <a:gdLst>
                <a:gd name="T0" fmla="*/ 276 w 279"/>
                <a:gd name="T1" fmla="*/ 0 h 323"/>
                <a:gd name="T2" fmla="*/ 279 w 279"/>
                <a:gd name="T3" fmla="*/ 164 h 323"/>
                <a:gd name="T4" fmla="*/ 2 w 279"/>
                <a:gd name="T5" fmla="*/ 323 h 323"/>
                <a:gd name="T6" fmla="*/ 0 w 279"/>
                <a:gd name="T7" fmla="*/ 159 h 323"/>
                <a:gd name="T8" fmla="*/ 276 w 279"/>
                <a:gd name="T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323">
                  <a:moveTo>
                    <a:pt x="276" y="0"/>
                  </a:moveTo>
                  <a:lnTo>
                    <a:pt x="279" y="164"/>
                  </a:lnTo>
                  <a:lnTo>
                    <a:pt x="2" y="323"/>
                  </a:lnTo>
                  <a:lnTo>
                    <a:pt x="0" y="15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Freeform 319">
              <a:extLst>
                <a:ext uri="{FF2B5EF4-FFF2-40B4-BE49-F238E27FC236}">
                  <a16:creationId xmlns:a16="http://schemas.microsoft.com/office/drawing/2014/main" id="{B3D0A90B-F167-4ECA-8682-323236A9D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-7916863" y="2530476"/>
              <a:ext cx="458788" cy="522288"/>
            </a:xfrm>
            <a:custGeom>
              <a:avLst/>
              <a:gdLst>
                <a:gd name="T0" fmla="*/ 289 w 289"/>
                <a:gd name="T1" fmla="*/ 329 h 329"/>
                <a:gd name="T2" fmla="*/ 3 w 289"/>
                <a:gd name="T3" fmla="*/ 165 h 329"/>
                <a:gd name="T4" fmla="*/ 0 w 289"/>
                <a:gd name="T5" fmla="*/ 0 h 329"/>
                <a:gd name="T6" fmla="*/ 287 w 289"/>
                <a:gd name="T7" fmla="*/ 165 h 329"/>
                <a:gd name="T8" fmla="*/ 289 w 289"/>
                <a:gd name="T9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329">
                  <a:moveTo>
                    <a:pt x="289" y="329"/>
                  </a:moveTo>
                  <a:lnTo>
                    <a:pt x="3" y="165"/>
                  </a:lnTo>
                  <a:lnTo>
                    <a:pt x="0" y="0"/>
                  </a:lnTo>
                  <a:lnTo>
                    <a:pt x="287" y="165"/>
                  </a:lnTo>
                  <a:lnTo>
                    <a:pt x="289" y="329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Freeform 320">
              <a:extLst>
                <a:ext uri="{FF2B5EF4-FFF2-40B4-BE49-F238E27FC236}">
                  <a16:creationId xmlns:a16="http://schemas.microsoft.com/office/drawing/2014/main" id="{CDCE14CF-EB18-463E-8DFA-84DFE223C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-7916863" y="2282826"/>
              <a:ext cx="893763" cy="509588"/>
            </a:xfrm>
            <a:custGeom>
              <a:avLst/>
              <a:gdLst>
                <a:gd name="T0" fmla="*/ 287 w 563"/>
                <a:gd name="T1" fmla="*/ 321 h 321"/>
                <a:gd name="T2" fmla="*/ 0 w 563"/>
                <a:gd name="T3" fmla="*/ 156 h 321"/>
                <a:gd name="T4" fmla="*/ 279 w 563"/>
                <a:gd name="T5" fmla="*/ 0 h 321"/>
                <a:gd name="T6" fmla="*/ 563 w 563"/>
                <a:gd name="T7" fmla="*/ 162 h 321"/>
                <a:gd name="T8" fmla="*/ 287 w 563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3" h="321">
                  <a:moveTo>
                    <a:pt x="287" y="321"/>
                  </a:moveTo>
                  <a:lnTo>
                    <a:pt x="0" y="156"/>
                  </a:lnTo>
                  <a:lnTo>
                    <a:pt x="279" y="0"/>
                  </a:lnTo>
                  <a:lnTo>
                    <a:pt x="563" y="162"/>
                  </a:lnTo>
                  <a:lnTo>
                    <a:pt x="287" y="321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Freeform 321">
              <a:extLst>
                <a:ext uri="{FF2B5EF4-FFF2-40B4-BE49-F238E27FC236}">
                  <a16:creationId xmlns:a16="http://schemas.microsoft.com/office/drawing/2014/main" id="{A4AE0992-8E2B-4A92-A01A-AAF8A831E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7845426" y="2643188"/>
              <a:ext cx="314325" cy="293688"/>
            </a:xfrm>
            <a:custGeom>
              <a:avLst/>
              <a:gdLst>
                <a:gd name="T0" fmla="*/ 18 w 198"/>
                <a:gd name="T1" fmla="*/ 10 h 185"/>
                <a:gd name="T2" fmla="*/ 0 w 198"/>
                <a:gd name="T3" fmla="*/ 0 h 185"/>
                <a:gd name="T4" fmla="*/ 0 w 198"/>
                <a:gd name="T5" fmla="*/ 73 h 185"/>
                <a:gd name="T6" fmla="*/ 198 w 198"/>
                <a:gd name="T7" fmla="*/ 185 h 185"/>
                <a:gd name="T8" fmla="*/ 198 w 198"/>
                <a:gd name="T9" fmla="*/ 164 h 185"/>
                <a:gd name="T10" fmla="*/ 198 w 198"/>
                <a:gd name="T11" fmla="*/ 112 h 185"/>
                <a:gd name="T12" fmla="*/ 18 w 198"/>
                <a:gd name="T13" fmla="*/ 1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85">
                  <a:moveTo>
                    <a:pt x="18" y="1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198" y="185"/>
                  </a:lnTo>
                  <a:lnTo>
                    <a:pt x="198" y="164"/>
                  </a:lnTo>
                  <a:lnTo>
                    <a:pt x="198" y="112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Freeform 322">
              <a:extLst>
                <a:ext uri="{FF2B5EF4-FFF2-40B4-BE49-F238E27FC236}">
                  <a16:creationId xmlns:a16="http://schemas.microsoft.com/office/drawing/2014/main" id="{B4A25690-7F41-4ADD-835B-29A367855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394576" y="2643188"/>
              <a:ext cx="309563" cy="288925"/>
            </a:xfrm>
            <a:custGeom>
              <a:avLst/>
              <a:gdLst>
                <a:gd name="T0" fmla="*/ 177 w 195"/>
                <a:gd name="T1" fmla="*/ 10 h 182"/>
                <a:gd name="T2" fmla="*/ 195 w 195"/>
                <a:gd name="T3" fmla="*/ 0 h 182"/>
                <a:gd name="T4" fmla="*/ 195 w 195"/>
                <a:gd name="T5" fmla="*/ 73 h 182"/>
                <a:gd name="T6" fmla="*/ 0 w 195"/>
                <a:gd name="T7" fmla="*/ 182 h 182"/>
                <a:gd name="T8" fmla="*/ 0 w 195"/>
                <a:gd name="T9" fmla="*/ 161 h 182"/>
                <a:gd name="T10" fmla="*/ 0 w 195"/>
                <a:gd name="T11" fmla="*/ 109 h 182"/>
                <a:gd name="T12" fmla="*/ 177 w 195"/>
                <a:gd name="T13" fmla="*/ 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182">
                  <a:moveTo>
                    <a:pt x="177" y="10"/>
                  </a:moveTo>
                  <a:lnTo>
                    <a:pt x="195" y="0"/>
                  </a:lnTo>
                  <a:lnTo>
                    <a:pt x="195" y="73"/>
                  </a:lnTo>
                  <a:lnTo>
                    <a:pt x="0" y="182"/>
                  </a:lnTo>
                  <a:lnTo>
                    <a:pt x="0" y="161"/>
                  </a:lnTo>
                  <a:lnTo>
                    <a:pt x="0" y="109"/>
                  </a:lnTo>
                  <a:lnTo>
                    <a:pt x="177" y="1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Freeform 323">
              <a:extLst>
                <a:ext uri="{FF2B5EF4-FFF2-40B4-BE49-F238E27FC236}">
                  <a16:creationId xmlns:a16="http://schemas.microsoft.com/office/drawing/2014/main" id="{C00770FE-F07B-498C-9515-924750106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07013" y="3222626"/>
              <a:ext cx="522288" cy="1398588"/>
            </a:xfrm>
            <a:custGeom>
              <a:avLst/>
              <a:gdLst>
                <a:gd name="T0" fmla="*/ 326 w 329"/>
                <a:gd name="T1" fmla="*/ 0 h 881"/>
                <a:gd name="T2" fmla="*/ 329 w 329"/>
                <a:gd name="T3" fmla="*/ 693 h 881"/>
                <a:gd name="T4" fmla="*/ 3 w 329"/>
                <a:gd name="T5" fmla="*/ 881 h 881"/>
                <a:gd name="T6" fmla="*/ 0 w 329"/>
                <a:gd name="T7" fmla="*/ 187 h 881"/>
                <a:gd name="T8" fmla="*/ 326 w 329"/>
                <a:gd name="T9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881">
                  <a:moveTo>
                    <a:pt x="326" y="0"/>
                  </a:moveTo>
                  <a:lnTo>
                    <a:pt x="329" y="693"/>
                  </a:lnTo>
                  <a:lnTo>
                    <a:pt x="3" y="881"/>
                  </a:lnTo>
                  <a:lnTo>
                    <a:pt x="0" y="187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Freeform 324">
              <a:extLst>
                <a:ext uri="{FF2B5EF4-FFF2-40B4-BE49-F238E27FC236}">
                  <a16:creationId xmlns:a16="http://schemas.microsoft.com/office/drawing/2014/main" id="{3838D48C-85BA-46EC-80FE-E8824E690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61038" y="3263901"/>
              <a:ext cx="458788" cy="1357313"/>
            </a:xfrm>
            <a:custGeom>
              <a:avLst/>
              <a:gdLst>
                <a:gd name="T0" fmla="*/ 289 w 289"/>
                <a:gd name="T1" fmla="*/ 855 h 855"/>
                <a:gd name="T2" fmla="*/ 2 w 289"/>
                <a:gd name="T3" fmla="*/ 693 h 855"/>
                <a:gd name="T4" fmla="*/ 0 w 289"/>
                <a:gd name="T5" fmla="*/ 0 h 855"/>
                <a:gd name="T6" fmla="*/ 286 w 289"/>
                <a:gd name="T7" fmla="*/ 161 h 855"/>
                <a:gd name="T8" fmla="*/ 289 w 289"/>
                <a:gd name="T9" fmla="*/ 855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855">
                  <a:moveTo>
                    <a:pt x="289" y="855"/>
                  </a:moveTo>
                  <a:lnTo>
                    <a:pt x="2" y="693"/>
                  </a:lnTo>
                  <a:lnTo>
                    <a:pt x="0" y="0"/>
                  </a:lnTo>
                  <a:lnTo>
                    <a:pt x="286" y="161"/>
                  </a:lnTo>
                  <a:lnTo>
                    <a:pt x="289" y="855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Freeform 325">
              <a:extLst>
                <a:ext uri="{FF2B5EF4-FFF2-40B4-BE49-F238E27FC236}">
                  <a16:creationId xmlns:a16="http://schemas.microsoft.com/office/drawing/2014/main" id="{42C3CFE3-4498-4D68-8B58-03E843148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61038" y="2965451"/>
              <a:ext cx="971550" cy="554038"/>
            </a:xfrm>
            <a:custGeom>
              <a:avLst/>
              <a:gdLst>
                <a:gd name="T0" fmla="*/ 286 w 612"/>
                <a:gd name="T1" fmla="*/ 349 h 349"/>
                <a:gd name="T2" fmla="*/ 0 w 612"/>
                <a:gd name="T3" fmla="*/ 188 h 349"/>
                <a:gd name="T4" fmla="*/ 325 w 612"/>
                <a:gd name="T5" fmla="*/ 0 h 349"/>
                <a:gd name="T6" fmla="*/ 612 w 612"/>
                <a:gd name="T7" fmla="*/ 162 h 349"/>
                <a:gd name="T8" fmla="*/ 286 w 612"/>
                <a:gd name="T9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349">
                  <a:moveTo>
                    <a:pt x="286" y="349"/>
                  </a:moveTo>
                  <a:lnTo>
                    <a:pt x="0" y="188"/>
                  </a:lnTo>
                  <a:lnTo>
                    <a:pt x="325" y="0"/>
                  </a:lnTo>
                  <a:lnTo>
                    <a:pt x="612" y="162"/>
                  </a:lnTo>
                  <a:lnTo>
                    <a:pt x="286" y="349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5" name="Freeform 326">
              <a:extLst>
                <a:ext uri="{FF2B5EF4-FFF2-40B4-BE49-F238E27FC236}">
                  <a16:creationId xmlns:a16="http://schemas.microsoft.com/office/drawing/2014/main" id="{732813CE-C63E-4243-BC45-3E48CF6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91188" y="4132263"/>
              <a:ext cx="388938" cy="331788"/>
            </a:xfrm>
            <a:custGeom>
              <a:avLst/>
              <a:gdLst>
                <a:gd name="T0" fmla="*/ 3 w 245"/>
                <a:gd name="T1" fmla="*/ 0 h 209"/>
                <a:gd name="T2" fmla="*/ 0 w 245"/>
                <a:gd name="T3" fmla="*/ 73 h 209"/>
                <a:gd name="T4" fmla="*/ 245 w 245"/>
                <a:gd name="T5" fmla="*/ 209 h 209"/>
                <a:gd name="T6" fmla="*/ 245 w 245"/>
                <a:gd name="T7" fmla="*/ 138 h 209"/>
                <a:gd name="T8" fmla="*/ 3 w 245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09">
                  <a:moveTo>
                    <a:pt x="3" y="0"/>
                  </a:moveTo>
                  <a:lnTo>
                    <a:pt x="0" y="73"/>
                  </a:lnTo>
                  <a:lnTo>
                    <a:pt x="245" y="209"/>
                  </a:lnTo>
                  <a:lnTo>
                    <a:pt x="245" y="13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Freeform 327">
              <a:extLst>
                <a:ext uri="{FF2B5EF4-FFF2-40B4-BE49-F238E27FC236}">
                  <a16:creationId xmlns:a16="http://schemas.microsoft.com/office/drawing/2014/main" id="{2E5DF731-F1C8-4E00-9F65-47D804DD3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02251" y="4090988"/>
              <a:ext cx="446088" cy="373063"/>
            </a:xfrm>
            <a:custGeom>
              <a:avLst/>
              <a:gdLst>
                <a:gd name="T0" fmla="*/ 263 w 281"/>
                <a:gd name="T1" fmla="*/ 11 h 235"/>
                <a:gd name="T2" fmla="*/ 281 w 281"/>
                <a:gd name="T3" fmla="*/ 0 h 235"/>
                <a:gd name="T4" fmla="*/ 281 w 281"/>
                <a:gd name="T5" fmla="*/ 73 h 235"/>
                <a:gd name="T6" fmla="*/ 0 w 281"/>
                <a:gd name="T7" fmla="*/ 235 h 235"/>
                <a:gd name="T8" fmla="*/ 0 w 281"/>
                <a:gd name="T9" fmla="*/ 164 h 235"/>
                <a:gd name="T10" fmla="*/ 263 w 281"/>
                <a:gd name="T11" fmla="*/ 1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235">
                  <a:moveTo>
                    <a:pt x="263" y="11"/>
                  </a:moveTo>
                  <a:lnTo>
                    <a:pt x="281" y="0"/>
                  </a:lnTo>
                  <a:lnTo>
                    <a:pt x="281" y="73"/>
                  </a:lnTo>
                  <a:lnTo>
                    <a:pt x="0" y="235"/>
                  </a:lnTo>
                  <a:lnTo>
                    <a:pt x="0" y="164"/>
                  </a:lnTo>
                  <a:lnTo>
                    <a:pt x="263" y="11"/>
                  </a:lnTo>
                  <a:close/>
                </a:path>
              </a:pathLst>
            </a:custGeom>
            <a:solidFill>
              <a:srgbClr val="5D5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Freeform 328">
              <a:extLst>
                <a:ext uri="{FF2B5EF4-FFF2-40B4-BE49-F238E27FC236}">
                  <a16:creationId xmlns:a16="http://schemas.microsoft.com/office/drawing/2014/main" id="{25C9561F-2502-4952-8A2F-B212964EB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91188" y="3905251"/>
              <a:ext cx="388938" cy="330200"/>
            </a:xfrm>
            <a:custGeom>
              <a:avLst/>
              <a:gdLst>
                <a:gd name="T0" fmla="*/ 3 w 245"/>
                <a:gd name="T1" fmla="*/ 0 h 208"/>
                <a:gd name="T2" fmla="*/ 0 w 245"/>
                <a:gd name="T3" fmla="*/ 73 h 208"/>
                <a:gd name="T4" fmla="*/ 245 w 245"/>
                <a:gd name="T5" fmla="*/ 208 h 208"/>
                <a:gd name="T6" fmla="*/ 245 w 245"/>
                <a:gd name="T7" fmla="*/ 138 h 208"/>
                <a:gd name="T8" fmla="*/ 3 w 245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08">
                  <a:moveTo>
                    <a:pt x="3" y="0"/>
                  </a:moveTo>
                  <a:lnTo>
                    <a:pt x="0" y="73"/>
                  </a:lnTo>
                  <a:lnTo>
                    <a:pt x="245" y="208"/>
                  </a:lnTo>
                  <a:lnTo>
                    <a:pt x="245" y="13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Freeform 329">
              <a:extLst>
                <a:ext uri="{FF2B5EF4-FFF2-40B4-BE49-F238E27FC236}">
                  <a16:creationId xmlns:a16="http://schemas.microsoft.com/office/drawing/2014/main" id="{84F2CFF4-8211-42E4-B0D9-D8A89791D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02251" y="3863976"/>
              <a:ext cx="446088" cy="371475"/>
            </a:xfrm>
            <a:custGeom>
              <a:avLst/>
              <a:gdLst>
                <a:gd name="T0" fmla="*/ 263 w 281"/>
                <a:gd name="T1" fmla="*/ 10 h 234"/>
                <a:gd name="T2" fmla="*/ 281 w 281"/>
                <a:gd name="T3" fmla="*/ 0 h 234"/>
                <a:gd name="T4" fmla="*/ 281 w 281"/>
                <a:gd name="T5" fmla="*/ 73 h 234"/>
                <a:gd name="T6" fmla="*/ 0 w 281"/>
                <a:gd name="T7" fmla="*/ 234 h 234"/>
                <a:gd name="T8" fmla="*/ 0 w 281"/>
                <a:gd name="T9" fmla="*/ 164 h 234"/>
                <a:gd name="T10" fmla="*/ 263 w 281"/>
                <a:gd name="T11" fmla="*/ 1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234">
                  <a:moveTo>
                    <a:pt x="263" y="10"/>
                  </a:moveTo>
                  <a:lnTo>
                    <a:pt x="281" y="0"/>
                  </a:lnTo>
                  <a:lnTo>
                    <a:pt x="281" y="73"/>
                  </a:lnTo>
                  <a:lnTo>
                    <a:pt x="0" y="234"/>
                  </a:lnTo>
                  <a:lnTo>
                    <a:pt x="0" y="164"/>
                  </a:lnTo>
                  <a:lnTo>
                    <a:pt x="263" y="10"/>
                  </a:lnTo>
                  <a:close/>
                </a:path>
              </a:pathLst>
            </a:custGeom>
            <a:solidFill>
              <a:srgbClr val="5D5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Freeform 330">
              <a:extLst>
                <a:ext uri="{FF2B5EF4-FFF2-40B4-BE49-F238E27FC236}">
                  <a16:creationId xmlns:a16="http://schemas.microsoft.com/office/drawing/2014/main" id="{32D64C18-6A6C-462D-80A5-6F337EAEB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91188" y="3678238"/>
              <a:ext cx="388938" cy="330200"/>
            </a:xfrm>
            <a:custGeom>
              <a:avLst/>
              <a:gdLst>
                <a:gd name="T0" fmla="*/ 3 w 245"/>
                <a:gd name="T1" fmla="*/ 0 h 208"/>
                <a:gd name="T2" fmla="*/ 0 w 245"/>
                <a:gd name="T3" fmla="*/ 73 h 208"/>
                <a:gd name="T4" fmla="*/ 245 w 245"/>
                <a:gd name="T5" fmla="*/ 208 h 208"/>
                <a:gd name="T6" fmla="*/ 245 w 245"/>
                <a:gd name="T7" fmla="*/ 138 h 208"/>
                <a:gd name="T8" fmla="*/ 3 w 245"/>
                <a:gd name="T9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08">
                  <a:moveTo>
                    <a:pt x="3" y="0"/>
                  </a:moveTo>
                  <a:lnTo>
                    <a:pt x="0" y="73"/>
                  </a:lnTo>
                  <a:lnTo>
                    <a:pt x="245" y="208"/>
                  </a:lnTo>
                  <a:lnTo>
                    <a:pt x="245" y="13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Freeform 331">
              <a:extLst>
                <a:ext uri="{FF2B5EF4-FFF2-40B4-BE49-F238E27FC236}">
                  <a16:creationId xmlns:a16="http://schemas.microsoft.com/office/drawing/2014/main" id="{78311BC3-0A94-41E9-A376-FD0F7EAC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02251" y="3635376"/>
              <a:ext cx="446088" cy="373063"/>
            </a:xfrm>
            <a:custGeom>
              <a:avLst/>
              <a:gdLst>
                <a:gd name="T0" fmla="*/ 263 w 281"/>
                <a:gd name="T1" fmla="*/ 11 h 235"/>
                <a:gd name="T2" fmla="*/ 281 w 281"/>
                <a:gd name="T3" fmla="*/ 0 h 235"/>
                <a:gd name="T4" fmla="*/ 281 w 281"/>
                <a:gd name="T5" fmla="*/ 73 h 235"/>
                <a:gd name="T6" fmla="*/ 0 w 281"/>
                <a:gd name="T7" fmla="*/ 235 h 235"/>
                <a:gd name="T8" fmla="*/ 0 w 281"/>
                <a:gd name="T9" fmla="*/ 165 h 235"/>
                <a:gd name="T10" fmla="*/ 263 w 281"/>
                <a:gd name="T11" fmla="*/ 1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235">
                  <a:moveTo>
                    <a:pt x="263" y="11"/>
                  </a:moveTo>
                  <a:lnTo>
                    <a:pt x="281" y="0"/>
                  </a:lnTo>
                  <a:lnTo>
                    <a:pt x="281" y="73"/>
                  </a:lnTo>
                  <a:lnTo>
                    <a:pt x="0" y="235"/>
                  </a:lnTo>
                  <a:lnTo>
                    <a:pt x="0" y="165"/>
                  </a:lnTo>
                  <a:lnTo>
                    <a:pt x="263" y="11"/>
                  </a:lnTo>
                  <a:close/>
                </a:path>
              </a:pathLst>
            </a:custGeom>
            <a:solidFill>
              <a:srgbClr val="5D5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Freeform 332">
              <a:extLst>
                <a:ext uri="{FF2B5EF4-FFF2-40B4-BE49-F238E27FC236}">
                  <a16:creationId xmlns:a16="http://schemas.microsoft.com/office/drawing/2014/main" id="{CBB79987-0607-4AA4-8021-E3442CBE6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91188" y="3449638"/>
              <a:ext cx="388938" cy="331788"/>
            </a:xfrm>
            <a:custGeom>
              <a:avLst/>
              <a:gdLst>
                <a:gd name="T0" fmla="*/ 3 w 245"/>
                <a:gd name="T1" fmla="*/ 0 h 209"/>
                <a:gd name="T2" fmla="*/ 0 w 245"/>
                <a:gd name="T3" fmla="*/ 73 h 209"/>
                <a:gd name="T4" fmla="*/ 245 w 245"/>
                <a:gd name="T5" fmla="*/ 209 h 209"/>
                <a:gd name="T6" fmla="*/ 245 w 245"/>
                <a:gd name="T7" fmla="*/ 138 h 209"/>
                <a:gd name="T8" fmla="*/ 3 w 245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09">
                  <a:moveTo>
                    <a:pt x="3" y="0"/>
                  </a:moveTo>
                  <a:lnTo>
                    <a:pt x="0" y="73"/>
                  </a:lnTo>
                  <a:lnTo>
                    <a:pt x="245" y="209"/>
                  </a:lnTo>
                  <a:lnTo>
                    <a:pt x="245" y="13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Freeform 333">
              <a:extLst>
                <a:ext uri="{FF2B5EF4-FFF2-40B4-BE49-F238E27FC236}">
                  <a16:creationId xmlns:a16="http://schemas.microsoft.com/office/drawing/2014/main" id="{7D0B8925-5A3E-4035-A555-9B6FE08DD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02251" y="3408363"/>
              <a:ext cx="446088" cy="373063"/>
            </a:xfrm>
            <a:custGeom>
              <a:avLst/>
              <a:gdLst>
                <a:gd name="T0" fmla="*/ 263 w 281"/>
                <a:gd name="T1" fmla="*/ 11 h 235"/>
                <a:gd name="T2" fmla="*/ 281 w 281"/>
                <a:gd name="T3" fmla="*/ 0 h 235"/>
                <a:gd name="T4" fmla="*/ 281 w 281"/>
                <a:gd name="T5" fmla="*/ 73 h 235"/>
                <a:gd name="T6" fmla="*/ 0 w 281"/>
                <a:gd name="T7" fmla="*/ 235 h 235"/>
                <a:gd name="T8" fmla="*/ 0 w 281"/>
                <a:gd name="T9" fmla="*/ 164 h 235"/>
                <a:gd name="T10" fmla="*/ 263 w 281"/>
                <a:gd name="T11" fmla="*/ 1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235">
                  <a:moveTo>
                    <a:pt x="263" y="11"/>
                  </a:moveTo>
                  <a:lnTo>
                    <a:pt x="281" y="0"/>
                  </a:lnTo>
                  <a:lnTo>
                    <a:pt x="281" y="73"/>
                  </a:lnTo>
                  <a:lnTo>
                    <a:pt x="0" y="235"/>
                  </a:lnTo>
                  <a:lnTo>
                    <a:pt x="0" y="164"/>
                  </a:lnTo>
                  <a:lnTo>
                    <a:pt x="263" y="11"/>
                  </a:lnTo>
                  <a:close/>
                </a:path>
              </a:pathLst>
            </a:custGeom>
            <a:solidFill>
              <a:srgbClr val="5D5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Freeform 334">
              <a:extLst>
                <a:ext uri="{FF2B5EF4-FFF2-40B4-BE49-F238E27FC236}">
                  <a16:creationId xmlns:a16="http://schemas.microsoft.com/office/drawing/2014/main" id="{51F493E8-83D3-4299-A773-89E84A9C9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22888" y="3011488"/>
              <a:ext cx="141288" cy="173038"/>
            </a:xfrm>
            <a:custGeom>
              <a:avLst/>
              <a:gdLst>
                <a:gd name="T0" fmla="*/ 14 w 34"/>
                <a:gd name="T1" fmla="*/ 2 h 42"/>
                <a:gd name="T2" fmla="*/ 24 w 34"/>
                <a:gd name="T3" fmla="*/ 1 h 42"/>
                <a:gd name="T4" fmla="*/ 34 w 34"/>
                <a:gd name="T5" fmla="*/ 7 h 42"/>
                <a:gd name="T6" fmla="*/ 24 w 34"/>
                <a:gd name="T7" fmla="*/ 8 h 42"/>
                <a:gd name="T8" fmla="*/ 10 w 34"/>
                <a:gd name="T9" fmla="*/ 33 h 42"/>
                <a:gd name="T10" fmla="*/ 14 w 34"/>
                <a:gd name="T11" fmla="*/ 42 h 42"/>
                <a:gd name="T12" fmla="*/ 4 w 34"/>
                <a:gd name="T13" fmla="*/ 36 h 42"/>
                <a:gd name="T14" fmla="*/ 0 w 34"/>
                <a:gd name="T15" fmla="*/ 26 h 42"/>
                <a:gd name="T16" fmla="*/ 14 w 34"/>
                <a:gd name="T1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2">
                  <a:moveTo>
                    <a:pt x="14" y="2"/>
                  </a:moveTo>
                  <a:cubicBezTo>
                    <a:pt x="18" y="0"/>
                    <a:pt x="21" y="0"/>
                    <a:pt x="24" y="1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2" y="6"/>
                    <a:pt x="28" y="6"/>
                    <a:pt x="24" y="8"/>
                  </a:cubicBezTo>
                  <a:cubicBezTo>
                    <a:pt x="17" y="13"/>
                    <a:pt x="10" y="24"/>
                    <a:pt x="10" y="33"/>
                  </a:cubicBezTo>
                  <a:cubicBezTo>
                    <a:pt x="10" y="37"/>
                    <a:pt x="12" y="40"/>
                    <a:pt x="14" y="42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1" y="34"/>
                    <a:pt x="0" y="31"/>
                    <a:pt x="0" y="26"/>
                  </a:cubicBezTo>
                  <a:cubicBezTo>
                    <a:pt x="0" y="18"/>
                    <a:pt x="6" y="7"/>
                    <a:pt x="14" y="2"/>
                  </a:cubicBezTo>
                  <a:close/>
                </a:path>
              </a:pathLst>
            </a:custGeom>
            <a:solidFill>
              <a:srgbClr val="E9F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Freeform 335">
              <a:extLst>
                <a:ext uri="{FF2B5EF4-FFF2-40B4-BE49-F238E27FC236}">
                  <a16:creationId xmlns:a16="http://schemas.microsoft.com/office/drawing/2014/main" id="{D4796C1C-BC65-4F50-95A1-3532758EF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-5281613" y="3027363"/>
              <a:ext cx="120650" cy="169863"/>
            </a:xfrm>
            <a:custGeom>
              <a:avLst/>
              <a:gdLst>
                <a:gd name="T0" fmla="*/ 14 w 29"/>
                <a:gd name="T1" fmla="*/ 4 h 41"/>
                <a:gd name="T2" fmla="*/ 0 w 29"/>
                <a:gd name="T3" fmla="*/ 29 h 41"/>
                <a:gd name="T4" fmla="*/ 14 w 29"/>
                <a:gd name="T5" fmla="*/ 37 h 41"/>
                <a:gd name="T6" fmla="*/ 29 w 29"/>
                <a:gd name="T7" fmla="*/ 12 h 41"/>
                <a:gd name="T8" fmla="*/ 14 w 29"/>
                <a:gd name="T9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1">
                  <a:moveTo>
                    <a:pt x="14" y="4"/>
                  </a:moveTo>
                  <a:cubicBezTo>
                    <a:pt x="7" y="9"/>
                    <a:pt x="0" y="20"/>
                    <a:pt x="0" y="29"/>
                  </a:cubicBezTo>
                  <a:cubicBezTo>
                    <a:pt x="0" y="38"/>
                    <a:pt x="7" y="41"/>
                    <a:pt x="14" y="37"/>
                  </a:cubicBezTo>
                  <a:cubicBezTo>
                    <a:pt x="22" y="32"/>
                    <a:pt x="29" y="21"/>
                    <a:pt x="29" y="12"/>
                  </a:cubicBezTo>
                  <a:cubicBezTo>
                    <a:pt x="29" y="3"/>
                    <a:pt x="22" y="0"/>
                    <a:pt x="14" y="4"/>
                  </a:cubicBez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Freeform 336">
              <a:extLst>
                <a:ext uri="{FF2B5EF4-FFF2-40B4-BE49-F238E27FC236}">
                  <a16:creationId xmlns:a16="http://schemas.microsoft.com/office/drawing/2014/main" id="{607BE240-9E1A-4EE0-9027-C807E9BD5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99063" y="2962276"/>
              <a:ext cx="74613" cy="69850"/>
            </a:xfrm>
            <a:custGeom>
              <a:avLst/>
              <a:gdLst>
                <a:gd name="T0" fmla="*/ 11 w 18"/>
                <a:gd name="T1" fmla="*/ 6 h 17"/>
                <a:gd name="T2" fmla="*/ 0 w 18"/>
                <a:gd name="T3" fmla="*/ 0 h 17"/>
                <a:gd name="T4" fmla="*/ 6 w 18"/>
                <a:gd name="T5" fmla="*/ 9 h 17"/>
                <a:gd name="T6" fmla="*/ 8 w 18"/>
                <a:gd name="T7" fmla="*/ 11 h 17"/>
                <a:gd name="T8" fmla="*/ 18 w 18"/>
                <a:gd name="T9" fmla="*/ 17 h 17"/>
                <a:gd name="T10" fmla="*/ 17 w 18"/>
                <a:gd name="T11" fmla="*/ 15 h 17"/>
                <a:gd name="T12" fmla="*/ 11 w 18"/>
                <a:gd name="T13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7">
                  <a:moveTo>
                    <a:pt x="11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5" y="4"/>
                    <a:pt x="6" y="9"/>
                  </a:cubicBezTo>
                  <a:cubicBezTo>
                    <a:pt x="7" y="10"/>
                    <a:pt x="7" y="10"/>
                    <a:pt x="8" y="1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6"/>
                    <a:pt x="17" y="16"/>
                    <a:pt x="17" y="15"/>
                  </a:cubicBezTo>
                  <a:cubicBezTo>
                    <a:pt x="16" y="11"/>
                    <a:pt x="14" y="8"/>
                    <a:pt x="11" y="6"/>
                  </a:cubicBezTo>
                  <a:close/>
                </a:path>
              </a:pathLst>
            </a:custGeom>
            <a:solidFill>
              <a:srgbClr val="D1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Freeform 337">
              <a:extLst>
                <a:ext uri="{FF2B5EF4-FFF2-40B4-BE49-F238E27FC236}">
                  <a16:creationId xmlns:a16="http://schemas.microsoft.com/office/drawing/2014/main" id="{41EAC22D-D77B-4B51-8CA5-F9A71F059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02263" y="2890838"/>
              <a:ext cx="282575" cy="265113"/>
            </a:xfrm>
            <a:custGeom>
              <a:avLst/>
              <a:gdLst>
                <a:gd name="T0" fmla="*/ 0 w 68"/>
                <a:gd name="T1" fmla="*/ 53 h 64"/>
                <a:gd name="T2" fmla="*/ 33 w 68"/>
                <a:gd name="T3" fmla="*/ 6 h 64"/>
                <a:gd name="T4" fmla="*/ 57 w 68"/>
                <a:gd name="T5" fmla="*/ 4 h 64"/>
                <a:gd name="T6" fmla="*/ 68 w 68"/>
                <a:gd name="T7" fmla="*/ 10 h 64"/>
                <a:gd name="T8" fmla="*/ 43 w 68"/>
                <a:gd name="T9" fmla="*/ 12 h 64"/>
                <a:gd name="T10" fmla="*/ 11 w 68"/>
                <a:gd name="T11" fmla="*/ 59 h 64"/>
                <a:gd name="T12" fmla="*/ 12 w 68"/>
                <a:gd name="T13" fmla="*/ 64 h 64"/>
                <a:gd name="T14" fmla="*/ 2 w 68"/>
                <a:gd name="T15" fmla="*/ 58 h 64"/>
                <a:gd name="T16" fmla="*/ 0 w 68"/>
                <a:gd name="T17" fmla="*/ 5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4">
                  <a:moveTo>
                    <a:pt x="0" y="53"/>
                  </a:moveTo>
                  <a:cubicBezTo>
                    <a:pt x="5" y="34"/>
                    <a:pt x="18" y="15"/>
                    <a:pt x="33" y="6"/>
                  </a:cubicBezTo>
                  <a:cubicBezTo>
                    <a:pt x="42" y="1"/>
                    <a:pt x="51" y="0"/>
                    <a:pt x="57" y="4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1" y="6"/>
                    <a:pt x="53" y="7"/>
                    <a:pt x="43" y="12"/>
                  </a:cubicBezTo>
                  <a:cubicBezTo>
                    <a:pt x="29" y="21"/>
                    <a:pt x="15" y="40"/>
                    <a:pt x="11" y="59"/>
                  </a:cubicBezTo>
                  <a:cubicBezTo>
                    <a:pt x="10" y="62"/>
                    <a:pt x="11" y="63"/>
                    <a:pt x="12" y="64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0" y="57"/>
                    <a:pt x="0" y="55"/>
                    <a:pt x="0" y="53"/>
                  </a:cubicBezTo>
                  <a:close/>
                </a:path>
              </a:pathLst>
            </a:custGeom>
            <a:solidFill>
              <a:srgbClr val="E9F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Freeform 338">
              <a:extLst>
                <a:ext uri="{FF2B5EF4-FFF2-40B4-BE49-F238E27FC236}">
                  <a16:creationId xmlns:a16="http://schemas.microsoft.com/office/drawing/2014/main" id="{1643D129-A46C-42BC-912E-8A7579F9D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60988" y="2903538"/>
              <a:ext cx="277813" cy="257175"/>
            </a:xfrm>
            <a:custGeom>
              <a:avLst/>
              <a:gdLst>
                <a:gd name="T0" fmla="*/ 33 w 67"/>
                <a:gd name="T1" fmla="*/ 9 h 62"/>
                <a:gd name="T2" fmla="*/ 1 w 67"/>
                <a:gd name="T3" fmla="*/ 56 h 62"/>
                <a:gd name="T4" fmla="*/ 5 w 67"/>
                <a:gd name="T5" fmla="*/ 62 h 62"/>
                <a:gd name="T6" fmla="*/ 6 w 67"/>
                <a:gd name="T7" fmla="*/ 61 h 62"/>
                <a:gd name="T8" fmla="*/ 11 w 67"/>
                <a:gd name="T9" fmla="*/ 54 h 62"/>
                <a:gd name="T10" fmla="*/ 33 w 67"/>
                <a:gd name="T11" fmla="*/ 22 h 62"/>
                <a:gd name="T12" fmla="*/ 56 w 67"/>
                <a:gd name="T13" fmla="*/ 29 h 62"/>
                <a:gd name="T14" fmla="*/ 61 w 67"/>
                <a:gd name="T15" fmla="*/ 30 h 62"/>
                <a:gd name="T16" fmla="*/ 63 w 67"/>
                <a:gd name="T17" fmla="*/ 29 h 62"/>
                <a:gd name="T18" fmla="*/ 66 w 67"/>
                <a:gd name="T19" fmla="*/ 20 h 62"/>
                <a:gd name="T20" fmla="*/ 33 w 67"/>
                <a:gd name="T21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62">
                  <a:moveTo>
                    <a:pt x="33" y="9"/>
                  </a:moveTo>
                  <a:cubicBezTo>
                    <a:pt x="19" y="18"/>
                    <a:pt x="5" y="37"/>
                    <a:pt x="1" y="56"/>
                  </a:cubicBezTo>
                  <a:cubicBezTo>
                    <a:pt x="0" y="60"/>
                    <a:pt x="2" y="62"/>
                    <a:pt x="5" y="62"/>
                  </a:cubicBezTo>
                  <a:cubicBezTo>
                    <a:pt x="5" y="61"/>
                    <a:pt x="6" y="61"/>
                    <a:pt x="6" y="61"/>
                  </a:cubicBezTo>
                  <a:cubicBezTo>
                    <a:pt x="8" y="60"/>
                    <a:pt x="11" y="57"/>
                    <a:pt x="11" y="54"/>
                  </a:cubicBezTo>
                  <a:cubicBezTo>
                    <a:pt x="14" y="41"/>
                    <a:pt x="23" y="27"/>
                    <a:pt x="33" y="22"/>
                  </a:cubicBezTo>
                  <a:cubicBezTo>
                    <a:pt x="44" y="15"/>
                    <a:pt x="53" y="18"/>
                    <a:pt x="56" y="29"/>
                  </a:cubicBezTo>
                  <a:cubicBezTo>
                    <a:pt x="57" y="31"/>
                    <a:pt x="59" y="32"/>
                    <a:pt x="61" y="30"/>
                  </a:cubicBezTo>
                  <a:cubicBezTo>
                    <a:pt x="62" y="30"/>
                    <a:pt x="62" y="30"/>
                    <a:pt x="63" y="29"/>
                  </a:cubicBezTo>
                  <a:cubicBezTo>
                    <a:pt x="65" y="27"/>
                    <a:pt x="67" y="23"/>
                    <a:pt x="66" y="20"/>
                  </a:cubicBezTo>
                  <a:cubicBezTo>
                    <a:pt x="63" y="5"/>
                    <a:pt x="49" y="0"/>
                    <a:pt x="33" y="9"/>
                  </a:cubicBez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Freeform 339">
              <a:extLst>
                <a:ext uri="{FF2B5EF4-FFF2-40B4-BE49-F238E27FC236}">
                  <a16:creationId xmlns:a16="http://schemas.microsoft.com/office/drawing/2014/main" id="{54D1B585-1EF8-443A-9B01-F8B354C84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149851" y="2854326"/>
              <a:ext cx="82550" cy="69850"/>
            </a:xfrm>
            <a:custGeom>
              <a:avLst/>
              <a:gdLst>
                <a:gd name="T0" fmla="*/ 10 w 20"/>
                <a:gd name="T1" fmla="*/ 6 h 17"/>
                <a:gd name="T2" fmla="*/ 0 w 20"/>
                <a:gd name="T3" fmla="*/ 0 h 17"/>
                <a:gd name="T4" fmla="*/ 8 w 20"/>
                <a:gd name="T5" fmla="*/ 10 h 17"/>
                <a:gd name="T6" fmla="*/ 10 w 20"/>
                <a:gd name="T7" fmla="*/ 11 h 17"/>
                <a:gd name="T8" fmla="*/ 20 w 20"/>
                <a:gd name="T9" fmla="*/ 17 h 17"/>
                <a:gd name="T10" fmla="*/ 19 w 20"/>
                <a:gd name="T11" fmla="*/ 16 h 17"/>
                <a:gd name="T12" fmla="*/ 10 w 20"/>
                <a:gd name="T13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7">
                  <a:moveTo>
                    <a:pt x="10" y="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6" y="5"/>
                    <a:pt x="8" y="10"/>
                  </a:cubicBezTo>
                  <a:cubicBezTo>
                    <a:pt x="9" y="10"/>
                    <a:pt x="9" y="11"/>
                    <a:pt x="10" y="1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19" y="16"/>
                    <a:pt x="19" y="16"/>
                  </a:cubicBezTo>
                  <a:cubicBezTo>
                    <a:pt x="17" y="11"/>
                    <a:pt x="14" y="8"/>
                    <a:pt x="10" y="6"/>
                  </a:cubicBezTo>
                  <a:close/>
                </a:path>
              </a:pathLst>
            </a:custGeom>
            <a:solidFill>
              <a:srgbClr val="D1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Freeform 340">
              <a:extLst>
                <a:ext uri="{FF2B5EF4-FFF2-40B4-BE49-F238E27FC236}">
                  <a16:creationId xmlns:a16="http://schemas.microsoft.com/office/drawing/2014/main" id="{48FA5A07-8A78-4391-BD67-B12C0D8A2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59413" y="2774951"/>
              <a:ext cx="384175" cy="347663"/>
            </a:xfrm>
            <a:custGeom>
              <a:avLst/>
              <a:gdLst>
                <a:gd name="T0" fmla="*/ 0 w 93"/>
                <a:gd name="T1" fmla="*/ 72 h 84"/>
                <a:gd name="T2" fmla="*/ 47 w 93"/>
                <a:gd name="T3" fmla="*/ 9 h 84"/>
                <a:gd name="T4" fmla="*/ 82 w 93"/>
                <a:gd name="T5" fmla="*/ 6 h 84"/>
                <a:gd name="T6" fmla="*/ 93 w 93"/>
                <a:gd name="T7" fmla="*/ 12 h 84"/>
                <a:gd name="T8" fmla="*/ 57 w 93"/>
                <a:gd name="T9" fmla="*/ 15 h 84"/>
                <a:gd name="T10" fmla="*/ 11 w 93"/>
                <a:gd name="T11" fmla="*/ 78 h 84"/>
                <a:gd name="T12" fmla="*/ 12 w 93"/>
                <a:gd name="T13" fmla="*/ 84 h 84"/>
                <a:gd name="T14" fmla="*/ 2 w 93"/>
                <a:gd name="T15" fmla="*/ 78 h 84"/>
                <a:gd name="T16" fmla="*/ 0 w 93"/>
                <a:gd name="T1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84">
                  <a:moveTo>
                    <a:pt x="0" y="72"/>
                  </a:moveTo>
                  <a:cubicBezTo>
                    <a:pt x="8" y="46"/>
                    <a:pt x="26" y="21"/>
                    <a:pt x="47" y="9"/>
                  </a:cubicBezTo>
                  <a:cubicBezTo>
                    <a:pt x="60" y="1"/>
                    <a:pt x="73" y="0"/>
                    <a:pt x="82" y="6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84" y="6"/>
                    <a:pt x="71" y="7"/>
                    <a:pt x="57" y="15"/>
                  </a:cubicBezTo>
                  <a:cubicBezTo>
                    <a:pt x="37" y="27"/>
                    <a:pt x="19" y="52"/>
                    <a:pt x="11" y="78"/>
                  </a:cubicBezTo>
                  <a:cubicBezTo>
                    <a:pt x="10" y="81"/>
                    <a:pt x="11" y="83"/>
                    <a:pt x="12" y="84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0" y="77"/>
                    <a:pt x="0" y="75"/>
                    <a:pt x="0" y="72"/>
                  </a:cubicBezTo>
                  <a:close/>
                </a:path>
              </a:pathLst>
            </a:custGeom>
            <a:solidFill>
              <a:srgbClr val="E9F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Freeform 341">
              <a:extLst>
                <a:ext uri="{FF2B5EF4-FFF2-40B4-BE49-F238E27FC236}">
                  <a16:creationId xmlns:a16="http://schemas.microsoft.com/office/drawing/2014/main" id="{567D040D-0F3A-4896-A807-F9B55D7B6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18138" y="2787651"/>
              <a:ext cx="393700" cy="339725"/>
            </a:xfrm>
            <a:custGeom>
              <a:avLst/>
              <a:gdLst>
                <a:gd name="T0" fmla="*/ 47 w 95"/>
                <a:gd name="T1" fmla="*/ 12 h 82"/>
                <a:gd name="T2" fmla="*/ 1 w 95"/>
                <a:gd name="T3" fmla="*/ 75 h 82"/>
                <a:gd name="T4" fmla="*/ 4 w 95"/>
                <a:gd name="T5" fmla="*/ 82 h 82"/>
                <a:gd name="T6" fmla="*/ 6 w 95"/>
                <a:gd name="T7" fmla="*/ 81 h 82"/>
                <a:gd name="T8" fmla="*/ 11 w 95"/>
                <a:gd name="T9" fmla="*/ 74 h 82"/>
                <a:gd name="T10" fmla="*/ 47 w 95"/>
                <a:gd name="T11" fmla="*/ 25 h 82"/>
                <a:gd name="T12" fmla="*/ 84 w 95"/>
                <a:gd name="T13" fmla="*/ 32 h 82"/>
                <a:gd name="T14" fmla="*/ 89 w 95"/>
                <a:gd name="T15" fmla="*/ 33 h 82"/>
                <a:gd name="T16" fmla="*/ 91 w 95"/>
                <a:gd name="T17" fmla="*/ 31 h 82"/>
                <a:gd name="T18" fmla="*/ 94 w 95"/>
                <a:gd name="T19" fmla="*/ 22 h 82"/>
                <a:gd name="T20" fmla="*/ 47 w 95"/>
                <a:gd name="T21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82">
                  <a:moveTo>
                    <a:pt x="47" y="12"/>
                  </a:moveTo>
                  <a:cubicBezTo>
                    <a:pt x="27" y="24"/>
                    <a:pt x="9" y="49"/>
                    <a:pt x="1" y="75"/>
                  </a:cubicBezTo>
                  <a:cubicBezTo>
                    <a:pt x="0" y="79"/>
                    <a:pt x="1" y="82"/>
                    <a:pt x="4" y="82"/>
                  </a:cubicBezTo>
                  <a:cubicBezTo>
                    <a:pt x="5" y="81"/>
                    <a:pt x="5" y="81"/>
                    <a:pt x="6" y="81"/>
                  </a:cubicBezTo>
                  <a:cubicBezTo>
                    <a:pt x="8" y="80"/>
                    <a:pt x="10" y="77"/>
                    <a:pt x="11" y="74"/>
                  </a:cubicBezTo>
                  <a:cubicBezTo>
                    <a:pt x="17" y="53"/>
                    <a:pt x="31" y="34"/>
                    <a:pt x="47" y="25"/>
                  </a:cubicBezTo>
                  <a:cubicBezTo>
                    <a:pt x="64" y="15"/>
                    <a:pt x="78" y="18"/>
                    <a:pt x="84" y="32"/>
                  </a:cubicBezTo>
                  <a:cubicBezTo>
                    <a:pt x="85" y="34"/>
                    <a:pt x="87" y="34"/>
                    <a:pt x="89" y="33"/>
                  </a:cubicBezTo>
                  <a:cubicBezTo>
                    <a:pt x="90" y="32"/>
                    <a:pt x="90" y="32"/>
                    <a:pt x="91" y="31"/>
                  </a:cubicBezTo>
                  <a:cubicBezTo>
                    <a:pt x="94" y="28"/>
                    <a:pt x="95" y="24"/>
                    <a:pt x="94" y="22"/>
                  </a:cubicBezTo>
                  <a:cubicBezTo>
                    <a:pt x="86" y="4"/>
                    <a:pt x="68" y="0"/>
                    <a:pt x="47" y="12"/>
                  </a:cubicBez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Freeform 342">
              <a:extLst>
                <a:ext uri="{FF2B5EF4-FFF2-40B4-BE49-F238E27FC236}">
                  <a16:creationId xmlns:a16="http://schemas.microsoft.com/office/drawing/2014/main" id="{38F74714-16C4-4D37-BCAA-20C4F0150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-7543801" y="1720851"/>
              <a:ext cx="206375" cy="98425"/>
            </a:xfrm>
            <a:custGeom>
              <a:avLst/>
              <a:gdLst>
                <a:gd name="T0" fmla="*/ 50 w 50"/>
                <a:gd name="T1" fmla="*/ 19 h 24"/>
                <a:gd name="T2" fmla="*/ 22 w 50"/>
                <a:gd name="T3" fmla="*/ 2 h 24"/>
                <a:gd name="T4" fmla="*/ 6 w 50"/>
                <a:gd name="T5" fmla="*/ 4 h 24"/>
                <a:gd name="T6" fmla="*/ 0 w 50"/>
                <a:gd name="T7" fmla="*/ 8 h 24"/>
                <a:gd name="T8" fmla="*/ 28 w 50"/>
                <a:gd name="T9" fmla="*/ 24 h 24"/>
                <a:gd name="T10" fmla="*/ 34 w 50"/>
                <a:gd name="T11" fmla="*/ 20 h 24"/>
                <a:gd name="T12" fmla="*/ 50 w 50"/>
                <a:gd name="T13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4">
                  <a:moveTo>
                    <a:pt x="50" y="19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17" y="0"/>
                    <a:pt x="12" y="0"/>
                    <a:pt x="6" y="4"/>
                  </a:cubicBezTo>
                  <a:cubicBezTo>
                    <a:pt x="4" y="5"/>
                    <a:pt x="2" y="6"/>
                    <a:pt x="0" y="8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30" y="23"/>
                    <a:pt x="32" y="21"/>
                    <a:pt x="34" y="20"/>
                  </a:cubicBezTo>
                  <a:cubicBezTo>
                    <a:pt x="40" y="17"/>
                    <a:pt x="46" y="17"/>
                    <a:pt x="50" y="19"/>
                  </a:cubicBez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Freeform 343">
              <a:extLst>
                <a:ext uri="{FF2B5EF4-FFF2-40B4-BE49-F238E27FC236}">
                  <a16:creationId xmlns:a16="http://schemas.microsoft.com/office/drawing/2014/main" id="{0EBCC5EC-1CA6-4586-B027-1C878FE98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-7664451" y="1922463"/>
              <a:ext cx="133350" cy="92075"/>
            </a:xfrm>
            <a:custGeom>
              <a:avLst/>
              <a:gdLst>
                <a:gd name="T0" fmla="*/ 30 w 32"/>
                <a:gd name="T1" fmla="*/ 16 h 22"/>
                <a:gd name="T2" fmla="*/ 2 w 32"/>
                <a:gd name="T3" fmla="*/ 0 h 22"/>
                <a:gd name="T4" fmla="*/ 0 w 32"/>
                <a:gd name="T5" fmla="*/ 5 h 22"/>
                <a:gd name="T6" fmla="*/ 29 w 32"/>
                <a:gd name="T7" fmla="*/ 22 h 22"/>
                <a:gd name="T8" fmla="*/ 30 w 32"/>
                <a:gd name="T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0" y="16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2" y="4"/>
                    <a:pt x="0" y="5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1"/>
                    <a:pt x="32" y="17"/>
                    <a:pt x="30" y="16"/>
                  </a:cubicBez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Freeform 344">
              <a:extLst>
                <a:ext uri="{FF2B5EF4-FFF2-40B4-BE49-F238E27FC236}">
                  <a16:creationId xmlns:a16="http://schemas.microsoft.com/office/drawing/2014/main" id="{FE7B6300-4F29-47D2-AB31-11E5D32DB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-7677151" y="1952626"/>
              <a:ext cx="115888" cy="152400"/>
            </a:xfrm>
            <a:custGeom>
              <a:avLst/>
              <a:gdLst>
                <a:gd name="T0" fmla="*/ 73 w 73"/>
                <a:gd name="T1" fmla="*/ 44 h 96"/>
                <a:gd name="T2" fmla="*/ 0 w 73"/>
                <a:gd name="T3" fmla="*/ 0 h 96"/>
                <a:gd name="T4" fmla="*/ 0 w 73"/>
                <a:gd name="T5" fmla="*/ 54 h 96"/>
                <a:gd name="T6" fmla="*/ 73 w 73"/>
                <a:gd name="T7" fmla="*/ 96 h 96"/>
                <a:gd name="T8" fmla="*/ 73 w 73"/>
                <a:gd name="T9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96">
                  <a:moveTo>
                    <a:pt x="73" y="44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73" y="96"/>
                  </a:lnTo>
                  <a:lnTo>
                    <a:pt x="73" y="44"/>
                  </a:lnTo>
                  <a:close/>
                </a:path>
              </a:pathLst>
            </a:custGeom>
            <a:solidFill>
              <a:srgbClr val="9AB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Freeform 345">
              <a:extLst>
                <a:ext uri="{FF2B5EF4-FFF2-40B4-BE49-F238E27FC236}">
                  <a16:creationId xmlns:a16="http://schemas.microsoft.com/office/drawing/2014/main" id="{F365C81E-D815-4916-8B8F-76817379C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-7677151" y="1943101"/>
              <a:ext cx="133350" cy="79375"/>
            </a:xfrm>
            <a:custGeom>
              <a:avLst/>
              <a:gdLst>
                <a:gd name="T0" fmla="*/ 84 w 84"/>
                <a:gd name="T1" fmla="*/ 45 h 50"/>
                <a:gd name="T2" fmla="*/ 8 w 84"/>
                <a:gd name="T3" fmla="*/ 0 h 50"/>
                <a:gd name="T4" fmla="*/ 0 w 84"/>
                <a:gd name="T5" fmla="*/ 6 h 50"/>
                <a:gd name="T6" fmla="*/ 73 w 84"/>
                <a:gd name="T7" fmla="*/ 50 h 50"/>
                <a:gd name="T8" fmla="*/ 84 w 84"/>
                <a:gd name="T9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0">
                  <a:moveTo>
                    <a:pt x="84" y="45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73" y="50"/>
                  </a:lnTo>
                  <a:lnTo>
                    <a:pt x="84" y="45"/>
                  </a:ln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Freeform 346">
              <a:extLst>
                <a:ext uri="{FF2B5EF4-FFF2-40B4-BE49-F238E27FC236}">
                  <a16:creationId xmlns:a16="http://schemas.microsoft.com/office/drawing/2014/main" id="{0898747C-E3D9-44D5-8258-2AC828ACF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-7808913" y="2022476"/>
              <a:ext cx="128588" cy="74613"/>
            </a:xfrm>
            <a:custGeom>
              <a:avLst/>
              <a:gdLst>
                <a:gd name="T0" fmla="*/ 81 w 81"/>
                <a:gd name="T1" fmla="*/ 42 h 47"/>
                <a:gd name="T2" fmla="*/ 8 w 81"/>
                <a:gd name="T3" fmla="*/ 0 h 47"/>
                <a:gd name="T4" fmla="*/ 0 w 81"/>
                <a:gd name="T5" fmla="*/ 5 h 47"/>
                <a:gd name="T6" fmla="*/ 73 w 81"/>
                <a:gd name="T7" fmla="*/ 47 h 47"/>
                <a:gd name="T8" fmla="*/ 81 w 81"/>
                <a:gd name="T9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47">
                  <a:moveTo>
                    <a:pt x="81" y="42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73" y="47"/>
                  </a:lnTo>
                  <a:lnTo>
                    <a:pt x="81" y="42"/>
                  </a:ln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Freeform 347">
              <a:extLst>
                <a:ext uri="{FF2B5EF4-FFF2-40B4-BE49-F238E27FC236}">
                  <a16:creationId xmlns:a16="http://schemas.microsoft.com/office/drawing/2014/main" id="{312F879D-7797-40EF-930B-EBB76FF08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-7816851" y="2030413"/>
              <a:ext cx="123825" cy="69850"/>
            </a:xfrm>
            <a:custGeom>
              <a:avLst/>
              <a:gdLst>
                <a:gd name="T0" fmla="*/ 0 w 30"/>
                <a:gd name="T1" fmla="*/ 0 h 17"/>
                <a:gd name="T2" fmla="*/ 28 w 30"/>
                <a:gd name="T3" fmla="*/ 17 h 17"/>
                <a:gd name="T4" fmla="*/ 30 w 30"/>
                <a:gd name="T5" fmla="*/ 16 h 17"/>
                <a:gd name="T6" fmla="*/ 2 w 30"/>
                <a:gd name="T7" fmla="*/ 0 h 17"/>
                <a:gd name="T8" fmla="*/ 0 w 30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0" y="0"/>
                  </a:moveTo>
                  <a:cubicBezTo>
                    <a:pt x="28" y="17"/>
                    <a:pt x="28" y="17"/>
                    <a:pt x="28" y="17"/>
                  </a:cubicBezTo>
                  <a:cubicBezTo>
                    <a:pt x="29" y="17"/>
                    <a:pt x="29" y="17"/>
                    <a:pt x="30" y="1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Freeform 348">
              <a:extLst>
                <a:ext uri="{FF2B5EF4-FFF2-40B4-BE49-F238E27FC236}">
                  <a16:creationId xmlns:a16="http://schemas.microsoft.com/office/drawing/2014/main" id="{C0EE1AE8-1E5F-4834-AC39-830A6EBF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7729538" y="1868488"/>
              <a:ext cx="188913" cy="120650"/>
            </a:xfrm>
            <a:custGeom>
              <a:avLst/>
              <a:gdLst>
                <a:gd name="T0" fmla="*/ 75 w 119"/>
                <a:gd name="T1" fmla="*/ 42 h 76"/>
                <a:gd name="T2" fmla="*/ 0 w 119"/>
                <a:gd name="T3" fmla="*/ 0 h 76"/>
                <a:gd name="T4" fmla="*/ 46 w 119"/>
                <a:gd name="T5" fmla="*/ 34 h 76"/>
                <a:gd name="T6" fmla="*/ 119 w 119"/>
                <a:gd name="T7" fmla="*/ 76 h 76"/>
                <a:gd name="T8" fmla="*/ 75 w 119"/>
                <a:gd name="T9" fmla="*/ 4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6">
                  <a:moveTo>
                    <a:pt x="75" y="42"/>
                  </a:moveTo>
                  <a:lnTo>
                    <a:pt x="0" y="0"/>
                  </a:lnTo>
                  <a:lnTo>
                    <a:pt x="46" y="34"/>
                  </a:lnTo>
                  <a:lnTo>
                    <a:pt x="119" y="76"/>
                  </a:lnTo>
                  <a:lnTo>
                    <a:pt x="75" y="42"/>
                  </a:ln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Freeform 349">
              <a:extLst>
                <a:ext uri="{FF2B5EF4-FFF2-40B4-BE49-F238E27FC236}">
                  <a16:creationId xmlns:a16="http://schemas.microsoft.com/office/drawing/2014/main" id="{4C5C6F92-004B-40ED-A7D3-8C10C6248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-7729538" y="1868488"/>
              <a:ext cx="119063" cy="66675"/>
            </a:xfrm>
            <a:custGeom>
              <a:avLst/>
              <a:gdLst>
                <a:gd name="T0" fmla="*/ 28 w 29"/>
                <a:gd name="T1" fmla="*/ 16 h 16"/>
                <a:gd name="T2" fmla="*/ 0 w 29"/>
                <a:gd name="T3" fmla="*/ 0 h 16"/>
                <a:gd name="T4" fmla="*/ 0 w 29"/>
                <a:gd name="T5" fmla="*/ 0 h 16"/>
                <a:gd name="T6" fmla="*/ 29 w 29"/>
                <a:gd name="T7" fmla="*/ 16 h 16"/>
                <a:gd name="T8" fmla="*/ 28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8" y="16"/>
                    <a:pt x="28" y="16"/>
                    <a:pt x="28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Freeform 350">
              <a:extLst>
                <a:ext uri="{FF2B5EF4-FFF2-40B4-BE49-F238E27FC236}">
                  <a16:creationId xmlns:a16="http://schemas.microsoft.com/office/drawing/2014/main" id="{0EA3E951-DD71-4282-943A-1C5A1587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7883526" y="1612901"/>
              <a:ext cx="404813" cy="342900"/>
            </a:xfrm>
            <a:custGeom>
              <a:avLst/>
              <a:gdLst>
                <a:gd name="T0" fmla="*/ 40 w 98"/>
                <a:gd name="T1" fmla="*/ 7 h 83"/>
                <a:gd name="T2" fmla="*/ 70 w 98"/>
                <a:gd name="T3" fmla="*/ 4 h 83"/>
                <a:gd name="T4" fmla="*/ 98 w 98"/>
                <a:gd name="T5" fmla="*/ 21 h 83"/>
                <a:gd name="T6" fmla="*/ 68 w 98"/>
                <a:gd name="T7" fmla="*/ 24 h 83"/>
                <a:gd name="T8" fmla="*/ 28 w 98"/>
                <a:gd name="T9" fmla="*/ 83 h 83"/>
                <a:gd name="T10" fmla="*/ 0 w 98"/>
                <a:gd name="T11" fmla="*/ 66 h 83"/>
                <a:gd name="T12" fmla="*/ 40 w 98"/>
                <a:gd name="T13" fmla="*/ 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3">
                  <a:moveTo>
                    <a:pt x="40" y="7"/>
                  </a:moveTo>
                  <a:cubicBezTo>
                    <a:pt x="52" y="0"/>
                    <a:pt x="62" y="0"/>
                    <a:pt x="70" y="4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1" y="16"/>
                    <a:pt x="80" y="17"/>
                    <a:pt x="68" y="24"/>
                  </a:cubicBezTo>
                  <a:cubicBezTo>
                    <a:pt x="49" y="35"/>
                    <a:pt x="33" y="59"/>
                    <a:pt x="28" y="8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4" y="43"/>
                    <a:pt x="21" y="18"/>
                    <a:pt x="40" y="7"/>
                  </a:cubicBezTo>
                  <a:close/>
                </a:path>
              </a:pathLst>
            </a:custGeom>
            <a:solidFill>
              <a:srgbClr val="799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Freeform 351">
              <a:extLst>
                <a:ext uri="{FF2B5EF4-FFF2-40B4-BE49-F238E27FC236}">
                  <a16:creationId xmlns:a16="http://schemas.microsoft.com/office/drawing/2014/main" id="{DCDC95DB-CFB6-4268-A443-8A3971646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-8032751" y="1885951"/>
              <a:ext cx="265113" cy="265113"/>
            </a:xfrm>
            <a:custGeom>
              <a:avLst/>
              <a:gdLst>
                <a:gd name="T0" fmla="*/ 64 w 64"/>
                <a:gd name="T1" fmla="*/ 17 h 64"/>
                <a:gd name="T2" fmla="*/ 36 w 64"/>
                <a:gd name="T3" fmla="*/ 0 h 64"/>
                <a:gd name="T4" fmla="*/ 29 w 64"/>
                <a:gd name="T5" fmla="*/ 3 h 64"/>
                <a:gd name="T6" fmla="*/ 0 w 64"/>
                <a:gd name="T7" fmla="*/ 47 h 64"/>
                <a:gd name="T8" fmla="*/ 29 w 64"/>
                <a:gd name="T9" fmla="*/ 64 h 64"/>
                <a:gd name="T10" fmla="*/ 57 w 64"/>
                <a:gd name="T11" fmla="*/ 20 h 64"/>
                <a:gd name="T12" fmla="*/ 64 w 64"/>
                <a:gd name="T13" fmla="*/ 1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4" y="17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3" y="1"/>
                    <a:pt x="31" y="2"/>
                    <a:pt x="29" y="3"/>
                  </a:cubicBezTo>
                  <a:cubicBezTo>
                    <a:pt x="15" y="12"/>
                    <a:pt x="3" y="30"/>
                    <a:pt x="0" y="47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1" y="47"/>
                    <a:pt x="43" y="28"/>
                    <a:pt x="57" y="20"/>
                  </a:cubicBezTo>
                  <a:cubicBezTo>
                    <a:pt x="59" y="18"/>
                    <a:pt x="62" y="18"/>
                    <a:pt x="64" y="17"/>
                  </a:cubicBez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Freeform 352">
              <a:extLst>
                <a:ext uri="{FF2B5EF4-FFF2-40B4-BE49-F238E27FC236}">
                  <a16:creationId xmlns:a16="http://schemas.microsoft.com/office/drawing/2014/main" id="{C2CAE010-F725-468D-B57B-569C5A7A3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8115301" y="2079626"/>
              <a:ext cx="203200" cy="244475"/>
            </a:xfrm>
            <a:custGeom>
              <a:avLst/>
              <a:gdLst>
                <a:gd name="T0" fmla="*/ 5 w 49"/>
                <a:gd name="T1" fmla="*/ 42 h 59"/>
                <a:gd name="T2" fmla="*/ 33 w 49"/>
                <a:gd name="T3" fmla="*/ 59 h 59"/>
                <a:gd name="T4" fmla="*/ 28 w 49"/>
                <a:gd name="T5" fmla="*/ 48 h 59"/>
                <a:gd name="T6" fmla="*/ 46 w 49"/>
                <a:gd name="T7" fmla="*/ 18 h 59"/>
                <a:gd name="T8" fmla="*/ 49 w 49"/>
                <a:gd name="T9" fmla="*/ 17 h 59"/>
                <a:gd name="T10" fmla="*/ 20 w 49"/>
                <a:gd name="T11" fmla="*/ 0 h 59"/>
                <a:gd name="T12" fmla="*/ 17 w 49"/>
                <a:gd name="T13" fmla="*/ 2 h 59"/>
                <a:gd name="T14" fmla="*/ 0 w 49"/>
                <a:gd name="T15" fmla="*/ 31 h 59"/>
                <a:gd name="T16" fmla="*/ 5 w 49"/>
                <a:gd name="T17" fmla="*/ 4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59">
                  <a:moveTo>
                    <a:pt x="5" y="42"/>
                  </a:moveTo>
                  <a:cubicBezTo>
                    <a:pt x="33" y="59"/>
                    <a:pt x="33" y="59"/>
                    <a:pt x="33" y="59"/>
                  </a:cubicBezTo>
                  <a:cubicBezTo>
                    <a:pt x="30" y="57"/>
                    <a:pt x="28" y="53"/>
                    <a:pt x="28" y="48"/>
                  </a:cubicBezTo>
                  <a:cubicBezTo>
                    <a:pt x="28" y="37"/>
                    <a:pt x="36" y="23"/>
                    <a:pt x="46" y="18"/>
                  </a:cubicBezTo>
                  <a:cubicBezTo>
                    <a:pt x="47" y="17"/>
                    <a:pt x="48" y="17"/>
                    <a:pt x="49" y="1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1"/>
                    <a:pt x="18" y="1"/>
                    <a:pt x="17" y="2"/>
                  </a:cubicBezTo>
                  <a:cubicBezTo>
                    <a:pt x="8" y="7"/>
                    <a:pt x="0" y="20"/>
                    <a:pt x="0" y="31"/>
                  </a:cubicBezTo>
                  <a:cubicBezTo>
                    <a:pt x="0" y="37"/>
                    <a:pt x="2" y="40"/>
                    <a:pt x="5" y="42"/>
                  </a:cubicBezTo>
                  <a:close/>
                </a:path>
              </a:pathLst>
            </a:custGeom>
            <a:solidFill>
              <a:srgbClr val="9AB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Freeform 353">
              <a:extLst>
                <a:ext uri="{FF2B5EF4-FFF2-40B4-BE49-F238E27FC236}">
                  <a16:creationId xmlns:a16="http://schemas.microsoft.com/office/drawing/2014/main" id="{D2E592A1-257A-4F53-93A0-AF67CE3DE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-7999413" y="1654176"/>
              <a:ext cx="687388" cy="687388"/>
            </a:xfrm>
            <a:custGeom>
              <a:avLst/>
              <a:gdLst>
                <a:gd name="T0" fmla="*/ 96 w 166"/>
                <a:gd name="T1" fmla="*/ 14 h 166"/>
                <a:gd name="T2" fmla="*/ 56 w 166"/>
                <a:gd name="T3" fmla="*/ 73 h 166"/>
                <a:gd name="T4" fmla="*/ 49 w 166"/>
                <a:gd name="T5" fmla="*/ 76 h 166"/>
                <a:gd name="T6" fmla="*/ 21 w 166"/>
                <a:gd name="T7" fmla="*/ 120 h 166"/>
                <a:gd name="T8" fmla="*/ 18 w 166"/>
                <a:gd name="T9" fmla="*/ 121 h 166"/>
                <a:gd name="T10" fmla="*/ 0 w 166"/>
                <a:gd name="T11" fmla="*/ 151 h 166"/>
                <a:gd name="T12" fmla="*/ 17 w 166"/>
                <a:gd name="T13" fmla="*/ 161 h 166"/>
                <a:gd name="T14" fmla="*/ 77 w 166"/>
                <a:gd name="T15" fmla="*/ 126 h 166"/>
                <a:gd name="T16" fmla="*/ 77 w 166"/>
                <a:gd name="T17" fmla="*/ 105 h 166"/>
                <a:gd name="T18" fmla="*/ 74 w 166"/>
                <a:gd name="T19" fmla="*/ 107 h 166"/>
                <a:gd name="T20" fmla="*/ 72 w 166"/>
                <a:gd name="T21" fmla="*/ 104 h 166"/>
                <a:gd name="T22" fmla="*/ 90 w 166"/>
                <a:gd name="T23" fmla="*/ 70 h 166"/>
                <a:gd name="T24" fmla="*/ 92 w 166"/>
                <a:gd name="T25" fmla="*/ 68 h 166"/>
                <a:gd name="T26" fmla="*/ 94 w 166"/>
                <a:gd name="T27" fmla="*/ 68 h 166"/>
                <a:gd name="T28" fmla="*/ 111 w 166"/>
                <a:gd name="T29" fmla="*/ 81 h 166"/>
                <a:gd name="T30" fmla="*/ 110 w 166"/>
                <a:gd name="T31" fmla="*/ 87 h 166"/>
                <a:gd name="T32" fmla="*/ 106 w 166"/>
                <a:gd name="T33" fmla="*/ 89 h 166"/>
                <a:gd name="T34" fmla="*/ 106 w 166"/>
                <a:gd name="T35" fmla="*/ 109 h 166"/>
                <a:gd name="T36" fmla="*/ 118 w 166"/>
                <a:gd name="T37" fmla="*/ 103 h 166"/>
                <a:gd name="T38" fmla="*/ 144 w 166"/>
                <a:gd name="T39" fmla="*/ 87 h 166"/>
                <a:gd name="T40" fmla="*/ 166 w 166"/>
                <a:gd name="T41" fmla="*/ 49 h 166"/>
                <a:gd name="T42" fmla="*/ 144 w 166"/>
                <a:gd name="T43" fmla="*/ 36 h 166"/>
                <a:gd name="T44" fmla="*/ 138 w 166"/>
                <a:gd name="T45" fmla="*/ 40 h 166"/>
                <a:gd name="T46" fmla="*/ 139 w 166"/>
                <a:gd name="T47" fmla="*/ 38 h 166"/>
                <a:gd name="T48" fmla="*/ 96 w 166"/>
                <a:gd name="T49" fmla="*/ 1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6" h="166">
                  <a:moveTo>
                    <a:pt x="96" y="14"/>
                  </a:moveTo>
                  <a:cubicBezTo>
                    <a:pt x="77" y="25"/>
                    <a:pt x="61" y="49"/>
                    <a:pt x="56" y="73"/>
                  </a:cubicBezTo>
                  <a:cubicBezTo>
                    <a:pt x="54" y="74"/>
                    <a:pt x="51" y="74"/>
                    <a:pt x="49" y="76"/>
                  </a:cubicBezTo>
                  <a:cubicBezTo>
                    <a:pt x="35" y="84"/>
                    <a:pt x="23" y="103"/>
                    <a:pt x="21" y="120"/>
                  </a:cubicBezTo>
                  <a:cubicBezTo>
                    <a:pt x="20" y="120"/>
                    <a:pt x="19" y="120"/>
                    <a:pt x="18" y="121"/>
                  </a:cubicBezTo>
                  <a:cubicBezTo>
                    <a:pt x="8" y="126"/>
                    <a:pt x="0" y="140"/>
                    <a:pt x="0" y="151"/>
                  </a:cubicBezTo>
                  <a:cubicBezTo>
                    <a:pt x="0" y="161"/>
                    <a:pt x="8" y="166"/>
                    <a:pt x="17" y="161"/>
                  </a:cubicBezTo>
                  <a:cubicBezTo>
                    <a:pt x="77" y="126"/>
                    <a:pt x="77" y="126"/>
                    <a:pt x="77" y="126"/>
                  </a:cubicBezTo>
                  <a:cubicBezTo>
                    <a:pt x="77" y="105"/>
                    <a:pt x="77" y="105"/>
                    <a:pt x="77" y="105"/>
                  </a:cubicBezTo>
                  <a:cubicBezTo>
                    <a:pt x="74" y="107"/>
                    <a:pt x="74" y="107"/>
                    <a:pt x="74" y="107"/>
                  </a:cubicBezTo>
                  <a:cubicBezTo>
                    <a:pt x="72" y="108"/>
                    <a:pt x="71" y="106"/>
                    <a:pt x="72" y="104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0" y="69"/>
                    <a:pt x="91" y="69"/>
                    <a:pt x="92" y="68"/>
                  </a:cubicBezTo>
                  <a:cubicBezTo>
                    <a:pt x="92" y="68"/>
                    <a:pt x="93" y="68"/>
                    <a:pt x="94" y="68"/>
                  </a:cubicBezTo>
                  <a:cubicBezTo>
                    <a:pt x="111" y="81"/>
                    <a:pt x="111" y="81"/>
                    <a:pt x="111" y="81"/>
                  </a:cubicBezTo>
                  <a:cubicBezTo>
                    <a:pt x="113" y="82"/>
                    <a:pt x="112" y="86"/>
                    <a:pt x="110" y="87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06" y="109"/>
                    <a:pt x="106" y="109"/>
                    <a:pt x="106" y="109"/>
                  </a:cubicBezTo>
                  <a:cubicBezTo>
                    <a:pt x="118" y="103"/>
                    <a:pt x="118" y="103"/>
                    <a:pt x="118" y="103"/>
                  </a:cubicBezTo>
                  <a:cubicBezTo>
                    <a:pt x="144" y="87"/>
                    <a:pt x="144" y="87"/>
                    <a:pt x="144" y="87"/>
                  </a:cubicBezTo>
                  <a:cubicBezTo>
                    <a:pt x="156" y="80"/>
                    <a:pt x="166" y="63"/>
                    <a:pt x="166" y="49"/>
                  </a:cubicBezTo>
                  <a:cubicBezTo>
                    <a:pt x="166" y="35"/>
                    <a:pt x="156" y="29"/>
                    <a:pt x="144" y="36"/>
                  </a:cubicBezTo>
                  <a:cubicBezTo>
                    <a:pt x="142" y="37"/>
                    <a:pt x="140" y="39"/>
                    <a:pt x="138" y="40"/>
                  </a:cubicBezTo>
                  <a:cubicBezTo>
                    <a:pt x="139" y="39"/>
                    <a:pt x="139" y="39"/>
                    <a:pt x="139" y="38"/>
                  </a:cubicBezTo>
                  <a:cubicBezTo>
                    <a:pt x="138" y="11"/>
                    <a:pt x="120" y="0"/>
                    <a:pt x="96" y="14"/>
                  </a:cubicBezTo>
                  <a:close/>
                </a:path>
              </a:pathLst>
            </a:custGeom>
            <a:solidFill>
              <a:srgbClr val="F0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Freeform 354">
              <a:extLst>
                <a:ext uri="{FF2B5EF4-FFF2-40B4-BE49-F238E27FC236}">
                  <a16:creationId xmlns:a16="http://schemas.microsoft.com/office/drawing/2014/main" id="{0858542B-55B5-41AE-AB9B-AA4321487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49763" y="1824038"/>
              <a:ext cx="127000" cy="90488"/>
            </a:xfrm>
            <a:custGeom>
              <a:avLst/>
              <a:gdLst>
                <a:gd name="T0" fmla="*/ 1 w 31"/>
                <a:gd name="T1" fmla="*/ 16 h 22"/>
                <a:gd name="T2" fmla="*/ 29 w 31"/>
                <a:gd name="T3" fmla="*/ 0 h 22"/>
                <a:gd name="T4" fmla="*/ 31 w 31"/>
                <a:gd name="T5" fmla="*/ 5 h 22"/>
                <a:gd name="T6" fmla="*/ 3 w 31"/>
                <a:gd name="T7" fmla="*/ 22 h 22"/>
                <a:gd name="T8" fmla="*/ 1 w 31"/>
                <a:gd name="T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2">
                  <a:moveTo>
                    <a:pt x="1" y="16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8" y="1"/>
                    <a:pt x="29" y="4"/>
                    <a:pt x="31" y="5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1"/>
                    <a:pt x="0" y="17"/>
                    <a:pt x="1" y="16"/>
                  </a:cubicBez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Freeform 355">
              <a:extLst>
                <a:ext uri="{FF2B5EF4-FFF2-40B4-BE49-F238E27FC236}">
                  <a16:creationId xmlns:a16="http://schemas.microsoft.com/office/drawing/2014/main" id="{03EAA716-DE0D-49AA-B233-EF6FAD916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25951" y="1852613"/>
              <a:ext cx="115888" cy="152400"/>
            </a:xfrm>
            <a:custGeom>
              <a:avLst/>
              <a:gdLst>
                <a:gd name="T0" fmla="*/ 0 w 73"/>
                <a:gd name="T1" fmla="*/ 44 h 96"/>
                <a:gd name="T2" fmla="*/ 73 w 73"/>
                <a:gd name="T3" fmla="*/ 0 h 96"/>
                <a:gd name="T4" fmla="*/ 73 w 73"/>
                <a:gd name="T5" fmla="*/ 55 h 96"/>
                <a:gd name="T6" fmla="*/ 0 w 73"/>
                <a:gd name="T7" fmla="*/ 96 h 96"/>
                <a:gd name="T8" fmla="*/ 0 w 73"/>
                <a:gd name="T9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96">
                  <a:moveTo>
                    <a:pt x="0" y="44"/>
                  </a:moveTo>
                  <a:lnTo>
                    <a:pt x="73" y="0"/>
                  </a:lnTo>
                  <a:lnTo>
                    <a:pt x="73" y="55"/>
                  </a:lnTo>
                  <a:lnTo>
                    <a:pt x="0" y="9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9AB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Freeform 356">
              <a:extLst>
                <a:ext uri="{FF2B5EF4-FFF2-40B4-BE49-F238E27FC236}">
                  <a16:creationId xmlns:a16="http://schemas.microsoft.com/office/drawing/2014/main" id="{D4B4B848-D245-4F25-BB39-CEFCB92AF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37063" y="1844676"/>
              <a:ext cx="127000" cy="77788"/>
            </a:xfrm>
            <a:custGeom>
              <a:avLst/>
              <a:gdLst>
                <a:gd name="T0" fmla="*/ 0 w 80"/>
                <a:gd name="T1" fmla="*/ 44 h 49"/>
                <a:gd name="T2" fmla="*/ 72 w 80"/>
                <a:gd name="T3" fmla="*/ 0 h 49"/>
                <a:gd name="T4" fmla="*/ 80 w 80"/>
                <a:gd name="T5" fmla="*/ 5 h 49"/>
                <a:gd name="T6" fmla="*/ 7 w 80"/>
                <a:gd name="T7" fmla="*/ 49 h 49"/>
                <a:gd name="T8" fmla="*/ 0 w 80"/>
                <a:gd name="T9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9">
                  <a:moveTo>
                    <a:pt x="0" y="44"/>
                  </a:moveTo>
                  <a:lnTo>
                    <a:pt x="72" y="0"/>
                  </a:lnTo>
                  <a:lnTo>
                    <a:pt x="80" y="5"/>
                  </a:lnTo>
                  <a:lnTo>
                    <a:pt x="7" y="49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Freeform 357">
              <a:extLst>
                <a:ext uri="{FF2B5EF4-FFF2-40B4-BE49-F238E27FC236}">
                  <a16:creationId xmlns:a16="http://schemas.microsoft.com/office/drawing/2014/main" id="{E02C1A48-0E73-42D6-8A07-1C002911F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27563" y="1579563"/>
              <a:ext cx="227013" cy="111125"/>
            </a:xfrm>
            <a:custGeom>
              <a:avLst/>
              <a:gdLst>
                <a:gd name="T0" fmla="*/ 0 w 55"/>
                <a:gd name="T1" fmla="*/ 20 h 27"/>
                <a:gd name="T2" fmla="*/ 29 w 55"/>
                <a:gd name="T3" fmla="*/ 3 h 27"/>
                <a:gd name="T4" fmla="*/ 49 w 55"/>
                <a:gd name="T5" fmla="*/ 5 h 27"/>
                <a:gd name="T6" fmla="*/ 55 w 55"/>
                <a:gd name="T7" fmla="*/ 10 h 27"/>
                <a:gd name="T8" fmla="*/ 27 w 55"/>
                <a:gd name="T9" fmla="*/ 27 h 27"/>
                <a:gd name="T10" fmla="*/ 20 w 55"/>
                <a:gd name="T11" fmla="*/ 22 h 27"/>
                <a:gd name="T12" fmla="*/ 0 w 55"/>
                <a:gd name="T13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27">
                  <a:moveTo>
                    <a:pt x="0" y="2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41" y="1"/>
                    <a:pt x="49" y="5"/>
                  </a:cubicBezTo>
                  <a:cubicBezTo>
                    <a:pt x="51" y="7"/>
                    <a:pt x="53" y="8"/>
                    <a:pt x="55" y="1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5" y="25"/>
                    <a:pt x="23" y="23"/>
                    <a:pt x="20" y="22"/>
                  </a:cubicBezTo>
                  <a:cubicBezTo>
                    <a:pt x="13" y="17"/>
                    <a:pt x="5" y="17"/>
                    <a:pt x="0" y="20"/>
                  </a:cubicBezTo>
                  <a:close/>
                </a:path>
              </a:pathLst>
            </a:custGeom>
            <a:solidFill>
              <a:srgbClr val="799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Freeform 358">
              <a:extLst>
                <a:ext uri="{FF2B5EF4-FFF2-40B4-BE49-F238E27FC236}">
                  <a16:creationId xmlns:a16="http://schemas.microsoft.com/office/drawing/2014/main" id="{25258982-DD89-4CE8-98DD-DED71F430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05301" y="1922463"/>
              <a:ext cx="136525" cy="79375"/>
            </a:xfrm>
            <a:custGeom>
              <a:avLst/>
              <a:gdLst>
                <a:gd name="T0" fmla="*/ 32 w 33"/>
                <a:gd name="T1" fmla="*/ 2 h 19"/>
                <a:gd name="T2" fmla="*/ 28 w 33"/>
                <a:gd name="T3" fmla="*/ 0 h 19"/>
                <a:gd name="T4" fmla="*/ 0 w 33"/>
                <a:gd name="T5" fmla="*/ 16 h 19"/>
                <a:gd name="T6" fmla="*/ 3 w 33"/>
                <a:gd name="T7" fmla="*/ 18 h 19"/>
                <a:gd name="T8" fmla="*/ 5 w 33"/>
                <a:gd name="T9" fmla="*/ 18 h 19"/>
                <a:gd name="T10" fmla="*/ 33 w 33"/>
                <a:gd name="T11" fmla="*/ 2 h 19"/>
                <a:gd name="T12" fmla="*/ 32 w 33"/>
                <a:gd name="T13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9">
                  <a:moveTo>
                    <a:pt x="32" y="2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9"/>
                    <a:pt x="5" y="19"/>
                    <a:pt x="5" y="1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2" y="2"/>
                    <a:pt x="32" y="2"/>
                  </a:cubicBez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Freeform 359">
              <a:extLst>
                <a:ext uri="{FF2B5EF4-FFF2-40B4-BE49-F238E27FC236}">
                  <a16:creationId xmlns:a16="http://schemas.microsoft.com/office/drawing/2014/main" id="{4A0B192F-C220-4971-B9B2-BAC44803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46588" y="1770063"/>
              <a:ext cx="190500" cy="119063"/>
            </a:xfrm>
            <a:custGeom>
              <a:avLst/>
              <a:gdLst>
                <a:gd name="T0" fmla="*/ 47 w 120"/>
                <a:gd name="T1" fmla="*/ 42 h 75"/>
                <a:gd name="T2" fmla="*/ 120 w 120"/>
                <a:gd name="T3" fmla="*/ 0 h 75"/>
                <a:gd name="T4" fmla="*/ 73 w 120"/>
                <a:gd name="T5" fmla="*/ 34 h 75"/>
                <a:gd name="T6" fmla="*/ 0 w 120"/>
                <a:gd name="T7" fmla="*/ 75 h 75"/>
                <a:gd name="T8" fmla="*/ 47 w 120"/>
                <a:gd name="T9" fmla="*/ 4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75">
                  <a:moveTo>
                    <a:pt x="47" y="42"/>
                  </a:moveTo>
                  <a:lnTo>
                    <a:pt x="120" y="0"/>
                  </a:lnTo>
                  <a:lnTo>
                    <a:pt x="73" y="34"/>
                  </a:lnTo>
                  <a:lnTo>
                    <a:pt x="0" y="75"/>
                  </a:lnTo>
                  <a:lnTo>
                    <a:pt x="47" y="42"/>
                  </a:lnTo>
                  <a:close/>
                </a:path>
              </a:pathLst>
            </a:custGeom>
            <a:solidFill>
              <a:srgbClr val="799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Freeform 360">
              <a:extLst>
                <a:ext uri="{FF2B5EF4-FFF2-40B4-BE49-F238E27FC236}">
                  <a16:creationId xmlns:a16="http://schemas.microsoft.com/office/drawing/2014/main" id="{6C6918F7-9918-45BE-A0D1-7BBBD0608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71976" y="1770063"/>
              <a:ext cx="115888" cy="66675"/>
            </a:xfrm>
            <a:custGeom>
              <a:avLst/>
              <a:gdLst>
                <a:gd name="T0" fmla="*/ 0 w 28"/>
                <a:gd name="T1" fmla="*/ 16 h 16"/>
                <a:gd name="T2" fmla="*/ 28 w 28"/>
                <a:gd name="T3" fmla="*/ 0 h 16"/>
                <a:gd name="T4" fmla="*/ 28 w 28"/>
                <a:gd name="T5" fmla="*/ 0 h 16"/>
                <a:gd name="T6" fmla="*/ 0 w 28"/>
                <a:gd name="T7" fmla="*/ 16 h 16"/>
                <a:gd name="T8" fmla="*/ 0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0" y="16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Freeform 361">
              <a:extLst>
                <a:ext uri="{FF2B5EF4-FFF2-40B4-BE49-F238E27FC236}">
                  <a16:creationId xmlns:a16="http://schemas.microsoft.com/office/drawing/2014/main" id="{3B75D04D-C564-4966-91F4-484BA14E5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81476" y="1878013"/>
              <a:ext cx="227013" cy="288925"/>
            </a:xfrm>
            <a:custGeom>
              <a:avLst/>
              <a:gdLst>
                <a:gd name="T0" fmla="*/ 49 w 55"/>
                <a:gd name="T1" fmla="*/ 53 h 70"/>
                <a:gd name="T2" fmla="*/ 21 w 55"/>
                <a:gd name="T3" fmla="*/ 70 h 70"/>
                <a:gd name="T4" fmla="*/ 27 w 55"/>
                <a:gd name="T5" fmla="*/ 56 h 70"/>
                <a:gd name="T6" fmla="*/ 5 w 55"/>
                <a:gd name="T7" fmla="*/ 18 h 70"/>
                <a:gd name="T8" fmla="*/ 0 w 55"/>
                <a:gd name="T9" fmla="*/ 16 h 70"/>
                <a:gd name="T10" fmla="*/ 28 w 55"/>
                <a:gd name="T11" fmla="*/ 0 h 70"/>
                <a:gd name="T12" fmla="*/ 34 w 55"/>
                <a:gd name="T13" fmla="*/ 2 h 70"/>
                <a:gd name="T14" fmla="*/ 55 w 55"/>
                <a:gd name="T15" fmla="*/ 39 h 70"/>
                <a:gd name="T16" fmla="*/ 49 w 55"/>
                <a:gd name="T17" fmla="*/ 5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0">
                  <a:moveTo>
                    <a:pt x="49" y="53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25" y="68"/>
                    <a:pt x="27" y="63"/>
                    <a:pt x="27" y="56"/>
                  </a:cubicBezTo>
                  <a:cubicBezTo>
                    <a:pt x="27" y="42"/>
                    <a:pt x="17" y="25"/>
                    <a:pt x="5" y="18"/>
                  </a:cubicBezTo>
                  <a:cubicBezTo>
                    <a:pt x="4" y="17"/>
                    <a:pt x="2" y="17"/>
                    <a:pt x="0" y="1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1"/>
                    <a:pt x="34" y="2"/>
                  </a:cubicBezTo>
                  <a:cubicBezTo>
                    <a:pt x="46" y="9"/>
                    <a:pt x="55" y="26"/>
                    <a:pt x="55" y="39"/>
                  </a:cubicBezTo>
                  <a:cubicBezTo>
                    <a:pt x="55" y="46"/>
                    <a:pt x="53" y="51"/>
                    <a:pt x="49" y="53"/>
                  </a:cubicBezTo>
                  <a:close/>
                </a:path>
              </a:pathLst>
            </a:custGeom>
            <a:solidFill>
              <a:srgbClr val="9AB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Freeform 362">
              <a:extLst>
                <a:ext uri="{FF2B5EF4-FFF2-40B4-BE49-F238E27FC236}">
                  <a16:creationId xmlns:a16="http://schemas.microsoft.com/office/drawing/2014/main" id="{BBE48072-6526-41CF-9777-D0D060AA1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70401" y="1541463"/>
              <a:ext cx="404813" cy="401638"/>
            </a:xfrm>
            <a:custGeom>
              <a:avLst/>
              <a:gdLst>
                <a:gd name="T0" fmla="*/ 57 w 98"/>
                <a:gd name="T1" fmla="*/ 7 h 97"/>
                <a:gd name="T2" fmla="*/ 28 w 98"/>
                <a:gd name="T3" fmla="*/ 4 h 97"/>
                <a:gd name="T4" fmla="*/ 0 w 98"/>
                <a:gd name="T5" fmla="*/ 21 h 97"/>
                <a:gd name="T6" fmla="*/ 29 w 98"/>
                <a:gd name="T7" fmla="*/ 23 h 97"/>
                <a:gd name="T8" fmla="*/ 70 w 98"/>
                <a:gd name="T9" fmla="*/ 94 h 97"/>
                <a:gd name="T10" fmla="*/ 70 w 98"/>
                <a:gd name="T11" fmla="*/ 97 h 97"/>
                <a:gd name="T12" fmla="*/ 98 w 98"/>
                <a:gd name="T13" fmla="*/ 81 h 97"/>
                <a:gd name="T14" fmla="*/ 98 w 98"/>
                <a:gd name="T15" fmla="*/ 78 h 97"/>
                <a:gd name="T16" fmla="*/ 57 w 98"/>
                <a:gd name="T17" fmla="*/ 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97">
                  <a:moveTo>
                    <a:pt x="57" y="7"/>
                  </a:moveTo>
                  <a:cubicBezTo>
                    <a:pt x="46" y="0"/>
                    <a:pt x="35" y="0"/>
                    <a:pt x="28" y="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" y="16"/>
                    <a:pt x="18" y="17"/>
                    <a:pt x="29" y="23"/>
                  </a:cubicBezTo>
                  <a:cubicBezTo>
                    <a:pt x="52" y="37"/>
                    <a:pt x="70" y="68"/>
                    <a:pt x="70" y="94"/>
                  </a:cubicBezTo>
                  <a:cubicBezTo>
                    <a:pt x="70" y="95"/>
                    <a:pt x="70" y="96"/>
                    <a:pt x="70" y="97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98" y="80"/>
                    <a:pt x="98" y="79"/>
                    <a:pt x="98" y="78"/>
                  </a:cubicBezTo>
                  <a:cubicBezTo>
                    <a:pt x="98" y="52"/>
                    <a:pt x="80" y="20"/>
                    <a:pt x="57" y="7"/>
                  </a:cubicBez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Freeform 363">
              <a:extLst>
                <a:ext uri="{FF2B5EF4-FFF2-40B4-BE49-F238E27FC236}">
                  <a16:creationId xmlns:a16="http://schemas.microsoft.com/office/drawing/2014/main" id="{C5E15AAA-BEC1-4204-88FA-5830F5E8C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60901" y="1592263"/>
              <a:ext cx="590550" cy="595313"/>
            </a:xfrm>
            <a:custGeom>
              <a:avLst/>
              <a:gdLst>
                <a:gd name="T0" fmla="*/ 75 w 143"/>
                <a:gd name="T1" fmla="*/ 11 h 144"/>
                <a:gd name="T2" fmla="*/ 116 w 143"/>
                <a:gd name="T3" fmla="*/ 82 h 144"/>
                <a:gd name="T4" fmla="*/ 116 w 143"/>
                <a:gd name="T5" fmla="*/ 85 h 144"/>
                <a:gd name="T6" fmla="*/ 121 w 143"/>
                <a:gd name="T7" fmla="*/ 87 h 144"/>
                <a:gd name="T8" fmla="*/ 143 w 143"/>
                <a:gd name="T9" fmla="*/ 125 h 144"/>
                <a:gd name="T10" fmla="*/ 121 w 143"/>
                <a:gd name="T11" fmla="*/ 137 h 144"/>
                <a:gd name="T12" fmla="*/ 86 w 143"/>
                <a:gd name="T13" fmla="*/ 117 h 144"/>
                <a:gd name="T14" fmla="*/ 86 w 143"/>
                <a:gd name="T15" fmla="*/ 96 h 144"/>
                <a:gd name="T16" fmla="*/ 89 w 143"/>
                <a:gd name="T17" fmla="*/ 98 h 144"/>
                <a:gd name="T18" fmla="*/ 91 w 143"/>
                <a:gd name="T19" fmla="*/ 95 h 144"/>
                <a:gd name="T20" fmla="*/ 73 w 143"/>
                <a:gd name="T21" fmla="*/ 61 h 144"/>
                <a:gd name="T22" fmla="*/ 72 w 143"/>
                <a:gd name="T23" fmla="*/ 59 h 144"/>
                <a:gd name="T24" fmla="*/ 70 w 143"/>
                <a:gd name="T25" fmla="*/ 59 h 144"/>
                <a:gd name="T26" fmla="*/ 52 w 143"/>
                <a:gd name="T27" fmla="*/ 72 h 144"/>
                <a:gd name="T28" fmla="*/ 54 w 143"/>
                <a:gd name="T29" fmla="*/ 78 h 144"/>
                <a:gd name="T30" fmla="*/ 57 w 143"/>
                <a:gd name="T31" fmla="*/ 80 h 144"/>
                <a:gd name="T32" fmla="*/ 57 w 143"/>
                <a:gd name="T33" fmla="*/ 100 h 144"/>
                <a:gd name="T34" fmla="*/ 27 w 143"/>
                <a:gd name="T35" fmla="*/ 83 h 144"/>
                <a:gd name="T36" fmla="*/ 25 w 143"/>
                <a:gd name="T37" fmla="*/ 81 h 144"/>
                <a:gd name="T38" fmla="*/ 0 w 143"/>
                <a:gd name="T39" fmla="*/ 35 h 144"/>
                <a:gd name="T40" fmla="*/ 28 w 143"/>
                <a:gd name="T41" fmla="*/ 19 h 144"/>
                <a:gd name="T42" fmla="*/ 35 w 143"/>
                <a:gd name="T43" fmla="*/ 24 h 144"/>
                <a:gd name="T44" fmla="*/ 75 w 143"/>
                <a:gd name="T45" fmla="*/ 1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3" h="144">
                  <a:moveTo>
                    <a:pt x="75" y="11"/>
                  </a:moveTo>
                  <a:cubicBezTo>
                    <a:pt x="98" y="25"/>
                    <a:pt x="116" y="56"/>
                    <a:pt x="116" y="82"/>
                  </a:cubicBezTo>
                  <a:cubicBezTo>
                    <a:pt x="116" y="83"/>
                    <a:pt x="116" y="84"/>
                    <a:pt x="116" y="85"/>
                  </a:cubicBezTo>
                  <a:cubicBezTo>
                    <a:pt x="118" y="86"/>
                    <a:pt x="120" y="86"/>
                    <a:pt x="121" y="87"/>
                  </a:cubicBezTo>
                  <a:cubicBezTo>
                    <a:pt x="133" y="94"/>
                    <a:pt x="143" y="111"/>
                    <a:pt x="143" y="125"/>
                  </a:cubicBezTo>
                  <a:cubicBezTo>
                    <a:pt x="143" y="139"/>
                    <a:pt x="133" y="144"/>
                    <a:pt x="121" y="13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86" y="96"/>
                    <a:pt x="86" y="96"/>
                    <a:pt x="86" y="96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91" y="99"/>
                    <a:pt x="92" y="97"/>
                    <a:pt x="91" y="95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0"/>
                    <a:pt x="72" y="59"/>
                    <a:pt x="72" y="59"/>
                  </a:cubicBezTo>
                  <a:cubicBezTo>
                    <a:pt x="71" y="59"/>
                    <a:pt x="70" y="59"/>
                    <a:pt x="70" y="59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51" y="73"/>
                    <a:pt x="52" y="77"/>
                    <a:pt x="54" y="78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11" y="71"/>
                    <a:pt x="0" y="51"/>
                    <a:pt x="0" y="35"/>
                  </a:cubicBezTo>
                  <a:cubicBezTo>
                    <a:pt x="0" y="17"/>
                    <a:pt x="13" y="10"/>
                    <a:pt x="28" y="19"/>
                  </a:cubicBezTo>
                  <a:cubicBezTo>
                    <a:pt x="31" y="20"/>
                    <a:pt x="33" y="22"/>
                    <a:pt x="35" y="24"/>
                  </a:cubicBezTo>
                  <a:cubicBezTo>
                    <a:pt x="40" y="6"/>
                    <a:pt x="56" y="0"/>
                    <a:pt x="75" y="11"/>
                  </a:cubicBezTo>
                  <a:close/>
                </a:path>
              </a:pathLst>
            </a:custGeom>
            <a:solidFill>
              <a:srgbClr val="F0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Freeform 364">
              <a:extLst>
                <a:ext uri="{FF2B5EF4-FFF2-40B4-BE49-F238E27FC236}">
                  <a16:creationId xmlns:a16="http://schemas.microsoft.com/office/drawing/2014/main" id="{94F65CBA-198C-40E7-B07C-751C306A8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22888" y="1103313"/>
              <a:ext cx="190500" cy="228600"/>
            </a:xfrm>
            <a:custGeom>
              <a:avLst/>
              <a:gdLst>
                <a:gd name="T0" fmla="*/ 27 w 46"/>
                <a:gd name="T1" fmla="*/ 4 h 55"/>
                <a:gd name="T2" fmla="*/ 14 w 46"/>
                <a:gd name="T3" fmla="*/ 2 h 55"/>
                <a:gd name="T4" fmla="*/ 0 w 46"/>
                <a:gd name="T5" fmla="*/ 10 h 55"/>
                <a:gd name="T6" fmla="*/ 13 w 46"/>
                <a:gd name="T7" fmla="*/ 12 h 55"/>
                <a:gd name="T8" fmla="*/ 32 w 46"/>
                <a:gd name="T9" fmla="*/ 43 h 55"/>
                <a:gd name="T10" fmla="*/ 26 w 46"/>
                <a:gd name="T11" fmla="*/ 55 h 55"/>
                <a:gd name="T12" fmla="*/ 40 w 46"/>
                <a:gd name="T13" fmla="*/ 47 h 55"/>
                <a:gd name="T14" fmla="*/ 46 w 46"/>
                <a:gd name="T15" fmla="*/ 35 h 55"/>
                <a:gd name="T16" fmla="*/ 27 w 46"/>
                <a:gd name="T17" fmla="*/ 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5">
                  <a:moveTo>
                    <a:pt x="27" y="4"/>
                  </a:moveTo>
                  <a:cubicBezTo>
                    <a:pt x="22" y="1"/>
                    <a:pt x="17" y="0"/>
                    <a:pt x="14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8"/>
                    <a:pt x="8" y="9"/>
                    <a:pt x="13" y="12"/>
                  </a:cubicBezTo>
                  <a:cubicBezTo>
                    <a:pt x="24" y="18"/>
                    <a:pt x="32" y="32"/>
                    <a:pt x="32" y="43"/>
                  </a:cubicBezTo>
                  <a:cubicBezTo>
                    <a:pt x="32" y="49"/>
                    <a:pt x="30" y="53"/>
                    <a:pt x="26" y="55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4" y="45"/>
                    <a:pt x="46" y="41"/>
                    <a:pt x="46" y="35"/>
                  </a:cubicBezTo>
                  <a:cubicBezTo>
                    <a:pt x="46" y="24"/>
                    <a:pt x="37" y="10"/>
                    <a:pt x="27" y="4"/>
                  </a:cubicBezTo>
                  <a:close/>
                </a:path>
              </a:pathLst>
            </a:custGeom>
            <a:solidFill>
              <a:srgbClr val="E9F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Freeform 365">
              <a:extLst>
                <a:ext uri="{FF2B5EF4-FFF2-40B4-BE49-F238E27FC236}">
                  <a16:creationId xmlns:a16="http://schemas.microsoft.com/office/drawing/2014/main" id="{8D1759BF-A34C-4944-B9E9-710F0E705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43526" y="1128713"/>
              <a:ext cx="152400" cy="223838"/>
            </a:xfrm>
            <a:custGeom>
              <a:avLst/>
              <a:gdLst>
                <a:gd name="T0" fmla="*/ 18 w 37"/>
                <a:gd name="T1" fmla="*/ 6 h 54"/>
                <a:gd name="T2" fmla="*/ 37 w 37"/>
                <a:gd name="T3" fmla="*/ 37 h 54"/>
                <a:gd name="T4" fmla="*/ 18 w 37"/>
                <a:gd name="T5" fmla="*/ 48 h 54"/>
                <a:gd name="T6" fmla="*/ 0 w 37"/>
                <a:gd name="T7" fmla="*/ 16 h 54"/>
                <a:gd name="T8" fmla="*/ 18 w 37"/>
                <a:gd name="T9" fmla="*/ 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4">
                  <a:moveTo>
                    <a:pt x="18" y="6"/>
                  </a:moveTo>
                  <a:cubicBezTo>
                    <a:pt x="29" y="12"/>
                    <a:pt x="37" y="26"/>
                    <a:pt x="37" y="37"/>
                  </a:cubicBezTo>
                  <a:cubicBezTo>
                    <a:pt x="37" y="49"/>
                    <a:pt x="28" y="54"/>
                    <a:pt x="18" y="48"/>
                  </a:cubicBezTo>
                  <a:cubicBezTo>
                    <a:pt x="8" y="42"/>
                    <a:pt x="0" y="28"/>
                    <a:pt x="0" y="16"/>
                  </a:cubicBezTo>
                  <a:cubicBezTo>
                    <a:pt x="0" y="5"/>
                    <a:pt x="8" y="0"/>
                    <a:pt x="18" y="6"/>
                  </a:cubicBez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Freeform 366">
              <a:extLst>
                <a:ext uri="{FF2B5EF4-FFF2-40B4-BE49-F238E27FC236}">
                  <a16:creationId xmlns:a16="http://schemas.microsoft.com/office/drawing/2014/main" id="{8A34D9B9-7FFB-4255-A2A6-3B67262AB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97501" y="1041401"/>
              <a:ext cx="100013" cy="90488"/>
            </a:xfrm>
            <a:custGeom>
              <a:avLst/>
              <a:gdLst>
                <a:gd name="T0" fmla="*/ 10 w 24"/>
                <a:gd name="T1" fmla="*/ 8 h 22"/>
                <a:gd name="T2" fmla="*/ 24 w 24"/>
                <a:gd name="T3" fmla="*/ 0 h 22"/>
                <a:gd name="T4" fmla="*/ 16 w 24"/>
                <a:gd name="T5" fmla="*/ 11 h 22"/>
                <a:gd name="T6" fmla="*/ 14 w 24"/>
                <a:gd name="T7" fmla="*/ 14 h 22"/>
                <a:gd name="T8" fmla="*/ 0 w 24"/>
                <a:gd name="T9" fmla="*/ 22 h 22"/>
                <a:gd name="T10" fmla="*/ 2 w 24"/>
                <a:gd name="T11" fmla="*/ 20 h 22"/>
                <a:gd name="T12" fmla="*/ 10 w 24"/>
                <a:gd name="T1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2">
                  <a:moveTo>
                    <a:pt x="10" y="8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0" y="2"/>
                    <a:pt x="17" y="6"/>
                    <a:pt x="16" y="11"/>
                  </a:cubicBezTo>
                  <a:cubicBezTo>
                    <a:pt x="15" y="13"/>
                    <a:pt x="15" y="14"/>
                    <a:pt x="14" y="1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2"/>
                    <a:pt x="1" y="21"/>
                    <a:pt x="2" y="20"/>
                  </a:cubicBezTo>
                  <a:cubicBezTo>
                    <a:pt x="3" y="14"/>
                    <a:pt x="6" y="10"/>
                    <a:pt x="10" y="8"/>
                  </a:cubicBezTo>
                  <a:close/>
                </a:path>
              </a:pathLst>
            </a:custGeom>
            <a:solidFill>
              <a:srgbClr val="D1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Freeform 367">
              <a:extLst>
                <a:ext uri="{FF2B5EF4-FFF2-40B4-BE49-F238E27FC236}">
                  <a16:creationId xmlns:a16="http://schemas.microsoft.com/office/drawing/2014/main" id="{AC94D5E3-455C-40A0-B12B-D44084537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397501" y="950913"/>
              <a:ext cx="363538" cy="347663"/>
            </a:xfrm>
            <a:custGeom>
              <a:avLst/>
              <a:gdLst>
                <a:gd name="T0" fmla="*/ 87 w 88"/>
                <a:gd name="T1" fmla="*/ 69 h 84"/>
                <a:gd name="T2" fmla="*/ 45 w 88"/>
                <a:gd name="T3" fmla="*/ 8 h 84"/>
                <a:gd name="T4" fmla="*/ 14 w 88"/>
                <a:gd name="T5" fmla="*/ 5 h 84"/>
                <a:gd name="T6" fmla="*/ 0 w 88"/>
                <a:gd name="T7" fmla="*/ 13 h 84"/>
                <a:gd name="T8" fmla="*/ 31 w 88"/>
                <a:gd name="T9" fmla="*/ 16 h 84"/>
                <a:gd name="T10" fmla="*/ 74 w 88"/>
                <a:gd name="T11" fmla="*/ 77 h 84"/>
                <a:gd name="T12" fmla="*/ 72 w 88"/>
                <a:gd name="T13" fmla="*/ 84 h 84"/>
                <a:gd name="T14" fmla="*/ 86 w 88"/>
                <a:gd name="T15" fmla="*/ 76 h 84"/>
                <a:gd name="T16" fmla="*/ 87 w 88"/>
                <a:gd name="T17" fmla="*/ 6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84">
                  <a:moveTo>
                    <a:pt x="87" y="69"/>
                  </a:moveTo>
                  <a:cubicBezTo>
                    <a:pt x="82" y="44"/>
                    <a:pt x="65" y="19"/>
                    <a:pt x="45" y="8"/>
                  </a:cubicBezTo>
                  <a:cubicBezTo>
                    <a:pt x="33" y="1"/>
                    <a:pt x="22" y="0"/>
                    <a:pt x="14" y="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8"/>
                    <a:pt x="19" y="9"/>
                    <a:pt x="31" y="16"/>
                  </a:cubicBezTo>
                  <a:cubicBezTo>
                    <a:pt x="51" y="27"/>
                    <a:pt x="68" y="52"/>
                    <a:pt x="74" y="77"/>
                  </a:cubicBezTo>
                  <a:cubicBezTo>
                    <a:pt x="74" y="80"/>
                    <a:pt x="74" y="83"/>
                    <a:pt x="72" y="84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7" y="75"/>
                    <a:pt x="88" y="72"/>
                    <a:pt x="87" y="69"/>
                  </a:cubicBezTo>
                  <a:close/>
                </a:path>
              </a:pathLst>
            </a:custGeom>
            <a:solidFill>
              <a:srgbClr val="E9F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Freeform 368">
              <a:extLst>
                <a:ext uri="{FF2B5EF4-FFF2-40B4-BE49-F238E27FC236}">
                  <a16:creationId xmlns:a16="http://schemas.microsoft.com/office/drawing/2014/main" id="{53A83E12-2B7A-422B-AFC5-F692C1C19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51476" y="966788"/>
              <a:ext cx="363538" cy="334963"/>
            </a:xfrm>
            <a:custGeom>
              <a:avLst/>
              <a:gdLst>
                <a:gd name="T0" fmla="*/ 44 w 88"/>
                <a:gd name="T1" fmla="*/ 12 h 81"/>
                <a:gd name="T2" fmla="*/ 87 w 88"/>
                <a:gd name="T3" fmla="*/ 73 h 81"/>
                <a:gd name="T4" fmla="*/ 82 w 88"/>
                <a:gd name="T5" fmla="*/ 80 h 81"/>
                <a:gd name="T6" fmla="*/ 80 w 88"/>
                <a:gd name="T7" fmla="*/ 79 h 81"/>
                <a:gd name="T8" fmla="*/ 73 w 88"/>
                <a:gd name="T9" fmla="*/ 70 h 81"/>
                <a:gd name="T10" fmla="*/ 44 w 88"/>
                <a:gd name="T11" fmla="*/ 28 h 81"/>
                <a:gd name="T12" fmla="*/ 15 w 88"/>
                <a:gd name="T13" fmla="*/ 38 h 81"/>
                <a:gd name="T14" fmla="*/ 8 w 88"/>
                <a:gd name="T15" fmla="*/ 40 h 81"/>
                <a:gd name="T16" fmla="*/ 6 w 88"/>
                <a:gd name="T17" fmla="*/ 38 h 81"/>
                <a:gd name="T18" fmla="*/ 1 w 88"/>
                <a:gd name="T19" fmla="*/ 26 h 81"/>
                <a:gd name="T20" fmla="*/ 44 w 88"/>
                <a:gd name="T21" fmla="*/ 1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1">
                  <a:moveTo>
                    <a:pt x="44" y="12"/>
                  </a:moveTo>
                  <a:cubicBezTo>
                    <a:pt x="64" y="23"/>
                    <a:pt x="81" y="48"/>
                    <a:pt x="87" y="73"/>
                  </a:cubicBezTo>
                  <a:cubicBezTo>
                    <a:pt x="88" y="78"/>
                    <a:pt x="86" y="81"/>
                    <a:pt x="82" y="80"/>
                  </a:cubicBezTo>
                  <a:cubicBezTo>
                    <a:pt x="81" y="80"/>
                    <a:pt x="81" y="80"/>
                    <a:pt x="80" y="79"/>
                  </a:cubicBezTo>
                  <a:cubicBezTo>
                    <a:pt x="77" y="78"/>
                    <a:pt x="74" y="74"/>
                    <a:pt x="73" y="70"/>
                  </a:cubicBezTo>
                  <a:cubicBezTo>
                    <a:pt x="69" y="53"/>
                    <a:pt x="58" y="36"/>
                    <a:pt x="44" y="28"/>
                  </a:cubicBezTo>
                  <a:cubicBezTo>
                    <a:pt x="30" y="20"/>
                    <a:pt x="18" y="24"/>
                    <a:pt x="15" y="38"/>
                  </a:cubicBezTo>
                  <a:cubicBezTo>
                    <a:pt x="14" y="41"/>
                    <a:pt x="11" y="41"/>
                    <a:pt x="8" y="40"/>
                  </a:cubicBezTo>
                  <a:cubicBezTo>
                    <a:pt x="7" y="39"/>
                    <a:pt x="7" y="39"/>
                    <a:pt x="6" y="38"/>
                  </a:cubicBezTo>
                  <a:cubicBezTo>
                    <a:pt x="3" y="35"/>
                    <a:pt x="0" y="30"/>
                    <a:pt x="1" y="26"/>
                  </a:cubicBezTo>
                  <a:cubicBezTo>
                    <a:pt x="6" y="6"/>
                    <a:pt x="24" y="0"/>
                    <a:pt x="44" y="12"/>
                  </a:cubicBez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Freeform 369">
              <a:extLst>
                <a:ext uri="{FF2B5EF4-FFF2-40B4-BE49-F238E27FC236}">
                  <a16:creationId xmlns:a16="http://schemas.microsoft.com/office/drawing/2014/main" id="{54213A29-D4C6-4AAD-A04A-16E64C3DF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72113" y="900113"/>
              <a:ext cx="111125" cy="95250"/>
            </a:xfrm>
            <a:custGeom>
              <a:avLst/>
              <a:gdLst>
                <a:gd name="T0" fmla="*/ 13 w 27"/>
                <a:gd name="T1" fmla="*/ 8 h 23"/>
                <a:gd name="T2" fmla="*/ 27 w 27"/>
                <a:gd name="T3" fmla="*/ 0 h 23"/>
                <a:gd name="T4" fmla="*/ 15 w 27"/>
                <a:gd name="T5" fmla="*/ 13 h 23"/>
                <a:gd name="T6" fmla="*/ 14 w 27"/>
                <a:gd name="T7" fmla="*/ 15 h 23"/>
                <a:gd name="T8" fmla="*/ 0 w 27"/>
                <a:gd name="T9" fmla="*/ 23 h 23"/>
                <a:gd name="T10" fmla="*/ 2 w 27"/>
                <a:gd name="T11" fmla="*/ 21 h 23"/>
                <a:gd name="T12" fmla="*/ 13 w 27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3">
                  <a:moveTo>
                    <a:pt x="13" y="8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2" y="3"/>
                    <a:pt x="18" y="7"/>
                    <a:pt x="15" y="13"/>
                  </a:cubicBezTo>
                  <a:cubicBezTo>
                    <a:pt x="15" y="14"/>
                    <a:pt x="15" y="14"/>
                    <a:pt x="14" y="1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2"/>
                    <a:pt x="1" y="22"/>
                    <a:pt x="2" y="21"/>
                  </a:cubicBezTo>
                  <a:cubicBezTo>
                    <a:pt x="4" y="15"/>
                    <a:pt x="8" y="11"/>
                    <a:pt x="13" y="8"/>
                  </a:cubicBezTo>
                  <a:close/>
                </a:path>
              </a:pathLst>
            </a:custGeom>
            <a:solidFill>
              <a:srgbClr val="D1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Freeform 370">
              <a:extLst>
                <a:ext uri="{FF2B5EF4-FFF2-40B4-BE49-F238E27FC236}">
                  <a16:creationId xmlns:a16="http://schemas.microsoft.com/office/drawing/2014/main" id="{592375E1-A9C5-4A24-96A2-88AACA530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459413" y="801688"/>
              <a:ext cx="504825" cy="450850"/>
            </a:xfrm>
            <a:custGeom>
              <a:avLst/>
              <a:gdLst>
                <a:gd name="T0" fmla="*/ 121 w 122"/>
                <a:gd name="T1" fmla="*/ 94 h 109"/>
                <a:gd name="T2" fmla="*/ 60 w 122"/>
                <a:gd name="T3" fmla="*/ 12 h 109"/>
                <a:gd name="T4" fmla="*/ 14 w 122"/>
                <a:gd name="T5" fmla="*/ 7 h 109"/>
                <a:gd name="T6" fmla="*/ 0 w 122"/>
                <a:gd name="T7" fmla="*/ 15 h 109"/>
                <a:gd name="T8" fmla="*/ 46 w 122"/>
                <a:gd name="T9" fmla="*/ 20 h 109"/>
                <a:gd name="T10" fmla="*/ 107 w 122"/>
                <a:gd name="T11" fmla="*/ 102 h 109"/>
                <a:gd name="T12" fmla="*/ 105 w 122"/>
                <a:gd name="T13" fmla="*/ 109 h 109"/>
                <a:gd name="T14" fmla="*/ 119 w 122"/>
                <a:gd name="T15" fmla="*/ 101 h 109"/>
                <a:gd name="T16" fmla="*/ 121 w 122"/>
                <a:gd name="T17" fmla="*/ 9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109">
                  <a:moveTo>
                    <a:pt x="121" y="94"/>
                  </a:moveTo>
                  <a:cubicBezTo>
                    <a:pt x="111" y="59"/>
                    <a:pt x="87" y="27"/>
                    <a:pt x="60" y="12"/>
                  </a:cubicBezTo>
                  <a:cubicBezTo>
                    <a:pt x="42" y="1"/>
                    <a:pt x="26" y="0"/>
                    <a:pt x="14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2" y="8"/>
                    <a:pt x="29" y="9"/>
                    <a:pt x="46" y="20"/>
                  </a:cubicBezTo>
                  <a:cubicBezTo>
                    <a:pt x="73" y="35"/>
                    <a:pt x="97" y="67"/>
                    <a:pt x="107" y="102"/>
                  </a:cubicBezTo>
                  <a:cubicBezTo>
                    <a:pt x="108" y="105"/>
                    <a:pt x="107" y="108"/>
                    <a:pt x="105" y="109"/>
                  </a:cubicBezTo>
                  <a:cubicBezTo>
                    <a:pt x="119" y="101"/>
                    <a:pt x="119" y="101"/>
                    <a:pt x="119" y="101"/>
                  </a:cubicBezTo>
                  <a:cubicBezTo>
                    <a:pt x="121" y="100"/>
                    <a:pt x="122" y="97"/>
                    <a:pt x="121" y="94"/>
                  </a:cubicBezTo>
                  <a:close/>
                </a:path>
              </a:pathLst>
            </a:custGeom>
            <a:solidFill>
              <a:srgbClr val="E9F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Freeform 371">
              <a:extLst>
                <a:ext uri="{FF2B5EF4-FFF2-40B4-BE49-F238E27FC236}">
                  <a16:creationId xmlns:a16="http://schemas.microsoft.com/office/drawing/2014/main" id="{73F1E9EC-17A2-48B5-B7D2-06412FE2A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26088" y="817563"/>
              <a:ext cx="512763" cy="439738"/>
            </a:xfrm>
            <a:custGeom>
              <a:avLst/>
              <a:gdLst>
                <a:gd name="T0" fmla="*/ 62 w 124"/>
                <a:gd name="T1" fmla="*/ 16 h 106"/>
                <a:gd name="T2" fmla="*/ 123 w 124"/>
                <a:gd name="T3" fmla="*/ 98 h 106"/>
                <a:gd name="T4" fmla="*/ 119 w 124"/>
                <a:gd name="T5" fmla="*/ 106 h 106"/>
                <a:gd name="T6" fmla="*/ 116 w 124"/>
                <a:gd name="T7" fmla="*/ 105 h 106"/>
                <a:gd name="T8" fmla="*/ 110 w 124"/>
                <a:gd name="T9" fmla="*/ 96 h 106"/>
                <a:gd name="T10" fmla="*/ 62 w 124"/>
                <a:gd name="T11" fmla="*/ 32 h 106"/>
                <a:gd name="T12" fmla="*/ 15 w 124"/>
                <a:gd name="T13" fmla="*/ 41 h 106"/>
                <a:gd name="T14" fmla="*/ 8 w 124"/>
                <a:gd name="T15" fmla="*/ 42 h 106"/>
                <a:gd name="T16" fmla="*/ 6 w 124"/>
                <a:gd name="T17" fmla="*/ 40 h 106"/>
                <a:gd name="T18" fmla="*/ 2 w 124"/>
                <a:gd name="T19" fmla="*/ 28 h 106"/>
                <a:gd name="T20" fmla="*/ 62 w 124"/>
                <a:gd name="T21" fmla="*/ 1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06">
                  <a:moveTo>
                    <a:pt x="62" y="16"/>
                  </a:moveTo>
                  <a:cubicBezTo>
                    <a:pt x="89" y="31"/>
                    <a:pt x="113" y="63"/>
                    <a:pt x="123" y="98"/>
                  </a:cubicBezTo>
                  <a:cubicBezTo>
                    <a:pt x="124" y="102"/>
                    <a:pt x="123" y="106"/>
                    <a:pt x="119" y="106"/>
                  </a:cubicBezTo>
                  <a:cubicBezTo>
                    <a:pt x="118" y="106"/>
                    <a:pt x="117" y="105"/>
                    <a:pt x="116" y="105"/>
                  </a:cubicBezTo>
                  <a:cubicBezTo>
                    <a:pt x="114" y="103"/>
                    <a:pt x="111" y="100"/>
                    <a:pt x="110" y="96"/>
                  </a:cubicBezTo>
                  <a:cubicBezTo>
                    <a:pt x="102" y="69"/>
                    <a:pt x="83" y="44"/>
                    <a:pt x="62" y="32"/>
                  </a:cubicBezTo>
                  <a:cubicBezTo>
                    <a:pt x="41" y="20"/>
                    <a:pt x="23" y="23"/>
                    <a:pt x="15" y="41"/>
                  </a:cubicBezTo>
                  <a:cubicBezTo>
                    <a:pt x="13" y="44"/>
                    <a:pt x="11" y="44"/>
                    <a:pt x="8" y="42"/>
                  </a:cubicBezTo>
                  <a:cubicBezTo>
                    <a:pt x="7" y="42"/>
                    <a:pt x="6" y="41"/>
                    <a:pt x="6" y="40"/>
                  </a:cubicBezTo>
                  <a:cubicBezTo>
                    <a:pt x="2" y="37"/>
                    <a:pt x="0" y="31"/>
                    <a:pt x="2" y="28"/>
                  </a:cubicBezTo>
                  <a:cubicBezTo>
                    <a:pt x="12" y="5"/>
                    <a:pt x="36" y="0"/>
                    <a:pt x="62" y="16"/>
                  </a:cubicBez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Freeform 372">
              <a:extLst>
                <a:ext uri="{FF2B5EF4-FFF2-40B4-BE49-F238E27FC236}">
                  <a16:creationId xmlns:a16="http://schemas.microsoft.com/office/drawing/2014/main" id="{83A0770E-2B14-47B2-BF8A-AC92A60B7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-8089901" y="4302126"/>
              <a:ext cx="36513" cy="136525"/>
            </a:xfrm>
            <a:custGeom>
              <a:avLst/>
              <a:gdLst>
                <a:gd name="T0" fmla="*/ 0 w 9"/>
                <a:gd name="T1" fmla="*/ 0 h 33"/>
                <a:gd name="T2" fmla="*/ 2 w 9"/>
                <a:gd name="T3" fmla="*/ 1 h 33"/>
                <a:gd name="T4" fmla="*/ 8 w 9"/>
                <a:gd name="T5" fmla="*/ 1 h 33"/>
                <a:gd name="T6" fmla="*/ 9 w 9"/>
                <a:gd name="T7" fmla="*/ 0 h 33"/>
                <a:gd name="T8" fmla="*/ 9 w 9"/>
                <a:gd name="T9" fmla="*/ 31 h 33"/>
                <a:gd name="T10" fmla="*/ 8 w 9"/>
                <a:gd name="T11" fmla="*/ 32 h 33"/>
                <a:gd name="T12" fmla="*/ 2 w 9"/>
                <a:gd name="T13" fmla="*/ 33 h 33"/>
                <a:gd name="T14" fmla="*/ 0 w 9"/>
                <a:gd name="T15" fmla="*/ 31 h 33"/>
                <a:gd name="T16" fmla="*/ 0 w 9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3">
                  <a:moveTo>
                    <a:pt x="0" y="0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3" y="2"/>
                    <a:pt x="6" y="2"/>
                    <a:pt x="8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2"/>
                    <a:pt x="8" y="32"/>
                  </a:cubicBezTo>
                  <a:cubicBezTo>
                    <a:pt x="6" y="33"/>
                    <a:pt x="3" y="33"/>
                    <a:pt x="2" y="33"/>
                  </a:cubicBezTo>
                  <a:cubicBezTo>
                    <a:pt x="1" y="32"/>
                    <a:pt x="0" y="31"/>
                    <a:pt x="0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Oval 373">
              <a:extLst>
                <a:ext uri="{FF2B5EF4-FFF2-40B4-BE49-F238E27FC236}">
                  <a16:creationId xmlns:a16="http://schemas.microsoft.com/office/drawing/2014/main" id="{35B503E0-0BD0-4AD2-B59B-6659B6D82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197851" y="4075113"/>
              <a:ext cx="252413" cy="247650"/>
            </a:xfrm>
            <a:prstGeom prst="ellipse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Freeform 374">
              <a:extLst>
                <a:ext uri="{FF2B5EF4-FFF2-40B4-BE49-F238E27FC236}">
                  <a16:creationId xmlns:a16="http://schemas.microsoft.com/office/drawing/2014/main" id="{58955A9A-846D-4D5E-88FB-47A106793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7908926" y="4418013"/>
              <a:ext cx="38100" cy="136525"/>
            </a:xfrm>
            <a:custGeom>
              <a:avLst/>
              <a:gdLst>
                <a:gd name="T0" fmla="*/ 0 w 9"/>
                <a:gd name="T1" fmla="*/ 0 h 33"/>
                <a:gd name="T2" fmla="*/ 2 w 9"/>
                <a:gd name="T3" fmla="*/ 1 h 33"/>
                <a:gd name="T4" fmla="*/ 8 w 9"/>
                <a:gd name="T5" fmla="*/ 1 h 33"/>
                <a:gd name="T6" fmla="*/ 9 w 9"/>
                <a:gd name="T7" fmla="*/ 0 h 33"/>
                <a:gd name="T8" fmla="*/ 9 w 9"/>
                <a:gd name="T9" fmla="*/ 31 h 33"/>
                <a:gd name="T10" fmla="*/ 8 w 9"/>
                <a:gd name="T11" fmla="*/ 32 h 33"/>
                <a:gd name="T12" fmla="*/ 2 w 9"/>
                <a:gd name="T13" fmla="*/ 32 h 33"/>
                <a:gd name="T14" fmla="*/ 0 w 9"/>
                <a:gd name="T15" fmla="*/ 31 h 33"/>
                <a:gd name="T16" fmla="*/ 0 w 9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3">
                  <a:moveTo>
                    <a:pt x="0" y="0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3" y="2"/>
                    <a:pt x="6" y="2"/>
                    <a:pt x="8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2"/>
                    <a:pt x="8" y="32"/>
                  </a:cubicBezTo>
                  <a:cubicBezTo>
                    <a:pt x="6" y="33"/>
                    <a:pt x="3" y="33"/>
                    <a:pt x="2" y="32"/>
                  </a:cubicBezTo>
                  <a:cubicBezTo>
                    <a:pt x="1" y="32"/>
                    <a:pt x="0" y="31"/>
                    <a:pt x="0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Oval 375">
              <a:extLst>
                <a:ext uri="{FF2B5EF4-FFF2-40B4-BE49-F238E27FC236}">
                  <a16:creationId xmlns:a16="http://schemas.microsoft.com/office/drawing/2014/main" id="{933AF18B-15F9-49CE-ADD4-2C26CB70C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015288" y="4191001"/>
              <a:ext cx="252413" cy="247650"/>
            </a:xfrm>
            <a:prstGeom prst="ellipse">
              <a:avLst/>
            </a:prstGeom>
            <a:solidFill>
              <a:srgbClr val="27E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Freeform 376">
              <a:extLst>
                <a:ext uri="{FF2B5EF4-FFF2-40B4-BE49-F238E27FC236}">
                  <a16:creationId xmlns:a16="http://schemas.microsoft.com/office/drawing/2014/main" id="{F4094861-F81D-42FF-BD11-B5693038B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7729538" y="4518026"/>
              <a:ext cx="36513" cy="139700"/>
            </a:xfrm>
            <a:custGeom>
              <a:avLst/>
              <a:gdLst>
                <a:gd name="T0" fmla="*/ 0 w 9"/>
                <a:gd name="T1" fmla="*/ 0 h 34"/>
                <a:gd name="T2" fmla="*/ 1 w 9"/>
                <a:gd name="T3" fmla="*/ 2 h 34"/>
                <a:gd name="T4" fmla="*/ 7 w 9"/>
                <a:gd name="T5" fmla="*/ 2 h 34"/>
                <a:gd name="T6" fmla="*/ 9 w 9"/>
                <a:gd name="T7" fmla="*/ 0 h 34"/>
                <a:gd name="T8" fmla="*/ 9 w 9"/>
                <a:gd name="T9" fmla="*/ 32 h 34"/>
                <a:gd name="T10" fmla="*/ 7 w 9"/>
                <a:gd name="T11" fmla="*/ 33 h 34"/>
                <a:gd name="T12" fmla="*/ 1 w 9"/>
                <a:gd name="T13" fmla="*/ 33 h 34"/>
                <a:gd name="T14" fmla="*/ 0 w 9"/>
                <a:gd name="T15" fmla="*/ 32 h 34"/>
                <a:gd name="T16" fmla="*/ 0 w 9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4">
                  <a:moveTo>
                    <a:pt x="0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3" y="3"/>
                    <a:pt x="6" y="3"/>
                    <a:pt x="7" y="2"/>
                  </a:cubicBezTo>
                  <a:cubicBezTo>
                    <a:pt x="8" y="2"/>
                    <a:pt x="9" y="1"/>
                    <a:pt x="9" y="0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8" y="33"/>
                    <a:pt x="7" y="33"/>
                  </a:cubicBezTo>
                  <a:cubicBezTo>
                    <a:pt x="6" y="34"/>
                    <a:pt x="3" y="34"/>
                    <a:pt x="1" y="33"/>
                  </a:cubicBezTo>
                  <a:cubicBezTo>
                    <a:pt x="0" y="33"/>
                    <a:pt x="0" y="32"/>
                    <a:pt x="0" y="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Oval 377">
              <a:extLst>
                <a:ext uri="{FF2B5EF4-FFF2-40B4-BE49-F238E27FC236}">
                  <a16:creationId xmlns:a16="http://schemas.microsoft.com/office/drawing/2014/main" id="{16A58BF2-4CF8-45F0-90F8-6220654E2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37488" y="4294188"/>
              <a:ext cx="252413" cy="247650"/>
            </a:xfrm>
            <a:prstGeom prst="ellipse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Freeform 378">
              <a:extLst>
                <a:ext uri="{FF2B5EF4-FFF2-40B4-BE49-F238E27FC236}">
                  <a16:creationId xmlns:a16="http://schemas.microsoft.com/office/drawing/2014/main" id="{8B945B97-388F-4891-81C6-8779D9AE8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44951" y="3498851"/>
              <a:ext cx="33338" cy="141288"/>
            </a:xfrm>
            <a:custGeom>
              <a:avLst/>
              <a:gdLst>
                <a:gd name="T0" fmla="*/ 0 w 8"/>
                <a:gd name="T1" fmla="*/ 0 h 34"/>
                <a:gd name="T2" fmla="*/ 1 w 8"/>
                <a:gd name="T3" fmla="*/ 2 h 34"/>
                <a:gd name="T4" fmla="*/ 7 w 8"/>
                <a:gd name="T5" fmla="*/ 2 h 34"/>
                <a:gd name="T6" fmla="*/ 8 w 8"/>
                <a:gd name="T7" fmla="*/ 0 h 34"/>
                <a:gd name="T8" fmla="*/ 8 w 8"/>
                <a:gd name="T9" fmla="*/ 31 h 34"/>
                <a:gd name="T10" fmla="*/ 7 w 8"/>
                <a:gd name="T11" fmla="*/ 33 h 34"/>
                <a:gd name="T12" fmla="*/ 1 w 8"/>
                <a:gd name="T13" fmla="*/ 33 h 34"/>
                <a:gd name="T14" fmla="*/ 0 w 8"/>
                <a:gd name="T15" fmla="*/ 31 h 34"/>
                <a:gd name="T16" fmla="*/ 0 w 8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4">
                  <a:moveTo>
                    <a:pt x="0" y="0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3" y="3"/>
                    <a:pt x="6" y="3"/>
                    <a:pt x="7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2"/>
                    <a:pt x="8" y="33"/>
                    <a:pt x="7" y="33"/>
                  </a:cubicBezTo>
                  <a:cubicBezTo>
                    <a:pt x="5" y="34"/>
                    <a:pt x="3" y="34"/>
                    <a:pt x="1" y="33"/>
                  </a:cubicBezTo>
                  <a:cubicBezTo>
                    <a:pt x="0" y="33"/>
                    <a:pt x="0" y="32"/>
                    <a:pt x="0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Oval 379">
              <a:extLst>
                <a:ext uri="{FF2B5EF4-FFF2-40B4-BE49-F238E27FC236}">
                  <a16:creationId xmlns:a16="http://schemas.microsoft.com/office/drawing/2014/main" id="{E48A5311-81E8-4FEA-AB34-7E4C2CA5B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52901" y="3271838"/>
              <a:ext cx="252413" cy="252413"/>
            </a:xfrm>
            <a:prstGeom prst="ellipse">
              <a:avLst/>
            </a:prstGeom>
            <a:solidFill>
              <a:srgbClr val="27E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Freeform 380">
              <a:extLst>
                <a:ext uri="{FF2B5EF4-FFF2-40B4-BE49-F238E27FC236}">
                  <a16:creationId xmlns:a16="http://schemas.microsoft.com/office/drawing/2014/main" id="{FC84F018-5100-49BE-8CB8-68833FB6D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71913" y="3603626"/>
              <a:ext cx="38100" cy="139700"/>
            </a:xfrm>
            <a:custGeom>
              <a:avLst/>
              <a:gdLst>
                <a:gd name="T0" fmla="*/ 0 w 9"/>
                <a:gd name="T1" fmla="*/ 0 h 34"/>
                <a:gd name="T2" fmla="*/ 1 w 9"/>
                <a:gd name="T3" fmla="*/ 2 h 34"/>
                <a:gd name="T4" fmla="*/ 8 w 9"/>
                <a:gd name="T5" fmla="*/ 2 h 34"/>
                <a:gd name="T6" fmla="*/ 9 w 9"/>
                <a:gd name="T7" fmla="*/ 0 h 34"/>
                <a:gd name="T8" fmla="*/ 9 w 9"/>
                <a:gd name="T9" fmla="*/ 31 h 34"/>
                <a:gd name="T10" fmla="*/ 8 w 9"/>
                <a:gd name="T11" fmla="*/ 33 h 34"/>
                <a:gd name="T12" fmla="*/ 1 w 9"/>
                <a:gd name="T13" fmla="*/ 33 h 34"/>
                <a:gd name="T14" fmla="*/ 0 w 9"/>
                <a:gd name="T15" fmla="*/ 31 h 34"/>
                <a:gd name="T16" fmla="*/ 0 w 9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4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3" y="3"/>
                    <a:pt x="6" y="3"/>
                    <a:pt x="8" y="2"/>
                  </a:cubicBezTo>
                  <a:cubicBezTo>
                    <a:pt x="8" y="1"/>
                    <a:pt x="9" y="1"/>
                    <a:pt x="9" y="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2"/>
                    <a:pt x="8" y="32"/>
                    <a:pt x="8" y="33"/>
                  </a:cubicBezTo>
                  <a:cubicBezTo>
                    <a:pt x="6" y="34"/>
                    <a:pt x="3" y="34"/>
                    <a:pt x="1" y="33"/>
                  </a:cubicBezTo>
                  <a:cubicBezTo>
                    <a:pt x="1" y="32"/>
                    <a:pt x="0" y="32"/>
                    <a:pt x="0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Oval 381">
              <a:extLst>
                <a:ext uri="{FF2B5EF4-FFF2-40B4-BE49-F238E27FC236}">
                  <a16:creationId xmlns:a16="http://schemas.microsoft.com/office/drawing/2014/main" id="{51892339-BA3B-4679-A0DC-A4F1AAB0B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978276" y="3375026"/>
              <a:ext cx="252413" cy="252413"/>
            </a:xfrm>
            <a:prstGeom prst="ellipse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Freeform 382">
              <a:extLst>
                <a:ext uri="{FF2B5EF4-FFF2-40B4-BE49-F238E27FC236}">
                  <a16:creationId xmlns:a16="http://schemas.microsoft.com/office/drawing/2014/main" id="{98B469F0-E22B-45FD-B42D-DFF833C7A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222751" y="3606801"/>
              <a:ext cx="36513" cy="141288"/>
            </a:xfrm>
            <a:custGeom>
              <a:avLst/>
              <a:gdLst>
                <a:gd name="T0" fmla="*/ 0 w 9"/>
                <a:gd name="T1" fmla="*/ 0 h 34"/>
                <a:gd name="T2" fmla="*/ 2 w 9"/>
                <a:gd name="T3" fmla="*/ 2 h 34"/>
                <a:gd name="T4" fmla="*/ 8 w 9"/>
                <a:gd name="T5" fmla="*/ 2 h 34"/>
                <a:gd name="T6" fmla="*/ 9 w 9"/>
                <a:gd name="T7" fmla="*/ 0 h 34"/>
                <a:gd name="T8" fmla="*/ 9 w 9"/>
                <a:gd name="T9" fmla="*/ 32 h 34"/>
                <a:gd name="T10" fmla="*/ 8 w 9"/>
                <a:gd name="T11" fmla="*/ 33 h 34"/>
                <a:gd name="T12" fmla="*/ 2 w 9"/>
                <a:gd name="T13" fmla="*/ 33 h 34"/>
                <a:gd name="T14" fmla="*/ 0 w 9"/>
                <a:gd name="T15" fmla="*/ 32 h 34"/>
                <a:gd name="T16" fmla="*/ 0 w 9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4">
                  <a:moveTo>
                    <a:pt x="0" y="0"/>
                  </a:moveTo>
                  <a:cubicBezTo>
                    <a:pt x="0" y="1"/>
                    <a:pt x="1" y="2"/>
                    <a:pt x="2" y="2"/>
                  </a:cubicBezTo>
                  <a:cubicBezTo>
                    <a:pt x="3" y="3"/>
                    <a:pt x="6" y="3"/>
                    <a:pt x="8" y="2"/>
                  </a:cubicBezTo>
                  <a:cubicBezTo>
                    <a:pt x="9" y="2"/>
                    <a:pt x="9" y="1"/>
                    <a:pt x="9" y="0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3"/>
                    <a:pt x="8" y="33"/>
                  </a:cubicBezTo>
                  <a:cubicBezTo>
                    <a:pt x="6" y="34"/>
                    <a:pt x="3" y="34"/>
                    <a:pt x="2" y="33"/>
                  </a:cubicBezTo>
                  <a:cubicBezTo>
                    <a:pt x="1" y="33"/>
                    <a:pt x="0" y="32"/>
                    <a:pt x="0" y="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Oval 383">
              <a:extLst>
                <a:ext uri="{FF2B5EF4-FFF2-40B4-BE49-F238E27FC236}">
                  <a16:creationId xmlns:a16="http://schemas.microsoft.com/office/drawing/2014/main" id="{104915AF-20DB-4640-BB3A-4004EA0C0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30701" y="3379788"/>
              <a:ext cx="252413" cy="252413"/>
            </a:xfrm>
            <a:prstGeom prst="ellipse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Freeform 384">
              <a:extLst>
                <a:ext uri="{FF2B5EF4-FFF2-40B4-BE49-F238E27FC236}">
                  <a16:creationId xmlns:a16="http://schemas.microsoft.com/office/drawing/2014/main" id="{82F79013-DC94-41D9-9E01-B66FD06CA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44951" y="3709988"/>
              <a:ext cx="33338" cy="141288"/>
            </a:xfrm>
            <a:custGeom>
              <a:avLst/>
              <a:gdLst>
                <a:gd name="T0" fmla="*/ 0 w 8"/>
                <a:gd name="T1" fmla="*/ 0 h 34"/>
                <a:gd name="T2" fmla="*/ 1 w 8"/>
                <a:gd name="T3" fmla="*/ 2 h 34"/>
                <a:gd name="T4" fmla="*/ 7 w 8"/>
                <a:gd name="T5" fmla="*/ 2 h 34"/>
                <a:gd name="T6" fmla="*/ 8 w 8"/>
                <a:gd name="T7" fmla="*/ 0 h 34"/>
                <a:gd name="T8" fmla="*/ 8 w 8"/>
                <a:gd name="T9" fmla="*/ 31 h 34"/>
                <a:gd name="T10" fmla="*/ 7 w 8"/>
                <a:gd name="T11" fmla="*/ 33 h 34"/>
                <a:gd name="T12" fmla="*/ 1 w 8"/>
                <a:gd name="T13" fmla="*/ 33 h 34"/>
                <a:gd name="T14" fmla="*/ 0 w 8"/>
                <a:gd name="T15" fmla="*/ 31 h 34"/>
                <a:gd name="T16" fmla="*/ 0 w 8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4">
                  <a:moveTo>
                    <a:pt x="0" y="0"/>
                  </a:moveTo>
                  <a:cubicBezTo>
                    <a:pt x="0" y="1"/>
                    <a:pt x="0" y="2"/>
                    <a:pt x="1" y="2"/>
                  </a:cubicBezTo>
                  <a:cubicBezTo>
                    <a:pt x="3" y="3"/>
                    <a:pt x="6" y="3"/>
                    <a:pt x="7" y="2"/>
                  </a:cubicBezTo>
                  <a:cubicBezTo>
                    <a:pt x="8" y="2"/>
                    <a:pt x="8" y="1"/>
                    <a:pt x="8" y="0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2"/>
                    <a:pt x="8" y="33"/>
                    <a:pt x="7" y="33"/>
                  </a:cubicBezTo>
                  <a:cubicBezTo>
                    <a:pt x="5" y="34"/>
                    <a:pt x="3" y="34"/>
                    <a:pt x="1" y="33"/>
                  </a:cubicBezTo>
                  <a:cubicBezTo>
                    <a:pt x="0" y="33"/>
                    <a:pt x="0" y="32"/>
                    <a:pt x="0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Oval 385">
              <a:extLst>
                <a:ext uri="{FF2B5EF4-FFF2-40B4-BE49-F238E27FC236}">
                  <a16:creationId xmlns:a16="http://schemas.microsoft.com/office/drawing/2014/main" id="{8DF04295-DCE5-4D8A-ACB8-D0D218F6E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152901" y="3482976"/>
              <a:ext cx="252413" cy="252413"/>
            </a:xfrm>
            <a:prstGeom prst="ellipse">
              <a:avLst/>
            </a:prstGeom>
            <a:solidFill>
              <a:srgbClr val="27E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Freeform 386">
              <a:extLst>
                <a:ext uri="{FF2B5EF4-FFF2-40B4-BE49-F238E27FC236}">
                  <a16:creationId xmlns:a16="http://schemas.microsoft.com/office/drawing/2014/main" id="{7F1E7030-8526-4061-AC67-110B5ADEC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79913" y="3686176"/>
              <a:ext cx="36513" cy="139700"/>
            </a:xfrm>
            <a:custGeom>
              <a:avLst/>
              <a:gdLst>
                <a:gd name="T0" fmla="*/ 0 w 9"/>
                <a:gd name="T1" fmla="*/ 0 h 34"/>
                <a:gd name="T2" fmla="*/ 2 w 9"/>
                <a:gd name="T3" fmla="*/ 2 h 34"/>
                <a:gd name="T4" fmla="*/ 8 w 9"/>
                <a:gd name="T5" fmla="*/ 2 h 34"/>
                <a:gd name="T6" fmla="*/ 9 w 9"/>
                <a:gd name="T7" fmla="*/ 0 h 34"/>
                <a:gd name="T8" fmla="*/ 9 w 9"/>
                <a:gd name="T9" fmla="*/ 31 h 34"/>
                <a:gd name="T10" fmla="*/ 8 w 9"/>
                <a:gd name="T11" fmla="*/ 33 h 34"/>
                <a:gd name="T12" fmla="*/ 2 w 9"/>
                <a:gd name="T13" fmla="*/ 33 h 34"/>
                <a:gd name="T14" fmla="*/ 0 w 9"/>
                <a:gd name="T15" fmla="*/ 31 h 34"/>
                <a:gd name="T16" fmla="*/ 0 w 9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4">
                  <a:moveTo>
                    <a:pt x="0" y="0"/>
                  </a:moveTo>
                  <a:cubicBezTo>
                    <a:pt x="0" y="1"/>
                    <a:pt x="1" y="1"/>
                    <a:pt x="2" y="2"/>
                  </a:cubicBezTo>
                  <a:cubicBezTo>
                    <a:pt x="3" y="3"/>
                    <a:pt x="6" y="3"/>
                    <a:pt x="8" y="2"/>
                  </a:cubicBezTo>
                  <a:cubicBezTo>
                    <a:pt x="9" y="1"/>
                    <a:pt x="9" y="1"/>
                    <a:pt x="9" y="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2"/>
                    <a:pt x="9" y="33"/>
                    <a:pt x="8" y="33"/>
                  </a:cubicBezTo>
                  <a:cubicBezTo>
                    <a:pt x="6" y="34"/>
                    <a:pt x="3" y="34"/>
                    <a:pt x="2" y="33"/>
                  </a:cubicBezTo>
                  <a:cubicBezTo>
                    <a:pt x="1" y="33"/>
                    <a:pt x="0" y="32"/>
                    <a:pt x="0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Oval 387">
              <a:extLst>
                <a:ext uri="{FF2B5EF4-FFF2-40B4-BE49-F238E27FC236}">
                  <a16:creationId xmlns:a16="http://schemas.microsoft.com/office/drawing/2014/main" id="{13ADDE76-E9A3-4115-A551-5BE528D0A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487863" y="3457576"/>
              <a:ext cx="252413" cy="252413"/>
            </a:xfrm>
            <a:prstGeom prst="ellipse">
              <a:avLst/>
            </a:prstGeom>
            <a:solidFill>
              <a:srgbClr val="27E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Freeform 388">
              <a:extLst>
                <a:ext uri="{FF2B5EF4-FFF2-40B4-BE49-F238E27FC236}">
                  <a16:creationId xmlns:a16="http://schemas.microsoft.com/office/drawing/2014/main" id="{3B2F4112-43A7-42B9-A28E-7BC2E8C0F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-4202113" y="3789363"/>
              <a:ext cx="33338" cy="141288"/>
            </a:xfrm>
            <a:custGeom>
              <a:avLst/>
              <a:gdLst>
                <a:gd name="T0" fmla="*/ 0 w 8"/>
                <a:gd name="T1" fmla="*/ 0 h 34"/>
                <a:gd name="T2" fmla="*/ 1 w 8"/>
                <a:gd name="T3" fmla="*/ 2 h 34"/>
                <a:gd name="T4" fmla="*/ 7 w 8"/>
                <a:gd name="T5" fmla="*/ 2 h 34"/>
                <a:gd name="T6" fmla="*/ 8 w 8"/>
                <a:gd name="T7" fmla="*/ 0 h 34"/>
                <a:gd name="T8" fmla="*/ 8 w 8"/>
                <a:gd name="T9" fmla="*/ 31 h 34"/>
                <a:gd name="T10" fmla="*/ 7 w 8"/>
                <a:gd name="T11" fmla="*/ 33 h 34"/>
                <a:gd name="T12" fmla="*/ 1 w 8"/>
                <a:gd name="T13" fmla="*/ 33 h 34"/>
                <a:gd name="T14" fmla="*/ 0 w 8"/>
                <a:gd name="T15" fmla="*/ 31 h 34"/>
                <a:gd name="T16" fmla="*/ 0 w 8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4">
                  <a:moveTo>
                    <a:pt x="0" y="0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3" y="3"/>
                    <a:pt x="6" y="3"/>
                    <a:pt x="7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2"/>
                    <a:pt x="8" y="32"/>
                    <a:pt x="7" y="33"/>
                  </a:cubicBezTo>
                  <a:cubicBezTo>
                    <a:pt x="6" y="34"/>
                    <a:pt x="3" y="34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1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Oval 389">
              <a:extLst>
                <a:ext uri="{FF2B5EF4-FFF2-40B4-BE49-F238E27FC236}">
                  <a16:creationId xmlns:a16="http://schemas.microsoft.com/office/drawing/2014/main" id="{65ED18C1-3833-4A7D-A030-6CF1E9A50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310063" y="3562351"/>
              <a:ext cx="252413" cy="252413"/>
            </a:xfrm>
            <a:prstGeom prst="ellipse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52B37260-C7C9-41C9-AF90-42A24F16FFF6}"/>
              </a:ext>
            </a:extLst>
          </p:cNvPr>
          <p:cNvSpPr/>
          <p:nvPr/>
        </p:nvSpPr>
        <p:spPr>
          <a:xfrm>
            <a:off x="10145650" y="5069725"/>
            <a:ext cx="2046351" cy="1795750"/>
          </a:xfrm>
          <a:custGeom>
            <a:avLst/>
            <a:gdLst>
              <a:gd name="connsiteX0" fmla="*/ 1517204 w 2046351"/>
              <a:gd name="connsiteY0" fmla="*/ 0 h 1795750"/>
              <a:gd name="connsiteX1" fmla="*/ 1968374 w 2046351"/>
              <a:gd name="connsiteY1" fmla="*/ 68211 h 1795750"/>
              <a:gd name="connsiteX2" fmla="*/ 2046351 w 2046351"/>
              <a:gd name="connsiteY2" fmla="*/ 96751 h 1795750"/>
              <a:gd name="connsiteX3" fmla="*/ 2046351 w 2046351"/>
              <a:gd name="connsiteY3" fmla="*/ 1795750 h 1795750"/>
              <a:gd name="connsiteX4" fmla="*/ 26670 w 2046351"/>
              <a:gd name="connsiteY4" fmla="*/ 1795750 h 1795750"/>
              <a:gd name="connsiteX5" fmla="*/ 7833 w 2046351"/>
              <a:gd name="connsiteY5" fmla="*/ 1672328 h 1795750"/>
              <a:gd name="connsiteX6" fmla="*/ 0 w 2046351"/>
              <a:gd name="connsiteY6" fmla="*/ 1517203 h 1795750"/>
              <a:gd name="connsiteX7" fmla="*/ 1517204 w 2046351"/>
              <a:gd name="connsiteY7" fmla="*/ 0 h 17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6351" h="1795750">
                <a:moveTo>
                  <a:pt x="1517204" y="0"/>
                </a:moveTo>
                <a:cubicBezTo>
                  <a:pt x="1674316" y="0"/>
                  <a:pt x="1825850" y="23881"/>
                  <a:pt x="1968374" y="68211"/>
                </a:cubicBezTo>
                <a:lnTo>
                  <a:pt x="2046351" y="96751"/>
                </a:lnTo>
                <a:lnTo>
                  <a:pt x="2046351" y="1795750"/>
                </a:lnTo>
                <a:lnTo>
                  <a:pt x="26670" y="1795750"/>
                </a:lnTo>
                <a:lnTo>
                  <a:pt x="7833" y="1672328"/>
                </a:lnTo>
                <a:cubicBezTo>
                  <a:pt x="2653" y="1621325"/>
                  <a:pt x="0" y="1569574"/>
                  <a:pt x="0" y="1517203"/>
                </a:cubicBezTo>
                <a:cubicBezTo>
                  <a:pt x="0" y="679275"/>
                  <a:pt x="679275" y="0"/>
                  <a:pt x="1517204" y="0"/>
                </a:cubicBezTo>
                <a:close/>
              </a:path>
            </a:pathLst>
          </a:cu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B973C76E-BE95-423A-B946-932F04A0EB0D}"/>
              </a:ext>
            </a:extLst>
          </p:cNvPr>
          <p:cNvSpPr/>
          <p:nvPr/>
        </p:nvSpPr>
        <p:spPr>
          <a:xfrm>
            <a:off x="2825629" y="-7475"/>
            <a:ext cx="2273254" cy="824657"/>
          </a:xfrm>
          <a:custGeom>
            <a:avLst/>
            <a:gdLst>
              <a:gd name="connsiteX0" fmla="*/ 0 w 2273254"/>
              <a:gd name="connsiteY0" fmla="*/ 0 h 824657"/>
              <a:gd name="connsiteX1" fmla="*/ 2273254 w 2273254"/>
              <a:gd name="connsiteY1" fmla="*/ 0 h 824657"/>
              <a:gd name="connsiteX2" fmla="*/ 2245407 w 2273254"/>
              <a:gd name="connsiteY2" fmla="*/ 89708 h 824657"/>
              <a:gd name="connsiteX3" fmla="*/ 1136627 w 2273254"/>
              <a:gd name="connsiteY3" fmla="*/ 824657 h 824657"/>
              <a:gd name="connsiteX4" fmla="*/ 27847 w 2273254"/>
              <a:gd name="connsiteY4" fmla="*/ 89708 h 82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3254" h="824657">
                <a:moveTo>
                  <a:pt x="0" y="0"/>
                </a:moveTo>
                <a:lnTo>
                  <a:pt x="2273254" y="0"/>
                </a:lnTo>
                <a:lnTo>
                  <a:pt x="2245407" y="89708"/>
                </a:lnTo>
                <a:cubicBezTo>
                  <a:pt x="2062730" y="521607"/>
                  <a:pt x="1635069" y="824657"/>
                  <a:pt x="1136627" y="824657"/>
                </a:cubicBezTo>
                <a:cubicBezTo>
                  <a:pt x="638185" y="824657"/>
                  <a:pt x="210525" y="521607"/>
                  <a:pt x="27847" y="89708"/>
                </a:cubicBezTo>
                <a:close/>
              </a:path>
            </a:pathLst>
          </a:custGeom>
          <a:noFill/>
          <a:ln w="6350">
            <a:solidFill>
              <a:srgbClr val="2F56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0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2E26-9087-48C3-AF2D-B27A41AB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732402"/>
            <a:ext cx="4930924" cy="553998"/>
          </a:xfrm>
        </p:spPr>
        <p:txBody>
          <a:bodyPr wrap="square" lIns="0" tIns="0" rIns="0" bIns="0">
            <a:spAutoFit/>
          </a:bodyPr>
          <a:lstStyle/>
          <a:p>
            <a:pPr algn="r" rtl="1"/>
            <a:r>
              <a:rPr lang="fa-IR" dirty="0" smtClean="0">
                <a:latin typeface="Segoe UI" panose="020B0502040204020203" pitchFamily="34" charset="0"/>
                <a:cs typeface="Segoe UI" panose="020B0502040204020203" pitchFamily="34" charset="0"/>
              </a:rPr>
              <a:t>خودرو های هوشمند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91A31C-61C9-46A4-9E18-4A2B3D56F38E}"/>
              </a:ext>
            </a:extLst>
          </p:cNvPr>
          <p:cNvSpPr/>
          <p:nvPr/>
        </p:nvSpPr>
        <p:spPr>
          <a:xfrm>
            <a:off x="483870" y="6028714"/>
            <a:ext cx="11231880" cy="28294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F56D1"/>
              </a:gs>
              <a:gs pos="100000">
                <a:srgbClr val="223F9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4E636-6835-4837-A2C3-4B8295F2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E42EC74-B4E0-4CBA-A377-E18D92BE92E9}"/>
              </a:ext>
            </a:extLst>
          </p:cNvPr>
          <p:cNvGrpSpPr/>
          <p:nvPr/>
        </p:nvGrpSpPr>
        <p:grpSpPr>
          <a:xfrm>
            <a:off x="3741325" y="4249362"/>
            <a:ext cx="4119692" cy="1779352"/>
            <a:chOff x="7402513" y="3024188"/>
            <a:chExt cx="360363" cy="176213"/>
          </a:xfrm>
          <a:solidFill>
            <a:schemeClr val="accent1"/>
          </a:solidFill>
        </p:grpSpPr>
        <p:sp>
          <p:nvSpPr>
            <p:cNvPr id="287" name="Freeform 60">
              <a:extLst>
                <a:ext uri="{FF2B5EF4-FFF2-40B4-BE49-F238E27FC236}">
                  <a16:creationId xmlns:a16="http://schemas.microsoft.com/office/drawing/2014/main" id="{4144C777-E316-4314-9C02-A254E49463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2513" y="3024188"/>
              <a:ext cx="360363" cy="149225"/>
            </a:xfrm>
            <a:custGeom>
              <a:avLst/>
              <a:gdLst>
                <a:gd name="T0" fmla="*/ 94 w 96"/>
                <a:gd name="T1" fmla="*/ 36 h 40"/>
                <a:gd name="T2" fmla="*/ 92 w 96"/>
                <a:gd name="T3" fmla="*/ 36 h 40"/>
                <a:gd name="T4" fmla="*/ 92 w 96"/>
                <a:gd name="T5" fmla="*/ 24 h 40"/>
                <a:gd name="T6" fmla="*/ 84 w 96"/>
                <a:gd name="T7" fmla="*/ 16 h 40"/>
                <a:gd name="T8" fmla="*/ 79 w 96"/>
                <a:gd name="T9" fmla="*/ 16 h 40"/>
                <a:gd name="T10" fmla="*/ 72 w 96"/>
                <a:gd name="T11" fmla="*/ 1 h 40"/>
                <a:gd name="T12" fmla="*/ 70 w 96"/>
                <a:gd name="T13" fmla="*/ 0 h 40"/>
                <a:gd name="T14" fmla="*/ 32 w 96"/>
                <a:gd name="T15" fmla="*/ 0 h 40"/>
                <a:gd name="T16" fmla="*/ 30 w 96"/>
                <a:gd name="T17" fmla="*/ 1 h 40"/>
                <a:gd name="T18" fmla="*/ 23 w 96"/>
                <a:gd name="T19" fmla="*/ 16 h 40"/>
                <a:gd name="T20" fmla="*/ 8 w 96"/>
                <a:gd name="T21" fmla="*/ 16 h 40"/>
                <a:gd name="T22" fmla="*/ 0 w 96"/>
                <a:gd name="T23" fmla="*/ 24 h 40"/>
                <a:gd name="T24" fmla="*/ 0 w 96"/>
                <a:gd name="T25" fmla="*/ 38 h 40"/>
                <a:gd name="T26" fmla="*/ 2 w 96"/>
                <a:gd name="T27" fmla="*/ 40 h 40"/>
                <a:gd name="T28" fmla="*/ 7 w 96"/>
                <a:gd name="T29" fmla="*/ 40 h 40"/>
                <a:gd name="T30" fmla="*/ 7 w 96"/>
                <a:gd name="T31" fmla="*/ 38 h 40"/>
                <a:gd name="T32" fmla="*/ 18 w 96"/>
                <a:gd name="T33" fmla="*/ 27 h 40"/>
                <a:gd name="T34" fmla="*/ 29 w 96"/>
                <a:gd name="T35" fmla="*/ 38 h 40"/>
                <a:gd name="T36" fmla="*/ 29 w 96"/>
                <a:gd name="T37" fmla="*/ 40 h 40"/>
                <a:gd name="T38" fmla="*/ 63 w 96"/>
                <a:gd name="T39" fmla="*/ 40 h 40"/>
                <a:gd name="T40" fmla="*/ 63 w 96"/>
                <a:gd name="T41" fmla="*/ 38 h 40"/>
                <a:gd name="T42" fmla="*/ 74 w 96"/>
                <a:gd name="T43" fmla="*/ 27 h 40"/>
                <a:gd name="T44" fmla="*/ 85 w 96"/>
                <a:gd name="T45" fmla="*/ 38 h 40"/>
                <a:gd name="T46" fmla="*/ 85 w 96"/>
                <a:gd name="T47" fmla="*/ 40 h 40"/>
                <a:gd name="T48" fmla="*/ 94 w 96"/>
                <a:gd name="T49" fmla="*/ 40 h 40"/>
                <a:gd name="T50" fmla="*/ 96 w 96"/>
                <a:gd name="T51" fmla="*/ 38 h 40"/>
                <a:gd name="T52" fmla="*/ 94 w 96"/>
                <a:gd name="T53" fmla="*/ 36 h 40"/>
                <a:gd name="T54" fmla="*/ 42 w 96"/>
                <a:gd name="T55" fmla="*/ 12 h 40"/>
                <a:gd name="T56" fmla="*/ 39 w 96"/>
                <a:gd name="T57" fmla="*/ 12 h 40"/>
                <a:gd name="T58" fmla="*/ 36 w 96"/>
                <a:gd name="T59" fmla="*/ 19 h 40"/>
                <a:gd name="T60" fmla="*/ 34 w 96"/>
                <a:gd name="T61" fmla="*/ 20 h 40"/>
                <a:gd name="T62" fmla="*/ 33 w 96"/>
                <a:gd name="T63" fmla="*/ 20 h 40"/>
                <a:gd name="T64" fmla="*/ 32 w 96"/>
                <a:gd name="T65" fmla="*/ 17 h 40"/>
                <a:gd name="T66" fmla="*/ 36 w 96"/>
                <a:gd name="T67" fmla="*/ 9 h 40"/>
                <a:gd name="T68" fmla="*/ 38 w 96"/>
                <a:gd name="T69" fmla="*/ 8 h 40"/>
                <a:gd name="T70" fmla="*/ 42 w 96"/>
                <a:gd name="T71" fmla="*/ 8 h 40"/>
                <a:gd name="T72" fmla="*/ 44 w 96"/>
                <a:gd name="T73" fmla="*/ 10 h 40"/>
                <a:gd name="T74" fmla="*/ 42 w 96"/>
                <a:gd name="T75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" h="40">
                  <a:moveTo>
                    <a:pt x="94" y="36"/>
                  </a:moveTo>
                  <a:cubicBezTo>
                    <a:pt x="92" y="36"/>
                    <a:pt x="92" y="36"/>
                    <a:pt x="92" y="36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0"/>
                    <a:pt x="88" y="16"/>
                    <a:pt x="84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1" y="0"/>
                    <a:pt x="30" y="1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20"/>
                    <a:pt x="0" y="24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39"/>
                    <a:pt x="7" y="39"/>
                    <a:pt x="7" y="38"/>
                  </a:cubicBezTo>
                  <a:cubicBezTo>
                    <a:pt x="7" y="32"/>
                    <a:pt x="12" y="27"/>
                    <a:pt x="18" y="27"/>
                  </a:cubicBezTo>
                  <a:cubicBezTo>
                    <a:pt x="24" y="27"/>
                    <a:pt x="29" y="32"/>
                    <a:pt x="29" y="38"/>
                  </a:cubicBezTo>
                  <a:cubicBezTo>
                    <a:pt x="29" y="39"/>
                    <a:pt x="29" y="39"/>
                    <a:pt x="29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8"/>
                  </a:cubicBezTo>
                  <a:cubicBezTo>
                    <a:pt x="63" y="32"/>
                    <a:pt x="68" y="27"/>
                    <a:pt x="74" y="27"/>
                  </a:cubicBezTo>
                  <a:cubicBezTo>
                    <a:pt x="80" y="27"/>
                    <a:pt x="85" y="32"/>
                    <a:pt x="85" y="38"/>
                  </a:cubicBezTo>
                  <a:cubicBezTo>
                    <a:pt x="85" y="39"/>
                    <a:pt x="85" y="39"/>
                    <a:pt x="85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5" y="40"/>
                    <a:pt x="96" y="39"/>
                    <a:pt x="96" y="38"/>
                  </a:cubicBezTo>
                  <a:cubicBezTo>
                    <a:pt x="96" y="37"/>
                    <a:pt x="95" y="36"/>
                    <a:pt x="94" y="36"/>
                  </a:cubicBezTo>
                  <a:close/>
                  <a:moveTo>
                    <a:pt x="42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20"/>
                    <a:pt x="35" y="20"/>
                    <a:pt x="34" y="20"/>
                  </a:cubicBezTo>
                  <a:cubicBezTo>
                    <a:pt x="34" y="20"/>
                    <a:pt x="33" y="20"/>
                    <a:pt x="33" y="20"/>
                  </a:cubicBezTo>
                  <a:cubicBezTo>
                    <a:pt x="32" y="19"/>
                    <a:pt x="32" y="18"/>
                    <a:pt x="32" y="1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7" y="8"/>
                    <a:pt x="37" y="8"/>
                    <a:pt x="38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3" y="8"/>
                    <a:pt x="44" y="9"/>
                    <a:pt x="44" y="10"/>
                  </a:cubicBezTo>
                  <a:cubicBezTo>
                    <a:pt x="44" y="11"/>
                    <a:pt x="43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8" name="Oval 61">
              <a:extLst>
                <a:ext uri="{FF2B5EF4-FFF2-40B4-BE49-F238E27FC236}">
                  <a16:creationId xmlns:a16="http://schemas.microsoft.com/office/drawing/2014/main" id="{DD549989-7334-4D68-84AA-5B9B1E4A4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850" y="3132138"/>
              <a:ext cx="66675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9" name="Oval 62">
              <a:extLst>
                <a:ext uri="{FF2B5EF4-FFF2-40B4-BE49-F238E27FC236}">
                  <a16:creationId xmlns:a16="http://schemas.microsoft.com/office/drawing/2014/main" id="{2026A467-B66F-4285-B091-84A782595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132138"/>
              <a:ext cx="68263" cy="682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90" name="Freeform 154">
            <a:extLst>
              <a:ext uri="{FF2B5EF4-FFF2-40B4-BE49-F238E27FC236}">
                <a16:creationId xmlns:a16="http://schemas.microsoft.com/office/drawing/2014/main" id="{B20A2F31-35F0-407A-B0F5-0DEF527E03D6}"/>
              </a:ext>
            </a:extLst>
          </p:cNvPr>
          <p:cNvSpPr>
            <a:spLocks/>
          </p:cNvSpPr>
          <p:nvPr/>
        </p:nvSpPr>
        <p:spPr bwMode="auto">
          <a:xfrm>
            <a:off x="5383721" y="3367377"/>
            <a:ext cx="1039782" cy="213264"/>
          </a:xfrm>
          <a:custGeom>
            <a:avLst/>
            <a:gdLst>
              <a:gd name="T0" fmla="*/ 23 w 45"/>
              <a:gd name="T1" fmla="*/ 0 h 14"/>
              <a:gd name="T2" fmla="*/ 2 w 45"/>
              <a:gd name="T3" fmla="*/ 8 h 14"/>
              <a:gd name="T4" fmla="*/ 2 w 45"/>
              <a:gd name="T5" fmla="*/ 13 h 14"/>
              <a:gd name="T6" fmla="*/ 6 w 45"/>
              <a:gd name="T7" fmla="*/ 13 h 14"/>
              <a:gd name="T8" fmla="*/ 23 w 45"/>
              <a:gd name="T9" fmla="*/ 7 h 14"/>
              <a:gd name="T10" fmla="*/ 39 w 45"/>
              <a:gd name="T11" fmla="*/ 13 h 14"/>
              <a:gd name="T12" fmla="*/ 43 w 45"/>
              <a:gd name="T13" fmla="*/ 13 h 14"/>
              <a:gd name="T14" fmla="*/ 43 w 45"/>
              <a:gd name="T15" fmla="*/ 8 h 14"/>
              <a:gd name="T16" fmla="*/ 23 w 45"/>
              <a:gd name="T1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14">
                <a:moveTo>
                  <a:pt x="23" y="0"/>
                </a:moveTo>
                <a:cubicBezTo>
                  <a:pt x="14" y="0"/>
                  <a:pt x="7" y="3"/>
                  <a:pt x="2" y="8"/>
                </a:cubicBezTo>
                <a:cubicBezTo>
                  <a:pt x="0" y="10"/>
                  <a:pt x="0" y="12"/>
                  <a:pt x="2" y="13"/>
                </a:cubicBezTo>
                <a:cubicBezTo>
                  <a:pt x="3" y="14"/>
                  <a:pt x="5" y="14"/>
                  <a:pt x="6" y="13"/>
                </a:cubicBezTo>
                <a:cubicBezTo>
                  <a:pt x="10" y="9"/>
                  <a:pt x="16" y="7"/>
                  <a:pt x="23" y="7"/>
                </a:cubicBezTo>
                <a:cubicBezTo>
                  <a:pt x="29" y="7"/>
                  <a:pt x="35" y="9"/>
                  <a:pt x="39" y="13"/>
                </a:cubicBezTo>
                <a:cubicBezTo>
                  <a:pt x="40" y="14"/>
                  <a:pt x="42" y="14"/>
                  <a:pt x="43" y="13"/>
                </a:cubicBezTo>
                <a:cubicBezTo>
                  <a:pt x="45" y="12"/>
                  <a:pt x="45" y="10"/>
                  <a:pt x="43" y="8"/>
                </a:cubicBezTo>
                <a:cubicBezTo>
                  <a:pt x="38" y="3"/>
                  <a:pt x="31" y="0"/>
                  <a:pt x="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Freeform 154">
            <a:extLst>
              <a:ext uri="{FF2B5EF4-FFF2-40B4-BE49-F238E27FC236}">
                <a16:creationId xmlns:a16="http://schemas.microsoft.com/office/drawing/2014/main" id="{B20A2F31-35F0-407A-B0F5-0DEF527E03D6}"/>
              </a:ext>
            </a:extLst>
          </p:cNvPr>
          <p:cNvSpPr>
            <a:spLocks/>
          </p:cNvSpPr>
          <p:nvPr/>
        </p:nvSpPr>
        <p:spPr bwMode="auto">
          <a:xfrm>
            <a:off x="5582709" y="3562858"/>
            <a:ext cx="660400" cy="182031"/>
          </a:xfrm>
          <a:custGeom>
            <a:avLst/>
            <a:gdLst>
              <a:gd name="T0" fmla="*/ 23 w 45"/>
              <a:gd name="T1" fmla="*/ 0 h 14"/>
              <a:gd name="T2" fmla="*/ 2 w 45"/>
              <a:gd name="T3" fmla="*/ 8 h 14"/>
              <a:gd name="T4" fmla="*/ 2 w 45"/>
              <a:gd name="T5" fmla="*/ 13 h 14"/>
              <a:gd name="T6" fmla="*/ 6 w 45"/>
              <a:gd name="T7" fmla="*/ 13 h 14"/>
              <a:gd name="T8" fmla="*/ 23 w 45"/>
              <a:gd name="T9" fmla="*/ 7 h 14"/>
              <a:gd name="T10" fmla="*/ 39 w 45"/>
              <a:gd name="T11" fmla="*/ 13 h 14"/>
              <a:gd name="T12" fmla="*/ 43 w 45"/>
              <a:gd name="T13" fmla="*/ 13 h 14"/>
              <a:gd name="T14" fmla="*/ 43 w 45"/>
              <a:gd name="T15" fmla="*/ 8 h 14"/>
              <a:gd name="T16" fmla="*/ 23 w 45"/>
              <a:gd name="T1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14">
                <a:moveTo>
                  <a:pt x="23" y="0"/>
                </a:moveTo>
                <a:cubicBezTo>
                  <a:pt x="14" y="0"/>
                  <a:pt x="7" y="3"/>
                  <a:pt x="2" y="8"/>
                </a:cubicBezTo>
                <a:cubicBezTo>
                  <a:pt x="0" y="10"/>
                  <a:pt x="0" y="12"/>
                  <a:pt x="2" y="13"/>
                </a:cubicBezTo>
                <a:cubicBezTo>
                  <a:pt x="3" y="14"/>
                  <a:pt x="5" y="14"/>
                  <a:pt x="6" y="13"/>
                </a:cubicBezTo>
                <a:cubicBezTo>
                  <a:pt x="10" y="9"/>
                  <a:pt x="16" y="7"/>
                  <a:pt x="23" y="7"/>
                </a:cubicBezTo>
                <a:cubicBezTo>
                  <a:pt x="29" y="7"/>
                  <a:pt x="35" y="9"/>
                  <a:pt x="39" y="13"/>
                </a:cubicBezTo>
                <a:cubicBezTo>
                  <a:pt x="40" y="14"/>
                  <a:pt x="42" y="14"/>
                  <a:pt x="43" y="13"/>
                </a:cubicBezTo>
                <a:cubicBezTo>
                  <a:pt x="45" y="12"/>
                  <a:pt x="45" y="10"/>
                  <a:pt x="43" y="8"/>
                </a:cubicBezTo>
                <a:cubicBezTo>
                  <a:pt x="38" y="3"/>
                  <a:pt x="31" y="0"/>
                  <a:pt x="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Freeform 154">
            <a:extLst>
              <a:ext uri="{FF2B5EF4-FFF2-40B4-BE49-F238E27FC236}">
                <a16:creationId xmlns:a16="http://schemas.microsoft.com/office/drawing/2014/main" id="{B20A2F31-35F0-407A-B0F5-0DEF527E03D6}"/>
              </a:ext>
            </a:extLst>
          </p:cNvPr>
          <p:cNvSpPr>
            <a:spLocks/>
          </p:cNvSpPr>
          <p:nvPr/>
        </p:nvSpPr>
        <p:spPr bwMode="auto">
          <a:xfrm>
            <a:off x="5257346" y="3163057"/>
            <a:ext cx="1311126" cy="222853"/>
          </a:xfrm>
          <a:custGeom>
            <a:avLst/>
            <a:gdLst>
              <a:gd name="T0" fmla="*/ 23 w 45"/>
              <a:gd name="T1" fmla="*/ 0 h 14"/>
              <a:gd name="T2" fmla="*/ 2 w 45"/>
              <a:gd name="T3" fmla="*/ 8 h 14"/>
              <a:gd name="T4" fmla="*/ 2 w 45"/>
              <a:gd name="T5" fmla="*/ 13 h 14"/>
              <a:gd name="T6" fmla="*/ 6 w 45"/>
              <a:gd name="T7" fmla="*/ 13 h 14"/>
              <a:gd name="T8" fmla="*/ 23 w 45"/>
              <a:gd name="T9" fmla="*/ 7 h 14"/>
              <a:gd name="T10" fmla="*/ 39 w 45"/>
              <a:gd name="T11" fmla="*/ 13 h 14"/>
              <a:gd name="T12" fmla="*/ 43 w 45"/>
              <a:gd name="T13" fmla="*/ 13 h 14"/>
              <a:gd name="T14" fmla="*/ 43 w 45"/>
              <a:gd name="T15" fmla="*/ 8 h 14"/>
              <a:gd name="T16" fmla="*/ 23 w 45"/>
              <a:gd name="T1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14">
                <a:moveTo>
                  <a:pt x="23" y="0"/>
                </a:moveTo>
                <a:cubicBezTo>
                  <a:pt x="14" y="0"/>
                  <a:pt x="7" y="3"/>
                  <a:pt x="2" y="8"/>
                </a:cubicBezTo>
                <a:cubicBezTo>
                  <a:pt x="0" y="10"/>
                  <a:pt x="0" y="12"/>
                  <a:pt x="2" y="13"/>
                </a:cubicBezTo>
                <a:cubicBezTo>
                  <a:pt x="3" y="14"/>
                  <a:pt x="5" y="14"/>
                  <a:pt x="6" y="13"/>
                </a:cubicBezTo>
                <a:cubicBezTo>
                  <a:pt x="10" y="9"/>
                  <a:pt x="16" y="7"/>
                  <a:pt x="23" y="7"/>
                </a:cubicBezTo>
                <a:cubicBezTo>
                  <a:pt x="29" y="7"/>
                  <a:pt x="35" y="9"/>
                  <a:pt x="39" y="13"/>
                </a:cubicBezTo>
                <a:cubicBezTo>
                  <a:pt x="40" y="14"/>
                  <a:pt x="42" y="14"/>
                  <a:pt x="43" y="13"/>
                </a:cubicBezTo>
                <a:cubicBezTo>
                  <a:pt x="45" y="12"/>
                  <a:pt x="45" y="10"/>
                  <a:pt x="43" y="8"/>
                </a:cubicBezTo>
                <a:cubicBezTo>
                  <a:pt x="38" y="3"/>
                  <a:pt x="31" y="0"/>
                  <a:pt x="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A2ED1736-84EC-441E-A506-88DE2541AECF}"/>
              </a:ext>
            </a:extLst>
          </p:cNvPr>
          <p:cNvSpPr/>
          <p:nvPr/>
        </p:nvSpPr>
        <p:spPr>
          <a:xfrm>
            <a:off x="5801171" y="3740572"/>
            <a:ext cx="217135" cy="213732"/>
          </a:xfrm>
          <a:prstGeom prst="ellips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smart-automobi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9400"/>
            <a:ext cx="12192000" cy="53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74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0" grpId="0" animBg="1"/>
      <p:bldP spid="292" grpId="0" animBg="1"/>
      <p:bldP spid="293" grpId="0" animBg="1"/>
      <p:bldP spid="2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C06D-9D4B-4427-BC66-B59CB99B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latin typeface="Segoe UI" panose="020B0502040204020203" pitchFamily="34" charset="0"/>
                <a:cs typeface="Segoe UI" panose="020B0502040204020203" pitchFamily="34" charset="0"/>
              </a:rPr>
              <a:t>توزیع و تولید کارآمد انرژی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DB2AFF8A-2286-43C4-83DE-C5CBF3BCB356}"/>
              </a:ext>
            </a:extLst>
          </p:cNvPr>
          <p:cNvSpPr/>
          <p:nvPr/>
        </p:nvSpPr>
        <p:spPr>
          <a:xfrm>
            <a:off x="457200" y="2605498"/>
            <a:ext cx="2293143" cy="371910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23F99"/>
          </a:solidFill>
          <a:ln w="6350">
            <a:solidFill>
              <a:srgbClr val="223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1F397F49-61F8-4B0C-99F3-2688F5C4CE3E}"/>
              </a:ext>
            </a:extLst>
          </p:cNvPr>
          <p:cNvSpPr/>
          <p:nvPr/>
        </p:nvSpPr>
        <p:spPr>
          <a:xfrm flipV="1">
            <a:off x="3454929" y="1395822"/>
            <a:ext cx="2293143" cy="371910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23F99"/>
          </a:solidFill>
          <a:ln w="6350">
            <a:solidFill>
              <a:srgbClr val="223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9123A1-1126-4C26-82B1-91A146C71456}"/>
              </a:ext>
            </a:extLst>
          </p:cNvPr>
          <p:cNvGrpSpPr/>
          <p:nvPr/>
        </p:nvGrpSpPr>
        <p:grpSpPr>
          <a:xfrm>
            <a:off x="654759" y="3588521"/>
            <a:ext cx="1961441" cy="2201221"/>
            <a:chOff x="654759" y="5032756"/>
            <a:chExt cx="1821033" cy="113986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10681F-4E2A-4C75-9955-E927657EAEC2}"/>
                </a:ext>
              </a:extLst>
            </p:cNvPr>
            <p:cNvSpPr txBox="1"/>
            <p:nvPr/>
          </p:nvSpPr>
          <p:spPr>
            <a:xfrm>
              <a:off x="654759" y="5614803"/>
              <a:ext cx="1821033" cy="5578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a-IR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یک سیستم انتقال هوشمند می‌تواند مسیر دیگری را برای تامین برق منطقه خاموشی شهر تا رفع عیب تعیین کند.</a:t>
              </a:r>
              <a:endPara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CB6D80-2821-4FFF-9A09-05E10C10C1E2}"/>
                </a:ext>
              </a:extLst>
            </p:cNvPr>
            <p:cNvSpPr txBox="1"/>
            <p:nvPr/>
          </p:nvSpPr>
          <p:spPr>
            <a:xfrm>
              <a:off x="654759" y="5032756"/>
              <a:ext cx="1821033" cy="25500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a-IR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مسیریابی مجدد و بازیابی عرضه</a:t>
              </a:r>
            </a:p>
          </p:txBody>
        </p:sp>
      </p:grp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2CD50579-4498-467F-A6F6-E64DCEDC1592}"/>
              </a:ext>
            </a:extLst>
          </p:cNvPr>
          <p:cNvSpPr/>
          <p:nvPr/>
        </p:nvSpPr>
        <p:spPr>
          <a:xfrm>
            <a:off x="6452658" y="2605498"/>
            <a:ext cx="2293143" cy="371910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23F99"/>
          </a:solidFill>
          <a:ln w="6350">
            <a:solidFill>
              <a:srgbClr val="223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006454-75A3-4FB7-AFF6-43B473DEA26F}"/>
              </a:ext>
            </a:extLst>
          </p:cNvPr>
          <p:cNvGrpSpPr/>
          <p:nvPr/>
        </p:nvGrpSpPr>
        <p:grpSpPr>
          <a:xfrm>
            <a:off x="6688713" y="3597001"/>
            <a:ext cx="1821033" cy="2373086"/>
            <a:chOff x="654759" y="4914036"/>
            <a:chExt cx="1821033" cy="134637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196D2B-FE9C-4BE3-87F8-346A4D2CF42A}"/>
                </a:ext>
              </a:extLst>
            </p:cNvPr>
            <p:cNvSpPr txBox="1"/>
            <p:nvPr/>
          </p:nvSpPr>
          <p:spPr>
            <a:xfrm>
              <a:off x="654759" y="5527016"/>
              <a:ext cx="1821033" cy="73339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a-IR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شبکه های هوشمند حامل قابلیت های اینترنت اشیا شبکه ای را تشکیل می دهند که به ارائه دهندگان برق اجازه می دهد تا جریان برق را ردیابی کنند.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04618A-B8F6-46EC-AF63-76FAF7B3D55E}"/>
                </a:ext>
              </a:extLst>
            </p:cNvPr>
            <p:cNvSpPr txBox="1"/>
            <p:nvPr/>
          </p:nvSpPr>
          <p:spPr>
            <a:xfrm>
              <a:off x="654759" y="4914036"/>
              <a:ext cx="1821033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a-IR" sz="1600" b="1" dirty="0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تشخیص سرقت و </a:t>
              </a:r>
              <a:r>
                <a:rPr lang="fa-IR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صورتحساب</a:t>
              </a:r>
              <a:r>
                <a:rPr lang="fa-IR" sz="1600" b="1" dirty="0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 پویا</a:t>
              </a:r>
              <a:endParaRPr lang="en-US" sz="16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827F8C-853D-444F-A3AD-828E43C601F8}"/>
              </a:ext>
            </a:extLst>
          </p:cNvPr>
          <p:cNvGrpSpPr/>
          <p:nvPr/>
        </p:nvGrpSpPr>
        <p:grpSpPr>
          <a:xfrm>
            <a:off x="3688074" y="1731308"/>
            <a:ext cx="1821033" cy="2454606"/>
            <a:chOff x="654759" y="5036082"/>
            <a:chExt cx="1821033" cy="12379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BB9FAB-34F9-47A7-B499-A81F9332CCD5}"/>
                </a:ext>
              </a:extLst>
            </p:cNvPr>
            <p:cNvSpPr txBox="1"/>
            <p:nvPr/>
          </p:nvSpPr>
          <p:spPr>
            <a:xfrm>
              <a:off x="654759" y="5513426"/>
              <a:ext cx="1821033" cy="7605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a-IR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اینترنت اشیا از یک سیستم انتقال هوشمند استفاده می کند و امکان سوئیچینگ خودکار بین منبع تغذیه غیر قابل تجدید و تجدیدپذیر را فراهم می کند.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0F1807-048E-4024-AF40-48C4A0102A86}"/>
                </a:ext>
              </a:extLst>
            </p:cNvPr>
            <p:cNvSpPr txBox="1"/>
            <p:nvPr/>
          </p:nvSpPr>
          <p:spPr>
            <a:xfrm>
              <a:off x="654759" y="5036082"/>
              <a:ext cx="1821033" cy="24835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a-IR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مدیریت انرژی های </a:t>
              </a:r>
              <a:r>
                <a:rPr lang="fa-IR" sz="16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تجدید پذیر</a:t>
              </a:r>
              <a:endPara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D5D52C0E-D2E8-4766-A585-724C601882D6}"/>
              </a:ext>
            </a:extLst>
          </p:cNvPr>
          <p:cNvSpPr/>
          <p:nvPr/>
        </p:nvSpPr>
        <p:spPr>
          <a:xfrm flipV="1">
            <a:off x="9450387" y="1395822"/>
            <a:ext cx="2293143" cy="371910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23F99"/>
          </a:solidFill>
          <a:ln w="6350">
            <a:solidFill>
              <a:srgbClr val="223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97E711-0864-439C-BA4D-C7152AE84B82}"/>
              </a:ext>
            </a:extLst>
          </p:cNvPr>
          <p:cNvGrpSpPr/>
          <p:nvPr/>
        </p:nvGrpSpPr>
        <p:grpSpPr>
          <a:xfrm>
            <a:off x="9686442" y="1858643"/>
            <a:ext cx="1821033" cy="2212478"/>
            <a:chOff x="654759" y="5037147"/>
            <a:chExt cx="1821033" cy="121006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FBE927-8AF2-4D95-854A-5080730BCD13}"/>
                </a:ext>
              </a:extLst>
            </p:cNvPr>
            <p:cNvSpPr txBox="1"/>
            <p:nvPr/>
          </p:nvSpPr>
          <p:spPr>
            <a:xfrm>
              <a:off x="654759" y="5540218"/>
              <a:ext cx="1821033" cy="70699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a-IR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حسگرهای تعبیه شده اینترنت اشیا به شرکت ها اجازه می دهد تا عملکرد نیروگاه ها و سایر دارایی ها مانند ترانسفورماتورها را ردیابی کنند.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B45852-43BB-4256-BE72-16AA24107B72}"/>
                </a:ext>
              </a:extLst>
            </p:cNvPr>
            <p:cNvSpPr txBox="1"/>
            <p:nvPr/>
          </p:nvSpPr>
          <p:spPr>
            <a:xfrm>
              <a:off x="654759" y="5037147"/>
              <a:ext cx="1821033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fa-IR" sz="1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مدیریت </a:t>
              </a:r>
              <a:r>
                <a:rPr lang="fa-IR" sz="1600" b="1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تجهیزات</a:t>
              </a:r>
              <a:endParaRPr lang="fa-I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DCA74C-6583-4552-97F9-CA2998FD988A}"/>
              </a:ext>
            </a:extLst>
          </p:cNvPr>
          <p:cNvGrpSpPr/>
          <p:nvPr/>
        </p:nvGrpSpPr>
        <p:grpSpPr>
          <a:xfrm>
            <a:off x="2750342" y="1051346"/>
            <a:ext cx="705117" cy="3234904"/>
            <a:chOff x="2750342" y="1051346"/>
            <a:chExt cx="705117" cy="3234904"/>
          </a:xfrm>
        </p:grpSpPr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CD43204C-1436-4A50-B864-4E7EE7740075}"/>
                </a:ext>
              </a:extLst>
            </p:cNvPr>
            <p:cNvSpPr/>
            <p:nvPr/>
          </p:nvSpPr>
          <p:spPr>
            <a:xfrm>
              <a:off x="2750342" y="1051346"/>
              <a:ext cx="705117" cy="705117"/>
            </a:xfrm>
            <a:prstGeom prst="arc">
              <a:avLst>
                <a:gd name="adj1" fmla="val 10763556"/>
                <a:gd name="adj2" fmla="val 0"/>
              </a:avLst>
            </a:prstGeom>
            <a:ln>
              <a:solidFill>
                <a:srgbClr val="223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914DA5B-1360-4552-AD71-1AE6CFEC1513}"/>
                </a:ext>
              </a:extLst>
            </p:cNvPr>
            <p:cNvCxnSpPr>
              <a:cxnSpLocks/>
            </p:cNvCxnSpPr>
            <p:nvPr/>
          </p:nvCxnSpPr>
          <p:spPr>
            <a:xfrm>
              <a:off x="2750342" y="1394644"/>
              <a:ext cx="0" cy="2891606"/>
            </a:xfrm>
            <a:prstGeom prst="line">
              <a:avLst/>
            </a:prstGeom>
            <a:ln>
              <a:solidFill>
                <a:srgbClr val="223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A748AF-617E-47A3-AE8E-F9B81513C738}"/>
              </a:ext>
            </a:extLst>
          </p:cNvPr>
          <p:cNvGrpSpPr/>
          <p:nvPr/>
        </p:nvGrpSpPr>
        <p:grpSpPr>
          <a:xfrm>
            <a:off x="8745536" y="1051346"/>
            <a:ext cx="705117" cy="3234904"/>
            <a:chOff x="2750342" y="1051346"/>
            <a:chExt cx="705117" cy="3234904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D0C8266A-BD3F-4B48-A2B5-19F013DD4DED}"/>
                </a:ext>
              </a:extLst>
            </p:cNvPr>
            <p:cNvSpPr/>
            <p:nvPr/>
          </p:nvSpPr>
          <p:spPr>
            <a:xfrm>
              <a:off x="2750342" y="1051346"/>
              <a:ext cx="705117" cy="705117"/>
            </a:xfrm>
            <a:prstGeom prst="arc">
              <a:avLst>
                <a:gd name="adj1" fmla="val 10763556"/>
                <a:gd name="adj2" fmla="val 0"/>
              </a:avLst>
            </a:prstGeom>
            <a:ln>
              <a:solidFill>
                <a:srgbClr val="223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EE5B580-823A-4BB9-9FEC-A7D304160F20}"/>
                </a:ext>
              </a:extLst>
            </p:cNvPr>
            <p:cNvCxnSpPr>
              <a:cxnSpLocks/>
            </p:cNvCxnSpPr>
            <p:nvPr/>
          </p:nvCxnSpPr>
          <p:spPr>
            <a:xfrm>
              <a:off x="2750342" y="1394644"/>
              <a:ext cx="0" cy="2891606"/>
            </a:xfrm>
            <a:prstGeom prst="line">
              <a:avLst/>
            </a:prstGeom>
            <a:ln>
              <a:solidFill>
                <a:srgbClr val="223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F367CD4-B34B-43EC-91BC-4F2D2D2B8536}"/>
              </a:ext>
            </a:extLst>
          </p:cNvPr>
          <p:cNvGrpSpPr/>
          <p:nvPr/>
        </p:nvGrpSpPr>
        <p:grpSpPr>
          <a:xfrm flipV="1">
            <a:off x="5747675" y="3429000"/>
            <a:ext cx="705117" cy="3234904"/>
            <a:chOff x="2750342" y="1051346"/>
            <a:chExt cx="705117" cy="3234904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1ABE41B6-3F2C-40F6-9ABF-441A7F39D4EF}"/>
                </a:ext>
              </a:extLst>
            </p:cNvPr>
            <p:cNvSpPr/>
            <p:nvPr/>
          </p:nvSpPr>
          <p:spPr>
            <a:xfrm>
              <a:off x="2750342" y="1051346"/>
              <a:ext cx="705117" cy="705117"/>
            </a:xfrm>
            <a:prstGeom prst="arc">
              <a:avLst>
                <a:gd name="adj1" fmla="val 10763556"/>
                <a:gd name="adj2" fmla="val 0"/>
              </a:avLst>
            </a:prstGeom>
            <a:ln>
              <a:solidFill>
                <a:srgbClr val="223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5D6E0B7-1FD8-4CC0-8D45-AB901EA46C56}"/>
                </a:ext>
              </a:extLst>
            </p:cNvPr>
            <p:cNvCxnSpPr>
              <a:cxnSpLocks/>
            </p:cNvCxnSpPr>
            <p:nvPr/>
          </p:nvCxnSpPr>
          <p:spPr>
            <a:xfrm>
              <a:off x="2750342" y="1394644"/>
              <a:ext cx="0" cy="2891606"/>
            </a:xfrm>
            <a:prstGeom prst="line">
              <a:avLst/>
            </a:prstGeom>
            <a:ln>
              <a:solidFill>
                <a:srgbClr val="223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Slide Number Placeholder 76">
            <a:extLst>
              <a:ext uri="{FF2B5EF4-FFF2-40B4-BE49-F238E27FC236}">
                <a16:creationId xmlns:a16="http://schemas.microsoft.com/office/drawing/2014/main" id="{5EF04AEF-2D40-4AD0-B5A1-3D2B819D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C06D-9D4B-4427-BC66-B59CB99B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latin typeface="Segoe UI" panose="020B0502040204020203" pitchFamily="34" charset="0"/>
                <a:cs typeface="Segoe UI" panose="020B0502040204020203" pitchFamily="34" charset="0"/>
              </a:rPr>
              <a:t>مزارع هوشمند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Slide Number Placeholder 76">
            <a:extLst>
              <a:ext uri="{FF2B5EF4-FFF2-40B4-BE49-F238E27FC236}">
                <a16:creationId xmlns:a16="http://schemas.microsoft.com/office/drawing/2014/main" id="{5EF04AEF-2D40-4AD0-B5A1-3D2B819D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218" name="Picture 2" descr="smart-fa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625600"/>
            <a:ext cx="96901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33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>
            <a:extLst>
              <a:ext uri="{FF2B5EF4-FFF2-40B4-BE49-F238E27FC236}">
                <a16:creationId xmlns:a16="http://schemas.microsoft.com/office/drawing/2014/main" id="{F872EA69-1EA7-4D6B-8A79-772FB695F7A4}"/>
              </a:ext>
            </a:extLst>
          </p:cNvPr>
          <p:cNvSpPr/>
          <p:nvPr/>
        </p:nvSpPr>
        <p:spPr>
          <a:xfrm>
            <a:off x="5575300" y="876300"/>
            <a:ext cx="5905500" cy="5803899"/>
          </a:xfrm>
          <a:prstGeom prst="ellipse">
            <a:avLst/>
          </a:prstGeom>
          <a:solidFill>
            <a:srgbClr val="D8E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3" name="Picture 102" descr="A close up of a garden&#10;&#10;Description automatically generated">
            <a:extLst>
              <a:ext uri="{FF2B5EF4-FFF2-40B4-BE49-F238E27FC236}">
                <a16:creationId xmlns:a16="http://schemas.microsoft.com/office/drawing/2014/main" id="{5323EBF1-C127-4CF1-AD8A-25CE4CBE97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6466" r="60036"/>
          <a:stretch/>
        </p:blipFill>
        <p:spPr>
          <a:xfrm>
            <a:off x="0" y="443408"/>
            <a:ext cx="4872405" cy="6414593"/>
          </a:xfrm>
          <a:custGeom>
            <a:avLst/>
            <a:gdLst>
              <a:gd name="connsiteX0" fmla="*/ 597723 w 4872405"/>
              <a:gd name="connsiteY0" fmla="*/ 470 h 6414593"/>
              <a:gd name="connsiteX1" fmla="*/ 3641825 w 4872405"/>
              <a:gd name="connsiteY1" fmla="*/ 848365 h 6414593"/>
              <a:gd name="connsiteX2" fmla="*/ 4788455 w 4872405"/>
              <a:gd name="connsiteY2" fmla="*/ 4099565 h 6414593"/>
              <a:gd name="connsiteX3" fmla="*/ 2984867 w 4872405"/>
              <a:gd name="connsiteY3" fmla="*/ 6307734 h 6414593"/>
              <a:gd name="connsiteX4" fmla="*/ 2843183 w 4872405"/>
              <a:gd name="connsiteY4" fmla="*/ 6414593 h 6414593"/>
              <a:gd name="connsiteX5" fmla="*/ 0 w 4872405"/>
              <a:gd name="connsiteY5" fmla="*/ 6414593 h 6414593"/>
              <a:gd name="connsiteX6" fmla="*/ 0 w 4872405"/>
              <a:gd name="connsiteY6" fmla="*/ 57575 h 6414593"/>
              <a:gd name="connsiteX7" fmla="*/ 274506 w 4872405"/>
              <a:gd name="connsiteY7" fmla="*/ 17883 h 6414593"/>
              <a:gd name="connsiteX8" fmla="*/ 597723 w 4872405"/>
              <a:gd name="connsiteY8" fmla="*/ 470 h 641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2405" h="6414593">
                <a:moveTo>
                  <a:pt x="597723" y="470"/>
                </a:moveTo>
                <a:cubicBezTo>
                  <a:pt x="1700539" y="-15500"/>
                  <a:pt x="3026479" y="378163"/>
                  <a:pt x="3641825" y="848365"/>
                </a:cubicBezTo>
                <a:cubicBezTo>
                  <a:pt x="4626378" y="1600689"/>
                  <a:pt x="5071482" y="3078727"/>
                  <a:pt x="4788455" y="4099565"/>
                </a:cubicBezTo>
                <a:cubicBezTo>
                  <a:pt x="4593872" y="4801391"/>
                  <a:pt x="3789870" y="5678155"/>
                  <a:pt x="2984867" y="6307734"/>
                </a:cubicBezTo>
                <a:lnTo>
                  <a:pt x="2843183" y="6414593"/>
                </a:lnTo>
                <a:lnTo>
                  <a:pt x="0" y="6414593"/>
                </a:lnTo>
                <a:lnTo>
                  <a:pt x="0" y="57575"/>
                </a:lnTo>
                <a:lnTo>
                  <a:pt x="274506" y="17883"/>
                </a:lnTo>
                <a:cubicBezTo>
                  <a:pt x="379391" y="7760"/>
                  <a:pt x="487441" y="2067"/>
                  <a:pt x="597723" y="470"/>
                </a:cubicBezTo>
                <a:close/>
              </a:path>
            </a:pathLst>
          </a:custGeom>
        </p:spPr>
      </p:pic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CD37BA70-1DC6-46FE-84D6-AEB2EF3A789D}"/>
              </a:ext>
            </a:extLst>
          </p:cNvPr>
          <p:cNvSpPr/>
          <p:nvPr/>
        </p:nvSpPr>
        <p:spPr>
          <a:xfrm>
            <a:off x="0" y="443408"/>
            <a:ext cx="4872405" cy="6414593"/>
          </a:xfrm>
          <a:custGeom>
            <a:avLst/>
            <a:gdLst>
              <a:gd name="connsiteX0" fmla="*/ 597724 w 4872405"/>
              <a:gd name="connsiteY0" fmla="*/ 469 h 6414593"/>
              <a:gd name="connsiteX1" fmla="*/ 3641826 w 4872405"/>
              <a:gd name="connsiteY1" fmla="*/ 848364 h 6414593"/>
              <a:gd name="connsiteX2" fmla="*/ 4788455 w 4872405"/>
              <a:gd name="connsiteY2" fmla="*/ 4099564 h 6414593"/>
              <a:gd name="connsiteX3" fmla="*/ 2984868 w 4872405"/>
              <a:gd name="connsiteY3" fmla="*/ 6307733 h 6414593"/>
              <a:gd name="connsiteX4" fmla="*/ 2843182 w 4872405"/>
              <a:gd name="connsiteY4" fmla="*/ 6414593 h 6414593"/>
              <a:gd name="connsiteX5" fmla="*/ 0 w 4872405"/>
              <a:gd name="connsiteY5" fmla="*/ 6414593 h 6414593"/>
              <a:gd name="connsiteX6" fmla="*/ 0 w 4872405"/>
              <a:gd name="connsiteY6" fmla="*/ 57574 h 6414593"/>
              <a:gd name="connsiteX7" fmla="*/ 274507 w 4872405"/>
              <a:gd name="connsiteY7" fmla="*/ 17882 h 6414593"/>
              <a:gd name="connsiteX8" fmla="*/ 597724 w 4872405"/>
              <a:gd name="connsiteY8" fmla="*/ 469 h 641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2405" h="6414593">
                <a:moveTo>
                  <a:pt x="597724" y="469"/>
                </a:moveTo>
                <a:cubicBezTo>
                  <a:pt x="1700540" y="-15501"/>
                  <a:pt x="3026480" y="378162"/>
                  <a:pt x="3641826" y="848364"/>
                </a:cubicBezTo>
                <a:cubicBezTo>
                  <a:pt x="4626379" y="1600688"/>
                  <a:pt x="5071483" y="3078726"/>
                  <a:pt x="4788455" y="4099564"/>
                </a:cubicBezTo>
                <a:cubicBezTo>
                  <a:pt x="4593873" y="4801390"/>
                  <a:pt x="3789871" y="5678154"/>
                  <a:pt x="2984868" y="6307733"/>
                </a:cubicBezTo>
                <a:lnTo>
                  <a:pt x="2843182" y="6414593"/>
                </a:lnTo>
                <a:lnTo>
                  <a:pt x="0" y="6414593"/>
                </a:lnTo>
                <a:lnTo>
                  <a:pt x="0" y="57574"/>
                </a:lnTo>
                <a:lnTo>
                  <a:pt x="274507" y="17882"/>
                </a:lnTo>
                <a:cubicBezTo>
                  <a:pt x="379392" y="7759"/>
                  <a:pt x="487442" y="2066"/>
                  <a:pt x="597724" y="469"/>
                </a:cubicBezTo>
                <a:close/>
              </a:path>
            </a:pathLst>
          </a:custGeom>
          <a:gradFill>
            <a:gsLst>
              <a:gs pos="0">
                <a:srgbClr val="2F56D1">
                  <a:alpha val="95000"/>
                </a:srgbClr>
              </a:gs>
              <a:gs pos="100000">
                <a:srgbClr val="223F99">
                  <a:alpha val="92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B439097-6901-4FF2-B844-8B4CF174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61" y="2749630"/>
            <a:ext cx="4769174" cy="1107996"/>
          </a:xfrm>
        </p:spPr>
        <p:txBody>
          <a:bodyPr wrap="square" lIns="0" tIns="0" rIns="0" bIns="0">
            <a:spAutoFit/>
          </a:bodyPr>
          <a:lstStyle/>
          <a:p>
            <a:pPr rtl="1"/>
            <a:r>
              <a:rPr lang="fa-IR" dirty="0">
                <a:solidFill>
                  <a:srgbClr val="E5EBF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مدیریت هوشمند پسماند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E6DE10-5F83-4FFD-ADC9-A043DA2DEE29}"/>
              </a:ext>
            </a:extLst>
          </p:cNvPr>
          <p:cNvSpPr txBox="1"/>
          <p:nvPr/>
        </p:nvSpPr>
        <p:spPr>
          <a:xfrm>
            <a:off x="463551" y="4246273"/>
            <a:ext cx="3380661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US" sz="14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89E44D-4AD0-496C-8E6D-F3E4A875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122" name="Picture 2" descr="smart-waste-manage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1155700"/>
            <a:ext cx="5410200" cy="5219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03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04" y="0"/>
            <a:ext cx="5115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3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Picture 397" descr="A close up of a garden&#10;&#10;Description automatically generated">
            <a:extLst>
              <a:ext uri="{FF2B5EF4-FFF2-40B4-BE49-F238E27FC236}">
                <a16:creationId xmlns:a16="http://schemas.microsoft.com/office/drawing/2014/main" id="{B52D0069-3EF9-421B-B6AB-7AB6D3066E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76482"/>
          <a:stretch/>
        </p:blipFill>
        <p:spPr>
          <a:xfrm>
            <a:off x="0" y="0"/>
            <a:ext cx="12191999" cy="1612848"/>
          </a:xfrm>
          <a:custGeom>
            <a:avLst/>
            <a:gdLst>
              <a:gd name="connsiteX0" fmla="*/ 0 w 12191999"/>
              <a:gd name="connsiteY0" fmla="*/ 0 h 1612848"/>
              <a:gd name="connsiteX1" fmla="*/ 12191998 w 12191999"/>
              <a:gd name="connsiteY1" fmla="*/ 0 h 1612848"/>
              <a:gd name="connsiteX2" fmla="*/ 12191998 w 12191999"/>
              <a:gd name="connsiteY2" fmla="*/ 263745 h 1612848"/>
              <a:gd name="connsiteX3" fmla="*/ 12191999 w 12191999"/>
              <a:gd name="connsiteY3" fmla="*/ 263745 h 1612848"/>
              <a:gd name="connsiteX4" fmla="*/ 12191999 w 12191999"/>
              <a:gd name="connsiteY4" fmla="*/ 954061 h 1612848"/>
              <a:gd name="connsiteX5" fmla="*/ 11851680 w 12191999"/>
              <a:gd name="connsiteY5" fmla="*/ 942501 h 1612848"/>
              <a:gd name="connsiteX6" fmla="*/ 11049000 w 12191999"/>
              <a:gd name="connsiteY6" fmla="*/ 974945 h 1612848"/>
              <a:gd name="connsiteX7" fmla="*/ 6959600 w 12191999"/>
              <a:gd name="connsiteY7" fmla="*/ 1609945 h 1612848"/>
              <a:gd name="connsiteX8" fmla="*/ 1638300 w 12191999"/>
              <a:gd name="connsiteY8" fmla="*/ 1038445 h 1612848"/>
              <a:gd name="connsiteX9" fmla="*/ 88106 w 12191999"/>
              <a:gd name="connsiteY9" fmla="*/ 1561526 h 1612848"/>
              <a:gd name="connsiteX10" fmla="*/ 0 w 12191999"/>
              <a:gd name="connsiteY10" fmla="*/ 1612848 h 16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1612848">
                <a:moveTo>
                  <a:pt x="0" y="0"/>
                </a:moveTo>
                <a:lnTo>
                  <a:pt x="12191998" y="0"/>
                </a:lnTo>
                <a:lnTo>
                  <a:pt x="12191998" y="263745"/>
                </a:lnTo>
                <a:lnTo>
                  <a:pt x="12191999" y="263745"/>
                </a:lnTo>
                <a:lnTo>
                  <a:pt x="12191999" y="954061"/>
                </a:lnTo>
                <a:lnTo>
                  <a:pt x="11851680" y="942501"/>
                </a:lnTo>
                <a:cubicBezTo>
                  <a:pt x="11592189" y="937904"/>
                  <a:pt x="11319933" y="943724"/>
                  <a:pt x="11049000" y="974945"/>
                </a:cubicBezTo>
                <a:cubicBezTo>
                  <a:pt x="9965267" y="1099828"/>
                  <a:pt x="8528050" y="1599362"/>
                  <a:pt x="6959600" y="1609945"/>
                </a:cubicBezTo>
                <a:cubicBezTo>
                  <a:pt x="5391151" y="1620528"/>
                  <a:pt x="2935818" y="1002462"/>
                  <a:pt x="1638300" y="1038445"/>
                </a:cubicBezTo>
                <a:cubicBezTo>
                  <a:pt x="989542" y="1056437"/>
                  <a:pt x="485775" y="1330545"/>
                  <a:pt x="88106" y="1561526"/>
                </a:cubicBezTo>
                <a:lnTo>
                  <a:pt x="0" y="1612848"/>
                </a:lnTo>
                <a:close/>
              </a:path>
            </a:pathLst>
          </a:custGeom>
        </p:spPr>
      </p:pic>
      <p:sp>
        <p:nvSpPr>
          <p:cNvPr id="396" name="Freeform: Shape 395">
            <a:extLst>
              <a:ext uri="{FF2B5EF4-FFF2-40B4-BE49-F238E27FC236}">
                <a16:creationId xmlns:a16="http://schemas.microsoft.com/office/drawing/2014/main" id="{7858D536-D01D-4FA2-BDCB-BEA1EBADFDC8}"/>
              </a:ext>
            </a:extLst>
          </p:cNvPr>
          <p:cNvSpPr/>
          <p:nvPr/>
        </p:nvSpPr>
        <p:spPr>
          <a:xfrm>
            <a:off x="-1" y="0"/>
            <a:ext cx="12192000" cy="1612848"/>
          </a:xfrm>
          <a:custGeom>
            <a:avLst/>
            <a:gdLst>
              <a:gd name="connsiteX0" fmla="*/ 0 w 12192000"/>
              <a:gd name="connsiteY0" fmla="*/ 0 h 1612848"/>
              <a:gd name="connsiteX1" fmla="*/ 12191999 w 12192000"/>
              <a:gd name="connsiteY1" fmla="*/ 0 h 1612848"/>
              <a:gd name="connsiteX2" fmla="*/ 12191999 w 12192000"/>
              <a:gd name="connsiteY2" fmla="*/ 263745 h 1612848"/>
              <a:gd name="connsiteX3" fmla="*/ 12192000 w 12192000"/>
              <a:gd name="connsiteY3" fmla="*/ 263745 h 1612848"/>
              <a:gd name="connsiteX4" fmla="*/ 12192000 w 12192000"/>
              <a:gd name="connsiteY4" fmla="*/ 954061 h 1612848"/>
              <a:gd name="connsiteX5" fmla="*/ 11851681 w 12192000"/>
              <a:gd name="connsiteY5" fmla="*/ 942501 h 1612848"/>
              <a:gd name="connsiteX6" fmla="*/ 11049001 w 12192000"/>
              <a:gd name="connsiteY6" fmla="*/ 974945 h 1612848"/>
              <a:gd name="connsiteX7" fmla="*/ 6959601 w 12192000"/>
              <a:gd name="connsiteY7" fmla="*/ 1609945 h 1612848"/>
              <a:gd name="connsiteX8" fmla="*/ 1638301 w 12192000"/>
              <a:gd name="connsiteY8" fmla="*/ 1038445 h 1612848"/>
              <a:gd name="connsiteX9" fmla="*/ 88107 w 12192000"/>
              <a:gd name="connsiteY9" fmla="*/ 1561526 h 1612848"/>
              <a:gd name="connsiteX10" fmla="*/ 0 w 12192000"/>
              <a:gd name="connsiteY10" fmla="*/ 1612848 h 1612848"/>
              <a:gd name="connsiteX11" fmla="*/ 0 w 12192000"/>
              <a:gd name="connsiteY11" fmla="*/ 633089 h 1612848"/>
              <a:gd name="connsiteX12" fmla="*/ 0 w 12192000"/>
              <a:gd name="connsiteY12" fmla="*/ 263745 h 16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612848">
                <a:moveTo>
                  <a:pt x="0" y="0"/>
                </a:moveTo>
                <a:lnTo>
                  <a:pt x="12191999" y="0"/>
                </a:lnTo>
                <a:lnTo>
                  <a:pt x="12191999" y="263745"/>
                </a:lnTo>
                <a:lnTo>
                  <a:pt x="12192000" y="263745"/>
                </a:lnTo>
                <a:lnTo>
                  <a:pt x="12192000" y="954061"/>
                </a:lnTo>
                <a:lnTo>
                  <a:pt x="11851681" y="942501"/>
                </a:lnTo>
                <a:cubicBezTo>
                  <a:pt x="11592190" y="937904"/>
                  <a:pt x="11319934" y="943724"/>
                  <a:pt x="11049001" y="974945"/>
                </a:cubicBezTo>
                <a:cubicBezTo>
                  <a:pt x="9965268" y="1099828"/>
                  <a:pt x="8528051" y="1599362"/>
                  <a:pt x="6959601" y="1609945"/>
                </a:cubicBezTo>
                <a:cubicBezTo>
                  <a:pt x="5391152" y="1620528"/>
                  <a:pt x="2935819" y="1002462"/>
                  <a:pt x="1638301" y="1038445"/>
                </a:cubicBezTo>
                <a:cubicBezTo>
                  <a:pt x="989543" y="1056437"/>
                  <a:pt x="485776" y="1330545"/>
                  <a:pt x="88107" y="1561526"/>
                </a:cubicBezTo>
                <a:lnTo>
                  <a:pt x="0" y="1612848"/>
                </a:lnTo>
                <a:lnTo>
                  <a:pt x="0" y="633089"/>
                </a:lnTo>
                <a:lnTo>
                  <a:pt x="0" y="263745"/>
                </a:lnTo>
                <a:close/>
              </a:path>
            </a:pathLst>
          </a:custGeom>
          <a:gradFill>
            <a:gsLst>
              <a:gs pos="0">
                <a:srgbClr val="2F56D1">
                  <a:alpha val="95000"/>
                </a:srgbClr>
              </a:gs>
              <a:gs pos="100000">
                <a:srgbClr val="223F99">
                  <a:alpha val="9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0519D165-76E0-4E00-B985-8BD231B36033}"/>
              </a:ext>
            </a:extLst>
          </p:cNvPr>
          <p:cNvSpPr/>
          <p:nvPr/>
        </p:nvSpPr>
        <p:spPr>
          <a:xfrm>
            <a:off x="11487150" y="-1"/>
            <a:ext cx="704850" cy="477469"/>
          </a:xfrm>
          <a:custGeom>
            <a:avLst/>
            <a:gdLst>
              <a:gd name="connsiteX0" fmla="*/ 0 w 584288"/>
              <a:gd name="connsiteY0" fmla="*/ 0 h 395800"/>
              <a:gd name="connsiteX1" fmla="*/ 584288 w 584288"/>
              <a:gd name="connsiteY1" fmla="*/ 0 h 395800"/>
              <a:gd name="connsiteX2" fmla="*/ 584288 w 584288"/>
              <a:gd name="connsiteY2" fmla="*/ 346011 h 395800"/>
              <a:gd name="connsiteX3" fmla="*/ 549863 w 584288"/>
              <a:gd name="connsiteY3" fmla="*/ 364696 h 395800"/>
              <a:gd name="connsiteX4" fmla="*/ 395800 w 584288"/>
              <a:gd name="connsiteY4" fmla="*/ 395800 h 395800"/>
              <a:gd name="connsiteX5" fmla="*/ 0 w 584288"/>
              <a:gd name="connsiteY5" fmla="*/ 0 h 3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288" h="395800">
                <a:moveTo>
                  <a:pt x="0" y="0"/>
                </a:moveTo>
                <a:lnTo>
                  <a:pt x="584288" y="0"/>
                </a:lnTo>
                <a:lnTo>
                  <a:pt x="584288" y="346011"/>
                </a:lnTo>
                <a:lnTo>
                  <a:pt x="549863" y="364696"/>
                </a:lnTo>
                <a:cubicBezTo>
                  <a:pt x="502510" y="384725"/>
                  <a:pt x="450449" y="395800"/>
                  <a:pt x="395800" y="395800"/>
                </a:cubicBezTo>
                <a:cubicBezTo>
                  <a:pt x="177206" y="395800"/>
                  <a:pt x="0" y="218594"/>
                  <a:pt x="0" y="0"/>
                </a:cubicBezTo>
                <a:close/>
              </a:path>
            </a:pathLst>
          </a:custGeom>
          <a:solidFill>
            <a:srgbClr val="FF6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8C06D-9D4B-4427-BC66-B59CB99B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نتیجه گیری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225034-B1BE-4196-AC4B-5C921861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404239"/>
            <a:ext cx="904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24909"/>
              </p:ext>
            </p:extLst>
          </p:nvPr>
        </p:nvGraphicFramePr>
        <p:xfrm>
          <a:off x="2286000" y="2578102"/>
          <a:ext cx="8128000" cy="3406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734446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4282407"/>
                    </a:ext>
                  </a:extLst>
                </a:gridCol>
              </a:tblGrid>
              <a:tr h="42587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عیب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مزیت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841713"/>
                  </a:ext>
                </a:extLst>
              </a:tr>
              <a:tr h="425873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حریم خصوصی محدود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کاهش جرم و جنایت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863242"/>
                  </a:ext>
                </a:extLst>
              </a:tr>
              <a:tr h="425873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کنترل اجتماعی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کاهش ردپای کربن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52955"/>
                  </a:ext>
                </a:extLst>
              </a:tr>
              <a:tr h="425873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اعتماد بیش از حد شبکه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خدمات حمل و نقل بهتر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67035"/>
                  </a:ext>
                </a:extLst>
              </a:tr>
              <a:tr h="425873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نیاز به آموزش</a:t>
                      </a:r>
                      <a:r>
                        <a:rPr lang="fa-IR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دارد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ارتباط ایمن تر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491165"/>
                  </a:ext>
                </a:extLst>
              </a:tr>
              <a:tr h="425873">
                <a:tc>
                  <a:txBody>
                    <a:bodyPr/>
                    <a:lstStyle/>
                    <a:p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کاهش ردپای محیطی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99493"/>
                  </a:ext>
                </a:extLst>
              </a:tr>
              <a:tr h="425873">
                <a:tc>
                  <a:txBody>
                    <a:bodyPr/>
                    <a:lstStyle/>
                    <a:p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ارزش سهام دیجیتال بیشتر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406682"/>
                  </a:ext>
                </a:extLst>
              </a:tr>
              <a:tr h="425873">
                <a:tc>
                  <a:txBody>
                    <a:bodyPr/>
                    <a:lstStyle/>
                    <a:p>
                      <a:endParaRPr lang="en-US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فرصت های توسعه اقتصادی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68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0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 descr="A close up of a garden&#10;&#10;Description automatically generated">
            <a:extLst>
              <a:ext uri="{FF2B5EF4-FFF2-40B4-BE49-F238E27FC236}">
                <a16:creationId xmlns:a16="http://schemas.microsoft.com/office/drawing/2014/main" id="{5323EBF1-C127-4CF1-AD8A-25CE4CBE97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6466" r="60036"/>
          <a:stretch/>
        </p:blipFill>
        <p:spPr>
          <a:xfrm>
            <a:off x="0" y="443408"/>
            <a:ext cx="4872405" cy="6414593"/>
          </a:xfrm>
          <a:custGeom>
            <a:avLst/>
            <a:gdLst>
              <a:gd name="connsiteX0" fmla="*/ 597723 w 4872405"/>
              <a:gd name="connsiteY0" fmla="*/ 470 h 6414593"/>
              <a:gd name="connsiteX1" fmla="*/ 3641825 w 4872405"/>
              <a:gd name="connsiteY1" fmla="*/ 848365 h 6414593"/>
              <a:gd name="connsiteX2" fmla="*/ 4788455 w 4872405"/>
              <a:gd name="connsiteY2" fmla="*/ 4099565 h 6414593"/>
              <a:gd name="connsiteX3" fmla="*/ 2984867 w 4872405"/>
              <a:gd name="connsiteY3" fmla="*/ 6307734 h 6414593"/>
              <a:gd name="connsiteX4" fmla="*/ 2843183 w 4872405"/>
              <a:gd name="connsiteY4" fmla="*/ 6414593 h 6414593"/>
              <a:gd name="connsiteX5" fmla="*/ 0 w 4872405"/>
              <a:gd name="connsiteY5" fmla="*/ 6414593 h 6414593"/>
              <a:gd name="connsiteX6" fmla="*/ 0 w 4872405"/>
              <a:gd name="connsiteY6" fmla="*/ 57575 h 6414593"/>
              <a:gd name="connsiteX7" fmla="*/ 274506 w 4872405"/>
              <a:gd name="connsiteY7" fmla="*/ 17883 h 6414593"/>
              <a:gd name="connsiteX8" fmla="*/ 597723 w 4872405"/>
              <a:gd name="connsiteY8" fmla="*/ 470 h 641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2405" h="6414593">
                <a:moveTo>
                  <a:pt x="597723" y="470"/>
                </a:moveTo>
                <a:cubicBezTo>
                  <a:pt x="1700539" y="-15500"/>
                  <a:pt x="3026479" y="378163"/>
                  <a:pt x="3641825" y="848365"/>
                </a:cubicBezTo>
                <a:cubicBezTo>
                  <a:pt x="4626378" y="1600689"/>
                  <a:pt x="5071482" y="3078727"/>
                  <a:pt x="4788455" y="4099565"/>
                </a:cubicBezTo>
                <a:cubicBezTo>
                  <a:pt x="4593872" y="4801391"/>
                  <a:pt x="3789870" y="5678155"/>
                  <a:pt x="2984867" y="6307734"/>
                </a:cubicBezTo>
                <a:lnTo>
                  <a:pt x="2843183" y="6414593"/>
                </a:lnTo>
                <a:lnTo>
                  <a:pt x="0" y="6414593"/>
                </a:lnTo>
                <a:lnTo>
                  <a:pt x="0" y="57575"/>
                </a:lnTo>
                <a:lnTo>
                  <a:pt x="274506" y="17883"/>
                </a:lnTo>
                <a:cubicBezTo>
                  <a:pt x="379391" y="7760"/>
                  <a:pt x="487441" y="2067"/>
                  <a:pt x="597723" y="470"/>
                </a:cubicBezTo>
                <a:close/>
              </a:path>
            </a:pathLst>
          </a:custGeom>
        </p:spPr>
      </p:pic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CD37BA70-1DC6-46FE-84D6-AEB2EF3A789D}"/>
              </a:ext>
            </a:extLst>
          </p:cNvPr>
          <p:cNvSpPr/>
          <p:nvPr/>
        </p:nvSpPr>
        <p:spPr>
          <a:xfrm>
            <a:off x="0" y="443408"/>
            <a:ext cx="4872405" cy="6414593"/>
          </a:xfrm>
          <a:custGeom>
            <a:avLst/>
            <a:gdLst>
              <a:gd name="connsiteX0" fmla="*/ 597724 w 4872405"/>
              <a:gd name="connsiteY0" fmla="*/ 469 h 6414593"/>
              <a:gd name="connsiteX1" fmla="*/ 3641826 w 4872405"/>
              <a:gd name="connsiteY1" fmla="*/ 848364 h 6414593"/>
              <a:gd name="connsiteX2" fmla="*/ 4788455 w 4872405"/>
              <a:gd name="connsiteY2" fmla="*/ 4099564 h 6414593"/>
              <a:gd name="connsiteX3" fmla="*/ 2984868 w 4872405"/>
              <a:gd name="connsiteY3" fmla="*/ 6307733 h 6414593"/>
              <a:gd name="connsiteX4" fmla="*/ 2843182 w 4872405"/>
              <a:gd name="connsiteY4" fmla="*/ 6414593 h 6414593"/>
              <a:gd name="connsiteX5" fmla="*/ 0 w 4872405"/>
              <a:gd name="connsiteY5" fmla="*/ 6414593 h 6414593"/>
              <a:gd name="connsiteX6" fmla="*/ 0 w 4872405"/>
              <a:gd name="connsiteY6" fmla="*/ 57574 h 6414593"/>
              <a:gd name="connsiteX7" fmla="*/ 274507 w 4872405"/>
              <a:gd name="connsiteY7" fmla="*/ 17882 h 6414593"/>
              <a:gd name="connsiteX8" fmla="*/ 597724 w 4872405"/>
              <a:gd name="connsiteY8" fmla="*/ 469 h 641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2405" h="6414593">
                <a:moveTo>
                  <a:pt x="597724" y="469"/>
                </a:moveTo>
                <a:cubicBezTo>
                  <a:pt x="1700540" y="-15501"/>
                  <a:pt x="3026480" y="378162"/>
                  <a:pt x="3641826" y="848364"/>
                </a:cubicBezTo>
                <a:cubicBezTo>
                  <a:pt x="4626379" y="1600688"/>
                  <a:pt x="5071483" y="3078726"/>
                  <a:pt x="4788455" y="4099564"/>
                </a:cubicBezTo>
                <a:cubicBezTo>
                  <a:pt x="4593873" y="4801390"/>
                  <a:pt x="3789871" y="5678154"/>
                  <a:pt x="2984868" y="6307733"/>
                </a:cubicBezTo>
                <a:lnTo>
                  <a:pt x="2843182" y="6414593"/>
                </a:lnTo>
                <a:lnTo>
                  <a:pt x="0" y="6414593"/>
                </a:lnTo>
                <a:lnTo>
                  <a:pt x="0" y="57574"/>
                </a:lnTo>
                <a:lnTo>
                  <a:pt x="274507" y="17882"/>
                </a:lnTo>
                <a:cubicBezTo>
                  <a:pt x="379392" y="7759"/>
                  <a:pt x="487442" y="2066"/>
                  <a:pt x="597724" y="469"/>
                </a:cubicBezTo>
                <a:close/>
              </a:path>
            </a:pathLst>
          </a:custGeom>
          <a:gradFill>
            <a:gsLst>
              <a:gs pos="0">
                <a:srgbClr val="2F56D1">
                  <a:alpha val="95000"/>
                </a:srgbClr>
              </a:gs>
              <a:gs pos="100000">
                <a:srgbClr val="223F99">
                  <a:alpha val="92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B439097-6901-4FF2-B844-8B4CF174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61" y="3026629"/>
            <a:ext cx="4769174" cy="553998"/>
          </a:xfrm>
        </p:spPr>
        <p:txBody>
          <a:bodyPr wrap="square" lIns="0" tIns="0" rIns="0" bIns="0">
            <a:spAutoFit/>
          </a:bodyPr>
          <a:lstStyle/>
          <a:p>
            <a:pPr rtl="1"/>
            <a:r>
              <a:rPr lang="fa-IR" dirty="0" smtClean="0">
                <a:solidFill>
                  <a:srgbClr val="E5EBF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منابع</a:t>
            </a:r>
            <a:endParaRPr lang="fa-IR" dirty="0">
              <a:solidFill>
                <a:srgbClr val="E5EBF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E6DE10-5F83-4FFD-ADC9-A043DA2DEE29}"/>
              </a:ext>
            </a:extLst>
          </p:cNvPr>
          <p:cNvSpPr txBox="1"/>
          <p:nvPr/>
        </p:nvSpPr>
        <p:spPr>
          <a:xfrm>
            <a:off x="463551" y="4246273"/>
            <a:ext cx="3380661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US" sz="14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89E44D-4AD0-496C-8E6D-F3E4A875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619750" y="8337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https://www.biz4intellia.com/blog/smart-city-solutions/#:~:text=Smart%20city%20solutions%20of%20IoT,network%20spread%20across%20a%20city.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6359" y="23081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https://www.slideshare.net/neersee/smart-city-presentation-50456375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6454" y="3308400"/>
            <a:ext cx="358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https://www.osti.gov/biblio/773961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6359" y="4092385"/>
            <a:ext cx="5855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https://www.javatpoint.com/iot-smart-home-and-smart-city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6359" y="50870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https://www.aplustopper.com/smart-city-advantages-and-disadvantages/</a:t>
            </a:r>
          </a:p>
        </p:txBody>
      </p:sp>
    </p:spTree>
    <p:extLst>
      <p:ext uri="{BB962C8B-B14F-4D97-AF65-F5344CB8AC3E}">
        <p14:creationId xmlns:p14="http://schemas.microsoft.com/office/powerpoint/2010/main" val="81318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Picture 479" descr="A close up of a garden&#10;&#10;Description automatically generated">
            <a:extLst>
              <a:ext uri="{FF2B5EF4-FFF2-40B4-BE49-F238E27FC236}">
                <a16:creationId xmlns:a16="http://schemas.microsoft.com/office/drawing/2014/main" id="{2DB69D3E-041D-45E4-B936-2E090B10BF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20500"/>
          <a:stretch/>
        </p:blipFill>
        <p:spPr>
          <a:xfrm>
            <a:off x="0" y="0"/>
            <a:ext cx="9692594" cy="6858000"/>
          </a:xfrm>
          <a:custGeom>
            <a:avLst/>
            <a:gdLst>
              <a:gd name="connsiteX0" fmla="*/ 0 w 9692594"/>
              <a:gd name="connsiteY0" fmla="*/ 0 h 6858000"/>
              <a:gd name="connsiteX1" fmla="*/ 1200930 w 9692594"/>
              <a:gd name="connsiteY1" fmla="*/ 0 h 6858000"/>
              <a:gd name="connsiteX2" fmla="*/ 1417638 w 9692594"/>
              <a:gd name="connsiteY2" fmla="*/ 0 h 6858000"/>
              <a:gd name="connsiteX3" fmla="*/ 4126150 w 9692594"/>
              <a:gd name="connsiteY3" fmla="*/ 0 h 6858000"/>
              <a:gd name="connsiteX4" fmla="*/ 4205359 w 9692594"/>
              <a:gd name="connsiteY4" fmla="*/ 36123 h 6858000"/>
              <a:gd name="connsiteX5" fmla="*/ 5410073 w 9692594"/>
              <a:gd name="connsiteY5" fmla="*/ 943429 h 6858000"/>
              <a:gd name="connsiteX6" fmla="*/ 5119787 w 9692594"/>
              <a:gd name="connsiteY6" fmla="*/ 4151086 h 6858000"/>
              <a:gd name="connsiteX7" fmla="*/ 8719330 w 9692594"/>
              <a:gd name="connsiteY7" fmla="*/ 5341257 h 6858000"/>
              <a:gd name="connsiteX8" fmla="*/ 9638108 w 9692594"/>
              <a:gd name="connsiteY8" fmla="*/ 6714656 h 6858000"/>
              <a:gd name="connsiteX9" fmla="*/ 9692594 w 9692594"/>
              <a:gd name="connsiteY9" fmla="*/ 6858000 h 6858000"/>
              <a:gd name="connsiteX10" fmla="*/ 1417638 w 9692594"/>
              <a:gd name="connsiteY10" fmla="*/ 6858000 h 6858000"/>
              <a:gd name="connsiteX11" fmla="*/ 1200930 w 9692594"/>
              <a:gd name="connsiteY11" fmla="*/ 6858000 h 6858000"/>
              <a:gd name="connsiteX12" fmla="*/ 0 w 9692594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92594" h="6858000">
                <a:moveTo>
                  <a:pt x="0" y="0"/>
                </a:moveTo>
                <a:lnTo>
                  <a:pt x="1200930" y="0"/>
                </a:lnTo>
                <a:lnTo>
                  <a:pt x="1417638" y="0"/>
                </a:lnTo>
                <a:lnTo>
                  <a:pt x="4126150" y="0"/>
                </a:lnTo>
                <a:lnTo>
                  <a:pt x="4205359" y="36123"/>
                </a:lnTo>
                <a:cubicBezTo>
                  <a:pt x="4735187" y="288321"/>
                  <a:pt x="5201582" y="589946"/>
                  <a:pt x="5410073" y="943429"/>
                </a:cubicBezTo>
                <a:cubicBezTo>
                  <a:pt x="5886626" y="1751391"/>
                  <a:pt x="4568244" y="3418115"/>
                  <a:pt x="5119787" y="4151086"/>
                </a:cubicBezTo>
                <a:cubicBezTo>
                  <a:pt x="5671330" y="4884057"/>
                  <a:pt x="8058930" y="4644571"/>
                  <a:pt x="8719330" y="5341257"/>
                </a:cubicBezTo>
                <a:cubicBezTo>
                  <a:pt x="9008255" y="5646057"/>
                  <a:pt x="9408305" y="6178201"/>
                  <a:pt x="9638108" y="6714656"/>
                </a:cubicBezTo>
                <a:lnTo>
                  <a:pt x="9692594" y="6858000"/>
                </a:lnTo>
                <a:lnTo>
                  <a:pt x="1417638" y="6858000"/>
                </a:lnTo>
                <a:lnTo>
                  <a:pt x="120093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9" name="Freeform: Shape 478">
            <a:extLst>
              <a:ext uri="{FF2B5EF4-FFF2-40B4-BE49-F238E27FC236}">
                <a16:creationId xmlns:a16="http://schemas.microsoft.com/office/drawing/2014/main" id="{DC62DE39-E2AF-4EC9-BE6C-C42CBB18FAFB}"/>
              </a:ext>
            </a:extLst>
          </p:cNvPr>
          <p:cNvSpPr/>
          <p:nvPr/>
        </p:nvSpPr>
        <p:spPr>
          <a:xfrm>
            <a:off x="0" y="0"/>
            <a:ext cx="9692594" cy="6858000"/>
          </a:xfrm>
          <a:custGeom>
            <a:avLst/>
            <a:gdLst>
              <a:gd name="connsiteX0" fmla="*/ 0 w 9692594"/>
              <a:gd name="connsiteY0" fmla="*/ 0 h 6858000"/>
              <a:gd name="connsiteX1" fmla="*/ 1200930 w 9692594"/>
              <a:gd name="connsiteY1" fmla="*/ 0 h 6858000"/>
              <a:gd name="connsiteX2" fmla="*/ 1417638 w 9692594"/>
              <a:gd name="connsiteY2" fmla="*/ 0 h 6858000"/>
              <a:gd name="connsiteX3" fmla="*/ 4126150 w 9692594"/>
              <a:gd name="connsiteY3" fmla="*/ 0 h 6858000"/>
              <a:gd name="connsiteX4" fmla="*/ 4205359 w 9692594"/>
              <a:gd name="connsiteY4" fmla="*/ 36123 h 6858000"/>
              <a:gd name="connsiteX5" fmla="*/ 5410073 w 9692594"/>
              <a:gd name="connsiteY5" fmla="*/ 943429 h 6858000"/>
              <a:gd name="connsiteX6" fmla="*/ 5119787 w 9692594"/>
              <a:gd name="connsiteY6" fmla="*/ 4151086 h 6858000"/>
              <a:gd name="connsiteX7" fmla="*/ 8719330 w 9692594"/>
              <a:gd name="connsiteY7" fmla="*/ 5341257 h 6858000"/>
              <a:gd name="connsiteX8" fmla="*/ 9638108 w 9692594"/>
              <a:gd name="connsiteY8" fmla="*/ 6714656 h 6858000"/>
              <a:gd name="connsiteX9" fmla="*/ 9692594 w 9692594"/>
              <a:gd name="connsiteY9" fmla="*/ 6858000 h 6858000"/>
              <a:gd name="connsiteX10" fmla="*/ 1417638 w 9692594"/>
              <a:gd name="connsiteY10" fmla="*/ 6858000 h 6858000"/>
              <a:gd name="connsiteX11" fmla="*/ 1200930 w 9692594"/>
              <a:gd name="connsiteY11" fmla="*/ 6858000 h 6858000"/>
              <a:gd name="connsiteX12" fmla="*/ 0 w 9692594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92594" h="6858000">
                <a:moveTo>
                  <a:pt x="0" y="0"/>
                </a:moveTo>
                <a:lnTo>
                  <a:pt x="1200930" y="0"/>
                </a:lnTo>
                <a:lnTo>
                  <a:pt x="1417638" y="0"/>
                </a:lnTo>
                <a:lnTo>
                  <a:pt x="4126150" y="0"/>
                </a:lnTo>
                <a:lnTo>
                  <a:pt x="4205359" y="36123"/>
                </a:lnTo>
                <a:cubicBezTo>
                  <a:pt x="4735187" y="288321"/>
                  <a:pt x="5201582" y="589946"/>
                  <a:pt x="5410073" y="943429"/>
                </a:cubicBezTo>
                <a:cubicBezTo>
                  <a:pt x="5886626" y="1751391"/>
                  <a:pt x="4568244" y="3418115"/>
                  <a:pt x="5119787" y="4151086"/>
                </a:cubicBezTo>
                <a:cubicBezTo>
                  <a:pt x="5671330" y="4884057"/>
                  <a:pt x="8058930" y="4644571"/>
                  <a:pt x="8719330" y="5341257"/>
                </a:cubicBezTo>
                <a:cubicBezTo>
                  <a:pt x="9008255" y="5646057"/>
                  <a:pt x="9408305" y="6178201"/>
                  <a:pt x="9638108" y="6714656"/>
                </a:cubicBezTo>
                <a:lnTo>
                  <a:pt x="9692594" y="6858000"/>
                </a:lnTo>
                <a:lnTo>
                  <a:pt x="1417638" y="6858000"/>
                </a:lnTo>
                <a:lnTo>
                  <a:pt x="120093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2F56D1">
                  <a:alpha val="87000"/>
                </a:srgbClr>
              </a:gs>
              <a:gs pos="94000">
                <a:srgbClr val="223F99">
                  <a:alpha val="9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05" name="Group 1304">
            <a:extLst>
              <a:ext uri="{FF2B5EF4-FFF2-40B4-BE49-F238E27FC236}">
                <a16:creationId xmlns:a16="http://schemas.microsoft.com/office/drawing/2014/main" id="{C882A0B6-B406-49BC-93B3-5719E9B12662}"/>
              </a:ext>
            </a:extLst>
          </p:cNvPr>
          <p:cNvGrpSpPr/>
          <p:nvPr/>
        </p:nvGrpSpPr>
        <p:grpSpPr>
          <a:xfrm>
            <a:off x="5282690" y="236048"/>
            <a:ext cx="5964662" cy="6385904"/>
            <a:chOff x="6151563" y="563563"/>
            <a:chExt cx="5349876" cy="5727701"/>
          </a:xfrm>
        </p:grpSpPr>
        <p:sp>
          <p:nvSpPr>
            <p:cNvPr id="1108" name="Freeform 8">
              <a:extLst>
                <a:ext uri="{FF2B5EF4-FFF2-40B4-BE49-F238E27FC236}">
                  <a16:creationId xmlns:a16="http://schemas.microsoft.com/office/drawing/2014/main" id="{6667A663-5B73-4C8B-B980-79DC2E5CE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6013" y="4311651"/>
              <a:ext cx="225425" cy="131763"/>
            </a:xfrm>
            <a:custGeom>
              <a:avLst/>
              <a:gdLst>
                <a:gd name="T0" fmla="*/ 142 w 142"/>
                <a:gd name="T1" fmla="*/ 0 h 83"/>
                <a:gd name="T2" fmla="*/ 142 w 142"/>
                <a:gd name="T3" fmla="*/ 83 h 83"/>
                <a:gd name="T4" fmla="*/ 0 w 142"/>
                <a:gd name="T5" fmla="*/ 74 h 83"/>
                <a:gd name="T6" fmla="*/ 142 w 142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83">
                  <a:moveTo>
                    <a:pt x="142" y="0"/>
                  </a:moveTo>
                  <a:lnTo>
                    <a:pt x="142" y="83"/>
                  </a:lnTo>
                  <a:lnTo>
                    <a:pt x="0" y="7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88A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Freeform 9">
              <a:extLst>
                <a:ext uri="{FF2B5EF4-FFF2-40B4-BE49-F238E27FC236}">
                  <a16:creationId xmlns:a16="http://schemas.microsoft.com/office/drawing/2014/main" id="{33D02A89-494A-411A-8A88-F7534FD66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9663" y="4657726"/>
              <a:ext cx="1085850" cy="687388"/>
            </a:xfrm>
            <a:custGeom>
              <a:avLst/>
              <a:gdLst>
                <a:gd name="T0" fmla="*/ 0 w 684"/>
                <a:gd name="T1" fmla="*/ 0 h 433"/>
                <a:gd name="T2" fmla="*/ 0 w 684"/>
                <a:gd name="T3" fmla="*/ 81 h 433"/>
                <a:gd name="T4" fmla="*/ 615 w 684"/>
                <a:gd name="T5" fmla="*/ 433 h 433"/>
                <a:gd name="T6" fmla="*/ 684 w 684"/>
                <a:gd name="T7" fmla="*/ 392 h 433"/>
                <a:gd name="T8" fmla="*/ 0 w 684"/>
                <a:gd name="T9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433">
                  <a:moveTo>
                    <a:pt x="0" y="0"/>
                  </a:moveTo>
                  <a:lnTo>
                    <a:pt x="0" y="81"/>
                  </a:lnTo>
                  <a:lnTo>
                    <a:pt x="615" y="433"/>
                  </a:lnTo>
                  <a:lnTo>
                    <a:pt x="684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A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Freeform 10">
              <a:extLst>
                <a:ext uri="{FF2B5EF4-FFF2-40B4-BE49-F238E27FC236}">
                  <a16:creationId xmlns:a16="http://schemas.microsoft.com/office/drawing/2014/main" id="{0ACED492-BEEA-457A-965C-49327F3DF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1" y="4375151"/>
              <a:ext cx="4618038" cy="1916113"/>
            </a:xfrm>
            <a:custGeom>
              <a:avLst/>
              <a:gdLst>
                <a:gd name="T0" fmla="*/ 1727 w 2909"/>
                <a:gd name="T1" fmla="*/ 644 h 1207"/>
                <a:gd name="T2" fmla="*/ 1617 w 2909"/>
                <a:gd name="T3" fmla="*/ 585 h 1207"/>
                <a:gd name="T4" fmla="*/ 724 w 2909"/>
                <a:gd name="T5" fmla="*/ 1122 h 1207"/>
                <a:gd name="T6" fmla="*/ 0 w 2909"/>
                <a:gd name="T7" fmla="*/ 711 h 1207"/>
                <a:gd name="T8" fmla="*/ 0 w 2909"/>
                <a:gd name="T9" fmla="*/ 791 h 1207"/>
                <a:gd name="T10" fmla="*/ 724 w 2909"/>
                <a:gd name="T11" fmla="*/ 1207 h 1207"/>
                <a:gd name="T12" fmla="*/ 1617 w 2909"/>
                <a:gd name="T13" fmla="*/ 663 h 1207"/>
                <a:gd name="T14" fmla="*/ 1727 w 2909"/>
                <a:gd name="T15" fmla="*/ 725 h 1207"/>
                <a:gd name="T16" fmla="*/ 2909 w 2909"/>
                <a:gd name="T17" fmla="*/ 43 h 1207"/>
                <a:gd name="T18" fmla="*/ 2836 w 2909"/>
                <a:gd name="T19" fmla="*/ 0 h 1207"/>
                <a:gd name="T20" fmla="*/ 1727 w 2909"/>
                <a:gd name="T21" fmla="*/ 644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9" h="1207">
                  <a:moveTo>
                    <a:pt x="1727" y="644"/>
                  </a:moveTo>
                  <a:lnTo>
                    <a:pt x="1617" y="585"/>
                  </a:lnTo>
                  <a:lnTo>
                    <a:pt x="724" y="1122"/>
                  </a:lnTo>
                  <a:lnTo>
                    <a:pt x="0" y="711"/>
                  </a:lnTo>
                  <a:lnTo>
                    <a:pt x="0" y="791"/>
                  </a:lnTo>
                  <a:lnTo>
                    <a:pt x="724" y="1207"/>
                  </a:lnTo>
                  <a:lnTo>
                    <a:pt x="1617" y="663"/>
                  </a:lnTo>
                  <a:lnTo>
                    <a:pt x="1727" y="725"/>
                  </a:lnTo>
                  <a:lnTo>
                    <a:pt x="2909" y="43"/>
                  </a:lnTo>
                  <a:lnTo>
                    <a:pt x="2836" y="0"/>
                  </a:lnTo>
                  <a:lnTo>
                    <a:pt x="1727" y="644"/>
                  </a:lnTo>
                  <a:close/>
                </a:path>
              </a:pathLst>
            </a:custGeom>
            <a:solidFill>
              <a:srgbClr val="88A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Freeform 11">
              <a:extLst>
                <a:ext uri="{FF2B5EF4-FFF2-40B4-BE49-F238E27FC236}">
                  <a16:creationId xmlns:a16="http://schemas.microsoft.com/office/drawing/2014/main" id="{61E667BF-7C06-49CD-ABF8-166D1D8C6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3113" y="3862388"/>
              <a:ext cx="214313" cy="192088"/>
            </a:xfrm>
            <a:custGeom>
              <a:avLst/>
              <a:gdLst>
                <a:gd name="T0" fmla="*/ 73 w 135"/>
                <a:gd name="T1" fmla="*/ 121 h 121"/>
                <a:gd name="T2" fmla="*/ 133 w 135"/>
                <a:gd name="T3" fmla="*/ 86 h 121"/>
                <a:gd name="T4" fmla="*/ 135 w 135"/>
                <a:gd name="T5" fmla="*/ 0 h 121"/>
                <a:gd name="T6" fmla="*/ 0 w 135"/>
                <a:gd name="T7" fmla="*/ 79 h 121"/>
                <a:gd name="T8" fmla="*/ 73 w 135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21">
                  <a:moveTo>
                    <a:pt x="73" y="121"/>
                  </a:moveTo>
                  <a:lnTo>
                    <a:pt x="133" y="86"/>
                  </a:lnTo>
                  <a:lnTo>
                    <a:pt x="135" y="0"/>
                  </a:lnTo>
                  <a:lnTo>
                    <a:pt x="0" y="79"/>
                  </a:lnTo>
                  <a:lnTo>
                    <a:pt x="73" y="121"/>
                  </a:lnTo>
                  <a:close/>
                </a:path>
              </a:pathLst>
            </a:custGeom>
            <a:solidFill>
              <a:srgbClr val="4A72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Freeform 12">
              <a:extLst>
                <a:ext uri="{FF2B5EF4-FFF2-40B4-BE49-F238E27FC236}">
                  <a16:creationId xmlns:a16="http://schemas.microsoft.com/office/drawing/2014/main" id="{831A367E-2014-4343-842B-520B9E131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326" y="4103688"/>
              <a:ext cx="496888" cy="350838"/>
            </a:xfrm>
            <a:custGeom>
              <a:avLst/>
              <a:gdLst>
                <a:gd name="T0" fmla="*/ 0 w 313"/>
                <a:gd name="T1" fmla="*/ 0 h 221"/>
                <a:gd name="T2" fmla="*/ 0 w 313"/>
                <a:gd name="T3" fmla="*/ 81 h 221"/>
                <a:gd name="T4" fmla="*/ 244 w 313"/>
                <a:gd name="T5" fmla="*/ 221 h 221"/>
                <a:gd name="T6" fmla="*/ 313 w 313"/>
                <a:gd name="T7" fmla="*/ 181 h 221"/>
                <a:gd name="T8" fmla="*/ 0 w 31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221">
                  <a:moveTo>
                    <a:pt x="0" y="0"/>
                  </a:moveTo>
                  <a:lnTo>
                    <a:pt x="0" y="81"/>
                  </a:lnTo>
                  <a:lnTo>
                    <a:pt x="244" y="221"/>
                  </a:lnTo>
                  <a:lnTo>
                    <a:pt x="313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A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Freeform 13">
              <a:extLst>
                <a:ext uri="{FF2B5EF4-FFF2-40B4-BE49-F238E27FC236}">
                  <a16:creationId xmlns:a16="http://schemas.microsoft.com/office/drawing/2014/main" id="{AE3BACE6-B3D6-45F8-B538-65C537154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563" y="2647951"/>
              <a:ext cx="5349875" cy="3508375"/>
            </a:xfrm>
            <a:custGeom>
              <a:avLst/>
              <a:gdLst>
                <a:gd name="T0" fmla="*/ 3085 w 3370"/>
                <a:gd name="T1" fmla="*/ 886 h 2210"/>
                <a:gd name="T2" fmla="*/ 3012 w 3370"/>
                <a:gd name="T3" fmla="*/ 844 h 2210"/>
                <a:gd name="T4" fmla="*/ 3147 w 3370"/>
                <a:gd name="T5" fmla="*/ 765 h 2210"/>
                <a:gd name="T6" fmla="*/ 2169 w 3370"/>
                <a:gd name="T7" fmla="*/ 214 h 2210"/>
                <a:gd name="T8" fmla="*/ 2036 w 3370"/>
                <a:gd name="T9" fmla="*/ 295 h 2210"/>
                <a:gd name="T10" fmla="*/ 1537 w 3370"/>
                <a:gd name="T11" fmla="*/ 0 h 2210"/>
                <a:gd name="T12" fmla="*/ 0 w 3370"/>
                <a:gd name="T13" fmla="*/ 915 h 2210"/>
                <a:gd name="T14" fmla="*/ 3 w 3370"/>
                <a:gd name="T15" fmla="*/ 917 h 2210"/>
                <a:gd name="T16" fmla="*/ 316 w 3370"/>
                <a:gd name="T17" fmla="*/ 1098 h 2210"/>
                <a:gd name="T18" fmla="*/ 247 w 3370"/>
                <a:gd name="T19" fmla="*/ 1138 h 2210"/>
                <a:gd name="T20" fmla="*/ 24 w 3370"/>
                <a:gd name="T21" fmla="*/ 1266 h 2210"/>
                <a:gd name="T22" fmla="*/ 708 w 3370"/>
                <a:gd name="T23" fmla="*/ 1658 h 2210"/>
                <a:gd name="T24" fmla="*/ 639 w 3370"/>
                <a:gd name="T25" fmla="*/ 1699 h 2210"/>
                <a:gd name="T26" fmla="*/ 461 w 3370"/>
                <a:gd name="T27" fmla="*/ 1799 h 2210"/>
                <a:gd name="T28" fmla="*/ 1185 w 3370"/>
                <a:gd name="T29" fmla="*/ 2210 h 2210"/>
                <a:gd name="T30" fmla="*/ 2078 w 3370"/>
                <a:gd name="T31" fmla="*/ 1673 h 2210"/>
                <a:gd name="T32" fmla="*/ 2188 w 3370"/>
                <a:gd name="T33" fmla="*/ 1732 h 2210"/>
                <a:gd name="T34" fmla="*/ 3297 w 3370"/>
                <a:gd name="T35" fmla="*/ 1088 h 2210"/>
                <a:gd name="T36" fmla="*/ 3370 w 3370"/>
                <a:gd name="T37" fmla="*/ 1048 h 2210"/>
                <a:gd name="T38" fmla="*/ 3085 w 3370"/>
                <a:gd name="T39" fmla="*/ 886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70" h="2210">
                  <a:moveTo>
                    <a:pt x="3085" y="886"/>
                  </a:moveTo>
                  <a:lnTo>
                    <a:pt x="3012" y="844"/>
                  </a:lnTo>
                  <a:lnTo>
                    <a:pt x="3147" y="765"/>
                  </a:lnTo>
                  <a:lnTo>
                    <a:pt x="2169" y="214"/>
                  </a:lnTo>
                  <a:lnTo>
                    <a:pt x="2036" y="295"/>
                  </a:lnTo>
                  <a:lnTo>
                    <a:pt x="1537" y="0"/>
                  </a:lnTo>
                  <a:lnTo>
                    <a:pt x="0" y="915"/>
                  </a:lnTo>
                  <a:lnTo>
                    <a:pt x="3" y="917"/>
                  </a:lnTo>
                  <a:lnTo>
                    <a:pt x="316" y="1098"/>
                  </a:lnTo>
                  <a:lnTo>
                    <a:pt x="247" y="1138"/>
                  </a:lnTo>
                  <a:lnTo>
                    <a:pt x="24" y="1266"/>
                  </a:lnTo>
                  <a:lnTo>
                    <a:pt x="708" y="1658"/>
                  </a:lnTo>
                  <a:lnTo>
                    <a:pt x="639" y="1699"/>
                  </a:lnTo>
                  <a:lnTo>
                    <a:pt x="461" y="1799"/>
                  </a:lnTo>
                  <a:lnTo>
                    <a:pt x="1185" y="2210"/>
                  </a:lnTo>
                  <a:lnTo>
                    <a:pt x="2078" y="1673"/>
                  </a:lnTo>
                  <a:lnTo>
                    <a:pt x="2188" y="1732"/>
                  </a:lnTo>
                  <a:lnTo>
                    <a:pt x="3297" y="1088"/>
                  </a:lnTo>
                  <a:lnTo>
                    <a:pt x="3370" y="1048"/>
                  </a:lnTo>
                  <a:lnTo>
                    <a:pt x="3085" y="886"/>
                  </a:lnTo>
                  <a:close/>
                </a:path>
              </a:pathLst>
            </a:custGeom>
            <a:solidFill>
              <a:srgbClr val="D8E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Freeform 14">
              <a:extLst>
                <a:ext uri="{FF2B5EF4-FFF2-40B4-BE49-F238E27FC236}">
                  <a16:creationId xmlns:a16="http://schemas.microsoft.com/office/drawing/2014/main" id="{08649CED-78F6-4DC5-A584-D8D2A2E43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563" y="2647951"/>
              <a:ext cx="5349875" cy="3508375"/>
            </a:xfrm>
            <a:custGeom>
              <a:avLst/>
              <a:gdLst>
                <a:gd name="T0" fmla="*/ 3085 w 3370"/>
                <a:gd name="T1" fmla="*/ 886 h 2210"/>
                <a:gd name="T2" fmla="*/ 3012 w 3370"/>
                <a:gd name="T3" fmla="*/ 844 h 2210"/>
                <a:gd name="T4" fmla="*/ 3147 w 3370"/>
                <a:gd name="T5" fmla="*/ 765 h 2210"/>
                <a:gd name="T6" fmla="*/ 2169 w 3370"/>
                <a:gd name="T7" fmla="*/ 214 h 2210"/>
                <a:gd name="T8" fmla="*/ 2036 w 3370"/>
                <a:gd name="T9" fmla="*/ 295 h 2210"/>
                <a:gd name="T10" fmla="*/ 1537 w 3370"/>
                <a:gd name="T11" fmla="*/ 0 h 2210"/>
                <a:gd name="T12" fmla="*/ 0 w 3370"/>
                <a:gd name="T13" fmla="*/ 915 h 2210"/>
                <a:gd name="T14" fmla="*/ 3 w 3370"/>
                <a:gd name="T15" fmla="*/ 917 h 2210"/>
                <a:gd name="T16" fmla="*/ 316 w 3370"/>
                <a:gd name="T17" fmla="*/ 1098 h 2210"/>
                <a:gd name="T18" fmla="*/ 247 w 3370"/>
                <a:gd name="T19" fmla="*/ 1138 h 2210"/>
                <a:gd name="T20" fmla="*/ 24 w 3370"/>
                <a:gd name="T21" fmla="*/ 1266 h 2210"/>
                <a:gd name="T22" fmla="*/ 708 w 3370"/>
                <a:gd name="T23" fmla="*/ 1658 h 2210"/>
                <a:gd name="T24" fmla="*/ 639 w 3370"/>
                <a:gd name="T25" fmla="*/ 1699 h 2210"/>
                <a:gd name="T26" fmla="*/ 461 w 3370"/>
                <a:gd name="T27" fmla="*/ 1799 h 2210"/>
                <a:gd name="T28" fmla="*/ 1185 w 3370"/>
                <a:gd name="T29" fmla="*/ 2210 h 2210"/>
                <a:gd name="T30" fmla="*/ 2078 w 3370"/>
                <a:gd name="T31" fmla="*/ 1673 h 2210"/>
                <a:gd name="T32" fmla="*/ 2188 w 3370"/>
                <a:gd name="T33" fmla="*/ 1732 h 2210"/>
                <a:gd name="T34" fmla="*/ 3297 w 3370"/>
                <a:gd name="T35" fmla="*/ 1088 h 2210"/>
                <a:gd name="T36" fmla="*/ 3370 w 3370"/>
                <a:gd name="T37" fmla="*/ 1048 h 2210"/>
                <a:gd name="T38" fmla="*/ 3085 w 3370"/>
                <a:gd name="T39" fmla="*/ 886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70" h="2210">
                  <a:moveTo>
                    <a:pt x="3085" y="886"/>
                  </a:moveTo>
                  <a:lnTo>
                    <a:pt x="3012" y="844"/>
                  </a:lnTo>
                  <a:lnTo>
                    <a:pt x="3147" y="765"/>
                  </a:lnTo>
                  <a:lnTo>
                    <a:pt x="2169" y="214"/>
                  </a:lnTo>
                  <a:lnTo>
                    <a:pt x="2036" y="295"/>
                  </a:lnTo>
                  <a:lnTo>
                    <a:pt x="1537" y="0"/>
                  </a:lnTo>
                  <a:lnTo>
                    <a:pt x="0" y="915"/>
                  </a:lnTo>
                  <a:lnTo>
                    <a:pt x="3" y="917"/>
                  </a:lnTo>
                  <a:lnTo>
                    <a:pt x="316" y="1098"/>
                  </a:lnTo>
                  <a:lnTo>
                    <a:pt x="247" y="1138"/>
                  </a:lnTo>
                  <a:lnTo>
                    <a:pt x="24" y="1266"/>
                  </a:lnTo>
                  <a:lnTo>
                    <a:pt x="708" y="1658"/>
                  </a:lnTo>
                  <a:lnTo>
                    <a:pt x="639" y="1699"/>
                  </a:lnTo>
                  <a:lnTo>
                    <a:pt x="461" y="1799"/>
                  </a:lnTo>
                  <a:lnTo>
                    <a:pt x="1185" y="2210"/>
                  </a:lnTo>
                  <a:lnTo>
                    <a:pt x="2078" y="1673"/>
                  </a:lnTo>
                  <a:lnTo>
                    <a:pt x="2188" y="1732"/>
                  </a:lnTo>
                  <a:lnTo>
                    <a:pt x="3297" y="1088"/>
                  </a:lnTo>
                  <a:lnTo>
                    <a:pt x="3370" y="1048"/>
                  </a:lnTo>
                  <a:lnTo>
                    <a:pt x="3085" y="8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Freeform 15">
              <a:extLst>
                <a:ext uri="{FF2B5EF4-FFF2-40B4-BE49-F238E27FC236}">
                  <a16:creationId xmlns:a16="http://schemas.microsoft.com/office/drawing/2014/main" id="{3DBF6A7F-E8DD-495E-8AFC-5BB4A722E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0388" y="5303838"/>
              <a:ext cx="174625" cy="222250"/>
            </a:xfrm>
            <a:custGeom>
              <a:avLst/>
              <a:gdLst>
                <a:gd name="T0" fmla="*/ 0 w 110"/>
                <a:gd name="T1" fmla="*/ 0 h 140"/>
                <a:gd name="T2" fmla="*/ 0 w 110"/>
                <a:gd name="T3" fmla="*/ 78 h 140"/>
                <a:gd name="T4" fmla="*/ 110 w 110"/>
                <a:gd name="T5" fmla="*/ 140 h 140"/>
                <a:gd name="T6" fmla="*/ 110 w 110"/>
                <a:gd name="T7" fmla="*/ 59 h 140"/>
                <a:gd name="T8" fmla="*/ 0 w 110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40">
                  <a:moveTo>
                    <a:pt x="0" y="0"/>
                  </a:moveTo>
                  <a:lnTo>
                    <a:pt x="0" y="78"/>
                  </a:lnTo>
                  <a:lnTo>
                    <a:pt x="110" y="140"/>
                  </a:lnTo>
                  <a:lnTo>
                    <a:pt x="11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2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Freeform 16">
              <a:extLst>
                <a:ext uri="{FF2B5EF4-FFF2-40B4-BE49-F238E27FC236}">
                  <a16:creationId xmlns:a16="http://schemas.microsoft.com/office/drawing/2014/main" id="{BF90BCA6-5B15-4911-B498-C05A4F6D3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51" y="5303838"/>
              <a:ext cx="1417638" cy="987425"/>
            </a:xfrm>
            <a:custGeom>
              <a:avLst/>
              <a:gdLst>
                <a:gd name="T0" fmla="*/ 0 w 893"/>
                <a:gd name="T1" fmla="*/ 537 h 622"/>
                <a:gd name="T2" fmla="*/ 0 w 893"/>
                <a:gd name="T3" fmla="*/ 622 h 622"/>
                <a:gd name="T4" fmla="*/ 893 w 893"/>
                <a:gd name="T5" fmla="*/ 78 h 622"/>
                <a:gd name="T6" fmla="*/ 893 w 893"/>
                <a:gd name="T7" fmla="*/ 0 h 622"/>
                <a:gd name="T8" fmla="*/ 0 w 893"/>
                <a:gd name="T9" fmla="*/ 537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3" h="622">
                  <a:moveTo>
                    <a:pt x="0" y="537"/>
                  </a:moveTo>
                  <a:lnTo>
                    <a:pt x="0" y="622"/>
                  </a:lnTo>
                  <a:lnTo>
                    <a:pt x="893" y="78"/>
                  </a:lnTo>
                  <a:lnTo>
                    <a:pt x="893" y="0"/>
                  </a:lnTo>
                  <a:lnTo>
                    <a:pt x="0" y="537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Freeform 17">
              <a:extLst>
                <a:ext uri="{FF2B5EF4-FFF2-40B4-BE49-F238E27FC236}">
                  <a16:creationId xmlns:a16="http://schemas.microsoft.com/office/drawing/2014/main" id="{32612011-891C-4EC2-9A42-DBE4EEDF8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826" y="3225801"/>
              <a:ext cx="3419475" cy="2846388"/>
            </a:xfrm>
            <a:custGeom>
              <a:avLst/>
              <a:gdLst>
                <a:gd name="T0" fmla="*/ 2061 w 2154"/>
                <a:gd name="T1" fmla="*/ 508 h 1793"/>
                <a:gd name="T2" fmla="*/ 1531 w 2154"/>
                <a:gd name="T3" fmla="*/ 826 h 1793"/>
                <a:gd name="T4" fmla="*/ 1023 w 2154"/>
                <a:gd name="T5" fmla="*/ 532 h 1793"/>
                <a:gd name="T6" fmla="*/ 1448 w 2154"/>
                <a:gd name="T7" fmla="*/ 285 h 1793"/>
                <a:gd name="T8" fmla="*/ 1448 w 2154"/>
                <a:gd name="T9" fmla="*/ 178 h 1793"/>
                <a:gd name="T10" fmla="*/ 1109 w 2154"/>
                <a:gd name="T11" fmla="*/ 375 h 1793"/>
                <a:gd name="T12" fmla="*/ 460 w 2154"/>
                <a:gd name="T13" fmla="*/ 0 h 1793"/>
                <a:gd name="T14" fmla="*/ 460 w 2154"/>
                <a:gd name="T15" fmla="*/ 107 h 1793"/>
                <a:gd name="T16" fmla="*/ 1016 w 2154"/>
                <a:gd name="T17" fmla="*/ 430 h 1793"/>
                <a:gd name="T18" fmla="*/ 933 w 2154"/>
                <a:gd name="T19" fmla="*/ 477 h 1793"/>
                <a:gd name="T20" fmla="*/ 821 w 2154"/>
                <a:gd name="T21" fmla="*/ 413 h 1793"/>
                <a:gd name="T22" fmla="*/ 821 w 2154"/>
                <a:gd name="T23" fmla="*/ 520 h 1793"/>
                <a:gd name="T24" fmla="*/ 840 w 2154"/>
                <a:gd name="T25" fmla="*/ 532 h 1793"/>
                <a:gd name="T26" fmla="*/ 719 w 2154"/>
                <a:gd name="T27" fmla="*/ 601 h 1793"/>
                <a:gd name="T28" fmla="*/ 812 w 2154"/>
                <a:gd name="T29" fmla="*/ 655 h 1793"/>
                <a:gd name="T30" fmla="*/ 933 w 2154"/>
                <a:gd name="T31" fmla="*/ 584 h 1793"/>
                <a:gd name="T32" fmla="*/ 1441 w 2154"/>
                <a:gd name="T33" fmla="*/ 879 h 1793"/>
                <a:gd name="T34" fmla="*/ 0 w 2154"/>
                <a:gd name="T35" fmla="*/ 1743 h 1793"/>
                <a:gd name="T36" fmla="*/ 95 w 2154"/>
                <a:gd name="T37" fmla="*/ 1793 h 1793"/>
                <a:gd name="T38" fmla="*/ 2154 w 2154"/>
                <a:gd name="T39" fmla="*/ 560 h 1793"/>
                <a:gd name="T40" fmla="*/ 2061 w 2154"/>
                <a:gd name="T41" fmla="*/ 508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4" h="1793">
                  <a:moveTo>
                    <a:pt x="2061" y="508"/>
                  </a:moveTo>
                  <a:lnTo>
                    <a:pt x="1531" y="826"/>
                  </a:lnTo>
                  <a:lnTo>
                    <a:pt x="1023" y="532"/>
                  </a:lnTo>
                  <a:lnTo>
                    <a:pt x="1448" y="285"/>
                  </a:lnTo>
                  <a:lnTo>
                    <a:pt x="1448" y="178"/>
                  </a:lnTo>
                  <a:lnTo>
                    <a:pt x="1109" y="375"/>
                  </a:lnTo>
                  <a:lnTo>
                    <a:pt x="460" y="0"/>
                  </a:lnTo>
                  <a:lnTo>
                    <a:pt x="460" y="107"/>
                  </a:lnTo>
                  <a:lnTo>
                    <a:pt x="1016" y="430"/>
                  </a:lnTo>
                  <a:lnTo>
                    <a:pt x="933" y="477"/>
                  </a:lnTo>
                  <a:lnTo>
                    <a:pt x="821" y="413"/>
                  </a:lnTo>
                  <a:lnTo>
                    <a:pt x="821" y="520"/>
                  </a:lnTo>
                  <a:lnTo>
                    <a:pt x="840" y="532"/>
                  </a:lnTo>
                  <a:lnTo>
                    <a:pt x="719" y="601"/>
                  </a:lnTo>
                  <a:lnTo>
                    <a:pt x="812" y="655"/>
                  </a:lnTo>
                  <a:lnTo>
                    <a:pt x="933" y="584"/>
                  </a:lnTo>
                  <a:lnTo>
                    <a:pt x="1441" y="879"/>
                  </a:lnTo>
                  <a:lnTo>
                    <a:pt x="0" y="1743"/>
                  </a:lnTo>
                  <a:lnTo>
                    <a:pt x="95" y="1793"/>
                  </a:lnTo>
                  <a:lnTo>
                    <a:pt x="2154" y="560"/>
                  </a:lnTo>
                  <a:lnTo>
                    <a:pt x="2061" y="5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Freeform 18">
              <a:extLst>
                <a:ext uri="{FF2B5EF4-FFF2-40B4-BE49-F238E27FC236}">
                  <a16:creationId xmlns:a16="http://schemas.microsoft.com/office/drawing/2014/main" id="{82278FD8-5FD0-4DA2-B689-DF43277E0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826" y="3225801"/>
              <a:ext cx="3419475" cy="2846388"/>
            </a:xfrm>
            <a:custGeom>
              <a:avLst/>
              <a:gdLst>
                <a:gd name="T0" fmla="*/ 2061 w 2154"/>
                <a:gd name="T1" fmla="*/ 508 h 1793"/>
                <a:gd name="T2" fmla="*/ 1531 w 2154"/>
                <a:gd name="T3" fmla="*/ 826 h 1793"/>
                <a:gd name="T4" fmla="*/ 1023 w 2154"/>
                <a:gd name="T5" fmla="*/ 532 h 1793"/>
                <a:gd name="T6" fmla="*/ 1448 w 2154"/>
                <a:gd name="T7" fmla="*/ 285 h 1793"/>
                <a:gd name="T8" fmla="*/ 1448 w 2154"/>
                <a:gd name="T9" fmla="*/ 178 h 1793"/>
                <a:gd name="T10" fmla="*/ 1109 w 2154"/>
                <a:gd name="T11" fmla="*/ 375 h 1793"/>
                <a:gd name="T12" fmla="*/ 460 w 2154"/>
                <a:gd name="T13" fmla="*/ 0 h 1793"/>
                <a:gd name="T14" fmla="*/ 460 w 2154"/>
                <a:gd name="T15" fmla="*/ 107 h 1793"/>
                <a:gd name="T16" fmla="*/ 1016 w 2154"/>
                <a:gd name="T17" fmla="*/ 430 h 1793"/>
                <a:gd name="T18" fmla="*/ 933 w 2154"/>
                <a:gd name="T19" fmla="*/ 477 h 1793"/>
                <a:gd name="T20" fmla="*/ 821 w 2154"/>
                <a:gd name="T21" fmla="*/ 413 h 1793"/>
                <a:gd name="T22" fmla="*/ 821 w 2154"/>
                <a:gd name="T23" fmla="*/ 520 h 1793"/>
                <a:gd name="T24" fmla="*/ 840 w 2154"/>
                <a:gd name="T25" fmla="*/ 532 h 1793"/>
                <a:gd name="T26" fmla="*/ 719 w 2154"/>
                <a:gd name="T27" fmla="*/ 601 h 1793"/>
                <a:gd name="T28" fmla="*/ 812 w 2154"/>
                <a:gd name="T29" fmla="*/ 655 h 1793"/>
                <a:gd name="T30" fmla="*/ 933 w 2154"/>
                <a:gd name="T31" fmla="*/ 584 h 1793"/>
                <a:gd name="T32" fmla="*/ 1441 w 2154"/>
                <a:gd name="T33" fmla="*/ 879 h 1793"/>
                <a:gd name="T34" fmla="*/ 0 w 2154"/>
                <a:gd name="T35" fmla="*/ 1743 h 1793"/>
                <a:gd name="T36" fmla="*/ 95 w 2154"/>
                <a:gd name="T37" fmla="*/ 1793 h 1793"/>
                <a:gd name="T38" fmla="*/ 2154 w 2154"/>
                <a:gd name="T39" fmla="*/ 560 h 1793"/>
                <a:gd name="T40" fmla="*/ 2061 w 2154"/>
                <a:gd name="T41" fmla="*/ 508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4" h="1793">
                  <a:moveTo>
                    <a:pt x="2061" y="508"/>
                  </a:moveTo>
                  <a:lnTo>
                    <a:pt x="1531" y="826"/>
                  </a:lnTo>
                  <a:lnTo>
                    <a:pt x="1023" y="532"/>
                  </a:lnTo>
                  <a:lnTo>
                    <a:pt x="1448" y="285"/>
                  </a:lnTo>
                  <a:lnTo>
                    <a:pt x="1448" y="178"/>
                  </a:lnTo>
                  <a:lnTo>
                    <a:pt x="1109" y="375"/>
                  </a:lnTo>
                  <a:lnTo>
                    <a:pt x="460" y="0"/>
                  </a:lnTo>
                  <a:lnTo>
                    <a:pt x="460" y="107"/>
                  </a:lnTo>
                  <a:lnTo>
                    <a:pt x="1016" y="430"/>
                  </a:lnTo>
                  <a:lnTo>
                    <a:pt x="933" y="477"/>
                  </a:lnTo>
                  <a:lnTo>
                    <a:pt x="821" y="413"/>
                  </a:lnTo>
                  <a:lnTo>
                    <a:pt x="821" y="520"/>
                  </a:lnTo>
                  <a:lnTo>
                    <a:pt x="840" y="532"/>
                  </a:lnTo>
                  <a:lnTo>
                    <a:pt x="719" y="601"/>
                  </a:lnTo>
                  <a:lnTo>
                    <a:pt x="812" y="655"/>
                  </a:lnTo>
                  <a:lnTo>
                    <a:pt x="933" y="584"/>
                  </a:lnTo>
                  <a:lnTo>
                    <a:pt x="1441" y="879"/>
                  </a:lnTo>
                  <a:lnTo>
                    <a:pt x="0" y="1743"/>
                  </a:lnTo>
                  <a:lnTo>
                    <a:pt x="95" y="1793"/>
                  </a:lnTo>
                  <a:lnTo>
                    <a:pt x="2154" y="560"/>
                  </a:lnTo>
                  <a:lnTo>
                    <a:pt x="2061" y="5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Freeform 19">
              <a:extLst>
                <a:ext uri="{FF2B5EF4-FFF2-40B4-BE49-F238E27FC236}">
                  <a16:creationId xmlns:a16="http://schemas.microsoft.com/office/drawing/2014/main" id="{9689054A-5BDD-4C20-B617-9729B7B4B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3044826"/>
              <a:ext cx="833438" cy="493713"/>
            </a:xfrm>
            <a:custGeom>
              <a:avLst/>
              <a:gdLst>
                <a:gd name="T0" fmla="*/ 0 w 525"/>
                <a:gd name="T1" fmla="*/ 147 h 311"/>
                <a:gd name="T2" fmla="*/ 242 w 525"/>
                <a:gd name="T3" fmla="*/ 0 h 311"/>
                <a:gd name="T4" fmla="*/ 525 w 525"/>
                <a:gd name="T5" fmla="*/ 166 h 311"/>
                <a:gd name="T6" fmla="*/ 282 w 525"/>
                <a:gd name="T7" fmla="*/ 311 h 311"/>
                <a:gd name="T8" fmla="*/ 0 w 525"/>
                <a:gd name="T9" fmla="*/ 147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311">
                  <a:moveTo>
                    <a:pt x="0" y="147"/>
                  </a:moveTo>
                  <a:lnTo>
                    <a:pt x="242" y="0"/>
                  </a:lnTo>
                  <a:lnTo>
                    <a:pt x="525" y="166"/>
                  </a:lnTo>
                  <a:lnTo>
                    <a:pt x="282" y="311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Freeform 20">
              <a:extLst>
                <a:ext uri="{FF2B5EF4-FFF2-40B4-BE49-F238E27FC236}">
                  <a16:creationId xmlns:a16="http://schemas.microsoft.com/office/drawing/2014/main" id="{B460C28D-1D78-4867-B2C8-D3A5D23C0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3044826"/>
              <a:ext cx="833438" cy="493713"/>
            </a:xfrm>
            <a:custGeom>
              <a:avLst/>
              <a:gdLst>
                <a:gd name="T0" fmla="*/ 0 w 525"/>
                <a:gd name="T1" fmla="*/ 147 h 311"/>
                <a:gd name="T2" fmla="*/ 242 w 525"/>
                <a:gd name="T3" fmla="*/ 0 h 311"/>
                <a:gd name="T4" fmla="*/ 525 w 525"/>
                <a:gd name="T5" fmla="*/ 166 h 311"/>
                <a:gd name="T6" fmla="*/ 282 w 525"/>
                <a:gd name="T7" fmla="*/ 311 h 311"/>
                <a:gd name="T8" fmla="*/ 0 w 525"/>
                <a:gd name="T9" fmla="*/ 147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311">
                  <a:moveTo>
                    <a:pt x="0" y="147"/>
                  </a:moveTo>
                  <a:lnTo>
                    <a:pt x="242" y="0"/>
                  </a:lnTo>
                  <a:lnTo>
                    <a:pt x="525" y="166"/>
                  </a:lnTo>
                  <a:lnTo>
                    <a:pt x="282" y="311"/>
                  </a:lnTo>
                  <a:lnTo>
                    <a:pt x="0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Freeform 21">
              <a:extLst>
                <a:ext uri="{FF2B5EF4-FFF2-40B4-BE49-F238E27FC236}">
                  <a16:creationId xmlns:a16="http://schemas.microsoft.com/office/drawing/2014/main" id="{465160E8-28F6-488A-86C5-36A0B565A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3278188"/>
              <a:ext cx="447675" cy="430213"/>
            </a:xfrm>
            <a:custGeom>
              <a:avLst/>
              <a:gdLst>
                <a:gd name="T0" fmla="*/ 0 w 282"/>
                <a:gd name="T1" fmla="*/ 109 h 271"/>
                <a:gd name="T2" fmla="*/ 282 w 282"/>
                <a:gd name="T3" fmla="*/ 271 h 271"/>
                <a:gd name="T4" fmla="*/ 282 w 282"/>
                <a:gd name="T5" fmla="*/ 164 h 271"/>
                <a:gd name="T6" fmla="*/ 0 w 282"/>
                <a:gd name="T7" fmla="*/ 0 h 271"/>
                <a:gd name="T8" fmla="*/ 0 w 282"/>
                <a:gd name="T9" fmla="*/ 109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71">
                  <a:moveTo>
                    <a:pt x="0" y="109"/>
                  </a:moveTo>
                  <a:lnTo>
                    <a:pt x="282" y="271"/>
                  </a:lnTo>
                  <a:lnTo>
                    <a:pt x="282" y="164"/>
                  </a:lnTo>
                  <a:lnTo>
                    <a:pt x="0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7798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Freeform 22">
              <a:extLst>
                <a:ext uri="{FF2B5EF4-FFF2-40B4-BE49-F238E27FC236}">
                  <a16:creationId xmlns:a16="http://schemas.microsoft.com/office/drawing/2014/main" id="{209FF39B-B0B5-48F2-AFF7-0D576082C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1" y="3308351"/>
              <a:ext cx="385763" cy="400050"/>
            </a:xfrm>
            <a:custGeom>
              <a:avLst/>
              <a:gdLst>
                <a:gd name="T0" fmla="*/ 0 w 243"/>
                <a:gd name="T1" fmla="*/ 145 h 252"/>
                <a:gd name="T2" fmla="*/ 243 w 243"/>
                <a:gd name="T3" fmla="*/ 0 h 252"/>
                <a:gd name="T4" fmla="*/ 243 w 243"/>
                <a:gd name="T5" fmla="*/ 109 h 252"/>
                <a:gd name="T6" fmla="*/ 0 w 243"/>
                <a:gd name="T7" fmla="*/ 252 h 252"/>
                <a:gd name="T8" fmla="*/ 0 w 243"/>
                <a:gd name="T9" fmla="*/ 145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52">
                  <a:moveTo>
                    <a:pt x="0" y="145"/>
                  </a:moveTo>
                  <a:lnTo>
                    <a:pt x="243" y="0"/>
                  </a:lnTo>
                  <a:lnTo>
                    <a:pt x="243" y="109"/>
                  </a:lnTo>
                  <a:lnTo>
                    <a:pt x="0" y="252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Freeform 23">
              <a:extLst>
                <a:ext uri="{FF2B5EF4-FFF2-40B4-BE49-F238E27FC236}">
                  <a16:creationId xmlns:a16="http://schemas.microsoft.com/office/drawing/2014/main" id="{B3785856-9829-4116-8345-08AFFBEC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8113" y="1419226"/>
              <a:ext cx="395288" cy="2085975"/>
            </a:xfrm>
            <a:custGeom>
              <a:avLst/>
              <a:gdLst>
                <a:gd name="T0" fmla="*/ 0 w 249"/>
                <a:gd name="T1" fmla="*/ 1171 h 1314"/>
                <a:gd name="T2" fmla="*/ 249 w 249"/>
                <a:gd name="T3" fmla="*/ 1314 h 1314"/>
                <a:gd name="T4" fmla="*/ 247 w 249"/>
                <a:gd name="T5" fmla="*/ 145 h 1314"/>
                <a:gd name="T6" fmla="*/ 0 w 249"/>
                <a:gd name="T7" fmla="*/ 0 h 1314"/>
                <a:gd name="T8" fmla="*/ 0 w 249"/>
                <a:gd name="T9" fmla="*/ 1171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314">
                  <a:moveTo>
                    <a:pt x="0" y="1171"/>
                  </a:moveTo>
                  <a:lnTo>
                    <a:pt x="249" y="1314"/>
                  </a:lnTo>
                  <a:lnTo>
                    <a:pt x="247" y="145"/>
                  </a:lnTo>
                  <a:lnTo>
                    <a:pt x="0" y="0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Freeform 24">
              <a:extLst>
                <a:ext uri="{FF2B5EF4-FFF2-40B4-BE49-F238E27FC236}">
                  <a16:creationId xmlns:a16="http://schemas.microsoft.com/office/drawing/2014/main" id="{7BF4107B-5B90-4FEF-BC77-29037C462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0226" y="1457326"/>
              <a:ext cx="331788" cy="2047875"/>
            </a:xfrm>
            <a:custGeom>
              <a:avLst/>
              <a:gdLst>
                <a:gd name="T0" fmla="*/ 0 w 209"/>
                <a:gd name="T1" fmla="*/ 121 h 1290"/>
                <a:gd name="T2" fmla="*/ 209 w 209"/>
                <a:gd name="T3" fmla="*/ 0 h 1290"/>
                <a:gd name="T4" fmla="*/ 209 w 209"/>
                <a:gd name="T5" fmla="*/ 1168 h 1290"/>
                <a:gd name="T6" fmla="*/ 2 w 209"/>
                <a:gd name="T7" fmla="*/ 1290 h 1290"/>
                <a:gd name="T8" fmla="*/ 0 w 209"/>
                <a:gd name="T9" fmla="*/ 121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90">
                  <a:moveTo>
                    <a:pt x="0" y="121"/>
                  </a:moveTo>
                  <a:lnTo>
                    <a:pt x="209" y="0"/>
                  </a:lnTo>
                  <a:lnTo>
                    <a:pt x="209" y="1168"/>
                  </a:lnTo>
                  <a:lnTo>
                    <a:pt x="2" y="129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Freeform 25">
              <a:extLst>
                <a:ext uri="{FF2B5EF4-FFF2-40B4-BE49-F238E27FC236}">
                  <a16:creationId xmlns:a16="http://schemas.microsoft.com/office/drawing/2014/main" id="{4F718F4D-1EFE-45B8-8D8B-4C3F51299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0226" y="1457326"/>
              <a:ext cx="331788" cy="2047875"/>
            </a:xfrm>
            <a:custGeom>
              <a:avLst/>
              <a:gdLst>
                <a:gd name="T0" fmla="*/ 0 w 209"/>
                <a:gd name="T1" fmla="*/ 121 h 1290"/>
                <a:gd name="T2" fmla="*/ 209 w 209"/>
                <a:gd name="T3" fmla="*/ 0 h 1290"/>
                <a:gd name="T4" fmla="*/ 209 w 209"/>
                <a:gd name="T5" fmla="*/ 1168 h 1290"/>
                <a:gd name="T6" fmla="*/ 2 w 209"/>
                <a:gd name="T7" fmla="*/ 1290 h 1290"/>
                <a:gd name="T8" fmla="*/ 0 w 209"/>
                <a:gd name="T9" fmla="*/ 121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90">
                  <a:moveTo>
                    <a:pt x="0" y="121"/>
                  </a:moveTo>
                  <a:lnTo>
                    <a:pt x="209" y="0"/>
                  </a:lnTo>
                  <a:lnTo>
                    <a:pt x="209" y="1168"/>
                  </a:lnTo>
                  <a:lnTo>
                    <a:pt x="2" y="1290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Freeform 26">
              <a:extLst>
                <a:ext uri="{FF2B5EF4-FFF2-40B4-BE49-F238E27FC236}">
                  <a16:creationId xmlns:a16="http://schemas.microsoft.com/office/drawing/2014/main" id="{17916859-84FD-4F52-A231-150BD86AC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8113" y="1233488"/>
              <a:ext cx="723900" cy="415925"/>
            </a:xfrm>
            <a:custGeom>
              <a:avLst/>
              <a:gdLst>
                <a:gd name="T0" fmla="*/ 0 w 456"/>
                <a:gd name="T1" fmla="*/ 117 h 262"/>
                <a:gd name="T2" fmla="*/ 207 w 456"/>
                <a:gd name="T3" fmla="*/ 0 h 262"/>
                <a:gd name="T4" fmla="*/ 456 w 456"/>
                <a:gd name="T5" fmla="*/ 141 h 262"/>
                <a:gd name="T6" fmla="*/ 247 w 456"/>
                <a:gd name="T7" fmla="*/ 262 h 262"/>
                <a:gd name="T8" fmla="*/ 12 w 456"/>
                <a:gd name="T9" fmla="*/ 124 h 262"/>
                <a:gd name="T10" fmla="*/ 0 w 456"/>
                <a:gd name="T11" fmla="*/ 11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262">
                  <a:moveTo>
                    <a:pt x="0" y="117"/>
                  </a:moveTo>
                  <a:lnTo>
                    <a:pt x="207" y="0"/>
                  </a:lnTo>
                  <a:lnTo>
                    <a:pt x="456" y="141"/>
                  </a:lnTo>
                  <a:lnTo>
                    <a:pt x="247" y="262"/>
                  </a:lnTo>
                  <a:lnTo>
                    <a:pt x="12" y="124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819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Freeform 27">
              <a:extLst>
                <a:ext uri="{FF2B5EF4-FFF2-40B4-BE49-F238E27FC236}">
                  <a16:creationId xmlns:a16="http://schemas.microsoft.com/office/drawing/2014/main" id="{9D3C1DB7-CC92-43FB-B88D-6F1EC4A85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1490663"/>
              <a:ext cx="128588" cy="263525"/>
            </a:xfrm>
            <a:custGeom>
              <a:avLst/>
              <a:gdLst>
                <a:gd name="T0" fmla="*/ 81 w 81"/>
                <a:gd name="T1" fmla="*/ 166 h 166"/>
                <a:gd name="T2" fmla="*/ 0 w 81"/>
                <a:gd name="T3" fmla="*/ 119 h 166"/>
                <a:gd name="T4" fmla="*/ 0 w 81"/>
                <a:gd name="T5" fmla="*/ 0 h 166"/>
                <a:gd name="T6" fmla="*/ 81 w 81"/>
                <a:gd name="T7" fmla="*/ 47 h 166"/>
                <a:gd name="T8" fmla="*/ 81 w 81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66">
                  <a:moveTo>
                    <a:pt x="81" y="166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81" y="47"/>
                  </a:lnTo>
                  <a:lnTo>
                    <a:pt x="81" y="166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Freeform 28">
              <a:extLst>
                <a:ext uri="{FF2B5EF4-FFF2-40B4-BE49-F238E27FC236}">
                  <a16:creationId xmlns:a16="http://schemas.microsoft.com/office/drawing/2014/main" id="{30C3BB80-3B02-4ACF-9672-692A78107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1490663"/>
              <a:ext cx="19050" cy="188913"/>
            </a:xfrm>
            <a:custGeom>
              <a:avLst/>
              <a:gdLst>
                <a:gd name="T0" fmla="*/ 12 w 12"/>
                <a:gd name="T1" fmla="*/ 112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7 h 119"/>
                <a:gd name="T8" fmla="*/ 12 w 12"/>
                <a:gd name="T9" fmla="*/ 1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2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2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C8FC21B9-FAC3-43C2-B532-9227492D3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1724026"/>
              <a:ext cx="128588" cy="265113"/>
            </a:xfrm>
            <a:custGeom>
              <a:avLst/>
              <a:gdLst>
                <a:gd name="T0" fmla="*/ 81 w 81"/>
                <a:gd name="T1" fmla="*/ 167 h 167"/>
                <a:gd name="T2" fmla="*/ 0 w 81"/>
                <a:gd name="T3" fmla="*/ 119 h 167"/>
                <a:gd name="T4" fmla="*/ 0 w 81"/>
                <a:gd name="T5" fmla="*/ 0 h 167"/>
                <a:gd name="T6" fmla="*/ 81 w 81"/>
                <a:gd name="T7" fmla="*/ 48 h 167"/>
                <a:gd name="T8" fmla="*/ 81 w 81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67">
                  <a:moveTo>
                    <a:pt x="81" y="167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167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Freeform 30">
              <a:extLst>
                <a:ext uri="{FF2B5EF4-FFF2-40B4-BE49-F238E27FC236}">
                  <a16:creationId xmlns:a16="http://schemas.microsoft.com/office/drawing/2014/main" id="{416588C8-1B52-48F6-93ED-9CC2C7F79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1724026"/>
              <a:ext cx="19050" cy="188913"/>
            </a:xfrm>
            <a:custGeom>
              <a:avLst/>
              <a:gdLst>
                <a:gd name="T0" fmla="*/ 12 w 12"/>
                <a:gd name="T1" fmla="*/ 112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7 h 119"/>
                <a:gd name="T8" fmla="*/ 12 w 12"/>
                <a:gd name="T9" fmla="*/ 1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2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2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Freeform 31">
              <a:extLst>
                <a:ext uri="{FF2B5EF4-FFF2-40B4-BE49-F238E27FC236}">
                  <a16:creationId xmlns:a16="http://schemas.microsoft.com/office/drawing/2014/main" id="{64569399-1C7E-4707-8293-6615C97D9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1954213"/>
              <a:ext cx="128588" cy="263525"/>
            </a:xfrm>
            <a:custGeom>
              <a:avLst/>
              <a:gdLst>
                <a:gd name="T0" fmla="*/ 81 w 81"/>
                <a:gd name="T1" fmla="*/ 166 h 166"/>
                <a:gd name="T2" fmla="*/ 0 w 81"/>
                <a:gd name="T3" fmla="*/ 121 h 166"/>
                <a:gd name="T4" fmla="*/ 0 w 81"/>
                <a:gd name="T5" fmla="*/ 0 h 166"/>
                <a:gd name="T6" fmla="*/ 81 w 81"/>
                <a:gd name="T7" fmla="*/ 48 h 166"/>
                <a:gd name="T8" fmla="*/ 81 w 81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66">
                  <a:moveTo>
                    <a:pt x="81" y="166"/>
                  </a:moveTo>
                  <a:lnTo>
                    <a:pt x="0" y="121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166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Freeform 32">
              <a:extLst>
                <a:ext uri="{FF2B5EF4-FFF2-40B4-BE49-F238E27FC236}">
                  <a16:creationId xmlns:a16="http://schemas.microsoft.com/office/drawing/2014/main" id="{1E191BF3-C916-4F2F-9945-215E4EFEC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1954213"/>
              <a:ext cx="19050" cy="192088"/>
            </a:xfrm>
            <a:custGeom>
              <a:avLst/>
              <a:gdLst>
                <a:gd name="T0" fmla="*/ 12 w 12"/>
                <a:gd name="T1" fmla="*/ 114 h 121"/>
                <a:gd name="T2" fmla="*/ 0 w 12"/>
                <a:gd name="T3" fmla="*/ 121 h 121"/>
                <a:gd name="T4" fmla="*/ 0 w 12"/>
                <a:gd name="T5" fmla="*/ 0 h 121"/>
                <a:gd name="T6" fmla="*/ 12 w 12"/>
                <a:gd name="T7" fmla="*/ 7 h 121"/>
                <a:gd name="T8" fmla="*/ 12 w 12"/>
                <a:gd name="T9" fmla="*/ 11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1">
                  <a:moveTo>
                    <a:pt x="12" y="114"/>
                  </a:moveTo>
                  <a:lnTo>
                    <a:pt x="0" y="121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4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Freeform 33">
              <a:extLst>
                <a:ext uri="{FF2B5EF4-FFF2-40B4-BE49-F238E27FC236}">
                  <a16:creationId xmlns:a16="http://schemas.microsoft.com/office/drawing/2014/main" id="{47C52A76-4E02-4B9C-ACAE-791E09863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2187576"/>
              <a:ext cx="128588" cy="265113"/>
            </a:xfrm>
            <a:custGeom>
              <a:avLst/>
              <a:gdLst>
                <a:gd name="T0" fmla="*/ 81 w 81"/>
                <a:gd name="T1" fmla="*/ 167 h 167"/>
                <a:gd name="T2" fmla="*/ 0 w 81"/>
                <a:gd name="T3" fmla="*/ 119 h 167"/>
                <a:gd name="T4" fmla="*/ 0 w 81"/>
                <a:gd name="T5" fmla="*/ 0 h 167"/>
                <a:gd name="T6" fmla="*/ 81 w 81"/>
                <a:gd name="T7" fmla="*/ 48 h 167"/>
                <a:gd name="T8" fmla="*/ 81 w 81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67">
                  <a:moveTo>
                    <a:pt x="81" y="167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167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Freeform 34">
              <a:extLst>
                <a:ext uri="{FF2B5EF4-FFF2-40B4-BE49-F238E27FC236}">
                  <a16:creationId xmlns:a16="http://schemas.microsoft.com/office/drawing/2014/main" id="{CFE81AA6-4A46-4065-B01B-E3895FBEE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2187576"/>
              <a:ext cx="19050" cy="188913"/>
            </a:xfrm>
            <a:custGeom>
              <a:avLst/>
              <a:gdLst>
                <a:gd name="T0" fmla="*/ 12 w 12"/>
                <a:gd name="T1" fmla="*/ 112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8 h 119"/>
                <a:gd name="T8" fmla="*/ 12 w 12"/>
                <a:gd name="T9" fmla="*/ 1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2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2" y="112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Freeform 35">
              <a:extLst>
                <a:ext uri="{FF2B5EF4-FFF2-40B4-BE49-F238E27FC236}">
                  <a16:creationId xmlns:a16="http://schemas.microsoft.com/office/drawing/2014/main" id="{AB71CE2A-790E-4FE6-ADB0-C2B1D41A5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138" y="1581151"/>
              <a:ext cx="52388" cy="222250"/>
            </a:xfrm>
            <a:custGeom>
              <a:avLst/>
              <a:gdLst>
                <a:gd name="T0" fmla="*/ 33 w 33"/>
                <a:gd name="T1" fmla="*/ 140 h 140"/>
                <a:gd name="T2" fmla="*/ 0 w 33"/>
                <a:gd name="T3" fmla="*/ 121 h 140"/>
                <a:gd name="T4" fmla="*/ 0 w 33"/>
                <a:gd name="T5" fmla="*/ 0 h 140"/>
                <a:gd name="T6" fmla="*/ 33 w 33"/>
                <a:gd name="T7" fmla="*/ 21 h 140"/>
                <a:gd name="T8" fmla="*/ 33 w 33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0">
                  <a:moveTo>
                    <a:pt x="33" y="140"/>
                  </a:moveTo>
                  <a:lnTo>
                    <a:pt x="0" y="121"/>
                  </a:lnTo>
                  <a:lnTo>
                    <a:pt x="0" y="0"/>
                  </a:lnTo>
                  <a:lnTo>
                    <a:pt x="33" y="21"/>
                  </a:lnTo>
                  <a:lnTo>
                    <a:pt x="33" y="14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Freeform 36">
              <a:extLst>
                <a:ext uri="{FF2B5EF4-FFF2-40B4-BE49-F238E27FC236}">
                  <a16:creationId xmlns:a16="http://schemas.microsoft.com/office/drawing/2014/main" id="{245F3C3D-1C3E-4720-9D9D-126E4450F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138" y="1581151"/>
              <a:ext cx="19050" cy="192088"/>
            </a:xfrm>
            <a:custGeom>
              <a:avLst/>
              <a:gdLst>
                <a:gd name="T0" fmla="*/ 12 w 12"/>
                <a:gd name="T1" fmla="*/ 114 h 121"/>
                <a:gd name="T2" fmla="*/ 0 w 12"/>
                <a:gd name="T3" fmla="*/ 121 h 121"/>
                <a:gd name="T4" fmla="*/ 0 w 12"/>
                <a:gd name="T5" fmla="*/ 0 h 121"/>
                <a:gd name="T6" fmla="*/ 12 w 12"/>
                <a:gd name="T7" fmla="*/ 7 h 121"/>
                <a:gd name="T8" fmla="*/ 12 w 12"/>
                <a:gd name="T9" fmla="*/ 11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1">
                  <a:moveTo>
                    <a:pt x="12" y="114"/>
                  </a:moveTo>
                  <a:lnTo>
                    <a:pt x="0" y="121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4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Freeform 37">
              <a:extLst>
                <a:ext uri="{FF2B5EF4-FFF2-40B4-BE49-F238E27FC236}">
                  <a16:creationId xmlns:a16="http://schemas.microsoft.com/office/drawing/2014/main" id="{C0D4C759-B30B-4832-B638-B70E3948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138" y="1814513"/>
              <a:ext cx="52388" cy="222250"/>
            </a:xfrm>
            <a:custGeom>
              <a:avLst/>
              <a:gdLst>
                <a:gd name="T0" fmla="*/ 33 w 33"/>
                <a:gd name="T1" fmla="*/ 140 h 140"/>
                <a:gd name="T2" fmla="*/ 0 w 33"/>
                <a:gd name="T3" fmla="*/ 119 h 140"/>
                <a:gd name="T4" fmla="*/ 0 w 33"/>
                <a:gd name="T5" fmla="*/ 0 h 140"/>
                <a:gd name="T6" fmla="*/ 33 w 33"/>
                <a:gd name="T7" fmla="*/ 22 h 140"/>
                <a:gd name="T8" fmla="*/ 33 w 33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0">
                  <a:moveTo>
                    <a:pt x="33" y="140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33" y="22"/>
                  </a:lnTo>
                  <a:lnTo>
                    <a:pt x="33" y="14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Freeform 38">
              <a:extLst>
                <a:ext uri="{FF2B5EF4-FFF2-40B4-BE49-F238E27FC236}">
                  <a16:creationId xmlns:a16="http://schemas.microsoft.com/office/drawing/2014/main" id="{ACC8CFDE-7D27-4276-A80A-AD1325EBE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138" y="1814513"/>
              <a:ext cx="19050" cy="188913"/>
            </a:xfrm>
            <a:custGeom>
              <a:avLst/>
              <a:gdLst>
                <a:gd name="T0" fmla="*/ 12 w 12"/>
                <a:gd name="T1" fmla="*/ 112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7 h 119"/>
                <a:gd name="T8" fmla="*/ 12 w 12"/>
                <a:gd name="T9" fmla="*/ 1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2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2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Freeform 39">
              <a:extLst>
                <a:ext uri="{FF2B5EF4-FFF2-40B4-BE49-F238E27FC236}">
                  <a16:creationId xmlns:a16="http://schemas.microsoft.com/office/drawing/2014/main" id="{03A4CC16-C72D-42E7-805E-A4045B5B1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63" y="2041526"/>
              <a:ext cx="53975" cy="219075"/>
            </a:xfrm>
            <a:custGeom>
              <a:avLst/>
              <a:gdLst>
                <a:gd name="T0" fmla="*/ 34 w 34"/>
                <a:gd name="T1" fmla="*/ 138 h 138"/>
                <a:gd name="T2" fmla="*/ 0 w 34"/>
                <a:gd name="T3" fmla="*/ 119 h 138"/>
                <a:gd name="T4" fmla="*/ 0 w 34"/>
                <a:gd name="T5" fmla="*/ 0 h 138"/>
                <a:gd name="T6" fmla="*/ 34 w 34"/>
                <a:gd name="T7" fmla="*/ 19 h 138"/>
                <a:gd name="T8" fmla="*/ 34 w 34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38">
                  <a:moveTo>
                    <a:pt x="34" y="138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34" y="19"/>
                  </a:lnTo>
                  <a:lnTo>
                    <a:pt x="34" y="138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Freeform 40">
              <a:extLst>
                <a:ext uri="{FF2B5EF4-FFF2-40B4-BE49-F238E27FC236}">
                  <a16:creationId xmlns:a16="http://schemas.microsoft.com/office/drawing/2014/main" id="{AF564EBD-6D02-43E4-A296-5F69948D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63" y="2041526"/>
              <a:ext cx="19050" cy="188913"/>
            </a:xfrm>
            <a:custGeom>
              <a:avLst/>
              <a:gdLst>
                <a:gd name="T0" fmla="*/ 12 w 12"/>
                <a:gd name="T1" fmla="*/ 111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7 h 119"/>
                <a:gd name="T8" fmla="*/ 12 w 12"/>
                <a:gd name="T9" fmla="*/ 11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1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1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Freeform 41">
              <a:extLst>
                <a:ext uri="{FF2B5EF4-FFF2-40B4-BE49-F238E27FC236}">
                  <a16:creationId xmlns:a16="http://schemas.microsoft.com/office/drawing/2014/main" id="{9479142A-9BAF-4263-90A6-01C9A5675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63" y="2271713"/>
              <a:ext cx="53975" cy="222250"/>
            </a:xfrm>
            <a:custGeom>
              <a:avLst/>
              <a:gdLst>
                <a:gd name="T0" fmla="*/ 34 w 34"/>
                <a:gd name="T1" fmla="*/ 140 h 140"/>
                <a:gd name="T2" fmla="*/ 0 w 34"/>
                <a:gd name="T3" fmla="*/ 118 h 140"/>
                <a:gd name="T4" fmla="*/ 0 w 34"/>
                <a:gd name="T5" fmla="*/ 0 h 140"/>
                <a:gd name="T6" fmla="*/ 34 w 34"/>
                <a:gd name="T7" fmla="*/ 21 h 140"/>
                <a:gd name="T8" fmla="*/ 34 w 34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40">
                  <a:moveTo>
                    <a:pt x="34" y="140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34" y="21"/>
                  </a:lnTo>
                  <a:lnTo>
                    <a:pt x="34" y="14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Freeform 42">
              <a:extLst>
                <a:ext uri="{FF2B5EF4-FFF2-40B4-BE49-F238E27FC236}">
                  <a16:creationId xmlns:a16="http://schemas.microsoft.com/office/drawing/2014/main" id="{77C1E623-AC67-4364-A5A9-698256877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63" y="2271713"/>
              <a:ext cx="19050" cy="187325"/>
            </a:xfrm>
            <a:custGeom>
              <a:avLst/>
              <a:gdLst>
                <a:gd name="T0" fmla="*/ 12 w 12"/>
                <a:gd name="T1" fmla="*/ 111 h 118"/>
                <a:gd name="T2" fmla="*/ 0 w 12"/>
                <a:gd name="T3" fmla="*/ 118 h 118"/>
                <a:gd name="T4" fmla="*/ 0 w 12"/>
                <a:gd name="T5" fmla="*/ 0 h 118"/>
                <a:gd name="T6" fmla="*/ 12 w 12"/>
                <a:gd name="T7" fmla="*/ 7 h 118"/>
                <a:gd name="T8" fmla="*/ 12 w 12"/>
                <a:gd name="T9" fmla="*/ 11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8">
                  <a:moveTo>
                    <a:pt x="12" y="111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1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Freeform 43">
              <a:extLst>
                <a:ext uri="{FF2B5EF4-FFF2-40B4-BE49-F238E27FC236}">
                  <a16:creationId xmlns:a16="http://schemas.microsoft.com/office/drawing/2014/main" id="{6C55A022-7C71-4254-9064-0B1DC40DA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2422526"/>
              <a:ext cx="128588" cy="266700"/>
            </a:xfrm>
            <a:custGeom>
              <a:avLst/>
              <a:gdLst>
                <a:gd name="T0" fmla="*/ 81 w 81"/>
                <a:gd name="T1" fmla="*/ 168 h 168"/>
                <a:gd name="T2" fmla="*/ 0 w 81"/>
                <a:gd name="T3" fmla="*/ 121 h 168"/>
                <a:gd name="T4" fmla="*/ 0 w 81"/>
                <a:gd name="T5" fmla="*/ 0 h 168"/>
                <a:gd name="T6" fmla="*/ 81 w 81"/>
                <a:gd name="T7" fmla="*/ 47 h 168"/>
                <a:gd name="T8" fmla="*/ 81 w 81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68">
                  <a:moveTo>
                    <a:pt x="81" y="168"/>
                  </a:moveTo>
                  <a:lnTo>
                    <a:pt x="0" y="121"/>
                  </a:lnTo>
                  <a:lnTo>
                    <a:pt x="0" y="0"/>
                  </a:lnTo>
                  <a:lnTo>
                    <a:pt x="81" y="47"/>
                  </a:lnTo>
                  <a:lnTo>
                    <a:pt x="81" y="168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Freeform 44">
              <a:extLst>
                <a:ext uri="{FF2B5EF4-FFF2-40B4-BE49-F238E27FC236}">
                  <a16:creationId xmlns:a16="http://schemas.microsoft.com/office/drawing/2014/main" id="{C9054357-3288-4890-98A1-EA61DC294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2422526"/>
              <a:ext cx="19050" cy="192088"/>
            </a:xfrm>
            <a:custGeom>
              <a:avLst/>
              <a:gdLst>
                <a:gd name="T0" fmla="*/ 12 w 12"/>
                <a:gd name="T1" fmla="*/ 114 h 121"/>
                <a:gd name="T2" fmla="*/ 0 w 12"/>
                <a:gd name="T3" fmla="*/ 121 h 121"/>
                <a:gd name="T4" fmla="*/ 0 w 12"/>
                <a:gd name="T5" fmla="*/ 0 h 121"/>
                <a:gd name="T6" fmla="*/ 12 w 12"/>
                <a:gd name="T7" fmla="*/ 7 h 121"/>
                <a:gd name="T8" fmla="*/ 12 w 12"/>
                <a:gd name="T9" fmla="*/ 11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1">
                  <a:moveTo>
                    <a:pt x="12" y="114"/>
                  </a:moveTo>
                  <a:lnTo>
                    <a:pt x="0" y="121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4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Freeform 45">
              <a:extLst>
                <a:ext uri="{FF2B5EF4-FFF2-40B4-BE49-F238E27FC236}">
                  <a16:creationId xmlns:a16="http://schemas.microsoft.com/office/drawing/2014/main" id="{B11CE722-8ED5-4932-B503-39A7E9864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63" y="2508251"/>
              <a:ext cx="53975" cy="223838"/>
            </a:xfrm>
            <a:custGeom>
              <a:avLst/>
              <a:gdLst>
                <a:gd name="T0" fmla="*/ 34 w 34"/>
                <a:gd name="T1" fmla="*/ 141 h 141"/>
                <a:gd name="T2" fmla="*/ 0 w 34"/>
                <a:gd name="T3" fmla="*/ 119 h 141"/>
                <a:gd name="T4" fmla="*/ 0 w 34"/>
                <a:gd name="T5" fmla="*/ 0 h 141"/>
                <a:gd name="T6" fmla="*/ 34 w 34"/>
                <a:gd name="T7" fmla="*/ 19 h 141"/>
                <a:gd name="T8" fmla="*/ 34 w 34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41">
                  <a:moveTo>
                    <a:pt x="34" y="141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34" y="19"/>
                  </a:lnTo>
                  <a:lnTo>
                    <a:pt x="34" y="141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Freeform 46">
              <a:extLst>
                <a:ext uri="{FF2B5EF4-FFF2-40B4-BE49-F238E27FC236}">
                  <a16:creationId xmlns:a16="http://schemas.microsoft.com/office/drawing/2014/main" id="{7D3190FC-0700-4330-9FAA-E190BC3DC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63" y="2508251"/>
              <a:ext cx="19050" cy="188913"/>
            </a:xfrm>
            <a:custGeom>
              <a:avLst/>
              <a:gdLst>
                <a:gd name="T0" fmla="*/ 12 w 12"/>
                <a:gd name="T1" fmla="*/ 112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7 h 119"/>
                <a:gd name="T8" fmla="*/ 12 w 12"/>
                <a:gd name="T9" fmla="*/ 1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2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2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Freeform 47">
              <a:extLst>
                <a:ext uri="{FF2B5EF4-FFF2-40B4-BE49-F238E27FC236}">
                  <a16:creationId xmlns:a16="http://schemas.microsoft.com/office/drawing/2014/main" id="{930DE5A5-6077-4B27-8A7D-6CC700745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2652713"/>
              <a:ext cx="128588" cy="263525"/>
            </a:xfrm>
            <a:custGeom>
              <a:avLst/>
              <a:gdLst>
                <a:gd name="T0" fmla="*/ 81 w 81"/>
                <a:gd name="T1" fmla="*/ 166 h 166"/>
                <a:gd name="T2" fmla="*/ 0 w 81"/>
                <a:gd name="T3" fmla="*/ 118 h 166"/>
                <a:gd name="T4" fmla="*/ 0 w 81"/>
                <a:gd name="T5" fmla="*/ 0 h 166"/>
                <a:gd name="T6" fmla="*/ 81 w 81"/>
                <a:gd name="T7" fmla="*/ 47 h 166"/>
                <a:gd name="T8" fmla="*/ 81 w 81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66">
                  <a:moveTo>
                    <a:pt x="81" y="166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81" y="47"/>
                  </a:lnTo>
                  <a:lnTo>
                    <a:pt x="81" y="166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Freeform 48">
              <a:extLst>
                <a:ext uri="{FF2B5EF4-FFF2-40B4-BE49-F238E27FC236}">
                  <a16:creationId xmlns:a16="http://schemas.microsoft.com/office/drawing/2014/main" id="{63DF4DB5-DAB0-4D7B-BD85-DCD25893E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2652713"/>
              <a:ext cx="19050" cy="187325"/>
            </a:xfrm>
            <a:custGeom>
              <a:avLst/>
              <a:gdLst>
                <a:gd name="T0" fmla="*/ 12 w 12"/>
                <a:gd name="T1" fmla="*/ 111 h 118"/>
                <a:gd name="T2" fmla="*/ 0 w 12"/>
                <a:gd name="T3" fmla="*/ 118 h 118"/>
                <a:gd name="T4" fmla="*/ 0 w 12"/>
                <a:gd name="T5" fmla="*/ 0 h 118"/>
                <a:gd name="T6" fmla="*/ 12 w 12"/>
                <a:gd name="T7" fmla="*/ 7 h 118"/>
                <a:gd name="T8" fmla="*/ 12 w 12"/>
                <a:gd name="T9" fmla="*/ 11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8">
                  <a:moveTo>
                    <a:pt x="12" y="111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1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Freeform 49">
              <a:extLst>
                <a:ext uri="{FF2B5EF4-FFF2-40B4-BE49-F238E27FC236}">
                  <a16:creationId xmlns:a16="http://schemas.microsoft.com/office/drawing/2014/main" id="{F98AD129-C391-42F4-80A9-07950CACA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63" y="2738438"/>
              <a:ext cx="53975" cy="219075"/>
            </a:xfrm>
            <a:custGeom>
              <a:avLst/>
              <a:gdLst>
                <a:gd name="T0" fmla="*/ 34 w 34"/>
                <a:gd name="T1" fmla="*/ 138 h 138"/>
                <a:gd name="T2" fmla="*/ 0 w 34"/>
                <a:gd name="T3" fmla="*/ 119 h 138"/>
                <a:gd name="T4" fmla="*/ 0 w 34"/>
                <a:gd name="T5" fmla="*/ 0 h 138"/>
                <a:gd name="T6" fmla="*/ 34 w 34"/>
                <a:gd name="T7" fmla="*/ 19 h 138"/>
                <a:gd name="T8" fmla="*/ 34 w 34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38">
                  <a:moveTo>
                    <a:pt x="34" y="138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34" y="19"/>
                  </a:lnTo>
                  <a:lnTo>
                    <a:pt x="34" y="138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Freeform 50">
              <a:extLst>
                <a:ext uri="{FF2B5EF4-FFF2-40B4-BE49-F238E27FC236}">
                  <a16:creationId xmlns:a16="http://schemas.microsoft.com/office/drawing/2014/main" id="{3AE46E2E-B0C2-440F-82BB-006076C7F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63" y="2738438"/>
              <a:ext cx="19050" cy="188913"/>
            </a:xfrm>
            <a:custGeom>
              <a:avLst/>
              <a:gdLst>
                <a:gd name="T0" fmla="*/ 12 w 12"/>
                <a:gd name="T1" fmla="*/ 112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7 h 119"/>
                <a:gd name="T8" fmla="*/ 12 w 12"/>
                <a:gd name="T9" fmla="*/ 1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2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2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Freeform 51">
              <a:extLst>
                <a:ext uri="{FF2B5EF4-FFF2-40B4-BE49-F238E27FC236}">
                  <a16:creationId xmlns:a16="http://schemas.microsoft.com/office/drawing/2014/main" id="{B775E7DF-41CA-407A-9BF8-B3287B598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2882901"/>
              <a:ext cx="128588" cy="263525"/>
            </a:xfrm>
            <a:custGeom>
              <a:avLst/>
              <a:gdLst>
                <a:gd name="T0" fmla="*/ 81 w 81"/>
                <a:gd name="T1" fmla="*/ 166 h 166"/>
                <a:gd name="T2" fmla="*/ 0 w 81"/>
                <a:gd name="T3" fmla="*/ 118 h 166"/>
                <a:gd name="T4" fmla="*/ 0 w 81"/>
                <a:gd name="T5" fmla="*/ 0 h 166"/>
                <a:gd name="T6" fmla="*/ 81 w 81"/>
                <a:gd name="T7" fmla="*/ 47 h 166"/>
                <a:gd name="T8" fmla="*/ 81 w 81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66">
                  <a:moveTo>
                    <a:pt x="81" y="166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81" y="47"/>
                  </a:lnTo>
                  <a:lnTo>
                    <a:pt x="81" y="166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Freeform 52">
              <a:extLst>
                <a:ext uri="{FF2B5EF4-FFF2-40B4-BE49-F238E27FC236}">
                  <a16:creationId xmlns:a16="http://schemas.microsoft.com/office/drawing/2014/main" id="{E2B34D7B-C495-4D0C-AB7B-39D090FCE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2882901"/>
              <a:ext cx="19050" cy="187325"/>
            </a:xfrm>
            <a:custGeom>
              <a:avLst/>
              <a:gdLst>
                <a:gd name="T0" fmla="*/ 12 w 12"/>
                <a:gd name="T1" fmla="*/ 111 h 118"/>
                <a:gd name="T2" fmla="*/ 0 w 12"/>
                <a:gd name="T3" fmla="*/ 118 h 118"/>
                <a:gd name="T4" fmla="*/ 0 w 12"/>
                <a:gd name="T5" fmla="*/ 0 h 118"/>
                <a:gd name="T6" fmla="*/ 12 w 12"/>
                <a:gd name="T7" fmla="*/ 7 h 118"/>
                <a:gd name="T8" fmla="*/ 12 w 12"/>
                <a:gd name="T9" fmla="*/ 11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8">
                  <a:moveTo>
                    <a:pt x="12" y="111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1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Freeform 53">
              <a:extLst>
                <a:ext uri="{FF2B5EF4-FFF2-40B4-BE49-F238E27FC236}">
                  <a16:creationId xmlns:a16="http://schemas.microsoft.com/office/drawing/2014/main" id="{D2CBE367-B084-48DE-8CB8-F19BD0F8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63" y="2965451"/>
              <a:ext cx="53975" cy="222250"/>
            </a:xfrm>
            <a:custGeom>
              <a:avLst/>
              <a:gdLst>
                <a:gd name="T0" fmla="*/ 34 w 34"/>
                <a:gd name="T1" fmla="*/ 140 h 140"/>
                <a:gd name="T2" fmla="*/ 0 w 34"/>
                <a:gd name="T3" fmla="*/ 119 h 140"/>
                <a:gd name="T4" fmla="*/ 0 w 34"/>
                <a:gd name="T5" fmla="*/ 0 h 140"/>
                <a:gd name="T6" fmla="*/ 34 w 34"/>
                <a:gd name="T7" fmla="*/ 21 h 140"/>
                <a:gd name="T8" fmla="*/ 34 w 34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40">
                  <a:moveTo>
                    <a:pt x="34" y="140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34" y="21"/>
                  </a:lnTo>
                  <a:lnTo>
                    <a:pt x="34" y="14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Freeform 54">
              <a:extLst>
                <a:ext uri="{FF2B5EF4-FFF2-40B4-BE49-F238E27FC236}">
                  <a16:creationId xmlns:a16="http://schemas.microsoft.com/office/drawing/2014/main" id="{F48AD8A9-D343-4505-88FA-3993DD055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63" y="2965451"/>
              <a:ext cx="19050" cy="188913"/>
            </a:xfrm>
            <a:custGeom>
              <a:avLst/>
              <a:gdLst>
                <a:gd name="T0" fmla="*/ 12 w 12"/>
                <a:gd name="T1" fmla="*/ 111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7 h 119"/>
                <a:gd name="T8" fmla="*/ 12 w 12"/>
                <a:gd name="T9" fmla="*/ 11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1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1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Freeform 55">
              <a:extLst>
                <a:ext uri="{FF2B5EF4-FFF2-40B4-BE49-F238E27FC236}">
                  <a16:creationId xmlns:a16="http://schemas.microsoft.com/office/drawing/2014/main" id="{41D33B8E-0C6D-4537-94A7-45D24E08B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76" y="1644651"/>
              <a:ext cx="52388" cy="219075"/>
            </a:xfrm>
            <a:custGeom>
              <a:avLst/>
              <a:gdLst>
                <a:gd name="T0" fmla="*/ 33 w 33"/>
                <a:gd name="T1" fmla="*/ 0 h 138"/>
                <a:gd name="T2" fmla="*/ 0 w 33"/>
                <a:gd name="T3" fmla="*/ 19 h 138"/>
                <a:gd name="T4" fmla="*/ 0 w 33"/>
                <a:gd name="T5" fmla="*/ 138 h 138"/>
                <a:gd name="T6" fmla="*/ 33 w 33"/>
                <a:gd name="T7" fmla="*/ 119 h 138"/>
                <a:gd name="T8" fmla="*/ 33 w 33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8">
                  <a:moveTo>
                    <a:pt x="33" y="0"/>
                  </a:moveTo>
                  <a:lnTo>
                    <a:pt x="0" y="19"/>
                  </a:lnTo>
                  <a:lnTo>
                    <a:pt x="0" y="138"/>
                  </a:lnTo>
                  <a:lnTo>
                    <a:pt x="33" y="11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Freeform 56">
              <a:extLst>
                <a:ext uri="{FF2B5EF4-FFF2-40B4-BE49-F238E27FC236}">
                  <a16:creationId xmlns:a16="http://schemas.microsoft.com/office/drawing/2014/main" id="{3AB16B0D-E4C2-484D-B1A3-315F41B87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76" y="1644651"/>
              <a:ext cx="52388" cy="219075"/>
            </a:xfrm>
            <a:custGeom>
              <a:avLst/>
              <a:gdLst>
                <a:gd name="T0" fmla="*/ 33 w 33"/>
                <a:gd name="T1" fmla="*/ 0 h 138"/>
                <a:gd name="T2" fmla="*/ 0 w 33"/>
                <a:gd name="T3" fmla="*/ 19 h 138"/>
                <a:gd name="T4" fmla="*/ 0 w 33"/>
                <a:gd name="T5" fmla="*/ 138 h 138"/>
                <a:gd name="T6" fmla="*/ 33 w 33"/>
                <a:gd name="T7" fmla="*/ 119 h 138"/>
                <a:gd name="T8" fmla="*/ 33 w 33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8">
                  <a:moveTo>
                    <a:pt x="33" y="0"/>
                  </a:moveTo>
                  <a:lnTo>
                    <a:pt x="0" y="19"/>
                  </a:lnTo>
                  <a:lnTo>
                    <a:pt x="0" y="138"/>
                  </a:lnTo>
                  <a:lnTo>
                    <a:pt x="33" y="119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Rectangle 57">
              <a:extLst>
                <a:ext uri="{FF2B5EF4-FFF2-40B4-BE49-F238E27FC236}">
                  <a16:creationId xmlns:a16="http://schemas.microsoft.com/office/drawing/2014/main" id="{14EE42A6-3FB8-416C-8168-C43140536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763" y="1644651"/>
              <a:ext cx="19050" cy="188913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Freeform 58">
              <a:extLst>
                <a:ext uri="{FF2B5EF4-FFF2-40B4-BE49-F238E27FC236}">
                  <a16:creationId xmlns:a16="http://schemas.microsoft.com/office/drawing/2014/main" id="{C6ADAE77-7CFA-490B-B470-143F9B5CB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76" y="1916113"/>
              <a:ext cx="52388" cy="223838"/>
            </a:xfrm>
            <a:custGeom>
              <a:avLst/>
              <a:gdLst>
                <a:gd name="T0" fmla="*/ 33 w 33"/>
                <a:gd name="T1" fmla="*/ 0 h 141"/>
                <a:gd name="T2" fmla="*/ 0 w 33"/>
                <a:gd name="T3" fmla="*/ 22 h 141"/>
                <a:gd name="T4" fmla="*/ 0 w 33"/>
                <a:gd name="T5" fmla="*/ 141 h 141"/>
                <a:gd name="T6" fmla="*/ 33 w 33"/>
                <a:gd name="T7" fmla="*/ 122 h 141"/>
                <a:gd name="T8" fmla="*/ 33 w 33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1">
                  <a:moveTo>
                    <a:pt x="33" y="0"/>
                  </a:moveTo>
                  <a:lnTo>
                    <a:pt x="0" y="22"/>
                  </a:lnTo>
                  <a:lnTo>
                    <a:pt x="0" y="141"/>
                  </a:lnTo>
                  <a:lnTo>
                    <a:pt x="33" y="12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Freeform 59">
              <a:extLst>
                <a:ext uri="{FF2B5EF4-FFF2-40B4-BE49-F238E27FC236}">
                  <a16:creationId xmlns:a16="http://schemas.microsoft.com/office/drawing/2014/main" id="{DFFD2A7D-CCCE-4EDE-8488-C6DC7DFFA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76" y="1916113"/>
              <a:ext cx="52388" cy="223838"/>
            </a:xfrm>
            <a:custGeom>
              <a:avLst/>
              <a:gdLst>
                <a:gd name="T0" fmla="*/ 33 w 33"/>
                <a:gd name="T1" fmla="*/ 0 h 141"/>
                <a:gd name="T2" fmla="*/ 0 w 33"/>
                <a:gd name="T3" fmla="*/ 22 h 141"/>
                <a:gd name="T4" fmla="*/ 0 w 33"/>
                <a:gd name="T5" fmla="*/ 141 h 141"/>
                <a:gd name="T6" fmla="*/ 33 w 33"/>
                <a:gd name="T7" fmla="*/ 122 h 141"/>
                <a:gd name="T8" fmla="*/ 33 w 33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1">
                  <a:moveTo>
                    <a:pt x="33" y="0"/>
                  </a:moveTo>
                  <a:lnTo>
                    <a:pt x="0" y="22"/>
                  </a:lnTo>
                  <a:lnTo>
                    <a:pt x="0" y="141"/>
                  </a:lnTo>
                  <a:lnTo>
                    <a:pt x="33" y="122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Rectangle 60">
              <a:extLst>
                <a:ext uri="{FF2B5EF4-FFF2-40B4-BE49-F238E27FC236}">
                  <a16:creationId xmlns:a16="http://schemas.microsoft.com/office/drawing/2014/main" id="{B9C02805-49B7-4A4C-B8E5-404BEF131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763" y="1916113"/>
              <a:ext cx="19050" cy="193675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Freeform 61">
              <a:extLst>
                <a:ext uri="{FF2B5EF4-FFF2-40B4-BE49-F238E27FC236}">
                  <a16:creationId xmlns:a16="http://schemas.microsoft.com/office/drawing/2014/main" id="{31243C05-5804-4273-BFB4-4A9440E80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76" y="2206626"/>
              <a:ext cx="52388" cy="196850"/>
            </a:xfrm>
            <a:custGeom>
              <a:avLst/>
              <a:gdLst>
                <a:gd name="T0" fmla="*/ 33 w 33"/>
                <a:gd name="T1" fmla="*/ 0 h 124"/>
                <a:gd name="T2" fmla="*/ 0 w 33"/>
                <a:gd name="T3" fmla="*/ 19 h 124"/>
                <a:gd name="T4" fmla="*/ 0 w 33"/>
                <a:gd name="T5" fmla="*/ 112 h 124"/>
                <a:gd name="T6" fmla="*/ 23 w 33"/>
                <a:gd name="T7" fmla="*/ 124 h 124"/>
                <a:gd name="T8" fmla="*/ 33 w 33"/>
                <a:gd name="T9" fmla="*/ 119 h 124"/>
                <a:gd name="T10" fmla="*/ 33 w 33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24">
                  <a:moveTo>
                    <a:pt x="33" y="0"/>
                  </a:moveTo>
                  <a:lnTo>
                    <a:pt x="0" y="19"/>
                  </a:lnTo>
                  <a:lnTo>
                    <a:pt x="0" y="112"/>
                  </a:lnTo>
                  <a:lnTo>
                    <a:pt x="23" y="124"/>
                  </a:lnTo>
                  <a:lnTo>
                    <a:pt x="33" y="11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Freeform 62">
              <a:extLst>
                <a:ext uri="{FF2B5EF4-FFF2-40B4-BE49-F238E27FC236}">
                  <a16:creationId xmlns:a16="http://schemas.microsoft.com/office/drawing/2014/main" id="{C5FAA695-12BE-4FD5-896C-FA774BBE5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76" y="2206626"/>
              <a:ext cx="52388" cy="196850"/>
            </a:xfrm>
            <a:custGeom>
              <a:avLst/>
              <a:gdLst>
                <a:gd name="T0" fmla="*/ 33 w 33"/>
                <a:gd name="T1" fmla="*/ 0 h 124"/>
                <a:gd name="T2" fmla="*/ 0 w 33"/>
                <a:gd name="T3" fmla="*/ 19 h 124"/>
                <a:gd name="T4" fmla="*/ 0 w 33"/>
                <a:gd name="T5" fmla="*/ 112 h 124"/>
                <a:gd name="T6" fmla="*/ 23 w 33"/>
                <a:gd name="T7" fmla="*/ 124 h 124"/>
                <a:gd name="T8" fmla="*/ 33 w 33"/>
                <a:gd name="T9" fmla="*/ 119 h 124"/>
                <a:gd name="T10" fmla="*/ 33 w 33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24">
                  <a:moveTo>
                    <a:pt x="33" y="0"/>
                  </a:moveTo>
                  <a:lnTo>
                    <a:pt x="0" y="19"/>
                  </a:lnTo>
                  <a:lnTo>
                    <a:pt x="0" y="112"/>
                  </a:lnTo>
                  <a:lnTo>
                    <a:pt x="23" y="124"/>
                  </a:lnTo>
                  <a:lnTo>
                    <a:pt x="33" y="119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Rectangle 63">
              <a:extLst>
                <a:ext uri="{FF2B5EF4-FFF2-40B4-BE49-F238E27FC236}">
                  <a16:creationId xmlns:a16="http://schemas.microsoft.com/office/drawing/2014/main" id="{2E4C47BD-38DB-4DED-A8B2-DE0622B58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763" y="2206626"/>
              <a:ext cx="19050" cy="188913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Rectangle 64">
              <a:extLst>
                <a:ext uri="{FF2B5EF4-FFF2-40B4-BE49-F238E27FC236}">
                  <a16:creationId xmlns:a16="http://schemas.microsoft.com/office/drawing/2014/main" id="{0063161A-AF59-4D39-8666-AA3DFD25D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763" y="2493963"/>
              <a:ext cx="19050" cy="188913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Freeform 65">
              <a:extLst>
                <a:ext uri="{FF2B5EF4-FFF2-40B4-BE49-F238E27FC236}">
                  <a16:creationId xmlns:a16="http://schemas.microsoft.com/office/drawing/2014/main" id="{4BCB918C-E44A-4B28-8579-B77206835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1558926"/>
              <a:ext cx="52388" cy="219075"/>
            </a:xfrm>
            <a:custGeom>
              <a:avLst/>
              <a:gdLst>
                <a:gd name="T0" fmla="*/ 33 w 33"/>
                <a:gd name="T1" fmla="*/ 0 h 138"/>
                <a:gd name="T2" fmla="*/ 0 w 33"/>
                <a:gd name="T3" fmla="*/ 19 h 138"/>
                <a:gd name="T4" fmla="*/ 0 w 33"/>
                <a:gd name="T5" fmla="*/ 138 h 138"/>
                <a:gd name="T6" fmla="*/ 33 w 33"/>
                <a:gd name="T7" fmla="*/ 118 h 138"/>
                <a:gd name="T8" fmla="*/ 33 w 33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8">
                  <a:moveTo>
                    <a:pt x="33" y="0"/>
                  </a:moveTo>
                  <a:lnTo>
                    <a:pt x="0" y="19"/>
                  </a:lnTo>
                  <a:lnTo>
                    <a:pt x="0" y="138"/>
                  </a:lnTo>
                  <a:lnTo>
                    <a:pt x="33" y="11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Freeform 66">
              <a:extLst>
                <a:ext uri="{FF2B5EF4-FFF2-40B4-BE49-F238E27FC236}">
                  <a16:creationId xmlns:a16="http://schemas.microsoft.com/office/drawing/2014/main" id="{D13A73FB-DF47-41CB-B931-B459F1262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1558926"/>
              <a:ext cx="52388" cy="219075"/>
            </a:xfrm>
            <a:custGeom>
              <a:avLst/>
              <a:gdLst>
                <a:gd name="T0" fmla="*/ 33 w 33"/>
                <a:gd name="T1" fmla="*/ 0 h 138"/>
                <a:gd name="T2" fmla="*/ 0 w 33"/>
                <a:gd name="T3" fmla="*/ 19 h 138"/>
                <a:gd name="T4" fmla="*/ 0 w 33"/>
                <a:gd name="T5" fmla="*/ 138 h 138"/>
                <a:gd name="T6" fmla="*/ 33 w 33"/>
                <a:gd name="T7" fmla="*/ 118 h 138"/>
                <a:gd name="T8" fmla="*/ 33 w 33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8">
                  <a:moveTo>
                    <a:pt x="33" y="0"/>
                  </a:moveTo>
                  <a:lnTo>
                    <a:pt x="0" y="19"/>
                  </a:lnTo>
                  <a:lnTo>
                    <a:pt x="0" y="138"/>
                  </a:lnTo>
                  <a:lnTo>
                    <a:pt x="33" y="118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Rectangle 67">
              <a:extLst>
                <a:ext uri="{FF2B5EF4-FFF2-40B4-BE49-F238E27FC236}">
                  <a16:creationId xmlns:a16="http://schemas.microsoft.com/office/drawing/2014/main" id="{7491E985-E858-4FAB-8EAA-C88F4DA44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576" y="1558926"/>
              <a:ext cx="19050" cy="187325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Freeform 68">
              <a:extLst>
                <a:ext uri="{FF2B5EF4-FFF2-40B4-BE49-F238E27FC236}">
                  <a16:creationId xmlns:a16="http://schemas.microsoft.com/office/drawing/2014/main" id="{287B993F-F8BF-472E-B8B6-7C8895357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1833563"/>
              <a:ext cx="52388" cy="219075"/>
            </a:xfrm>
            <a:custGeom>
              <a:avLst/>
              <a:gdLst>
                <a:gd name="T0" fmla="*/ 33 w 33"/>
                <a:gd name="T1" fmla="*/ 0 h 138"/>
                <a:gd name="T2" fmla="*/ 0 w 33"/>
                <a:gd name="T3" fmla="*/ 19 h 138"/>
                <a:gd name="T4" fmla="*/ 0 w 33"/>
                <a:gd name="T5" fmla="*/ 138 h 138"/>
                <a:gd name="T6" fmla="*/ 33 w 33"/>
                <a:gd name="T7" fmla="*/ 119 h 138"/>
                <a:gd name="T8" fmla="*/ 33 w 33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8">
                  <a:moveTo>
                    <a:pt x="33" y="0"/>
                  </a:moveTo>
                  <a:lnTo>
                    <a:pt x="0" y="19"/>
                  </a:lnTo>
                  <a:lnTo>
                    <a:pt x="0" y="138"/>
                  </a:lnTo>
                  <a:lnTo>
                    <a:pt x="33" y="11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Freeform 69">
              <a:extLst>
                <a:ext uri="{FF2B5EF4-FFF2-40B4-BE49-F238E27FC236}">
                  <a16:creationId xmlns:a16="http://schemas.microsoft.com/office/drawing/2014/main" id="{E638EA18-E032-442E-B7FE-51F043524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1833563"/>
              <a:ext cx="52388" cy="219075"/>
            </a:xfrm>
            <a:custGeom>
              <a:avLst/>
              <a:gdLst>
                <a:gd name="T0" fmla="*/ 33 w 33"/>
                <a:gd name="T1" fmla="*/ 0 h 138"/>
                <a:gd name="T2" fmla="*/ 0 w 33"/>
                <a:gd name="T3" fmla="*/ 19 h 138"/>
                <a:gd name="T4" fmla="*/ 0 w 33"/>
                <a:gd name="T5" fmla="*/ 138 h 138"/>
                <a:gd name="T6" fmla="*/ 33 w 33"/>
                <a:gd name="T7" fmla="*/ 119 h 138"/>
                <a:gd name="T8" fmla="*/ 33 w 33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8">
                  <a:moveTo>
                    <a:pt x="33" y="0"/>
                  </a:moveTo>
                  <a:lnTo>
                    <a:pt x="0" y="19"/>
                  </a:lnTo>
                  <a:lnTo>
                    <a:pt x="0" y="138"/>
                  </a:lnTo>
                  <a:lnTo>
                    <a:pt x="33" y="119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Rectangle 70">
              <a:extLst>
                <a:ext uri="{FF2B5EF4-FFF2-40B4-BE49-F238E27FC236}">
                  <a16:creationId xmlns:a16="http://schemas.microsoft.com/office/drawing/2014/main" id="{320FEF2D-78CF-4851-9546-B6611EAC7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576" y="1833563"/>
              <a:ext cx="19050" cy="188913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Freeform 71">
              <a:extLst>
                <a:ext uri="{FF2B5EF4-FFF2-40B4-BE49-F238E27FC236}">
                  <a16:creationId xmlns:a16="http://schemas.microsoft.com/office/drawing/2014/main" id="{0F69DAFD-EB3D-4CEF-8186-26B70F361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2120901"/>
              <a:ext cx="52388" cy="217488"/>
            </a:xfrm>
            <a:custGeom>
              <a:avLst/>
              <a:gdLst>
                <a:gd name="T0" fmla="*/ 33 w 33"/>
                <a:gd name="T1" fmla="*/ 0 h 137"/>
                <a:gd name="T2" fmla="*/ 0 w 33"/>
                <a:gd name="T3" fmla="*/ 19 h 137"/>
                <a:gd name="T4" fmla="*/ 0 w 33"/>
                <a:gd name="T5" fmla="*/ 137 h 137"/>
                <a:gd name="T6" fmla="*/ 33 w 33"/>
                <a:gd name="T7" fmla="*/ 118 h 137"/>
                <a:gd name="T8" fmla="*/ 33 w 33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7">
                  <a:moveTo>
                    <a:pt x="33" y="0"/>
                  </a:moveTo>
                  <a:lnTo>
                    <a:pt x="0" y="19"/>
                  </a:lnTo>
                  <a:lnTo>
                    <a:pt x="0" y="137"/>
                  </a:lnTo>
                  <a:lnTo>
                    <a:pt x="33" y="11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Freeform 72">
              <a:extLst>
                <a:ext uri="{FF2B5EF4-FFF2-40B4-BE49-F238E27FC236}">
                  <a16:creationId xmlns:a16="http://schemas.microsoft.com/office/drawing/2014/main" id="{E3A9E838-F7F8-41CD-ADF1-5A63525B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2120901"/>
              <a:ext cx="52388" cy="217488"/>
            </a:xfrm>
            <a:custGeom>
              <a:avLst/>
              <a:gdLst>
                <a:gd name="T0" fmla="*/ 33 w 33"/>
                <a:gd name="T1" fmla="*/ 0 h 137"/>
                <a:gd name="T2" fmla="*/ 0 w 33"/>
                <a:gd name="T3" fmla="*/ 19 h 137"/>
                <a:gd name="T4" fmla="*/ 0 w 33"/>
                <a:gd name="T5" fmla="*/ 137 h 137"/>
                <a:gd name="T6" fmla="*/ 33 w 33"/>
                <a:gd name="T7" fmla="*/ 118 h 137"/>
                <a:gd name="T8" fmla="*/ 33 w 33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7">
                  <a:moveTo>
                    <a:pt x="33" y="0"/>
                  </a:moveTo>
                  <a:lnTo>
                    <a:pt x="0" y="19"/>
                  </a:lnTo>
                  <a:lnTo>
                    <a:pt x="0" y="137"/>
                  </a:lnTo>
                  <a:lnTo>
                    <a:pt x="33" y="118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Rectangle 73">
              <a:extLst>
                <a:ext uri="{FF2B5EF4-FFF2-40B4-BE49-F238E27FC236}">
                  <a16:creationId xmlns:a16="http://schemas.microsoft.com/office/drawing/2014/main" id="{DAA6DCCF-6C95-4055-9F7C-4EA94D86C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576" y="2120901"/>
              <a:ext cx="19050" cy="187325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Freeform 74">
              <a:extLst>
                <a:ext uri="{FF2B5EF4-FFF2-40B4-BE49-F238E27FC236}">
                  <a16:creationId xmlns:a16="http://schemas.microsoft.com/office/drawing/2014/main" id="{987159F9-9850-483B-ABFA-1FB677E8F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2406651"/>
              <a:ext cx="52388" cy="222250"/>
            </a:xfrm>
            <a:custGeom>
              <a:avLst/>
              <a:gdLst>
                <a:gd name="T0" fmla="*/ 33 w 33"/>
                <a:gd name="T1" fmla="*/ 0 h 140"/>
                <a:gd name="T2" fmla="*/ 0 w 33"/>
                <a:gd name="T3" fmla="*/ 19 h 140"/>
                <a:gd name="T4" fmla="*/ 0 w 33"/>
                <a:gd name="T5" fmla="*/ 140 h 140"/>
                <a:gd name="T6" fmla="*/ 33 w 33"/>
                <a:gd name="T7" fmla="*/ 121 h 140"/>
                <a:gd name="T8" fmla="*/ 33 w 33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0">
                  <a:moveTo>
                    <a:pt x="33" y="0"/>
                  </a:moveTo>
                  <a:lnTo>
                    <a:pt x="0" y="19"/>
                  </a:lnTo>
                  <a:lnTo>
                    <a:pt x="0" y="140"/>
                  </a:lnTo>
                  <a:lnTo>
                    <a:pt x="33" y="12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Freeform 75">
              <a:extLst>
                <a:ext uri="{FF2B5EF4-FFF2-40B4-BE49-F238E27FC236}">
                  <a16:creationId xmlns:a16="http://schemas.microsoft.com/office/drawing/2014/main" id="{3DFE3665-2610-43C4-9642-77D0807CF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2406651"/>
              <a:ext cx="52388" cy="222250"/>
            </a:xfrm>
            <a:custGeom>
              <a:avLst/>
              <a:gdLst>
                <a:gd name="T0" fmla="*/ 33 w 33"/>
                <a:gd name="T1" fmla="*/ 0 h 140"/>
                <a:gd name="T2" fmla="*/ 0 w 33"/>
                <a:gd name="T3" fmla="*/ 19 h 140"/>
                <a:gd name="T4" fmla="*/ 0 w 33"/>
                <a:gd name="T5" fmla="*/ 140 h 140"/>
                <a:gd name="T6" fmla="*/ 33 w 33"/>
                <a:gd name="T7" fmla="*/ 121 h 140"/>
                <a:gd name="T8" fmla="*/ 33 w 33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0">
                  <a:moveTo>
                    <a:pt x="33" y="0"/>
                  </a:moveTo>
                  <a:lnTo>
                    <a:pt x="0" y="19"/>
                  </a:lnTo>
                  <a:lnTo>
                    <a:pt x="0" y="140"/>
                  </a:lnTo>
                  <a:lnTo>
                    <a:pt x="33" y="121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Freeform 76">
              <a:extLst>
                <a:ext uri="{FF2B5EF4-FFF2-40B4-BE49-F238E27FC236}">
                  <a16:creationId xmlns:a16="http://schemas.microsoft.com/office/drawing/2014/main" id="{B4D15682-2D13-48A6-9D15-50D2B0EDB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6" y="2406651"/>
              <a:ext cx="19050" cy="192088"/>
            </a:xfrm>
            <a:custGeom>
              <a:avLst/>
              <a:gdLst>
                <a:gd name="T0" fmla="*/ 0 w 12"/>
                <a:gd name="T1" fmla="*/ 121 h 121"/>
                <a:gd name="T2" fmla="*/ 12 w 12"/>
                <a:gd name="T3" fmla="*/ 119 h 121"/>
                <a:gd name="T4" fmla="*/ 12 w 12"/>
                <a:gd name="T5" fmla="*/ 0 h 121"/>
                <a:gd name="T6" fmla="*/ 0 w 12"/>
                <a:gd name="T7" fmla="*/ 0 h 121"/>
                <a:gd name="T8" fmla="*/ 0 w 12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1">
                  <a:moveTo>
                    <a:pt x="0" y="121"/>
                  </a:moveTo>
                  <a:lnTo>
                    <a:pt x="12" y="119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Rectangle 77">
              <a:extLst>
                <a:ext uri="{FF2B5EF4-FFF2-40B4-BE49-F238E27FC236}">
                  <a16:creationId xmlns:a16="http://schemas.microsoft.com/office/drawing/2014/main" id="{223A6E5C-8A1F-4E99-90A3-3FC6B32BE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763" y="2773363"/>
              <a:ext cx="19050" cy="187325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Freeform 78">
              <a:extLst>
                <a:ext uri="{FF2B5EF4-FFF2-40B4-BE49-F238E27FC236}">
                  <a16:creationId xmlns:a16="http://schemas.microsoft.com/office/drawing/2014/main" id="{800D0542-36C4-41A0-A42B-FBA78BEBD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2689226"/>
              <a:ext cx="52388" cy="219075"/>
            </a:xfrm>
            <a:custGeom>
              <a:avLst/>
              <a:gdLst>
                <a:gd name="T0" fmla="*/ 33 w 33"/>
                <a:gd name="T1" fmla="*/ 0 h 138"/>
                <a:gd name="T2" fmla="*/ 0 w 33"/>
                <a:gd name="T3" fmla="*/ 19 h 138"/>
                <a:gd name="T4" fmla="*/ 0 w 33"/>
                <a:gd name="T5" fmla="*/ 138 h 138"/>
                <a:gd name="T6" fmla="*/ 33 w 33"/>
                <a:gd name="T7" fmla="*/ 119 h 138"/>
                <a:gd name="T8" fmla="*/ 33 w 33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8">
                  <a:moveTo>
                    <a:pt x="33" y="0"/>
                  </a:moveTo>
                  <a:lnTo>
                    <a:pt x="0" y="19"/>
                  </a:lnTo>
                  <a:lnTo>
                    <a:pt x="0" y="138"/>
                  </a:lnTo>
                  <a:lnTo>
                    <a:pt x="33" y="11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Freeform 79">
              <a:extLst>
                <a:ext uri="{FF2B5EF4-FFF2-40B4-BE49-F238E27FC236}">
                  <a16:creationId xmlns:a16="http://schemas.microsoft.com/office/drawing/2014/main" id="{A139585C-F7F0-4454-B946-A717955BB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2689226"/>
              <a:ext cx="52388" cy="219075"/>
            </a:xfrm>
            <a:custGeom>
              <a:avLst/>
              <a:gdLst>
                <a:gd name="T0" fmla="*/ 33 w 33"/>
                <a:gd name="T1" fmla="*/ 0 h 138"/>
                <a:gd name="T2" fmla="*/ 0 w 33"/>
                <a:gd name="T3" fmla="*/ 19 h 138"/>
                <a:gd name="T4" fmla="*/ 0 w 33"/>
                <a:gd name="T5" fmla="*/ 138 h 138"/>
                <a:gd name="T6" fmla="*/ 33 w 33"/>
                <a:gd name="T7" fmla="*/ 119 h 138"/>
                <a:gd name="T8" fmla="*/ 33 w 33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8">
                  <a:moveTo>
                    <a:pt x="33" y="0"/>
                  </a:moveTo>
                  <a:lnTo>
                    <a:pt x="0" y="19"/>
                  </a:lnTo>
                  <a:lnTo>
                    <a:pt x="0" y="138"/>
                  </a:lnTo>
                  <a:lnTo>
                    <a:pt x="33" y="119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Rectangle 80">
              <a:extLst>
                <a:ext uri="{FF2B5EF4-FFF2-40B4-BE49-F238E27FC236}">
                  <a16:creationId xmlns:a16="http://schemas.microsoft.com/office/drawing/2014/main" id="{27DA2FF3-80DA-4235-97E0-9E29E6E55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576" y="2689226"/>
              <a:ext cx="19050" cy="188913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1" name="Rectangle 81">
              <a:extLst>
                <a:ext uri="{FF2B5EF4-FFF2-40B4-BE49-F238E27FC236}">
                  <a16:creationId xmlns:a16="http://schemas.microsoft.com/office/drawing/2014/main" id="{DD141E3E-D8F2-43B1-A458-BC182DDB0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763" y="3044826"/>
              <a:ext cx="19050" cy="187325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Freeform 82">
              <a:extLst>
                <a:ext uri="{FF2B5EF4-FFF2-40B4-BE49-F238E27FC236}">
                  <a16:creationId xmlns:a16="http://schemas.microsoft.com/office/drawing/2014/main" id="{D18172B1-CFF2-4805-8556-DC6D2108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2957513"/>
              <a:ext cx="52388" cy="219075"/>
            </a:xfrm>
            <a:custGeom>
              <a:avLst/>
              <a:gdLst>
                <a:gd name="T0" fmla="*/ 33 w 33"/>
                <a:gd name="T1" fmla="*/ 0 h 138"/>
                <a:gd name="T2" fmla="*/ 0 w 33"/>
                <a:gd name="T3" fmla="*/ 19 h 138"/>
                <a:gd name="T4" fmla="*/ 0 w 33"/>
                <a:gd name="T5" fmla="*/ 138 h 138"/>
                <a:gd name="T6" fmla="*/ 33 w 33"/>
                <a:gd name="T7" fmla="*/ 119 h 138"/>
                <a:gd name="T8" fmla="*/ 33 w 33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8">
                  <a:moveTo>
                    <a:pt x="33" y="0"/>
                  </a:moveTo>
                  <a:lnTo>
                    <a:pt x="0" y="19"/>
                  </a:lnTo>
                  <a:lnTo>
                    <a:pt x="0" y="138"/>
                  </a:lnTo>
                  <a:lnTo>
                    <a:pt x="33" y="11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Freeform 83">
              <a:extLst>
                <a:ext uri="{FF2B5EF4-FFF2-40B4-BE49-F238E27FC236}">
                  <a16:creationId xmlns:a16="http://schemas.microsoft.com/office/drawing/2014/main" id="{3EC42B15-7F9B-4D58-92A2-3A74D9304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2957513"/>
              <a:ext cx="52388" cy="219075"/>
            </a:xfrm>
            <a:custGeom>
              <a:avLst/>
              <a:gdLst>
                <a:gd name="T0" fmla="*/ 33 w 33"/>
                <a:gd name="T1" fmla="*/ 0 h 138"/>
                <a:gd name="T2" fmla="*/ 0 w 33"/>
                <a:gd name="T3" fmla="*/ 19 h 138"/>
                <a:gd name="T4" fmla="*/ 0 w 33"/>
                <a:gd name="T5" fmla="*/ 138 h 138"/>
                <a:gd name="T6" fmla="*/ 33 w 33"/>
                <a:gd name="T7" fmla="*/ 119 h 138"/>
                <a:gd name="T8" fmla="*/ 33 w 33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8">
                  <a:moveTo>
                    <a:pt x="33" y="0"/>
                  </a:moveTo>
                  <a:lnTo>
                    <a:pt x="0" y="19"/>
                  </a:lnTo>
                  <a:lnTo>
                    <a:pt x="0" y="138"/>
                  </a:lnTo>
                  <a:lnTo>
                    <a:pt x="33" y="119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4" name="Rectangle 84">
              <a:extLst>
                <a:ext uri="{FF2B5EF4-FFF2-40B4-BE49-F238E27FC236}">
                  <a16:creationId xmlns:a16="http://schemas.microsoft.com/office/drawing/2014/main" id="{3B471724-01FB-44AB-B049-893E201D3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576" y="2957513"/>
              <a:ext cx="19050" cy="188913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Freeform 85">
              <a:extLst>
                <a:ext uri="{FF2B5EF4-FFF2-40B4-BE49-F238E27FC236}">
                  <a16:creationId xmlns:a16="http://schemas.microsoft.com/office/drawing/2014/main" id="{918482A7-A8D4-4BF5-B93D-EBD23B1B0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1030288"/>
              <a:ext cx="833438" cy="457200"/>
            </a:xfrm>
            <a:custGeom>
              <a:avLst/>
              <a:gdLst>
                <a:gd name="T0" fmla="*/ 0 w 525"/>
                <a:gd name="T1" fmla="*/ 143 h 288"/>
                <a:gd name="T2" fmla="*/ 252 w 525"/>
                <a:gd name="T3" fmla="*/ 0 h 288"/>
                <a:gd name="T4" fmla="*/ 525 w 525"/>
                <a:gd name="T5" fmla="*/ 143 h 288"/>
                <a:gd name="T6" fmla="*/ 282 w 525"/>
                <a:gd name="T7" fmla="*/ 288 h 288"/>
                <a:gd name="T8" fmla="*/ 0 w 525"/>
                <a:gd name="T9" fmla="*/ 14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88">
                  <a:moveTo>
                    <a:pt x="0" y="143"/>
                  </a:moveTo>
                  <a:lnTo>
                    <a:pt x="252" y="0"/>
                  </a:lnTo>
                  <a:lnTo>
                    <a:pt x="525" y="143"/>
                  </a:lnTo>
                  <a:lnTo>
                    <a:pt x="282" y="288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Freeform 86">
              <a:extLst>
                <a:ext uri="{FF2B5EF4-FFF2-40B4-BE49-F238E27FC236}">
                  <a16:creationId xmlns:a16="http://schemas.microsoft.com/office/drawing/2014/main" id="{DD208E5F-6EC7-4082-8489-E88DEF6B1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1257301"/>
              <a:ext cx="447675" cy="395288"/>
            </a:xfrm>
            <a:custGeom>
              <a:avLst/>
              <a:gdLst>
                <a:gd name="T0" fmla="*/ 0 w 282"/>
                <a:gd name="T1" fmla="*/ 90 h 249"/>
                <a:gd name="T2" fmla="*/ 282 w 282"/>
                <a:gd name="T3" fmla="*/ 249 h 249"/>
                <a:gd name="T4" fmla="*/ 282 w 282"/>
                <a:gd name="T5" fmla="*/ 145 h 249"/>
                <a:gd name="T6" fmla="*/ 0 w 282"/>
                <a:gd name="T7" fmla="*/ 0 h 249"/>
                <a:gd name="T8" fmla="*/ 0 w 282"/>
                <a:gd name="T9" fmla="*/ 9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49">
                  <a:moveTo>
                    <a:pt x="0" y="90"/>
                  </a:moveTo>
                  <a:lnTo>
                    <a:pt x="282" y="249"/>
                  </a:lnTo>
                  <a:lnTo>
                    <a:pt x="282" y="145"/>
                  </a:lnTo>
                  <a:lnTo>
                    <a:pt x="0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7798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Freeform 87">
              <a:extLst>
                <a:ext uri="{FF2B5EF4-FFF2-40B4-BE49-F238E27FC236}">
                  <a16:creationId xmlns:a16="http://schemas.microsoft.com/office/drawing/2014/main" id="{EE98822E-F38F-4D85-AEEB-3D3264B51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1" y="1257301"/>
              <a:ext cx="385763" cy="395288"/>
            </a:xfrm>
            <a:custGeom>
              <a:avLst/>
              <a:gdLst>
                <a:gd name="T0" fmla="*/ 0 w 243"/>
                <a:gd name="T1" fmla="*/ 145 h 249"/>
                <a:gd name="T2" fmla="*/ 243 w 243"/>
                <a:gd name="T3" fmla="*/ 0 h 249"/>
                <a:gd name="T4" fmla="*/ 243 w 243"/>
                <a:gd name="T5" fmla="*/ 107 h 249"/>
                <a:gd name="T6" fmla="*/ 0 w 243"/>
                <a:gd name="T7" fmla="*/ 249 h 249"/>
                <a:gd name="T8" fmla="*/ 0 w 243"/>
                <a:gd name="T9" fmla="*/ 14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9">
                  <a:moveTo>
                    <a:pt x="0" y="145"/>
                  </a:moveTo>
                  <a:lnTo>
                    <a:pt x="243" y="0"/>
                  </a:lnTo>
                  <a:lnTo>
                    <a:pt x="243" y="107"/>
                  </a:lnTo>
                  <a:lnTo>
                    <a:pt x="0" y="249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Freeform 88">
              <a:extLst>
                <a:ext uri="{FF2B5EF4-FFF2-40B4-BE49-F238E27FC236}">
                  <a16:creationId xmlns:a16="http://schemas.microsoft.com/office/drawing/2014/main" id="{6C722316-65A1-4BE0-8C4D-67DC40ABC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6538" y="1082676"/>
              <a:ext cx="565150" cy="188913"/>
            </a:xfrm>
            <a:custGeom>
              <a:avLst/>
              <a:gdLst>
                <a:gd name="T0" fmla="*/ 171 w 356"/>
                <a:gd name="T1" fmla="*/ 0 h 119"/>
                <a:gd name="T2" fmla="*/ 0 w 356"/>
                <a:gd name="T3" fmla="*/ 98 h 119"/>
                <a:gd name="T4" fmla="*/ 24 w 356"/>
                <a:gd name="T5" fmla="*/ 110 h 119"/>
                <a:gd name="T6" fmla="*/ 168 w 356"/>
                <a:gd name="T7" fmla="*/ 29 h 119"/>
                <a:gd name="T8" fmla="*/ 328 w 356"/>
                <a:gd name="T9" fmla="*/ 119 h 119"/>
                <a:gd name="T10" fmla="*/ 356 w 356"/>
                <a:gd name="T11" fmla="*/ 105 h 119"/>
                <a:gd name="T12" fmla="*/ 356 w 356"/>
                <a:gd name="T13" fmla="*/ 98 h 119"/>
                <a:gd name="T14" fmla="*/ 171 w 35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6" h="119">
                  <a:moveTo>
                    <a:pt x="171" y="0"/>
                  </a:moveTo>
                  <a:lnTo>
                    <a:pt x="0" y="98"/>
                  </a:lnTo>
                  <a:lnTo>
                    <a:pt x="24" y="110"/>
                  </a:lnTo>
                  <a:lnTo>
                    <a:pt x="168" y="29"/>
                  </a:lnTo>
                  <a:lnTo>
                    <a:pt x="328" y="119"/>
                  </a:lnTo>
                  <a:lnTo>
                    <a:pt x="356" y="105"/>
                  </a:lnTo>
                  <a:lnTo>
                    <a:pt x="356" y="98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Freeform 89">
              <a:extLst>
                <a:ext uri="{FF2B5EF4-FFF2-40B4-BE49-F238E27FC236}">
                  <a16:creationId xmlns:a16="http://schemas.microsoft.com/office/drawing/2014/main" id="{1675558F-6736-483C-A4B5-90FD4D932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5913" y="563563"/>
              <a:ext cx="392113" cy="663575"/>
            </a:xfrm>
            <a:custGeom>
              <a:avLst/>
              <a:gdLst>
                <a:gd name="T0" fmla="*/ 87 w 104"/>
                <a:gd name="T1" fmla="*/ 0 h 176"/>
                <a:gd name="T2" fmla="*/ 16 w 104"/>
                <a:gd name="T3" fmla="*/ 0 h 176"/>
                <a:gd name="T4" fmla="*/ 0 w 104"/>
                <a:gd name="T5" fmla="*/ 16 h 176"/>
                <a:gd name="T6" fmla="*/ 0 w 104"/>
                <a:gd name="T7" fmla="*/ 87 h 176"/>
                <a:gd name="T8" fmla="*/ 16 w 104"/>
                <a:gd name="T9" fmla="*/ 104 h 176"/>
                <a:gd name="T10" fmla="*/ 46 w 104"/>
                <a:gd name="T11" fmla="*/ 104 h 176"/>
                <a:gd name="T12" fmla="*/ 50 w 104"/>
                <a:gd name="T13" fmla="*/ 110 h 176"/>
                <a:gd name="T14" fmla="*/ 50 w 104"/>
                <a:gd name="T15" fmla="*/ 174 h 176"/>
                <a:gd name="T16" fmla="*/ 52 w 104"/>
                <a:gd name="T17" fmla="*/ 176 h 176"/>
                <a:gd name="T18" fmla="*/ 54 w 104"/>
                <a:gd name="T19" fmla="*/ 174 h 176"/>
                <a:gd name="T20" fmla="*/ 54 w 104"/>
                <a:gd name="T21" fmla="*/ 110 h 176"/>
                <a:gd name="T22" fmla="*/ 58 w 104"/>
                <a:gd name="T23" fmla="*/ 104 h 176"/>
                <a:gd name="T24" fmla="*/ 87 w 104"/>
                <a:gd name="T25" fmla="*/ 104 h 176"/>
                <a:gd name="T26" fmla="*/ 104 w 104"/>
                <a:gd name="T27" fmla="*/ 87 h 176"/>
                <a:gd name="T28" fmla="*/ 104 w 104"/>
                <a:gd name="T29" fmla="*/ 16 h 176"/>
                <a:gd name="T30" fmla="*/ 87 w 104"/>
                <a:gd name="T3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176">
                  <a:moveTo>
                    <a:pt x="8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6"/>
                    <a:pt x="7" y="104"/>
                    <a:pt x="16" y="104"/>
                  </a:cubicBezTo>
                  <a:cubicBezTo>
                    <a:pt x="46" y="104"/>
                    <a:pt x="46" y="104"/>
                    <a:pt x="46" y="104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5"/>
                    <a:pt x="51" y="176"/>
                    <a:pt x="52" y="176"/>
                  </a:cubicBezTo>
                  <a:cubicBezTo>
                    <a:pt x="53" y="176"/>
                    <a:pt x="54" y="175"/>
                    <a:pt x="54" y="174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8" y="104"/>
                    <a:pt x="58" y="104"/>
                    <a:pt x="58" y="104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96" y="104"/>
                    <a:pt x="104" y="96"/>
                    <a:pt x="104" y="87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7"/>
                    <a:pt x="96" y="0"/>
                    <a:pt x="87" y="0"/>
                  </a:cubicBezTo>
                  <a:close/>
                </a:path>
              </a:pathLst>
            </a:custGeom>
            <a:solidFill>
              <a:srgbClr val="263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Freeform 90">
              <a:extLst>
                <a:ext uri="{FF2B5EF4-FFF2-40B4-BE49-F238E27FC236}">
                  <a16:creationId xmlns:a16="http://schemas.microsoft.com/office/drawing/2014/main" id="{41FBA32D-0510-4D36-A990-55EA240C4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363" y="679451"/>
              <a:ext cx="268288" cy="136525"/>
            </a:xfrm>
            <a:custGeom>
              <a:avLst/>
              <a:gdLst>
                <a:gd name="T0" fmla="*/ 3 w 71"/>
                <a:gd name="T1" fmla="*/ 33 h 36"/>
                <a:gd name="T2" fmla="*/ 23 w 71"/>
                <a:gd name="T3" fmla="*/ 19 h 36"/>
                <a:gd name="T4" fmla="*/ 41 w 71"/>
                <a:gd name="T5" fmla="*/ 35 h 36"/>
                <a:gd name="T6" fmla="*/ 42 w 71"/>
                <a:gd name="T7" fmla="*/ 36 h 36"/>
                <a:gd name="T8" fmla="*/ 43 w 71"/>
                <a:gd name="T9" fmla="*/ 35 h 36"/>
                <a:gd name="T10" fmla="*/ 70 w 71"/>
                <a:gd name="T11" fmla="*/ 3 h 36"/>
                <a:gd name="T12" fmla="*/ 70 w 71"/>
                <a:gd name="T13" fmla="*/ 1 h 36"/>
                <a:gd name="T14" fmla="*/ 68 w 71"/>
                <a:gd name="T15" fmla="*/ 1 h 36"/>
                <a:gd name="T16" fmla="*/ 42 w 71"/>
                <a:gd name="T17" fmla="*/ 32 h 36"/>
                <a:gd name="T18" fmla="*/ 24 w 71"/>
                <a:gd name="T19" fmla="*/ 16 h 36"/>
                <a:gd name="T20" fmla="*/ 22 w 71"/>
                <a:gd name="T21" fmla="*/ 15 h 36"/>
                <a:gd name="T22" fmla="*/ 1 w 71"/>
                <a:gd name="T23" fmla="*/ 30 h 36"/>
                <a:gd name="T24" fmla="*/ 1 w 71"/>
                <a:gd name="T25" fmla="*/ 32 h 36"/>
                <a:gd name="T26" fmla="*/ 3 w 71"/>
                <a:gd name="T2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6">
                  <a:moveTo>
                    <a:pt x="3" y="33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2" y="36"/>
                    <a:pt x="42" y="36"/>
                  </a:cubicBezTo>
                  <a:cubicBezTo>
                    <a:pt x="43" y="36"/>
                    <a:pt x="43" y="35"/>
                    <a:pt x="43" y="35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1" y="2"/>
                    <a:pt x="71" y="1"/>
                    <a:pt x="70" y="1"/>
                  </a:cubicBezTo>
                  <a:cubicBezTo>
                    <a:pt x="69" y="0"/>
                    <a:pt x="68" y="0"/>
                    <a:pt x="68" y="1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3" y="15"/>
                    <a:pt x="22" y="15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1"/>
                    <a:pt x="0" y="31"/>
                    <a:pt x="1" y="32"/>
                  </a:cubicBezTo>
                  <a:cubicBezTo>
                    <a:pt x="1" y="33"/>
                    <a:pt x="2" y="33"/>
                    <a:pt x="3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Oval 91">
              <a:extLst>
                <a:ext uri="{FF2B5EF4-FFF2-40B4-BE49-F238E27FC236}">
                  <a16:creationId xmlns:a16="http://schemas.microsoft.com/office/drawing/2014/main" id="{192E371E-2D09-4A0A-873C-0E31AD616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0688" y="717551"/>
              <a:ext cx="52388" cy="492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Oval 92">
              <a:extLst>
                <a:ext uri="{FF2B5EF4-FFF2-40B4-BE49-F238E27FC236}">
                  <a16:creationId xmlns:a16="http://schemas.microsoft.com/office/drawing/2014/main" id="{D9D73B7F-4422-43BB-9E1B-67100208F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2126" y="777876"/>
              <a:ext cx="53975" cy="492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Oval 93">
              <a:extLst>
                <a:ext uri="{FF2B5EF4-FFF2-40B4-BE49-F238E27FC236}">
                  <a16:creationId xmlns:a16="http://schemas.microsoft.com/office/drawing/2014/main" id="{56DE95C8-F08C-4DFD-9DF0-8C63A9406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663" y="654051"/>
              <a:ext cx="49213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Freeform 94">
              <a:extLst>
                <a:ext uri="{FF2B5EF4-FFF2-40B4-BE49-F238E27FC236}">
                  <a16:creationId xmlns:a16="http://schemas.microsoft.com/office/drawing/2014/main" id="{A49DBC6E-8F99-4A30-B484-DBFFDE70C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5076" y="3444876"/>
              <a:ext cx="1360488" cy="765175"/>
            </a:xfrm>
            <a:custGeom>
              <a:avLst/>
              <a:gdLst>
                <a:gd name="T0" fmla="*/ 0 w 857"/>
                <a:gd name="T1" fmla="*/ 418 h 482"/>
                <a:gd name="T2" fmla="*/ 743 w 857"/>
                <a:gd name="T3" fmla="*/ 0 h 482"/>
                <a:gd name="T4" fmla="*/ 857 w 857"/>
                <a:gd name="T5" fmla="*/ 61 h 482"/>
                <a:gd name="T6" fmla="*/ 116 w 857"/>
                <a:gd name="T7" fmla="*/ 482 h 482"/>
                <a:gd name="T8" fmla="*/ 14 w 857"/>
                <a:gd name="T9" fmla="*/ 425 h 482"/>
                <a:gd name="T10" fmla="*/ 0 w 857"/>
                <a:gd name="T11" fmla="*/ 41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7" h="482">
                  <a:moveTo>
                    <a:pt x="0" y="418"/>
                  </a:moveTo>
                  <a:lnTo>
                    <a:pt x="743" y="0"/>
                  </a:lnTo>
                  <a:lnTo>
                    <a:pt x="857" y="61"/>
                  </a:lnTo>
                  <a:lnTo>
                    <a:pt x="116" y="482"/>
                  </a:lnTo>
                  <a:lnTo>
                    <a:pt x="14" y="425"/>
                  </a:lnTo>
                  <a:lnTo>
                    <a:pt x="0" y="418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Freeform 95">
              <a:extLst>
                <a:ext uri="{FF2B5EF4-FFF2-40B4-BE49-F238E27FC236}">
                  <a16:creationId xmlns:a16="http://schemas.microsoft.com/office/drawing/2014/main" id="{388852C2-BF1B-4534-82CF-D1AC01FD1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5076" y="3444876"/>
              <a:ext cx="1360488" cy="765175"/>
            </a:xfrm>
            <a:custGeom>
              <a:avLst/>
              <a:gdLst>
                <a:gd name="T0" fmla="*/ 0 w 857"/>
                <a:gd name="T1" fmla="*/ 418 h 482"/>
                <a:gd name="T2" fmla="*/ 743 w 857"/>
                <a:gd name="T3" fmla="*/ 0 h 482"/>
                <a:gd name="T4" fmla="*/ 857 w 857"/>
                <a:gd name="T5" fmla="*/ 61 h 482"/>
                <a:gd name="T6" fmla="*/ 116 w 857"/>
                <a:gd name="T7" fmla="*/ 482 h 482"/>
                <a:gd name="T8" fmla="*/ 14 w 857"/>
                <a:gd name="T9" fmla="*/ 425 h 482"/>
                <a:gd name="T10" fmla="*/ 0 w 857"/>
                <a:gd name="T11" fmla="*/ 41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7" h="482">
                  <a:moveTo>
                    <a:pt x="0" y="418"/>
                  </a:moveTo>
                  <a:lnTo>
                    <a:pt x="743" y="0"/>
                  </a:lnTo>
                  <a:lnTo>
                    <a:pt x="857" y="61"/>
                  </a:lnTo>
                  <a:lnTo>
                    <a:pt x="116" y="482"/>
                  </a:lnTo>
                  <a:lnTo>
                    <a:pt x="14" y="425"/>
                  </a:lnTo>
                  <a:lnTo>
                    <a:pt x="0" y="4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Rectangle 96">
              <a:extLst>
                <a:ext uri="{FF2B5EF4-FFF2-40B4-BE49-F238E27FC236}">
                  <a16:creationId xmlns:a16="http://schemas.microsoft.com/office/drawing/2014/main" id="{8A4BF365-7B29-4EE8-A290-9F0D5E791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8388" y="3519488"/>
              <a:ext cx="15875" cy="79375"/>
            </a:xfrm>
            <a:prstGeom prst="rect">
              <a:avLst/>
            </a:prstGeom>
            <a:solidFill>
              <a:srgbClr val="265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Oval 97">
              <a:extLst>
                <a:ext uri="{FF2B5EF4-FFF2-40B4-BE49-F238E27FC236}">
                  <a16:creationId xmlns:a16="http://schemas.microsoft.com/office/drawing/2014/main" id="{90CFF661-AFC8-495B-A6AE-F118994EF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2826" y="3406776"/>
              <a:ext cx="123825" cy="123825"/>
            </a:xfrm>
            <a:prstGeom prst="ellipse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Rectangle 98">
              <a:extLst>
                <a:ext uri="{FF2B5EF4-FFF2-40B4-BE49-F238E27FC236}">
                  <a16:creationId xmlns:a16="http://schemas.microsoft.com/office/drawing/2014/main" id="{EFE014FB-0EBE-4B85-A591-4CD80EF28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3998913"/>
              <a:ext cx="15875" cy="74613"/>
            </a:xfrm>
            <a:prstGeom prst="rect">
              <a:avLst/>
            </a:prstGeom>
            <a:solidFill>
              <a:srgbClr val="265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Oval 99">
              <a:extLst>
                <a:ext uri="{FF2B5EF4-FFF2-40B4-BE49-F238E27FC236}">
                  <a16:creationId xmlns:a16="http://schemas.microsoft.com/office/drawing/2014/main" id="{FFC7EA4A-EDE9-4A02-85FE-8514449B1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451" y="3884613"/>
              <a:ext cx="125413" cy="125413"/>
            </a:xfrm>
            <a:prstGeom prst="ellipse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Rectangle 100">
              <a:extLst>
                <a:ext uri="{FF2B5EF4-FFF2-40B4-BE49-F238E27FC236}">
                  <a16:creationId xmlns:a16="http://schemas.microsoft.com/office/drawing/2014/main" id="{7106BEC2-65A7-4805-B1B6-1359DF190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0013" y="4078288"/>
              <a:ext cx="15875" cy="74613"/>
            </a:xfrm>
            <a:prstGeom prst="rect">
              <a:avLst/>
            </a:prstGeom>
            <a:solidFill>
              <a:srgbClr val="265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Oval 101">
              <a:extLst>
                <a:ext uri="{FF2B5EF4-FFF2-40B4-BE49-F238E27FC236}">
                  <a16:creationId xmlns:a16="http://schemas.microsoft.com/office/drawing/2014/main" id="{79FDF31B-D347-4647-BD36-422AFB516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863" y="3963988"/>
              <a:ext cx="125413" cy="125413"/>
            </a:xfrm>
            <a:prstGeom prst="ellipse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2" name="Freeform 102">
              <a:extLst>
                <a:ext uri="{FF2B5EF4-FFF2-40B4-BE49-F238E27FC236}">
                  <a16:creationId xmlns:a16="http://schemas.microsoft.com/office/drawing/2014/main" id="{001BAB4D-664F-4AA4-A4EB-941A09140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1851" y="2459038"/>
              <a:ext cx="433388" cy="1743075"/>
            </a:xfrm>
            <a:custGeom>
              <a:avLst/>
              <a:gdLst>
                <a:gd name="T0" fmla="*/ 2 w 273"/>
                <a:gd name="T1" fmla="*/ 944 h 1098"/>
                <a:gd name="T2" fmla="*/ 273 w 273"/>
                <a:gd name="T3" fmla="*/ 1098 h 1098"/>
                <a:gd name="T4" fmla="*/ 271 w 273"/>
                <a:gd name="T5" fmla="*/ 157 h 1098"/>
                <a:gd name="T6" fmla="*/ 0 w 273"/>
                <a:gd name="T7" fmla="*/ 0 h 1098"/>
                <a:gd name="T8" fmla="*/ 2 w 273"/>
                <a:gd name="T9" fmla="*/ 944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1098">
                  <a:moveTo>
                    <a:pt x="2" y="944"/>
                  </a:moveTo>
                  <a:lnTo>
                    <a:pt x="273" y="1098"/>
                  </a:lnTo>
                  <a:lnTo>
                    <a:pt x="271" y="157"/>
                  </a:lnTo>
                  <a:lnTo>
                    <a:pt x="0" y="0"/>
                  </a:lnTo>
                  <a:lnTo>
                    <a:pt x="2" y="944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Freeform 103">
              <a:extLst>
                <a:ext uri="{FF2B5EF4-FFF2-40B4-BE49-F238E27FC236}">
                  <a16:creationId xmlns:a16="http://schemas.microsoft.com/office/drawing/2014/main" id="{ABA66655-5328-40F1-BD50-D03771656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63" y="2501901"/>
              <a:ext cx="361950" cy="1700213"/>
            </a:xfrm>
            <a:custGeom>
              <a:avLst/>
              <a:gdLst>
                <a:gd name="T0" fmla="*/ 0 w 228"/>
                <a:gd name="T1" fmla="*/ 130 h 1071"/>
                <a:gd name="T2" fmla="*/ 228 w 228"/>
                <a:gd name="T3" fmla="*/ 0 h 1071"/>
                <a:gd name="T4" fmla="*/ 228 w 228"/>
                <a:gd name="T5" fmla="*/ 940 h 1071"/>
                <a:gd name="T6" fmla="*/ 2 w 228"/>
                <a:gd name="T7" fmla="*/ 1071 h 1071"/>
                <a:gd name="T8" fmla="*/ 0 w 228"/>
                <a:gd name="T9" fmla="*/ 130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71">
                  <a:moveTo>
                    <a:pt x="0" y="130"/>
                  </a:moveTo>
                  <a:lnTo>
                    <a:pt x="228" y="0"/>
                  </a:lnTo>
                  <a:lnTo>
                    <a:pt x="228" y="940"/>
                  </a:lnTo>
                  <a:lnTo>
                    <a:pt x="2" y="1071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Freeform 104">
              <a:extLst>
                <a:ext uri="{FF2B5EF4-FFF2-40B4-BE49-F238E27FC236}">
                  <a16:creationId xmlns:a16="http://schemas.microsoft.com/office/drawing/2014/main" id="{7769C404-4A2A-4726-AAF2-6886C784B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63" y="2501901"/>
              <a:ext cx="361950" cy="1700213"/>
            </a:xfrm>
            <a:custGeom>
              <a:avLst/>
              <a:gdLst>
                <a:gd name="T0" fmla="*/ 0 w 228"/>
                <a:gd name="T1" fmla="*/ 130 h 1071"/>
                <a:gd name="T2" fmla="*/ 228 w 228"/>
                <a:gd name="T3" fmla="*/ 0 h 1071"/>
                <a:gd name="T4" fmla="*/ 228 w 228"/>
                <a:gd name="T5" fmla="*/ 940 h 1071"/>
                <a:gd name="T6" fmla="*/ 2 w 228"/>
                <a:gd name="T7" fmla="*/ 1071 h 1071"/>
                <a:gd name="T8" fmla="*/ 0 w 228"/>
                <a:gd name="T9" fmla="*/ 130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71">
                  <a:moveTo>
                    <a:pt x="0" y="130"/>
                  </a:moveTo>
                  <a:lnTo>
                    <a:pt x="228" y="0"/>
                  </a:lnTo>
                  <a:lnTo>
                    <a:pt x="228" y="940"/>
                  </a:lnTo>
                  <a:lnTo>
                    <a:pt x="2" y="1071"/>
                  </a:lnTo>
                  <a:lnTo>
                    <a:pt x="0" y="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Freeform 105">
              <a:extLst>
                <a:ext uri="{FF2B5EF4-FFF2-40B4-BE49-F238E27FC236}">
                  <a16:creationId xmlns:a16="http://schemas.microsoft.com/office/drawing/2014/main" id="{C1F7FD6F-B5C5-4283-A546-F1C67C65A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1851" y="2255838"/>
              <a:ext cx="792163" cy="452438"/>
            </a:xfrm>
            <a:custGeom>
              <a:avLst/>
              <a:gdLst>
                <a:gd name="T0" fmla="*/ 0 w 499"/>
                <a:gd name="T1" fmla="*/ 128 h 285"/>
                <a:gd name="T2" fmla="*/ 226 w 499"/>
                <a:gd name="T3" fmla="*/ 0 h 285"/>
                <a:gd name="T4" fmla="*/ 499 w 499"/>
                <a:gd name="T5" fmla="*/ 155 h 285"/>
                <a:gd name="T6" fmla="*/ 271 w 499"/>
                <a:gd name="T7" fmla="*/ 285 h 285"/>
                <a:gd name="T8" fmla="*/ 14 w 499"/>
                <a:gd name="T9" fmla="*/ 136 h 285"/>
                <a:gd name="T10" fmla="*/ 0 w 499"/>
                <a:gd name="T11" fmla="*/ 12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9" h="285">
                  <a:moveTo>
                    <a:pt x="0" y="128"/>
                  </a:moveTo>
                  <a:lnTo>
                    <a:pt x="226" y="0"/>
                  </a:lnTo>
                  <a:lnTo>
                    <a:pt x="499" y="155"/>
                  </a:lnTo>
                  <a:lnTo>
                    <a:pt x="271" y="285"/>
                  </a:lnTo>
                  <a:lnTo>
                    <a:pt x="14" y="136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6" name="Freeform 106">
              <a:extLst>
                <a:ext uri="{FF2B5EF4-FFF2-40B4-BE49-F238E27FC236}">
                  <a16:creationId xmlns:a16="http://schemas.microsoft.com/office/drawing/2014/main" id="{24FA5D20-D507-49E5-ACFD-C0393DD66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9951" y="2538413"/>
              <a:ext cx="82550" cy="254000"/>
            </a:xfrm>
            <a:custGeom>
              <a:avLst/>
              <a:gdLst>
                <a:gd name="T0" fmla="*/ 52 w 52"/>
                <a:gd name="T1" fmla="*/ 160 h 160"/>
                <a:gd name="T2" fmla="*/ 0 w 52"/>
                <a:gd name="T3" fmla="*/ 131 h 160"/>
                <a:gd name="T4" fmla="*/ 0 w 52"/>
                <a:gd name="T5" fmla="*/ 0 h 160"/>
                <a:gd name="T6" fmla="*/ 52 w 52"/>
                <a:gd name="T7" fmla="*/ 29 h 160"/>
                <a:gd name="T8" fmla="*/ 52 w 5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60">
                  <a:moveTo>
                    <a:pt x="52" y="160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52" y="29"/>
                  </a:lnTo>
                  <a:lnTo>
                    <a:pt x="52" y="16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7" name="Freeform 107">
              <a:extLst>
                <a:ext uri="{FF2B5EF4-FFF2-40B4-BE49-F238E27FC236}">
                  <a16:creationId xmlns:a16="http://schemas.microsoft.com/office/drawing/2014/main" id="{310BBE4D-F989-4F7E-9FB0-61B4C1C45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9951" y="2538413"/>
              <a:ext cx="22225" cy="207963"/>
            </a:xfrm>
            <a:custGeom>
              <a:avLst/>
              <a:gdLst>
                <a:gd name="T0" fmla="*/ 14 w 14"/>
                <a:gd name="T1" fmla="*/ 124 h 131"/>
                <a:gd name="T2" fmla="*/ 0 w 14"/>
                <a:gd name="T3" fmla="*/ 131 h 131"/>
                <a:gd name="T4" fmla="*/ 0 w 14"/>
                <a:gd name="T5" fmla="*/ 0 h 131"/>
                <a:gd name="T6" fmla="*/ 14 w 14"/>
                <a:gd name="T7" fmla="*/ 7 h 131"/>
                <a:gd name="T8" fmla="*/ 14 w 14"/>
                <a:gd name="T9" fmla="*/ 1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1">
                  <a:moveTo>
                    <a:pt x="14" y="124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4" y="7"/>
                  </a:lnTo>
                  <a:lnTo>
                    <a:pt x="14" y="124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Freeform 108">
              <a:extLst>
                <a:ext uri="{FF2B5EF4-FFF2-40B4-BE49-F238E27FC236}">
                  <a16:creationId xmlns:a16="http://schemas.microsoft.com/office/drawing/2014/main" id="{6F957464-7ECF-446F-A0F8-792B7DF58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9951" y="2844801"/>
              <a:ext cx="82550" cy="252413"/>
            </a:xfrm>
            <a:custGeom>
              <a:avLst/>
              <a:gdLst>
                <a:gd name="T0" fmla="*/ 52 w 52"/>
                <a:gd name="T1" fmla="*/ 159 h 159"/>
                <a:gd name="T2" fmla="*/ 0 w 52"/>
                <a:gd name="T3" fmla="*/ 130 h 159"/>
                <a:gd name="T4" fmla="*/ 0 w 52"/>
                <a:gd name="T5" fmla="*/ 0 h 159"/>
                <a:gd name="T6" fmla="*/ 52 w 52"/>
                <a:gd name="T7" fmla="*/ 28 h 159"/>
                <a:gd name="T8" fmla="*/ 52 w 52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59">
                  <a:moveTo>
                    <a:pt x="52" y="159"/>
                  </a:moveTo>
                  <a:lnTo>
                    <a:pt x="0" y="130"/>
                  </a:lnTo>
                  <a:lnTo>
                    <a:pt x="0" y="0"/>
                  </a:lnTo>
                  <a:lnTo>
                    <a:pt x="52" y="28"/>
                  </a:lnTo>
                  <a:lnTo>
                    <a:pt x="52" y="159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Freeform 109">
              <a:extLst>
                <a:ext uri="{FF2B5EF4-FFF2-40B4-BE49-F238E27FC236}">
                  <a16:creationId xmlns:a16="http://schemas.microsoft.com/office/drawing/2014/main" id="{5143626F-6CD9-441E-BBFD-76FB7115E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9951" y="2844801"/>
              <a:ext cx="22225" cy="206375"/>
            </a:xfrm>
            <a:custGeom>
              <a:avLst/>
              <a:gdLst>
                <a:gd name="T0" fmla="*/ 14 w 14"/>
                <a:gd name="T1" fmla="*/ 123 h 130"/>
                <a:gd name="T2" fmla="*/ 0 w 14"/>
                <a:gd name="T3" fmla="*/ 130 h 130"/>
                <a:gd name="T4" fmla="*/ 0 w 14"/>
                <a:gd name="T5" fmla="*/ 0 h 130"/>
                <a:gd name="T6" fmla="*/ 14 w 14"/>
                <a:gd name="T7" fmla="*/ 9 h 130"/>
                <a:gd name="T8" fmla="*/ 14 w 14"/>
                <a:gd name="T9" fmla="*/ 1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0">
                  <a:moveTo>
                    <a:pt x="14" y="123"/>
                  </a:moveTo>
                  <a:lnTo>
                    <a:pt x="0" y="130"/>
                  </a:lnTo>
                  <a:lnTo>
                    <a:pt x="0" y="0"/>
                  </a:lnTo>
                  <a:lnTo>
                    <a:pt x="14" y="9"/>
                  </a:lnTo>
                  <a:lnTo>
                    <a:pt x="14" y="123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Freeform 110">
              <a:extLst>
                <a:ext uri="{FF2B5EF4-FFF2-40B4-BE49-F238E27FC236}">
                  <a16:creationId xmlns:a16="http://schemas.microsoft.com/office/drawing/2014/main" id="{325F6354-EECE-477F-9742-D7E4578D5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9951" y="3154363"/>
              <a:ext cx="82550" cy="252413"/>
            </a:xfrm>
            <a:custGeom>
              <a:avLst/>
              <a:gdLst>
                <a:gd name="T0" fmla="*/ 52 w 52"/>
                <a:gd name="T1" fmla="*/ 159 h 159"/>
                <a:gd name="T2" fmla="*/ 0 w 52"/>
                <a:gd name="T3" fmla="*/ 128 h 159"/>
                <a:gd name="T4" fmla="*/ 0 w 52"/>
                <a:gd name="T5" fmla="*/ 0 h 159"/>
                <a:gd name="T6" fmla="*/ 52 w 52"/>
                <a:gd name="T7" fmla="*/ 28 h 159"/>
                <a:gd name="T8" fmla="*/ 52 w 52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59">
                  <a:moveTo>
                    <a:pt x="52" y="159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52" y="28"/>
                  </a:lnTo>
                  <a:lnTo>
                    <a:pt x="52" y="159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Freeform 111">
              <a:extLst>
                <a:ext uri="{FF2B5EF4-FFF2-40B4-BE49-F238E27FC236}">
                  <a16:creationId xmlns:a16="http://schemas.microsoft.com/office/drawing/2014/main" id="{836DBEAD-BE9F-41FC-9F4B-3DCDA4D4E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9951" y="3154363"/>
              <a:ext cx="22225" cy="203200"/>
            </a:xfrm>
            <a:custGeom>
              <a:avLst/>
              <a:gdLst>
                <a:gd name="T0" fmla="*/ 14 w 14"/>
                <a:gd name="T1" fmla="*/ 121 h 128"/>
                <a:gd name="T2" fmla="*/ 0 w 14"/>
                <a:gd name="T3" fmla="*/ 128 h 128"/>
                <a:gd name="T4" fmla="*/ 0 w 14"/>
                <a:gd name="T5" fmla="*/ 0 h 128"/>
                <a:gd name="T6" fmla="*/ 14 w 14"/>
                <a:gd name="T7" fmla="*/ 7 h 128"/>
                <a:gd name="T8" fmla="*/ 14 w 14"/>
                <a:gd name="T9" fmla="*/ 12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8">
                  <a:moveTo>
                    <a:pt x="14" y="121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4" y="7"/>
                  </a:lnTo>
                  <a:lnTo>
                    <a:pt x="14" y="121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Freeform 112">
              <a:extLst>
                <a:ext uri="{FF2B5EF4-FFF2-40B4-BE49-F238E27FC236}">
                  <a16:creationId xmlns:a16="http://schemas.microsoft.com/office/drawing/2014/main" id="{620F3E9B-7AA9-4011-B4AA-C81FDF2FF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9951" y="3459163"/>
              <a:ext cx="82550" cy="252413"/>
            </a:xfrm>
            <a:custGeom>
              <a:avLst/>
              <a:gdLst>
                <a:gd name="T0" fmla="*/ 52 w 52"/>
                <a:gd name="T1" fmla="*/ 159 h 159"/>
                <a:gd name="T2" fmla="*/ 0 w 52"/>
                <a:gd name="T3" fmla="*/ 131 h 159"/>
                <a:gd name="T4" fmla="*/ 0 w 52"/>
                <a:gd name="T5" fmla="*/ 0 h 159"/>
                <a:gd name="T6" fmla="*/ 52 w 52"/>
                <a:gd name="T7" fmla="*/ 29 h 159"/>
                <a:gd name="T8" fmla="*/ 52 w 52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59">
                  <a:moveTo>
                    <a:pt x="52" y="159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52" y="29"/>
                  </a:lnTo>
                  <a:lnTo>
                    <a:pt x="52" y="159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Freeform 113">
              <a:extLst>
                <a:ext uri="{FF2B5EF4-FFF2-40B4-BE49-F238E27FC236}">
                  <a16:creationId xmlns:a16="http://schemas.microsoft.com/office/drawing/2014/main" id="{213596FA-F4E7-4695-8CAA-3A0D843E2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9951" y="3459163"/>
              <a:ext cx="22225" cy="207963"/>
            </a:xfrm>
            <a:custGeom>
              <a:avLst/>
              <a:gdLst>
                <a:gd name="T0" fmla="*/ 14 w 14"/>
                <a:gd name="T1" fmla="*/ 124 h 131"/>
                <a:gd name="T2" fmla="*/ 0 w 14"/>
                <a:gd name="T3" fmla="*/ 131 h 131"/>
                <a:gd name="T4" fmla="*/ 0 w 14"/>
                <a:gd name="T5" fmla="*/ 0 h 131"/>
                <a:gd name="T6" fmla="*/ 14 w 14"/>
                <a:gd name="T7" fmla="*/ 7 h 131"/>
                <a:gd name="T8" fmla="*/ 14 w 14"/>
                <a:gd name="T9" fmla="*/ 1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1">
                  <a:moveTo>
                    <a:pt x="14" y="124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4" y="7"/>
                  </a:lnTo>
                  <a:lnTo>
                    <a:pt x="14" y="124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Freeform 114">
              <a:extLst>
                <a:ext uri="{FF2B5EF4-FFF2-40B4-BE49-F238E27FC236}">
                  <a16:creationId xmlns:a16="http://schemas.microsoft.com/office/drawing/2014/main" id="{2144C469-0801-4860-A949-386F2D220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2388" y="2705101"/>
              <a:ext cx="60325" cy="241300"/>
            </a:xfrm>
            <a:custGeom>
              <a:avLst/>
              <a:gdLst>
                <a:gd name="T0" fmla="*/ 38 w 38"/>
                <a:gd name="T1" fmla="*/ 0 h 152"/>
                <a:gd name="T2" fmla="*/ 0 w 38"/>
                <a:gd name="T3" fmla="*/ 21 h 152"/>
                <a:gd name="T4" fmla="*/ 0 w 38"/>
                <a:gd name="T5" fmla="*/ 152 h 152"/>
                <a:gd name="T6" fmla="*/ 38 w 38"/>
                <a:gd name="T7" fmla="*/ 131 h 152"/>
                <a:gd name="T8" fmla="*/ 38 w 38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2">
                  <a:moveTo>
                    <a:pt x="38" y="0"/>
                  </a:moveTo>
                  <a:lnTo>
                    <a:pt x="0" y="21"/>
                  </a:lnTo>
                  <a:lnTo>
                    <a:pt x="0" y="152"/>
                  </a:lnTo>
                  <a:lnTo>
                    <a:pt x="38" y="1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Freeform 115">
              <a:extLst>
                <a:ext uri="{FF2B5EF4-FFF2-40B4-BE49-F238E27FC236}">
                  <a16:creationId xmlns:a16="http://schemas.microsoft.com/office/drawing/2014/main" id="{81C36DCD-28AE-4D14-8EBD-5BA7947C5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2388" y="2705101"/>
              <a:ext cx="60325" cy="241300"/>
            </a:xfrm>
            <a:custGeom>
              <a:avLst/>
              <a:gdLst>
                <a:gd name="T0" fmla="*/ 38 w 38"/>
                <a:gd name="T1" fmla="*/ 0 h 152"/>
                <a:gd name="T2" fmla="*/ 0 w 38"/>
                <a:gd name="T3" fmla="*/ 21 h 152"/>
                <a:gd name="T4" fmla="*/ 0 w 38"/>
                <a:gd name="T5" fmla="*/ 152 h 152"/>
                <a:gd name="T6" fmla="*/ 38 w 38"/>
                <a:gd name="T7" fmla="*/ 131 h 152"/>
                <a:gd name="T8" fmla="*/ 38 w 38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2">
                  <a:moveTo>
                    <a:pt x="38" y="0"/>
                  </a:moveTo>
                  <a:lnTo>
                    <a:pt x="0" y="21"/>
                  </a:lnTo>
                  <a:lnTo>
                    <a:pt x="0" y="152"/>
                  </a:lnTo>
                  <a:lnTo>
                    <a:pt x="38" y="131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6" name="Rectangle 116">
              <a:extLst>
                <a:ext uri="{FF2B5EF4-FFF2-40B4-BE49-F238E27FC236}">
                  <a16:creationId xmlns:a16="http://schemas.microsoft.com/office/drawing/2014/main" id="{5C6B43CE-68EE-4A20-93A0-442550F39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2713" y="2705101"/>
              <a:ext cx="19050" cy="207963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Freeform 117">
              <a:extLst>
                <a:ext uri="{FF2B5EF4-FFF2-40B4-BE49-F238E27FC236}">
                  <a16:creationId xmlns:a16="http://schemas.microsoft.com/office/drawing/2014/main" id="{AB4FD42D-EF75-4674-9EDB-3686FFEDF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2388" y="3017838"/>
              <a:ext cx="60325" cy="241300"/>
            </a:xfrm>
            <a:custGeom>
              <a:avLst/>
              <a:gdLst>
                <a:gd name="T0" fmla="*/ 38 w 38"/>
                <a:gd name="T1" fmla="*/ 0 h 152"/>
                <a:gd name="T2" fmla="*/ 0 w 38"/>
                <a:gd name="T3" fmla="*/ 21 h 152"/>
                <a:gd name="T4" fmla="*/ 0 w 38"/>
                <a:gd name="T5" fmla="*/ 152 h 152"/>
                <a:gd name="T6" fmla="*/ 38 w 38"/>
                <a:gd name="T7" fmla="*/ 131 h 152"/>
                <a:gd name="T8" fmla="*/ 38 w 38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2">
                  <a:moveTo>
                    <a:pt x="38" y="0"/>
                  </a:moveTo>
                  <a:lnTo>
                    <a:pt x="0" y="21"/>
                  </a:lnTo>
                  <a:lnTo>
                    <a:pt x="0" y="152"/>
                  </a:lnTo>
                  <a:lnTo>
                    <a:pt x="38" y="1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Freeform 118">
              <a:extLst>
                <a:ext uri="{FF2B5EF4-FFF2-40B4-BE49-F238E27FC236}">
                  <a16:creationId xmlns:a16="http://schemas.microsoft.com/office/drawing/2014/main" id="{29C40AF0-EFDC-4A00-B9B6-5192617EA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2388" y="3017838"/>
              <a:ext cx="60325" cy="241300"/>
            </a:xfrm>
            <a:custGeom>
              <a:avLst/>
              <a:gdLst>
                <a:gd name="T0" fmla="*/ 38 w 38"/>
                <a:gd name="T1" fmla="*/ 0 h 152"/>
                <a:gd name="T2" fmla="*/ 0 w 38"/>
                <a:gd name="T3" fmla="*/ 21 h 152"/>
                <a:gd name="T4" fmla="*/ 0 w 38"/>
                <a:gd name="T5" fmla="*/ 152 h 152"/>
                <a:gd name="T6" fmla="*/ 38 w 38"/>
                <a:gd name="T7" fmla="*/ 131 h 152"/>
                <a:gd name="T8" fmla="*/ 38 w 38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2">
                  <a:moveTo>
                    <a:pt x="38" y="0"/>
                  </a:moveTo>
                  <a:lnTo>
                    <a:pt x="0" y="21"/>
                  </a:lnTo>
                  <a:lnTo>
                    <a:pt x="0" y="152"/>
                  </a:lnTo>
                  <a:lnTo>
                    <a:pt x="38" y="131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Rectangle 119">
              <a:extLst>
                <a:ext uri="{FF2B5EF4-FFF2-40B4-BE49-F238E27FC236}">
                  <a16:creationId xmlns:a16="http://schemas.microsoft.com/office/drawing/2014/main" id="{AECC288F-A871-416C-BF4A-CA1447FC0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2713" y="3017838"/>
              <a:ext cx="19050" cy="207963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Freeform 120">
              <a:extLst>
                <a:ext uri="{FF2B5EF4-FFF2-40B4-BE49-F238E27FC236}">
                  <a16:creationId xmlns:a16="http://schemas.microsoft.com/office/drawing/2014/main" id="{D7E820D8-D1E9-473E-9B9D-4BE12B199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2388" y="3330576"/>
              <a:ext cx="60325" cy="241300"/>
            </a:xfrm>
            <a:custGeom>
              <a:avLst/>
              <a:gdLst>
                <a:gd name="T0" fmla="*/ 38 w 38"/>
                <a:gd name="T1" fmla="*/ 0 h 152"/>
                <a:gd name="T2" fmla="*/ 0 w 38"/>
                <a:gd name="T3" fmla="*/ 22 h 152"/>
                <a:gd name="T4" fmla="*/ 0 w 38"/>
                <a:gd name="T5" fmla="*/ 152 h 152"/>
                <a:gd name="T6" fmla="*/ 38 w 38"/>
                <a:gd name="T7" fmla="*/ 131 h 152"/>
                <a:gd name="T8" fmla="*/ 38 w 38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2">
                  <a:moveTo>
                    <a:pt x="38" y="0"/>
                  </a:moveTo>
                  <a:lnTo>
                    <a:pt x="0" y="22"/>
                  </a:lnTo>
                  <a:lnTo>
                    <a:pt x="0" y="152"/>
                  </a:lnTo>
                  <a:lnTo>
                    <a:pt x="38" y="1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Freeform 121">
              <a:extLst>
                <a:ext uri="{FF2B5EF4-FFF2-40B4-BE49-F238E27FC236}">
                  <a16:creationId xmlns:a16="http://schemas.microsoft.com/office/drawing/2014/main" id="{ECCB554C-01CB-442B-AE89-9EA39AE0D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2388" y="3330576"/>
              <a:ext cx="60325" cy="241300"/>
            </a:xfrm>
            <a:custGeom>
              <a:avLst/>
              <a:gdLst>
                <a:gd name="T0" fmla="*/ 38 w 38"/>
                <a:gd name="T1" fmla="*/ 0 h 152"/>
                <a:gd name="T2" fmla="*/ 0 w 38"/>
                <a:gd name="T3" fmla="*/ 22 h 152"/>
                <a:gd name="T4" fmla="*/ 0 w 38"/>
                <a:gd name="T5" fmla="*/ 152 h 152"/>
                <a:gd name="T6" fmla="*/ 38 w 38"/>
                <a:gd name="T7" fmla="*/ 131 h 152"/>
                <a:gd name="T8" fmla="*/ 38 w 38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2">
                  <a:moveTo>
                    <a:pt x="38" y="0"/>
                  </a:moveTo>
                  <a:lnTo>
                    <a:pt x="0" y="22"/>
                  </a:lnTo>
                  <a:lnTo>
                    <a:pt x="0" y="152"/>
                  </a:lnTo>
                  <a:lnTo>
                    <a:pt x="38" y="131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2" name="Rectangle 122">
              <a:extLst>
                <a:ext uri="{FF2B5EF4-FFF2-40B4-BE49-F238E27FC236}">
                  <a16:creationId xmlns:a16="http://schemas.microsoft.com/office/drawing/2014/main" id="{C0F3A36F-BC0D-49DF-A4CC-53DDC3560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2713" y="3330576"/>
              <a:ext cx="19050" cy="207963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Freeform 123">
              <a:extLst>
                <a:ext uri="{FF2B5EF4-FFF2-40B4-BE49-F238E27FC236}">
                  <a16:creationId xmlns:a16="http://schemas.microsoft.com/office/drawing/2014/main" id="{BBD4D9E5-9853-475D-BC3C-D1F4BE4B3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2388" y="3643313"/>
              <a:ext cx="60325" cy="193675"/>
            </a:xfrm>
            <a:custGeom>
              <a:avLst/>
              <a:gdLst>
                <a:gd name="T0" fmla="*/ 38 w 38"/>
                <a:gd name="T1" fmla="*/ 0 h 122"/>
                <a:gd name="T2" fmla="*/ 0 w 38"/>
                <a:gd name="T3" fmla="*/ 22 h 122"/>
                <a:gd name="T4" fmla="*/ 0 w 38"/>
                <a:gd name="T5" fmla="*/ 122 h 122"/>
                <a:gd name="T6" fmla="*/ 35 w 38"/>
                <a:gd name="T7" fmla="*/ 103 h 122"/>
                <a:gd name="T8" fmla="*/ 38 w 38"/>
                <a:gd name="T9" fmla="*/ 105 h 122"/>
                <a:gd name="T10" fmla="*/ 38 w 38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22">
                  <a:moveTo>
                    <a:pt x="38" y="0"/>
                  </a:moveTo>
                  <a:lnTo>
                    <a:pt x="0" y="22"/>
                  </a:lnTo>
                  <a:lnTo>
                    <a:pt x="0" y="122"/>
                  </a:lnTo>
                  <a:lnTo>
                    <a:pt x="35" y="103"/>
                  </a:lnTo>
                  <a:lnTo>
                    <a:pt x="38" y="10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Freeform 124">
              <a:extLst>
                <a:ext uri="{FF2B5EF4-FFF2-40B4-BE49-F238E27FC236}">
                  <a16:creationId xmlns:a16="http://schemas.microsoft.com/office/drawing/2014/main" id="{C3FAAB84-ACF5-41CD-819E-83C62269A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2388" y="3643313"/>
              <a:ext cx="60325" cy="193675"/>
            </a:xfrm>
            <a:custGeom>
              <a:avLst/>
              <a:gdLst>
                <a:gd name="T0" fmla="*/ 38 w 38"/>
                <a:gd name="T1" fmla="*/ 0 h 122"/>
                <a:gd name="T2" fmla="*/ 0 w 38"/>
                <a:gd name="T3" fmla="*/ 22 h 122"/>
                <a:gd name="T4" fmla="*/ 0 w 38"/>
                <a:gd name="T5" fmla="*/ 122 h 122"/>
                <a:gd name="T6" fmla="*/ 35 w 38"/>
                <a:gd name="T7" fmla="*/ 103 h 122"/>
                <a:gd name="T8" fmla="*/ 38 w 38"/>
                <a:gd name="T9" fmla="*/ 105 h 122"/>
                <a:gd name="T10" fmla="*/ 38 w 38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22">
                  <a:moveTo>
                    <a:pt x="38" y="0"/>
                  </a:moveTo>
                  <a:lnTo>
                    <a:pt x="0" y="22"/>
                  </a:lnTo>
                  <a:lnTo>
                    <a:pt x="0" y="122"/>
                  </a:lnTo>
                  <a:lnTo>
                    <a:pt x="35" y="103"/>
                  </a:lnTo>
                  <a:lnTo>
                    <a:pt x="38" y="105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Rectangle 125">
              <a:extLst>
                <a:ext uri="{FF2B5EF4-FFF2-40B4-BE49-F238E27FC236}">
                  <a16:creationId xmlns:a16="http://schemas.microsoft.com/office/drawing/2014/main" id="{756652C7-AE49-4C0D-8779-1EACCC4AD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2713" y="3643313"/>
              <a:ext cx="19050" cy="207963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Freeform 126">
              <a:extLst>
                <a:ext uri="{FF2B5EF4-FFF2-40B4-BE49-F238E27FC236}">
                  <a16:creationId xmlns:a16="http://schemas.microsoft.com/office/drawing/2014/main" id="{4C79167B-7C65-404F-973A-701D86CDA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313" y="2614613"/>
              <a:ext cx="60325" cy="238125"/>
            </a:xfrm>
            <a:custGeom>
              <a:avLst/>
              <a:gdLst>
                <a:gd name="T0" fmla="*/ 38 w 38"/>
                <a:gd name="T1" fmla="*/ 0 h 150"/>
                <a:gd name="T2" fmla="*/ 0 w 38"/>
                <a:gd name="T3" fmla="*/ 19 h 150"/>
                <a:gd name="T4" fmla="*/ 0 w 38"/>
                <a:gd name="T5" fmla="*/ 150 h 150"/>
                <a:gd name="T6" fmla="*/ 38 w 38"/>
                <a:gd name="T7" fmla="*/ 128 h 150"/>
                <a:gd name="T8" fmla="*/ 38 w 38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0">
                  <a:moveTo>
                    <a:pt x="38" y="0"/>
                  </a:moveTo>
                  <a:lnTo>
                    <a:pt x="0" y="19"/>
                  </a:lnTo>
                  <a:lnTo>
                    <a:pt x="0" y="150"/>
                  </a:lnTo>
                  <a:lnTo>
                    <a:pt x="38" y="12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Freeform 127">
              <a:extLst>
                <a:ext uri="{FF2B5EF4-FFF2-40B4-BE49-F238E27FC236}">
                  <a16:creationId xmlns:a16="http://schemas.microsoft.com/office/drawing/2014/main" id="{01F6527C-E4AC-4220-8814-57663C900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313" y="2614613"/>
              <a:ext cx="60325" cy="238125"/>
            </a:xfrm>
            <a:custGeom>
              <a:avLst/>
              <a:gdLst>
                <a:gd name="T0" fmla="*/ 38 w 38"/>
                <a:gd name="T1" fmla="*/ 0 h 150"/>
                <a:gd name="T2" fmla="*/ 0 w 38"/>
                <a:gd name="T3" fmla="*/ 19 h 150"/>
                <a:gd name="T4" fmla="*/ 0 w 38"/>
                <a:gd name="T5" fmla="*/ 150 h 150"/>
                <a:gd name="T6" fmla="*/ 38 w 38"/>
                <a:gd name="T7" fmla="*/ 128 h 150"/>
                <a:gd name="T8" fmla="*/ 38 w 38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0">
                  <a:moveTo>
                    <a:pt x="38" y="0"/>
                  </a:moveTo>
                  <a:lnTo>
                    <a:pt x="0" y="19"/>
                  </a:lnTo>
                  <a:lnTo>
                    <a:pt x="0" y="150"/>
                  </a:lnTo>
                  <a:lnTo>
                    <a:pt x="38" y="128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Rectangle 128">
              <a:extLst>
                <a:ext uri="{FF2B5EF4-FFF2-40B4-BE49-F238E27FC236}">
                  <a16:creationId xmlns:a16="http://schemas.microsoft.com/office/drawing/2014/main" id="{4F9425A2-D429-425C-A989-EBC305926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4638" y="2614613"/>
              <a:ext cx="22225" cy="203200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Freeform 129">
              <a:extLst>
                <a:ext uri="{FF2B5EF4-FFF2-40B4-BE49-F238E27FC236}">
                  <a16:creationId xmlns:a16="http://schemas.microsoft.com/office/drawing/2014/main" id="{C8E07F0D-FA5F-4DBC-9F70-16B8E929E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313" y="2927351"/>
              <a:ext cx="60325" cy="238125"/>
            </a:xfrm>
            <a:custGeom>
              <a:avLst/>
              <a:gdLst>
                <a:gd name="T0" fmla="*/ 38 w 38"/>
                <a:gd name="T1" fmla="*/ 0 h 150"/>
                <a:gd name="T2" fmla="*/ 0 w 38"/>
                <a:gd name="T3" fmla="*/ 19 h 150"/>
                <a:gd name="T4" fmla="*/ 0 w 38"/>
                <a:gd name="T5" fmla="*/ 150 h 150"/>
                <a:gd name="T6" fmla="*/ 38 w 38"/>
                <a:gd name="T7" fmla="*/ 128 h 150"/>
                <a:gd name="T8" fmla="*/ 38 w 38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0">
                  <a:moveTo>
                    <a:pt x="38" y="0"/>
                  </a:moveTo>
                  <a:lnTo>
                    <a:pt x="0" y="19"/>
                  </a:lnTo>
                  <a:lnTo>
                    <a:pt x="0" y="150"/>
                  </a:lnTo>
                  <a:lnTo>
                    <a:pt x="38" y="12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" name="Freeform 130">
              <a:extLst>
                <a:ext uri="{FF2B5EF4-FFF2-40B4-BE49-F238E27FC236}">
                  <a16:creationId xmlns:a16="http://schemas.microsoft.com/office/drawing/2014/main" id="{6C1F0B5E-2B56-4E83-A6B8-7A72CB624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313" y="2927351"/>
              <a:ext cx="60325" cy="238125"/>
            </a:xfrm>
            <a:custGeom>
              <a:avLst/>
              <a:gdLst>
                <a:gd name="T0" fmla="*/ 38 w 38"/>
                <a:gd name="T1" fmla="*/ 0 h 150"/>
                <a:gd name="T2" fmla="*/ 0 w 38"/>
                <a:gd name="T3" fmla="*/ 19 h 150"/>
                <a:gd name="T4" fmla="*/ 0 w 38"/>
                <a:gd name="T5" fmla="*/ 150 h 150"/>
                <a:gd name="T6" fmla="*/ 38 w 38"/>
                <a:gd name="T7" fmla="*/ 128 h 150"/>
                <a:gd name="T8" fmla="*/ 38 w 38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0">
                  <a:moveTo>
                    <a:pt x="38" y="0"/>
                  </a:moveTo>
                  <a:lnTo>
                    <a:pt x="0" y="19"/>
                  </a:lnTo>
                  <a:lnTo>
                    <a:pt x="0" y="150"/>
                  </a:lnTo>
                  <a:lnTo>
                    <a:pt x="38" y="128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Rectangle 131">
              <a:extLst>
                <a:ext uri="{FF2B5EF4-FFF2-40B4-BE49-F238E27FC236}">
                  <a16:creationId xmlns:a16="http://schemas.microsoft.com/office/drawing/2014/main" id="{2B8324BD-B052-487B-9A54-94B8700FA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4638" y="2927351"/>
              <a:ext cx="22225" cy="203200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" name="Freeform 132">
              <a:extLst>
                <a:ext uri="{FF2B5EF4-FFF2-40B4-BE49-F238E27FC236}">
                  <a16:creationId xmlns:a16="http://schemas.microsoft.com/office/drawing/2014/main" id="{0CCB411A-CB28-49F7-9DB9-6B4A089A2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313" y="3240088"/>
              <a:ext cx="60325" cy="238125"/>
            </a:xfrm>
            <a:custGeom>
              <a:avLst/>
              <a:gdLst>
                <a:gd name="T0" fmla="*/ 38 w 38"/>
                <a:gd name="T1" fmla="*/ 0 h 150"/>
                <a:gd name="T2" fmla="*/ 0 w 38"/>
                <a:gd name="T3" fmla="*/ 22 h 150"/>
                <a:gd name="T4" fmla="*/ 0 w 38"/>
                <a:gd name="T5" fmla="*/ 150 h 150"/>
                <a:gd name="T6" fmla="*/ 38 w 38"/>
                <a:gd name="T7" fmla="*/ 131 h 150"/>
                <a:gd name="T8" fmla="*/ 38 w 38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0">
                  <a:moveTo>
                    <a:pt x="38" y="0"/>
                  </a:moveTo>
                  <a:lnTo>
                    <a:pt x="0" y="22"/>
                  </a:lnTo>
                  <a:lnTo>
                    <a:pt x="0" y="150"/>
                  </a:lnTo>
                  <a:lnTo>
                    <a:pt x="38" y="1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Freeform 133">
              <a:extLst>
                <a:ext uri="{FF2B5EF4-FFF2-40B4-BE49-F238E27FC236}">
                  <a16:creationId xmlns:a16="http://schemas.microsoft.com/office/drawing/2014/main" id="{E95AFD85-EB46-4E3E-81C0-8620E0157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313" y="3240088"/>
              <a:ext cx="60325" cy="238125"/>
            </a:xfrm>
            <a:custGeom>
              <a:avLst/>
              <a:gdLst>
                <a:gd name="T0" fmla="*/ 38 w 38"/>
                <a:gd name="T1" fmla="*/ 0 h 150"/>
                <a:gd name="T2" fmla="*/ 0 w 38"/>
                <a:gd name="T3" fmla="*/ 22 h 150"/>
                <a:gd name="T4" fmla="*/ 0 w 38"/>
                <a:gd name="T5" fmla="*/ 150 h 150"/>
                <a:gd name="T6" fmla="*/ 38 w 38"/>
                <a:gd name="T7" fmla="*/ 131 h 150"/>
                <a:gd name="T8" fmla="*/ 38 w 38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0">
                  <a:moveTo>
                    <a:pt x="38" y="0"/>
                  </a:moveTo>
                  <a:lnTo>
                    <a:pt x="0" y="22"/>
                  </a:lnTo>
                  <a:lnTo>
                    <a:pt x="0" y="150"/>
                  </a:lnTo>
                  <a:lnTo>
                    <a:pt x="38" y="131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Rectangle 134">
              <a:extLst>
                <a:ext uri="{FF2B5EF4-FFF2-40B4-BE49-F238E27FC236}">
                  <a16:creationId xmlns:a16="http://schemas.microsoft.com/office/drawing/2014/main" id="{5122F278-B975-45EF-86D9-5B6ED507E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4638" y="3240088"/>
              <a:ext cx="22225" cy="207963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Freeform 135">
              <a:extLst>
                <a:ext uri="{FF2B5EF4-FFF2-40B4-BE49-F238E27FC236}">
                  <a16:creationId xmlns:a16="http://schemas.microsoft.com/office/drawing/2014/main" id="{AE8DB8D2-7523-48E8-97B2-0F06F91A7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313" y="3552826"/>
              <a:ext cx="60325" cy="241300"/>
            </a:xfrm>
            <a:custGeom>
              <a:avLst/>
              <a:gdLst>
                <a:gd name="T0" fmla="*/ 38 w 38"/>
                <a:gd name="T1" fmla="*/ 0 h 152"/>
                <a:gd name="T2" fmla="*/ 0 w 38"/>
                <a:gd name="T3" fmla="*/ 22 h 152"/>
                <a:gd name="T4" fmla="*/ 0 w 38"/>
                <a:gd name="T5" fmla="*/ 152 h 152"/>
                <a:gd name="T6" fmla="*/ 38 w 38"/>
                <a:gd name="T7" fmla="*/ 131 h 152"/>
                <a:gd name="T8" fmla="*/ 38 w 38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2">
                  <a:moveTo>
                    <a:pt x="38" y="0"/>
                  </a:moveTo>
                  <a:lnTo>
                    <a:pt x="0" y="22"/>
                  </a:lnTo>
                  <a:lnTo>
                    <a:pt x="0" y="152"/>
                  </a:lnTo>
                  <a:lnTo>
                    <a:pt x="38" y="1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Freeform 136">
              <a:extLst>
                <a:ext uri="{FF2B5EF4-FFF2-40B4-BE49-F238E27FC236}">
                  <a16:creationId xmlns:a16="http://schemas.microsoft.com/office/drawing/2014/main" id="{18044DB6-54FD-4564-99D6-1C8102574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313" y="3552826"/>
              <a:ext cx="60325" cy="241300"/>
            </a:xfrm>
            <a:custGeom>
              <a:avLst/>
              <a:gdLst>
                <a:gd name="T0" fmla="*/ 38 w 38"/>
                <a:gd name="T1" fmla="*/ 0 h 152"/>
                <a:gd name="T2" fmla="*/ 0 w 38"/>
                <a:gd name="T3" fmla="*/ 22 h 152"/>
                <a:gd name="T4" fmla="*/ 0 w 38"/>
                <a:gd name="T5" fmla="*/ 152 h 152"/>
                <a:gd name="T6" fmla="*/ 38 w 38"/>
                <a:gd name="T7" fmla="*/ 131 h 152"/>
                <a:gd name="T8" fmla="*/ 38 w 38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2">
                  <a:moveTo>
                    <a:pt x="38" y="0"/>
                  </a:moveTo>
                  <a:lnTo>
                    <a:pt x="0" y="22"/>
                  </a:lnTo>
                  <a:lnTo>
                    <a:pt x="0" y="152"/>
                  </a:lnTo>
                  <a:lnTo>
                    <a:pt x="38" y="131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Rectangle 137">
              <a:extLst>
                <a:ext uri="{FF2B5EF4-FFF2-40B4-BE49-F238E27FC236}">
                  <a16:creationId xmlns:a16="http://schemas.microsoft.com/office/drawing/2014/main" id="{F2F9CDC6-BAA8-4924-A300-FE9D7DBF8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4638" y="3552826"/>
              <a:ext cx="22225" cy="207963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" name="Freeform 138">
              <a:extLst>
                <a:ext uri="{FF2B5EF4-FFF2-40B4-BE49-F238E27FC236}">
                  <a16:creationId xmlns:a16="http://schemas.microsoft.com/office/drawing/2014/main" id="{6602789E-4E95-4345-BF4A-13878C30E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4101" y="2312988"/>
              <a:ext cx="203200" cy="334963"/>
            </a:xfrm>
            <a:custGeom>
              <a:avLst/>
              <a:gdLst>
                <a:gd name="T0" fmla="*/ 128 w 128"/>
                <a:gd name="T1" fmla="*/ 76 h 211"/>
                <a:gd name="T2" fmla="*/ 0 w 128"/>
                <a:gd name="T3" fmla="*/ 0 h 211"/>
                <a:gd name="T4" fmla="*/ 0 w 128"/>
                <a:gd name="T5" fmla="*/ 135 h 211"/>
                <a:gd name="T6" fmla="*/ 128 w 128"/>
                <a:gd name="T7" fmla="*/ 211 h 211"/>
                <a:gd name="T8" fmla="*/ 128 w 128"/>
                <a:gd name="T9" fmla="*/ 7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11">
                  <a:moveTo>
                    <a:pt x="128" y="7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128" y="211"/>
                  </a:lnTo>
                  <a:lnTo>
                    <a:pt x="128" y="76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Freeform 139">
              <a:extLst>
                <a:ext uri="{FF2B5EF4-FFF2-40B4-BE49-F238E27FC236}">
                  <a16:creationId xmlns:a16="http://schemas.microsoft.com/office/drawing/2014/main" id="{4820A4A0-3585-4334-9AF6-0F0E7398D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4101" y="2192338"/>
              <a:ext cx="419100" cy="241300"/>
            </a:xfrm>
            <a:custGeom>
              <a:avLst/>
              <a:gdLst>
                <a:gd name="T0" fmla="*/ 0 w 264"/>
                <a:gd name="T1" fmla="*/ 76 h 152"/>
                <a:gd name="T2" fmla="*/ 133 w 264"/>
                <a:gd name="T3" fmla="*/ 0 h 152"/>
                <a:gd name="T4" fmla="*/ 264 w 264"/>
                <a:gd name="T5" fmla="*/ 73 h 152"/>
                <a:gd name="T6" fmla="*/ 128 w 264"/>
                <a:gd name="T7" fmla="*/ 152 h 152"/>
                <a:gd name="T8" fmla="*/ 0 w 264"/>
                <a:gd name="T9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52">
                  <a:moveTo>
                    <a:pt x="0" y="76"/>
                  </a:moveTo>
                  <a:lnTo>
                    <a:pt x="133" y="0"/>
                  </a:lnTo>
                  <a:lnTo>
                    <a:pt x="264" y="73"/>
                  </a:lnTo>
                  <a:lnTo>
                    <a:pt x="128" y="152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Freeform 140">
              <a:extLst>
                <a:ext uri="{FF2B5EF4-FFF2-40B4-BE49-F238E27FC236}">
                  <a16:creationId xmlns:a16="http://schemas.microsoft.com/office/drawing/2014/main" id="{28E7ABF0-730F-4F1E-A5D7-964E3C233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7301" y="2308226"/>
              <a:ext cx="215900" cy="339725"/>
            </a:xfrm>
            <a:custGeom>
              <a:avLst/>
              <a:gdLst>
                <a:gd name="T0" fmla="*/ 0 w 136"/>
                <a:gd name="T1" fmla="*/ 79 h 214"/>
                <a:gd name="T2" fmla="*/ 136 w 136"/>
                <a:gd name="T3" fmla="*/ 0 h 214"/>
                <a:gd name="T4" fmla="*/ 136 w 136"/>
                <a:gd name="T5" fmla="*/ 138 h 214"/>
                <a:gd name="T6" fmla="*/ 0 w 136"/>
                <a:gd name="T7" fmla="*/ 214 h 214"/>
                <a:gd name="T8" fmla="*/ 0 w 136"/>
                <a:gd name="T9" fmla="*/ 7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214">
                  <a:moveTo>
                    <a:pt x="0" y="79"/>
                  </a:moveTo>
                  <a:lnTo>
                    <a:pt x="136" y="0"/>
                  </a:lnTo>
                  <a:lnTo>
                    <a:pt x="136" y="138"/>
                  </a:lnTo>
                  <a:lnTo>
                    <a:pt x="0" y="214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Freeform 141">
              <a:extLst>
                <a:ext uri="{FF2B5EF4-FFF2-40B4-BE49-F238E27FC236}">
                  <a16:creationId xmlns:a16="http://schemas.microsoft.com/office/drawing/2014/main" id="{287FFA49-5A18-463C-BF5E-1E4EF2389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9351" y="2222501"/>
              <a:ext cx="112713" cy="180975"/>
            </a:xfrm>
            <a:custGeom>
              <a:avLst/>
              <a:gdLst>
                <a:gd name="T0" fmla="*/ 71 w 71"/>
                <a:gd name="T1" fmla="*/ 40 h 114"/>
                <a:gd name="T2" fmla="*/ 0 w 71"/>
                <a:gd name="T3" fmla="*/ 0 h 114"/>
                <a:gd name="T4" fmla="*/ 0 w 71"/>
                <a:gd name="T5" fmla="*/ 73 h 114"/>
                <a:gd name="T6" fmla="*/ 71 w 71"/>
                <a:gd name="T7" fmla="*/ 114 h 114"/>
                <a:gd name="T8" fmla="*/ 71 w 71"/>
                <a:gd name="T9" fmla="*/ 4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4">
                  <a:moveTo>
                    <a:pt x="71" y="4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71" y="114"/>
                  </a:lnTo>
                  <a:lnTo>
                    <a:pt x="71" y="40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Freeform 142">
              <a:extLst>
                <a:ext uri="{FF2B5EF4-FFF2-40B4-BE49-F238E27FC236}">
                  <a16:creationId xmlns:a16="http://schemas.microsoft.com/office/drawing/2014/main" id="{17BA139B-1A03-44E3-B999-C7DDC26AE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9351" y="2154238"/>
              <a:ext cx="225425" cy="131763"/>
            </a:xfrm>
            <a:custGeom>
              <a:avLst/>
              <a:gdLst>
                <a:gd name="T0" fmla="*/ 0 w 142"/>
                <a:gd name="T1" fmla="*/ 43 h 83"/>
                <a:gd name="T2" fmla="*/ 73 w 142"/>
                <a:gd name="T3" fmla="*/ 0 h 83"/>
                <a:gd name="T4" fmla="*/ 142 w 142"/>
                <a:gd name="T5" fmla="*/ 40 h 83"/>
                <a:gd name="T6" fmla="*/ 71 w 142"/>
                <a:gd name="T7" fmla="*/ 83 h 83"/>
                <a:gd name="T8" fmla="*/ 0 w 142"/>
                <a:gd name="T9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83">
                  <a:moveTo>
                    <a:pt x="0" y="43"/>
                  </a:moveTo>
                  <a:lnTo>
                    <a:pt x="73" y="0"/>
                  </a:lnTo>
                  <a:lnTo>
                    <a:pt x="142" y="40"/>
                  </a:lnTo>
                  <a:lnTo>
                    <a:pt x="71" y="8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" name="Freeform 143">
              <a:extLst>
                <a:ext uri="{FF2B5EF4-FFF2-40B4-BE49-F238E27FC236}">
                  <a16:creationId xmlns:a16="http://schemas.microsoft.com/office/drawing/2014/main" id="{8019F279-F4BA-4006-9806-08F152379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63" y="2217738"/>
              <a:ext cx="112713" cy="185738"/>
            </a:xfrm>
            <a:custGeom>
              <a:avLst/>
              <a:gdLst>
                <a:gd name="T0" fmla="*/ 0 w 71"/>
                <a:gd name="T1" fmla="*/ 43 h 117"/>
                <a:gd name="T2" fmla="*/ 71 w 71"/>
                <a:gd name="T3" fmla="*/ 0 h 117"/>
                <a:gd name="T4" fmla="*/ 71 w 71"/>
                <a:gd name="T5" fmla="*/ 74 h 117"/>
                <a:gd name="T6" fmla="*/ 0 w 71"/>
                <a:gd name="T7" fmla="*/ 117 h 117"/>
                <a:gd name="T8" fmla="*/ 0 w 71"/>
                <a:gd name="T9" fmla="*/ 4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7">
                  <a:moveTo>
                    <a:pt x="0" y="43"/>
                  </a:moveTo>
                  <a:lnTo>
                    <a:pt x="71" y="0"/>
                  </a:lnTo>
                  <a:lnTo>
                    <a:pt x="71" y="74"/>
                  </a:lnTo>
                  <a:lnTo>
                    <a:pt x="0" y="117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Freeform 144">
              <a:extLst>
                <a:ext uri="{FF2B5EF4-FFF2-40B4-BE49-F238E27FC236}">
                  <a16:creationId xmlns:a16="http://schemas.microsoft.com/office/drawing/2014/main" id="{B725484E-1FBF-49EE-8736-917DDD574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7138" y="2192338"/>
              <a:ext cx="65088" cy="52388"/>
            </a:xfrm>
            <a:custGeom>
              <a:avLst/>
              <a:gdLst>
                <a:gd name="T0" fmla="*/ 17 w 17"/>
                <a:gd name="T1" fmla="*/ 10 h 14"/>
                <a:gd name="T2" fmla="*/ 8 w 17"/>
                <a:gd name="T3" fmla="*/ 12 h 14"/>
                <a:gd name="T4" fmla="*/ 0 w 17"/>
                <a:gd name="T5" fmla="*/ 4 h 14"/>
                <a:gd name="T6" fmla="*/ 8 w 17"/>
                <a:gd name="T7" fmla="*/ 2 h 14"/>
                <a:gd name="T8" fmla="*/ 17 w 17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10"/>
                  </a:moveTo>
                  <a:cubicBezTo>
                    <a:pt x="17" y="13"/>
                    <a:pt x="13" y="14"/>
                    <a:pt x="8" y="12"/>
                  </a:cubicBezTo>
                  <a:cubicBezTo>
                    <a:pt x="3" y="10"/>
                    <a:pt x="0" y="6"/>
                    <a:pt x="0" y="4"/>
                  </a:cubicBezTo>
                  <a:cubicBezTo>
                    <a:pt x="0" y="1"/>
                    <a:pt x="3" y="0"/>
                    <a:pt x="8" y="2"/>
                  </a:cubicBezTo>
                  <a:cubicBezTo>
                    <a:pt x="13" y="4"/>
                    <a:pt x="17" y="7"/>
                    <a:pt x="17" y="10"/>
                  </a:cubicBez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Freeform 145">
              <a:extLst>
                <a:ext uri="{FF2B5EF4-FFF2-40B4-BE49-F238E27FC236}">
                  <a16:creationId xmlns:a16="http://schemas.microsoft.com/office/drawing/2014/main" id="{A2ECE0D0-58D6-46EB-A92C-82462B7BD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7138" y="2112963"/>
              <a:ext cx="65088" cy="117475"/>
            </a:xfrm>
            <a:custGeom>
              <a:avLst/>
              <a:gdLst>
                <a:gd name="T0" fmla="*/ 41 w 41"/>
                <a:gd name="T1" fmla="*/ 74 h 74"/>
                <a:gd name="T2" fmla="*/ 0 w 41"/>
                <a:gd name="T3" fmla="*/ 59 h 74"/>
                <a:gd name="T4" fmla="*/ 0 w 41"/>
                <a:gd name="T5" fmla="*/ 0 h 74"/>
                <a:gd name="T6" fmla="*/ 41 w 41"/>
                <a:gd name="T7" fmla="*/ 17 h 74"/>
                <a:gd name="T8" fmla="*/ 41 w 41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4">
                  <a:moveTo>
                    <a:pt x="41" y="74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41" y="17"/>
                  </a:lnTo>
                  <a:lnTo>
                    <a:pt x="41" y="74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Freeform 146">
              <a:extLst>
                <a:ext uri="{FF2B5EF4-FFF2-40B4-BE49-F238E27FC236}">
                  <a16:creationId xmlns:a16="http://schemas.microsoft.com/office/drawing/2014/main" id="{E0976829-548F-4144-8B44-00B282B79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7138" y="2101851"/>
              <a:ext cx="65088" cy="52388"/>
            </a:xfrm>
            <a:custGeom>
              <a:avLst/>
              <a:gdLst>
                <a:gd name="T0" fmla="*/ 17 w 17"/>
                <a:gd name="T1" fmla="*/ 10 h 14"/>
                <a:gd name="T2" fmla="*/ 8 w 17"/>
                <a:gd name="T3" fmla="*/ 12 h 14"/>
                <a:gd name="T4" fmla="*/ 0 w 17"/>
                <a:gd name="T5" fmla="*/ 4 h 14"/>
                <a:gd name="T6" fmla="*/ 8 w 17"/>
                <a:gd name="T7" fmla="*/ 2 h 14"/>
                <a:gd name="T8" fmla="*/ 17 w 17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10"/>
                  </a:moveTo>
                  <a:cubicBezTo>
                    <a:pt x="17" y="13"/>
                    <a:pt x="13" y="14"/>
                    <a:pt x="8" y="12"/>
                  </a:cubicBezTo>
                  <a:cubicBezTo>
                    <a:pt x="3" y="10"/>
                    <a:pt x="0" y="6"/>
                    <a:pt x="0" y="4"/>
                  </a:cubicBezTo>
                  <a:cubicBezTo>
                    <a:pt x="0" y="1"/>
                    <a:pt x="3" y="0"/>
                    <a:pt x="8" y="2"/>
                  </a:cubicBezTo>
                  <a:cubicBezTo>
                    <a:pt x="13" y="4"/>
                    <a:pt x="17" y="7"/>
                    <a:pt x="17" y="10"/>
                  </a:cubicBez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7" name="Freeform 147">
              <a:extLst>
                <a:ext uri="{FF2B5EF4-FFF2-40B4-BE49-F238E27FC236}">
                  <a16:creationId xmlns:a16="http://schemas.microsoft.com/office/drawing/2014/main" id="{79DDE8DD-5EC1-4853-B6B1-277AED073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6188" y="2112963"/>
              <a:ext cx="30163" cy="22225"/>
            </a:xfrm>
            <a:custGeom>
              <a:avLst/>
              <a:gdLst>
                <a:gd name="T0" fmla="*/ 8 w 8"/>
                <a:gd name="T1" fmla="*/ 5 h 6"/>
                <a:gd name="T2" fmla="*/ 4 w 8"/>
                <a:gd name="T3" fmla="*/ 5 h 6"/>
                <a:gd name="T4" fmla="*/ 0 w 8"/>
                <a:gd name="T5" fmla="*/ 2 h 6"/>
                <a:gd name="T6" fmla="*/ 4 w 8"/>
                <a:gd name="T7" fmla="*/ 1 h 6"/>
                <a:gd name="T8" fmla="*/ 8 w 8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8" y="5"/>
                  </a:moveTo>
                  <a:cubicBezTo>
                    <a:pt x="8" y="6"/>
                    <a:pt x="6" y="6"/>
                    <a:pt x="4" y="5"/>
                  </a:cubicBezTo>
                  <a:cubicBezTo>
                    <a:pt x="2" y="5"/>
                    <a:pt x="0" y="3"/>
                    <a:pt x="0" y="2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6" y="2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Freeform 148">
              <a:extLst>
                <a:ext uri="{FF2B5EF4-FFF2-40B4-BE49-F238E27FC236}">
                  <a16:creationId xmlns:a16="http://schemas.microsoft.com/office/drawing/2014/main" id="{48457DD4-0645-4479-86C0-297815469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6188" y="1814513"/>
              <a:ext cx="30163" cy="317500"/>
            </a:xfrm>
            <a:custGeom>
              <a:avLst/>
              <a:gdLst>
                <a:gd name="T0" fmla="*/ 19 w 19"/>
                <a:gd name="T1" fmla="*/ 200 h 200"/>
                <a:gd name="T2" fmla="*/ 0 w 19"/>
                <a:gd name="T3" fmla="*/ 193 h 200"/>
                <a:gd name="T4" fmla="*/ 0 w 19"/>
                <a:gd name="T5" fmla="*/ 0 h 200"/>
                <a:gd name="T6" fmla="*/ 19 w 19"/>
                <a:gd name="T7" fmla="*/ 7 h 200"/>
                <a:gd name="T8" fmla="*/ 19 w 19"/>
                <a:gd name="T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0">
                  <a:moveTo>
                    <a:pt x="19" y="200"/>
                  </a:moveTo>
                  <a:lnTo>
                    <a:pt x="0" y="193"/>
                  </a:lnTo>
                  <a:lnTo>
                    <a:pt x="0" y="0"/>
                  </a:lnTo>
                  <a:lnTo>
                    <a:pt x="19" y="7"/>
                  </a:lnTo>
                  <a:lnTo>
                    <a:pt x="19" y="200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Freeform 149">
              <a:extLst>
                <a:ext uri="{FF2B5EF4-FFF2-40B4-BE49-F238E27FC236}">
                  <a16:creationId xmlns:a16="http://schemas.microsoft.com/office/drawing/2014/main" id="{FD59E928-FC46-4330-B110-AA8943274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6188" y="1811338"/>
              <a:ext cx="30163" cy="22225"/>
            </a:xfrm>
            <a:custGeom>
              <a:avLst/>
              <a:gdLst>
                <a:gd name="T0" fmla="*/ 8 w 8"/>
                <a:gd name="T1" fmla="*/ 4 h 6"/>
                <a:gd name="T2" fmla="*/ 4 w 8"/>
                <a:gd name="T3" fmla="*/ 5 h 6"/>
                <a:gd name="T4" fmla="*/ 0 w 8"/>
                <a:gd name="T5" fmla="*/ 1 h 6"/>
                <a:gd name="T6" fmla="*/ 4 w 8"/>
                <a:gd name="T7" fmla="*/ 0 h 6"/>
                <a:gd name="T8" fmla="*/ 8 w 8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8" y="4"/>
                  </a:moveTo>
                  <a:cubicBezTo>
                    <a:pt x="8" y="5"/>
                    <a:pt x="6" y="6"/>
                    <a:pt x="4" y="5"/>
                  </a:cubicBezTo>
                  <a:cubicBezTo>
                    <a:pt x="2" y="4"/>
                    <a:pt x="0" y="2"/>
                    <a:pt x="0" y="1"/>
                  </a:cubicBezTo>
                  <a:cubicBezTo>
                    <a:pt x="0" y="0"/>
                    <a:pt x="2" y="0"/>
                    <a:pt x="4" y="0"/>
                  </a:cubicBezTo>
                  <a:cubicBezTo>
                    <a:pt x="6" y="1"/>
                    <a:pt x="8" y="3"/>
                    <a:pt x="8" y="4"/>
                  </a:cubicBez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Freeform 150">
              <a:extLst>
                <a:ext uri="{FF2B5EF4-FFF2-40B4-BE49-F238E27FC236}">
                  <a16:creationId xmlns:a16="http://schemas.microsoft.com/office/drawing/2014/main" id="{2496035E-AFBE-49A5-BEFB-ABE8D2A00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8863" y="1143001"/>
              <a:ext cx="395288" cy="573088"/>
            </a:xfrm>
            <a:custGeom>
              <a:avLst/>
              <a:gdLst>
                <a:gd name="T0" fmla="*/ 88 w 105"/>
                <a:gd name="T1" fmla="*/ 0 h 152"/>
                <a:gd name="T2" fmla="*/ 17 w 105"/>
                <a:gd name="T3" fmla="*/ 0 h 152"/>
                <a:gd name="T4" fmla="*/ 0 w 105"/>
                <a:gd name="T5" fmla="*/ 17 h 152"/>
                <a:gd name="T6" fmla="*/ 0 w 105"/>
                <a:gd name="T7" fmla="*/ 88 h 152"/>
                <a:gd name="T8" fmla="*/ 17 w 105"/>
                <a:gd name="T9" fmla="*/ 104 h 152"/>
                <a:gd name="T10" fmla="*/ 46 w 105"/>
                <a:gd name="T11" fmla="*/ 104 h 152"/>
                <a:gd name="T12" fmla="*/ 51 w 105"/>
                <a:gd name="T13" fmla="*/ 110 h 152"/>
                <a:gd name="T14" fmla="*/ 51 w 105"/>
                <a:gd name="T15" fmla="*/ 150 h 152"/>
                <a:gd name="T16" fmla="*/ 53 w 105"/>
                <a:gd name="T17" fmla="*/ 152 h 152"/>
                <a:gd name="T18" fmla="*/ 55 w 105"/>
                <a:gd name="T19" fmla="*/ 150 h 152"/>
                <a:gd name="T20" fmla="*/ 55 w 105"/>
                <a:gd name="T21" fmla="*/ 110 h 152"/>
                <a:gd name="T22" fmla="*/ 59 w 105"/>
                <a:gd name="T23" fmla="*/ 104 h 152"/>
                <a:gd name="T24" fmla="*/ 88 w 105"/>
                <a:gd name="T25" fmla="*/ 104 h 152"/>
                <a:gd name="T26" fmla="*/ 105 w 105"/>
                <a:gd name="T27" fmla="*/ 88 h 152"/>
                <a:gd name="T28" fmla="*/ 105 w 105"/>
                <a:gd name="T29" fmla="*/ 17 h 152"/>
                <a:gd name="T30" fmla="*/ 88 w 105"/>
                <a:gd name="T3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52">
                  <a:moveTo>
                    <a:pt x="8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7"/>
                    <a:pt x="8" y="104"/>
                    <a:pt x="17" y="104"/>
                  </a:cubicBezTo>
                  <a:cubicBezTo>
                    <a:pt x="46" y="104"/>
                    <a:pt x="46" y="104"/>
                    <a:pt x="46" y="104"/>
                  </a:cubicBezTo>
                  <a:cubicBezTo>
                    <a:pt x="51" y="110"/>
                    <a:pt x="51" y="110"/>
                    <a:pt x="51" y="110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51" y="151"/>
                    <a:pt x="51" y="152"/>
                    <a:pt x="53" y="152"/>
                  </a:cubicBezTo>
                  <a:cubicBezTo>
                    <a:pt x="54" y="152"/>
                    <a:pt x="55" y="151"/>
                    <a:pt x="55" y="150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59" y="104"/>
                    <a:pt x="59" y="104"/>
                    <a:pt x="59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97" y="104"/>
                    <a:pt x="105" y="97"/>
                    <a:pt x="105" y="88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7"/>
                    <a:pt x="97" y="0"/>
                    <a:pt x="88" y="0"/>
                  </a:cubicBezTo>
                  <a:close/>
                </a:path>
              </a:pathLst>
            </a:custGeom>
            <a:solidFill>
              <a:srgbClr val="263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Oval 151">
              <a:extLst>
                <a:ext uri="{FF2B5EF4-FFF2-40B4-BE49-F238E27FC236}">
                  <a16:creationId xmlns:a16="http://schemas.microsoft.com/office/drawing/2014/main" id="{186DD772-9C67-411B-BBBB-4E0C03572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9838" y="1411288"/>
              <a:ext cx="33338" cy="333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Freeform 152">
              <a:extLst>
                <a:ext uri="{FF2B5EF4-FFF2-40B4-BE49-F238E27FC236}">
                  <a16:creationId xmlns:a16="http://schemas.microsoft.com/office/drawing/2014/main" id="{BF56A685-24C7-4FC9-9712-1BBE803DF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9676" y="1366838"/>
              <a:ext cx="93663" cy="36513"/>
            </a:xfrm>
            <a:custGeom>
              <a:avLst/>
              <a:gdLst>
                <a:gd name="T0" fmla="*/ 13 w 25"/>
                <a:gd name="T1" fmla="*/ 0 h 10"/>
                <a:gd name="T2" fmla="*/ 1 w 25"/>
                <a:gd name="T3" fmla="*/ 5 h 10"/>
                <a:gd name="T4" fmla="*/ 1 w 25"/>
                <a:gd name="T5" fmla="*/ 9 h 10"/>
                <a:gd name="T6" fmla="*/ 5 w 25"/>
                <a:gd name="T7" fmla="*/ 9 h 10"/>
                <a:gd name="T8" fmla="*/ 13 w 25"/>
                <a:gd name="T9" fmla="*/ 6 h 10"/>
                <a:gd name="T10" fmla="*/ 20 w 25"/>
                <a:gd name="T11" fmla="*/ 9 h 10"/>
                <a:gd name="T12" fmla="*/ 24 w 25"/>
                <a:gd name="T13" fmla="*/ 9 h 10"/>
                <a:gd name="T14" fmla="*/ 24 w 25"/>
                <a:gd name="T15" fmla="*/ 5 h 10"/>
                <a:gd name="T16" fmla="*/ 13 w 25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0" y="6"/>
                    <a:pt x="0" y="8"/>
                    <a:pt x="1" y="9"/>
                  </a:cubicBezTo>
                  <a:cubicBezTo>
                    <a:pt x="2" y="10"/>
                    <a:pt x="4" y="10"/>
                    <a:pt x="5" y="9"/>
                  </a:cubicBezTo>
                  <a:cubicBezTo>
                    <a:pt x="7" y="7"/>
                    <a:pt x="10" y="6"/>
                    <a:pt x="13" y="6"/>
                  </a:cubicBezTo>
                  <a:cubicBezTo>
                    <a:pt x="15" y="6"/>
                    <a:pt x="18" y="7"/>
                    <a:pt x="20" y="9"/>
                  </a:cubicBezTo>
                  <a:cubicBezTo>
                    <a:pt x="21" y="10"/>
                    <a:pt x="23" y="10"/>
                    <a:pt x="24" y="9"/>
                  </a:cubicBezTo>
                  <a:cubicBezTo>
                    <a:pt x="25" y="8"/>
                    <a:pt x="25" y="6"/>
                    <a:pt x="24" y="5"/>
                  </a:cubicBezTo>
                  <a:cubicBezTo>
                    <a:pt x="21" y="2"/>
                    <a:pt x="17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3" name="Freeform 153">
              <a:extLst>
                <a:ext uri="{FF2B5EF4-FFF2-40B4-BE49-F238E27FC236}">
                  <a16:creationId xmlns:a16="http://schemas.microsoft.com/office/drawing/2014/main" id="{FB6A7788-9CFB-4C60-AEA7-067C31BFA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0301" y="1252538"/>
              <a:ext cx="252413" cy="71438"/>
            </a:xfrm>
            <a:custGeom>
              <a:avLst/>
              <a:gdLst>
                <a:gd name="T0" fmla="*/ 34 w 67"/>
                <a:gd name="T1" fmla="*/ 0 h 19"/>
                <a:gd name="T2" fmla="*/ 1 w 67"/>
                <a:gd name="T3" fmla="*/ 13 h 19"/>
                <a:gd name="T4" fmla="*/ 1 w 67"/>
                <a:gd name="T5" fmla="*/ 17 h 19"/>
                <a:gd name="T6" fmla="*/ 1 w 67"/>
                <a:gd name="T7" fmla="*/ 17 h 19"/>
                <a:gd name="T8" fmla="*/ 6 w 67"/>
                <a:gd name="T9" fmla="*/ 17 h 19"/>
                <a:gd name="T10" fmla="*/ 34 w 67"/>
                <a:gd name="T11" fmla="*/ 6 h 19"/>
                <a:gd name="T12" fmla="*/ 61 w 67"/>
                <a:gd name="T13" fmla="*/ 17 h 19"/>
                <a:gd name="T14" fmla="*/ 66 w 67"/>
                <a:gd name="T15" fmla="*/ 17 h 19"/>
                <a:gd name="T16" fmla="*/ 66 w 67"/>
                <a:gd name="T17" fmla="*/ 17 h 19"/>
                <a:gd name="T18" fmla="*/ 66 w 67"/>
                <a:gd name="T19" fmla="*/ 13 h 19"/>
                <a:gd name="T20" fmla="*/ 34 w 67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19">
                  <a:moveTo>
                    <a:pt x="34" y="0"/>
                  </a:moveTo>
                  <a:cubicBezTo>
                    <a:pt x="21" y="0"/>
                    <a:pt x="10" y="5"/>
                    <a:pt x="1" y="13"/>
                  </a:cubicBezTo>
                  <a:cubicBezTo>
                    <a:pt x="0" y="14"/>
                    <a:pt x="0" y="16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8"/>
                    <a:pt x="4" y="19"/>
                    <a:pt x="6" y="17"/>
                  </a:cubicBezTo>
                  <a:cubicBezTo>
                    <a:pt x="13" y="10"/>
                    <a:pt x="23" y="6"/>
                    <a:pt x="34" y="6"/>
                  </a:cubicBezTo>
                  <a:cubicBezTo>
                    <a:pt x="44" y="6"/>
                    <a:pt x="54" y="10"/>
                    <a:pt x="61" y="17"/>
                  </a:cubicBezTo>
                  <a:cubicBezTo>
                    <a:pt x="63" y="19"/>
                    <a:pt x="65" y="18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6"/>
                    <a:pt x="67" y="14"/>
                    <a:pt x="66" y="13"/>
                  </a:cubicBezTo>
                  <a:cubicBezTo>
                    <a:pt x="57" y="5"/>
                    <a:pt x="46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4" name="Freeform 154">
              <a:extLst>
                <a:ext uri="{FF2B5EF4-FFF2-40B4-BE49-F238E27FC236}">
                  <a16:creationId xmlns:a16="http://schemas.microsoft.com/office/drawing/2014/main" id="{B20A2F31-35F0-407A-B0F5-0DEF527E0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1576" y="1312863"/>
              <a:ext cx="169863" cy="53975"/>
            </a:xfrm>
            <a:custGeom>
              <a:avLst/>
              <a:gdLst>
                <a:gd name="T0" fmla="*/ 23 w 45"/>
                <a:gd name="T1" fmla="*/ 0 h 14"/>
                <a:gd name="T2" fmla="*/ 2 w 45"/>
                <a:gd name="T3" fmla="*/ 8 h 14"/>
                <a:gd name="T4" fmla="*/ 2 w 45"/>
                <a:gd name="T5" fmla="*/ 13 h 14"/>
                <a:gd name="T6" fmla="*/ 6 w 45"/>
                <a:gd name="T7" fmla="*/ 13 h 14"/>
                <a:gd name="T8" fmla="*/ 23 w 45"/>
                <a:gd name="T9" fmla="*/ 7 h 14"/>
                <a:gd name="T10" fmla="*/ 39 w 45"/>
                <a:gd name="T11" fmla="*/ 13 h 14"/>
                <a:gd name="T12" fmla="*/ 43 w 45"/>
                <a:gd name="T13" fmla="*/ 13 h 14"/>
                <a:gd name="T14" fmla="*/ 43 w 45"/>
                <a:gd name="T15" fmla="*/ 8 h 14"/>
                <a:gd name="T16" fmla="*/ 23 w 4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4">
                  <a:moveTo>
                    <a:pt x="23" y="0"/>
                  </a:moveTo>
                  <a:cubicBezTo>
                    <a:pt x="14" y="0"/>
                    <a:pt x="7" y="3"/>
                    <a:pt x="2" y="8"/>
                  </a:cubicBezTo>
                  <a:cubicBezTo>
                    <a:pt x="0" y="10"/>
                    <a:pt x="0" y="12"/>
                    <a:pt x="2" y="13"/>
                  </a:cubicBezTo>
                  <a:cubicBezTo>
                    <a:pt x="3" y="14"/>
                    <a:pt x="5" y="14"/>
                    <a:pt x="6" y="13"/>
                  </a:cubicBezTo>
                  <a:cubicBezTo>
                    <a:pt x="10" y="9"/>
                    <a:pt x="16" y="7"/>
                    <a:pt x="23" y="7"/>
                  </a:cubicBezTo>
                  <a:cubicBezTo>
                    <a:pt x="29" y="7"/>
                    <a:pt x="35" y="9"/>
                    <a:pt x="39" y="13"/>
                  </a:cubicBezTo>
                  <a:cubicBezTo>
                    <a:pt x="40" y="14"/>
                    <a:pt x="42" y="14"/>
                    <a:pt x="43" y="13"/>
                  </a:cubicBezTo>
                  <a:cubicBezTo>
                    <a:pt x="45" y="12"/>
                    <a:pt x="45" y="10"/>
                    <a:pt x="43" y="8"/>
                  </a:cubicBezTo>
                  <a:cubicBezTo>
                    <a:pt x="38" y="3"/>
                    <a:pt x="31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Freeform 155">
              <a:extLst>
                <a:ext uri="{FF2B5EF4-FFF2-40B4-BE49-F238E27FC236}">
                  <a16:creationId xmlns:a16="http://schemas.microsoft.com/office/drawing/2014/main" id="{65D374FE-75A2-486D-9971-CE1717EAC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476" y="2263776"/>
              <a:ext cx="295275" cy="2303463"/>
            </a:xfrm>
            <a:custGeom>
              <a:avLst/>
              <a:gdLst>
                <a:gd name="T0" fmla="*/ 3 w 186"/>
                <a:gd name="T1" fmla="*/ 1297 h 1451"/>
                <a:gd name="T2" fmla="*/ 186 w 186"/>
                <a:gd name="T3" fmla="*/ 1451 h 1451"/>
                <a:gd name="T4" fmla="*/ 183 w 186"/>
                <a:gd name="T5" fmla="*/ 102 h 1451"/>
                <a:gd name="T6" fmla="*/ 0 w 186"/>
                <a:gd name="T7" fmla="*/ 0 h 1451"/>
                <a:gd name="T8" fmla="*/ 3 w 186"/>
                <a:gd name="T9" fmla="*/ 1297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451">
                  <a:moveTo>
                    <a:pt x="3" y="1297"/>
                  </a:moveTo>
                  <a:lnTo>
                    <a:pt x="186" y="1451"/>
                  </a:lnTo>
                  <a:lnTo>
                    <a:pt x="183" y="102"/>
                  </a:lnTo>
                  <a:lnTo>
                    <a:pt x="0" y="0"/>
                  </a:lnTo>
                  <a:lnTo>
                    <a:pt x="3" y="1297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Freeform 156">
              <a:extLst>
                <a:ext uri="{FF2B5EF4-FFF2-40B4-BE49-F238E27FC236}">
                  <a16:creationId xmlns:a16="http://schemas.microsoft.com/office/drawing/2014/main" id="{D7C49BD5-21B8-4B55-A586-483A062D7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476" y="2263776"/>
              <a:ext cx="295275" cy="2303463"/>
            </a:xfrm>
            <a:custGeom>
              <a:avLst/>
              <a:gdLst>
                <a:gd name="T0" fmla="*/ 3 w 186"/>
                <a:gd name="T1" fmla="*/ 1297 h 1451"/>
                <a:gd name="T2" fmla="*/ 186 w 186"/>
                <a:gd name="T3" fmla="*/ 1451 h 1451"/>
                <a:gd name="T4" fmla="*/ 183 w 186"/>
                <a:gd name="T5" fmla="*/ 102 h 1451"/>
                <a:gd name="T6" fmla="*/ 0 w 186"/>
                <a:gd name="T7" fmla="*/ 0 h 1451"/>
                <a:gd name="T8" fmla="*/ 3 w 186"/>
                <a:gd name="T9" fmla="*/ 1297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451">
                  <a:moveTo>
                    <a:pt x="3" y="1297"/>
                  </a:moveTo>
                  <a:lnTo>
                    <a:pt x="186" y="1451"/>
                  </a:lnTo>
                  <a:lnTo>
                    <a:pt x="183" y="102"/>
                  </a:lnTo>
                  <a:lnTo>
                    <a:pt x="0" y="0"/>
                  </a:lnTo>
                  <a:lnTo>
                    <a:pt x="3" y="12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Freeform 157">
              <a:extLst>
                <a:ext uri="{FF2B5EF4-FFF2-40B4-BE49-F238E27FC236}">
                  <a16:creationId xmlns:a16="http://schemas.microsoft.com/office/drawing/2014/main" id="{E6040ACA-330D-4904-826B-F4C45A5C1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988" y="2241551"/>
              <a:ext cx="301625" cy="2325688"/>
            </a:xfrm>
            <a:custGeom>
              <a:avLst/>
              <a:gdLst>
                <a:gd name="T0" fmla="*/ 0 w 190"/>
                <a:gd name="T1" fmla="*/ 116 h 1465"/>
                <a:gd name="T2" fmla="*/ 190 w 190"/>
                <a:gd name="T3" fmla="*/ 0 h 1465"/>
                <a:gd name="T4" fmla="*/ 190 w 190"/>
                <a:gd name="T5" fmla="*/ 1361 h 1465"/>
                <a:gd name="T6" fmla="*/ 3 w 190"/>
                <a:gd name="T7" fmla="*/ 1465 h 1465"/>
                <a:gd name="T8" fmla="*/ 0 w 190"/>
                <a:gd name="T9" fmla="*/ 116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465">
                  <a:moveTo>
                    <a:pt x="0" y="116"/>
                  </a:moveTo>
                  <a:lnTo>
                    <a:pt x="190" y="0"/>
                  </a:lnTo>
                  <a:lnTo>
                    <a:pt x="190" y="1361"/>
                  </a:lnTo>
                  <a:lnTo>
                    <a:pt x="3" y="146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D7D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8" name="Freeform 158">
              <a:extLst>
                <a:ext uri="{FF2B5EF4-FFF2-40B4-BE49-F238E27FC236}">
                  <a16:creationId xmlns:a16="http://schemas.microsoft.com/office/drawing/2014/main" id="{AED40775-D933-4C14-AB2A-0757F2D05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476" y="2082801"/>
              <a:ext cx="592138" cy="342900"/>
            </a:xfrm>
            <a:custGeom>
              <a:avLst/>
              <a:gdLst>
                <a:gd name="T0" fmla="*/ 0 w 373"/>
                <a:gd name="T1" fmla="*/ 114 h 216"/>
                <a:gd name="T2" fmla="*/ 200 w 373"/>
                <a:gd name="T3" fmla="*/ 0 h 216"/>
                <a:gd name="T4" fmla="*/ 373 w 373"/>
                <a:gd name="T5" fmla="*/ 100 h 216"/>
                <a:gd name="T6" fmla="*/ 183 w 373"/>
                <a:gd name="T7" fmla="*/ 216 h 216"/>
                <a:gd name="T8" fmla="*/ 0 w 373"/>
                <a:gd name="T9" fmla="*/ 11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216">
                  <a:moveTo>
                    <a:pt x="0" y="114"/>
                  </a:moveTo>
                  <a:lnTo>
                    <a:pt x="200" y="0"/>
                  </a:lnTo>
                  <a:lnTo>
                    <a:pt x="373" y="100"/>
                  </a:lnTo>
                  <a:lnTo>
                    <a:pt x="183" y="216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" name="Freeform 159">
              <a:extLst>
                <a:ext uri="{FF2B5EF4-FFF2-40B4-BE49-F238E27FC236}">
                  <a16:creationId xmlns:a16="http://schemas.microsoft.com/office/drawing/2014/main" id="{87C65C2D-DA8B-47C6-9801-A165B8C8C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6" y="2368551"/>
              <a:ext cx="19050" cy="2151063"/>
            </a:xfrm>
            <a:custGeom>
              <a:avLst/>
              <a:gdLst>
                <a:gd name="T0" fmla="*/ 12 w 12"/>
                <a:gd name="T1" fmla="*/ 1355 h 1355"/>
                <a:gd name="T2" fmla="*/ 0 w 12"/>
                <a:gd name="T3" fmla="*/ 1355 h 1355"/>
                <a:gd name="T4" fmla="*/ 0 w 12"/>
                <a:gd name="T5" fmla="*/ 0 h 1355"/>
                <a:gd name="T6" fmla="*/ 12 w 12"/>
                <a:gd name="T7" fmla="*/ 8 h 1355"/>
                <a:gd name="T8" fmla="*/ 12 w 12"/>
                <a:gd name="T9" fmla="*/ 1355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55">
                  <a:moveTo>
                    <a:pt x="12" y="1355"/>
                  </a:moveTo>
                  <a:lnTo>
                    <a:pt x="0" y="1355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2" y="1355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0" name="Freeform 160">
              <a:extLst>
                <a:ext uri="{FF2B5EF4-FFF2-40B4-BE49-F238E27FC236}">
                  <a16:creationId xmlns:a16="http://schemas.microsoft.com/office/drawing/2014/main" id="{019D9978-F305-4D1B-9021-BB78B550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6" y="2368551"/>
              <a:ext cx="19050" cy="2151063"/>
            </a:xfrm>
            <a:custGeom>
              <a:avLst/>
              <a:gdLst>
                <a:gd name="T0" fmla="*/ 12 w 12"/>
                <a:gd name="T1" fmla="*/ 1355 h 1355"/>
                <a:gd name="T2" fmla="*/ 0 w 12"/>
                <a:gd name="T3" fmla="*/ 1355 h 1355"/>
                <a:gd name="T4" fmla="*/ 0 w 12"/>
                <a:gd name="T5" fmla="*/ 0 h 1355"/>
                <a:gd name="T6" fmla="*/ 12 w 12"/>
                <a:gd name="T7" fmla="*/ 8 h 1355"/>
                <a:gd name="T8" fmla="*/ 12 w 12"/>
                <a:gd name="T9" fmla="*/ 1355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55">
                  <a:moveTo>
                    <a:pt x="12" y="1355"/>
                  </a:moveTo>
                  <a:lnTo>
                    <a:pt x="0" y="1355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2" y="13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1" name="Freeform 161">
              <a:extLst>
                <a:ext uri="{FF2B5EF4-FFF2-40B4-BE49-F238E27FC236}">
                  <a16:creationId xmlns:a16="http://schemas.microsoft.com/office/drawing/2014/main" id="{21C05669-F6AD-421E-BA69-567C99AFB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9738" y="2387601"/>
              <a:ext cx="22225" cy="2149475"/>
            </a:xfrm>
            <a:custGeom>
              <a:avLst/>
              <a:gdLst>
                <a:gd name="T0" fmla="*/ 14 w 14"/>
                <a:gd name="T1" fmla="*/ 1354 h 1354"/>
                <a:gd name="T2" fmla="*/ 0 w 14"/>
                <a:gd name="T3" fmla="*/ 1354 h 1354"/>
                <a:gd name="T4" fmla="*/ 0 w 14"/>
                <a:gd name="T5" fmla="*/ 0 h 1354"/>
                <a:gd name="T6" fmla="*/ 14 w 14"/>
                <a:gd name="T7" fmla="*/ 7 h 1354"/>
                <a:gd name="T8" fmla="*/ 14 w 14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54">
                  <a:moveTo>
                    <a:pt x="14" y="1354"/>
                  </a:moveTo>
                  <a:lnTo>
                    <a:pt x="0" y="1354"/>
                  </a:lnTo>
                  <a:lnTo>
                    <a:pt x="0" y="0"/>
                  </a:lnTo>
                  <a:lnTo>
                    <a:pt x="14" y="7"/>
                  </a:lnTo>
                  <a:lnTo>
                    <a:pt x="14" y="1354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2" name="Freeform 162">
              <a:extLst>
                <a:ext uri="{FF2B5EF4-FFF2-40B4-BE49-F238E27FC236}">
                  <a16:creationId xmlns:a16="http://schemas.microsoft.com/office/drawing/2014/main" id="{8E0E9061-347E-481D-A7ED-FB533ECEB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9738" y="2387601"/>
              <a:ext cx="22225" cy="2149475"/>
            </a:xfrm>
            <a:custGeom>
              <a:avLst/>
              <a:gdLst>
                <a:gd name="T0" fmla="*/ 14 w 14"/>
                <a:gd name="T1" fmla="*/ 1354 h 1354"/>
                <a:gd name="T2" fmla="*/ 0 w 14"/>
                <a:gd name="T3" fmla="*/ 1354 h 1354"/>
                <a:gd name="T4" fmla="*/ 0 w 14"/>
                <a:gd name="T5" fmla="*/ 0 h 1354"/>
                <a:gd name="T6" fmla="*/ 14 w 14"/>
                <a:gd name="T7" fmla="*/ 7 h 1354"/>
                <a:gd name="T8" fmla="*/ 14 w 14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54">
                  <a:moveTo>
                    <a:pt x="14" y="1354"/>
                  </a:moveTo>
                  <a:lnTo>
                    <a:pt x="0" y="1354"/>
                  </a:lnTo>
                  <a:lnTo>
                    <a:pt x="0" y="0"/>
                  </a:lnTo>
                  <a:lnTo>
                    <a:pt x="14" y="7"/>
                  </a:lnTo>
                  <a:lnTo>
                    <a:pt x="14" y="13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3" name="Freeform 163">
              <a:extLst>
                <a:ext uri="{FF2B5EF4-FFF2-40B4-BE49-F238E27FC236}">
                  <a16:creationId xmlns:a16="http://schemas.microsoft.com/office/drawing/2014/main" id="{5C61F97D-7D32-4F01-B0A9-F76C18CBF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3076" y="2406651"/>
              <a:ext cx="19050" cy="2149475"/>
            </a:xfrm>
            <a:custGeom>
              <a:avLst/>
              <a:gdLst>
                <a:gd name="T0" fmla="*/ 12 w 12"/>
                <a:gd name="T1" fmla="*/ 1354 h 1354"/>
                <a:gd name="T2" fmla="*/ 0 w 12"/>
                <a:gd name="T3" fmla="*/ 1354 h 1354"/>
                <a:gd name="T4" fmla="*/ 0 w 12"/>
                <a:gd name="T5" fmla="*/ 0 h 1354"/>
                <a:gd name="T6" fmla="*/ 12 w 12"/>
                <a:gd name="T7" fmla="*/ 7 h 1354"/>
                <a:gd name="T8" fmla="*/ 12 w 12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54">
                  <a:moveTo>
                    <a:pt x="12" y="1354"/>
                  </a:moveTo>
                  <a:lnTo>
                    <a:pt x="0" y="1354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354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4" name="Freeform 164">
              <a:extLst>
                <a:ext uri="{FF2B5EF4-FFF2-40B4-BE49-F238E27FC236}">
                  <a16:creationId xmlns:a16="http://schemas.microsoft.com/office/drawing/2014/main" id="{A2A67716-B406-42D0-9B63-26DFEE645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3238" y="2425701"/>
              <a:ext cx="23813" cy="2149475"/>
            </a:xfrm>
            <a:custGeom>
              <a:avLst/>
              <a:gdLst>
                <a:gd name="T0" fmla="*/ 15 w 15"/>
                <a:gd name="T1" fmla="*/ 1354 h 1354"/>
                <a:gd name="T2" fmla="*/ 0 w 15"/>
                <a:gd name="T3" fmla="*/ 1354 h 1354"/>
                <a:gd name="T4" fmla="*/ 0 w 15"/>
                <a:gd name="T5" fmla="*/ 0 h 1354"/>
                <a:gd name="T6" fmla="*/ 15 w 15"/>
                <a:gd name="T7" fmla="*/ 7 h 1354"/>
                <a:gd name="T8" fmla="*/ 15 w 15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54">
                  <a:moveTo>
                    <a:pt x="15" y="1354"/>
                  </a:moveTo>
                  <a:lnTo>
                    <a:pt x="0" y="1354"/>
                  </a:lnTo>
                  <a:lnTo>
                    <a:pt x="0" y="0"/>
                  </a:lnTo>
                  <a:lnTo>
                    <a:pt x="15" y="7"/>
                  </a:lnTo>
                  <a:lnTo>
                    <a:pt x="15" y="1354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5" name="Freeform 165">
              <a:extLst>
                <a:ext uri="{FF2B5EF4-FFF2-40B4-BE49-F238E27FC236}">
                  <a16:creationId xmlns:a16="http://schemas.microsoft.com/office/drawing/2014/main" id="{F8908396-C73E-4BBA-A687-1BDCAE9EF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163" y="2444751"/>
              <a:ext cx="19050" cy="2149475"/>
            </a:xfrm>
            <a:custGeom>
              <a:avLst/>
              <a:gdLst>
                <a:gd name="T0" fmla="*/ 12 w 12"/>
                <a:gd name="T1" fmla="*/ 1354 h 1354"/>
                <a:gd name="T2" fmla="*/ 0 w 12"/>
                <a:gd name="T3" fmla="*/ 1352 h 1354"/>
                <a:gd name="T4" fmla="*/ 0 w 12"/>
                <a:gd name="T5" fmla="*/ 0 h 1354"/>
                <a:gd name="T6" fmla="*/ 12 w 12"/>
                <a:gd name="T7" fmla="*/ 7 h 1354"/>
                <a:gd name="T8" fmla="*/ 12 w 12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54">
                  <a:moveTo>
                    <a:pt x="12" y="1354"/>
                  </a:moveTo>
                  <a:lnTo>
                    <a:pt x="0" y="1352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354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Freeform 166">
              <a:extLst>
                <a:ext uri="{FF2B5EF4-FFF2-40B4-BE49-F238E27FC236}">
                  <a16:creationId xmlns:a16="http://schemas.microsoft.com/office/drawing/2014/main" id="{21E85E60-7E1B-4640-822D-BADAA7475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1" y="2463801"/>
              <a:ext cx="19050" cy="2149475"/>
            </a:xfrm>
            <a:custGeom>
              <a:avLst/>
              <a:gdLst>
                <a:gd name="T0" fmla="*/ 12 w 12"/>
                <a:gd name="T1" fmla="*/ 1354 h 1354"/>
                <a:gd name="T2" fmla="*/ 0 w 12"/>
                <a:gd name="T3" fmla="*/ 1352 h 1354"/>
                <a:gd name="T4" fmla="*/ 0 w 12"/>
                <a:gd name="T5" fmla="*/ 0 h 1354"/>
                <a:gd name="T6" fmla="*/ 12 w 12"/>
                <a:gd name="T7" fmla="*/ 7 h 1354"/>
                <a:gd name="T8" fmla="*/ 12 w 12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54">
                  <a:moveTo>
                    <a:pt x="12" y="1354"/>
                  </a:moveTo>
                  <a:lnTo>
                    <a:pt x="0" y="1352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354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Freeform 167">
              <a:extLst>
                <a:ext uri="{FF2B5EF4-FFF2-40B4-BE49-F238E27FC236}">
                  <a16:creationId xmlns:a16="http://schemas.microsoft.com/office/drawing/2014/main" id="{C387256F-99FE-439D-9246-49BF1F84E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663" y="2482851"/>
              <a:ext cx="22225" cy="2149475"/>
            </a:xfrm>
            <a:custGeom>
              <a:avLst/>
              <a:gdLst>
                <a:gd name="T0" fmla="*/ 14 w 14"/>
                <a:gd name="T1" fmla="*/ 1354 h 1354"/>
                <a:gd name="T2" fmla="*/ 0 w 14"/>
                <a:gd name="T3" fmla="*/ 1351 h 1354"/>
                <a:gd name="T4" fmla="*/ 0 w 14"/>
                <a:gd name="T5" fmla="*/ 0 h 1354"/>
                <a:gd name="T6" fmla="*/ 14 w 14"/>
                <a:gd name="T7" fmla="*/ 7 h 1354"/>
                <a:gd name="T8" fmla="*/ 14 w 14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54">
                  <a:moveTo>
                    <a:pt x="14" y="1354"/>
                  </a:moveTo>
                  <a:lnTo>
                    <a:pt x="0" y="1351"/>
                  </a:lnTo>
                  <a:lnTo>
                    <a:pt x="0" y="0"/>
                  </a:lnTo>
                  <a:lnTo>
                    <a:pt x="14" y="7"/>
                  </a:lnTo>
                  <a:lnTo>
                    <a:pt x="14" y="1354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Freeform 168">
              <a:extLst>
                <a:ext uri="{FF2B5EF4-FFF2-40B4-BE49-F238E27FC236}">
                  <a16:creationId xmlns:a16="http://schemas.microsoft.com/office/drawing/2014/main" id="{62D260D9-474F-43A4-8D6D-E032BF527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2368551"/>
              <a:ext cx="19050" cy="2146300"/>
            </a:xfrm>
            <a:custGeom>
              <a:avLst/>
              <a:gdLst>
                <a:gd name="T0" fmla="*/ 0 w 12"/>
                <a:gd name="T1" fmla="*/ 1352 h 1352"/>
                <a:gd name="T2" fmla="*/ 12 w 12"/>
                <a:gd name="T3" fmla="*/ 1352 h 1352"/>
                <a:gd name="T4" fmla="*/ 12 w 12"/>
                <a:gd name="T5" fmla="*/ 0 h 1352"/>
                <a:gd name="T6" fmla="*/ 0 w 12"/>
                <a:gd name="T7" fmla="*/ 8 h 1352"/>
                <a:gd name="T8" fmla="*/ 0 w 12"/>
                <a:gd name="T9" fmla="*/ 1352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52">
                  <a:moveTo>
                    <a:pt x="0" y="1352"/>
                  </a:moveTo>
                  <a:lnTo>
                    <a:pt x="12" y="1352"/>
                  </a:lnTo>
                  <a:lnTo>
                    <a:pt x="12" y="0"/>
                  </a:lnTo>
                  <a:lnTo>
                    <a:pt x="0" y="8"/>
                  </a:lnTo>
                  <a:lnTo>
                    <a:pt x="0" y="1352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Freeform 169">
              <a:extLst>
                <a:ext uri="{FF2B5EF4-FFF2-40B4-BE49-F238E27FC236}">
                  <a16:creationId xmlns:a16="http://schemas.microsoft.com/office/drawing/2014/main" id="{0C895A9A-48E9-4C23-B663-F789CFDD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9951" y="2387601"/>
              <a:ext cx="22225" cy="2146300"/>
            </a:xfrm>
            <a:custGeom>
              <a:avLst/>
              <a:gdLst>
                <a:gd name="T0" fmla="*/ 0 w 14"/>
                <a:gd name="T1" fmla="*/ 1352 h 1352"/>
                <a:gd name="T2" fmla="*/ 14 w 14"/>
                <a:gd name="T3" fmla="*/ 1352 h 1352"/>
                <a:gd name="T4" fmla="*/ 14 w 14"/>
                <a:gd name="T5" fmla="*/ 0 h 1352"/>
                <a:gd name="T6" fmla="*/ 0 w 14"/>
                <a:gd name="T7" fmla="*/ 7 h 1352"/>
                <a:gd name="T8" fmla="*/ 0 w 14"/>
                <a:gd name="T9" fmla="*/ 1352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52">
                  <a:moveTo>
                    <a:pt x="0" y="1352"/>
                  </a:moveTo>
                  <a:lnTo>
                    <a:pt x="14" y="1352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1352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" name="Freeform 170">
              <a:extLst>
                <a:ext uri="{FF2B5EF4-FFF2-40B4-BE49-F238E27FC236}">
                  <a16:creationId xmlns:a16="http://schemas.microsoft.com/office/drawing/2014/main" id="{3792E693-4446-4F6A-A978-48F7612E9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2406651"/>
              <a:ext cx="19050" cy="2146300"/>
            </a:xfrm>
            <a:custGeom>
              <a:avLst/>
              <a:gdLst>
                <a:gd name="T0" fmla="*/ 0 w 12"/>
                <a:gd name="T1" fmla="*/ 1352 h 1352"/>
                <a:gd name="T2" fmla="*/ 12 w 12"/>
                <a:gd name="T3" fmla="*/ 1352 h 1352"/>
                <a:gd name="T4" fmla="*/ 12 w 12"/>
                <a:gd name="T5" fmla="*/ 0 h 1352"/>
                <a:gd name="T6" fmla="*/ 0 w 12"/>
                <a:gd name="T7" fmla="*/ 7 h 1352"/>
                <a:gd name="T8" fmla="*/ 0 w 12"/>
                <a:gd name="T9" fmla="*/ 1352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52">
                  <a:moveTo>
                    <a:pt x="0" y="1352"/>
                  </a:moveTo>
                  <a:lnTo>
                    <a:pt x="12" y="1352"/>
                  </a:lnTo>
                  <a:lnTo>
                    <a:pt x="12" y="0"/>
                  </a:lnTo>
                  <a:lnTo>
                    <a:pt x="0" y="7"/>
                  </a:lnTo>
                  <a:lnTo>
                    <a:pt x="0" y="1352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" name="Freeform 171">
              <a:extLst>
                <a:ext uri="{FF2B5EF4-FFF2-40B4-BE49-F238E27FC236}">
                  <a16:creationId xmlns:a16="http://schemas.microsoft.com/office/drawing/2014/main" id="{B7EC9C13-A839-439E-A87F-3C33D3B33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4863" y="2425701"/>
              <a:ext cx="19050" cy="2146300"/>
            </a:xfrm>
            <a:custGeom>
              <a:avLst/>
              <a:gdLst>
                <a:gd name="T0" fmla="*/ 0 w 12"/>
                <a:gd name="T1" fmla="*/ 1352 h 1352"/>
                <a:gd name="T2" fmla="*/ 12 w 12"/>
                <a:gd name="T3" fmla="*/ 1352 h 1352"/>
                <a:gd name="T4" fmla="*/ 12 w 12"/>
                <a:gd name="T5" fmla="*/ 0 h 1352"/>
                <a:gd name="T6" fmla="*/ 0 w 12"/>
                <a:gd name="T7" fmla="*/ 7 h 1352"/>
                <a:gd name="T8" fmla="*/ 0 w 12"/>
                <a:gd name="T9" fmla="*/ 1352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52">
                  <a:moveTo>
                    <a:pt x="0" y="1352"/>
                  </a:moveTo>
                  <a:lnTo>
                    <a:pt x="12" y="1352"/>
                  </a:lnTo>
                  <a:lnTo>
                    <a:pt x="12" y="0"/>
                  </a:lnTo>
                  <a:lnTo>
                    <a:pt x="0" y="7"/>
                  </a:lnTo>
                  <a:lnTo>
                    <a:pt x="0" y="1352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Freeform 172">
              <a:extLst>
                <a:ext uri="{FF2B5EF4-FFF2-40B4-BE49-F238E27FC236}">
                  <a16:creationId xmlns:a16="http://schemas.microsoft.com/office/drawing/2014/main" id="{3C0ABB1C-3B35-461C-ABAB-012D6272C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1526" y="2444751"/>
              <a:ext cx="22225" cy="2146300"/>
            </a:xfrm>
            <a:custGeom>
              <a:avLst/>
              <a:gdLst>
                <a:gd name="T0" fmla="*/ 0 w 14"/>
                <a:gd name="T1" fmla="*/ 1352 h 1352"/>
                <a:gd name="T2" fmla="*/ 14 w 14"/>
                <a:gd name="T3" fmla="*/ 1352 h 1352"/>
                <a:gd name="T4" fmla="*/ 14 w 14"/>
                <a:gd name="T5" fmla="*/ 0 h 1352"/>
                <a:gd name="T6" fmla="*/ 0 w 14"/>
                <a:gd name="T7" fmla="*/ 7 h 1352"/>
                <a:gd name="T8" fmla="*/ 0 w 14"/>
                <a:gd name="T9" fmla="*/ 1352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52">
                  <a:moveTo>
                    <a:pt x="0" y="1352"/>
                  </a:moveTo>
                  <a:lnTo>
                    <a:pt x="14" y="1352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1352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3" name="Freeform 173">
              <a:extLst>
                <a:ext uri="{FF2B5EF4-FFF2-40B4-BE49-F238E27FC236}">
                  <a16:creationId xmlns:a16="http://schemas.microsoft.com/office/drawing/2014/main" id="{7413518A-F556-49B4-AA0F-C566AB6E0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1363" y="2463801"/>
              <a:ext cx="19050" cy="2146300"/>
            </a:xfrm>
            <a:custGeom>
              <a:avLst/>
              <a:gdLst>
                <a:gd name="T0" fmla="*/ 0 w 12"/>
                <a:gd name="T1" fmla="*/ 1352 h 1352"/>
                <a:gd name="T2" fmla="*/ 12 w 12"/>
                <a:gd name="T3" fmla="*/ 1352 h 1352"/>
                <a:gd name="T4" fmla="*/ 12 w 12"/>
                <a:gd name="T5" fmla="*/ 0 h 1352"/>
                <a:gd name="T6" fmla="*/ 0 w 12"/>
                <a:gd name="T7" fmla="*/ 7 h 1352"/>
                <a:gd name="T8" fmla="*/ 0 w 12"/>
                <a:gd name="T9" fmla="*/ 1352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52">
                  <a:moveTo>
                    <a:pt x="0" y="1352"/>
                  </a:moveTo>
                  <a:lnTo>
                    <a:pt x="12" y="1352"/>
                  </a:lnTo>
                  <a:lnTo>
                    <a:pt x="12" y="0"/>
                  </a:lnTo>
                  <a:lnTo>
                    <a:pt x="0" y="7"/>
                  </a:lnTo>
                  <a:lnTo>
                    <a:pt x="0" y="1352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4" name="Freeform 174">
              <a:extLst>
                <a:ext uri="{FF2B5EF4-FFF2-40B4-BE49-F238E27FC236}">
                  <a16:creationId xmlns:a16="http://schemas.microsoft.com/office/drawing/2014/main" id="{29E85AE4-14EB-48CB-89E8-C18F67B2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8026" y="2478088"/>
              <a:ext cx="19050" cy="2149475"/>
            </a:xfrm>
            <a:custGeom>
              <a:avLst/>
              <a:gdLst>
                <a:gd name="T0" fmla="*/ 0 w 12"/>
                <a:gd name="T1" fmla="*/ 1354 h 1354"/>
                <a:gd name="T2" fmla="*/ 12 w 12"/>
                <a:gd name="T3" fmla="*/ 1354 h 1354"/>
                <a:gd name="T4" fmla="*/ 12 w 12"/>
                <a:gd name="T5" fmla="*/ 0 h 1354"/>
                <a:gd name="T6" fmla="*/ 0 w 12"/>
                <a:gd name="T7" fmla="*/ 10 h 1354"/>
                <a:gd name="T8" fmla="*/ 0 w 12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54">
                  <a:moveTo>
                    <a:pt x="0" y="1354"/>
                  </a:moveTo>
                  <a:lnTo>
                    <a:pt x="12" y="1354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354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5" name="Freeform 175">
              <a:extLst>
                <a:ext uri="{FF2B5EF4-FFF2-40B4-BE49-F238E27FC236}">
                  <a16:creationId xmlns:a16="http://schemas.microsoft.com/office/drawing/2014/main" id="{362D24A6-AF18-45CC-98DC-B4E19E01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526" y="3998913"/>
              <a:ext cx="1889125" cy="1066800"/>
            </a:xfrm>
            <a:custGeom>
              <a:avLst/>
              <a:gdLst>
                <a:gd name="T0" fmla="*/ 0 w 1190"/>
                <a:gd name="T1" fmla="*/ 418 h 672"/>
                <a:gd name="T2" fmla="*/ 743 w 1190"/>
                <a:gd name="T3" fmla="*/ 0 h 672"/>
                <a:gd name="T4" fmla="*/ 1190 w 1190"/>
                <a:gd name="T5" fmla="*/ 252 h 672"/>
                <a:gd name="T6" fmla="*/ 449 w 1190"/>
                <a:gd name="T7" fmla="*/ 672 h 672"/>
                <a:gd name="T8" fmla="*/ 14 w 1190"/>
                <a:gd name="T9" fmla="*/ 425 h 672"/>
                <a:gd name="T10" fmla="*/ 0 w 1190"/>
                <a:gd name="T11" fmla="*/ 418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0" h="672">
                  <a:moveTo>
                    <a:pt x="0" y="418"/>
                  </a:moveTo>
                  <a:lnTo>
                    <a:pt x="743" y="0"/>
                  </a:lnTo>
                  <a:lnTo>
                    <a:pt x="1190" y="252"/>
                  </a:lnTo>
                  <a:lnTo>
                    <a:pt x="449" y="672"/>
                  </a:lnTo>
                  <a:lnTo>
                    <a:pt x="14" y="425"/>
                  </a:lnTo>
                  <a:lnTo>
                    <a:pt x="0" y="418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Freeform 176">
              <a:extLst>
                <a:ext uri="{FF2B5EF4-FFF2-40B4-BE49-F238E27FC236}">
                  <a16:creationId xmlns:a16="http://schemas.microsoft.com/office/drawing/2014/main" id="{F9A86918-EE1A-47EC-A06F-0BECAAFD5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526" y="3998913"/>
              <a:ext cx="1889125" cy="1066800"/>
            </a:xfrm>
            <a:custGeom>
              <a:avLst/>
              <a:gdLst>
                <a:gd name="T0" fmla="*/ 0 w 1190"/>
                <a:gd name="T1" fmla="*/ 418 h 672"/>
                <a:gd name="T2" fmla="*/ 743 w 1190"/>
                <a:gd name="T3" fmla="*/ 0 h 672"/>
                <a:gd name="T4" fmla="*/ 1190 w 1190"/>
                <a:gd name="T5" fmla="*/ 252 h 672"/>
                <a:gd name="T6" fmla="*/ 449 w 1190"/>
                <a:gd name="T7" fmla="*/ 672 h 672"/>
                <a:gd name="T8" fmla="*/ 14 w 1190"/>
                <a:gd name="T9" fmla="*/ 425 h 672"/>
                <a:gd name="T10" fmla="*/ 0 w 1190"/>
                <a:gd name="T11" fmla="*/ 418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0" h="672">
                  <a:moveTo>
                    <a:pt x="0" y="418"/>
                  </a:moveTo>
                  <a:lnTo>
                    <a:pt x="743" y="0"/>
                  </a:lnTo>
                  <a:lnTo>
                    <a:pt x="1190" y="252"/>
                  </a:lnTo>
                  <a:lnTo>
                    <a:pt x="449" y="672"/>
                  </a:lnTo>
                  <a:lnTo>
                    <a:pt x="14" y="425"/>
                  </a:lnTo>
                  <a:lnTo>
                    <a:pt x="0" y="4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Rectangle 177">
              <a:extLst>
                <a:ext uri="{FF2B5EF4-FFF2-40B4-BE49-F238E27FC236}">
                  <a16:creationId xmlns:a16="http://schemas.microsoft.com/office/drawing/2014/main" id="{EE1884D9-B268-4249-B53A-6248B385E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563" y="4583113"/>
              <a:ext cx="11113" cy="79375"/>
            </a:xfrm>
            <a:prstGeom prst="rect">
              <a:avLst/>
            </a:prstGeom>
            <a:solidFill>
              <a:srgbClr val="265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Oval 178">
              <a:extLst>
                <a:ext uri="{FF2B5EF4-FFF2-40B4-BE49-F238E27FC236}">
                  <a16:creationId xmlns:a16="http://schemas.microsoft.com/office/drawing/2014/main" id="{FB23C8A5-1945-4A96-814F-8FFE5490D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1" y="4473576"/>
              <a:ext cx="123825" cy="123825"/>
            </a:xfrm>
            <a:prstGeom prst="ellipse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9" name="Freeform 179">
              <a:extLst>
                <a:ext uri="{FF2B5EF4-FFF2-40B4-BE49-F238E27FC236}">
                  <a16:creationId xmlns:a16="http://schemas.microsoft.com/office/drawing/2014/main" id="{6F78A621-627B-4795-811B-5006B18B6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1938" y="4325938"/>
              <a:ext cx="833438" cy="495300"/>
            </a:xfrm>
            <a:custGeom>
              <a:avLst/>
              <a:gdLst>
                <a:gd name="T0" fmla="*/ 0 w 525"/>
                <a:gd name="T1" fmla="*/ 148 h 312"/>
                <a:gd name="T2" fmla="*/ 242 w 525"/>
                <a:gd name="T3" fmla="*/ 0 h 312"/>
                <a:gd name="T4" fmla="*/ 525 w 525"/>
                <a:gd name="T5" fmla="*/ 167 h 312"/>
                <a:gd name="T6" fmla="*/ 280 w 525"/>
                <a:gd name="T7" fmla="*/ 312 h 312"/>
                <a:gd name="T8" fmla="*/ 0 w 525"/>
                <a:gd name="T9" fmla="*/ 14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312">
                  <a:moveTo>
                    <a:pt x="0" y="148"/>
                  </a:moveTo>
                  <a:lnTo>
                    <a:pt x="242" y="0"/>
                  </a:lnTo>
                  <a:lnTo>
                    <a:pt x="525" y="167"/>
                  </a:lnTo>
                  <a:lnTo>
                    <a:pt x="280" y="312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" name="Freeform 180">
              <a:extLst>
                <a:ext uri="{FF2B5EF4-FFF2-40B4-BE49-F238E27FC236}">
                  <a16:creationId xmlns:a16="http://schemas.microsoft.com/office/drawing/2014/main" id="{3E068FD7-C46F-4519-A863-34C006FC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1938" y="4325938"/>
              <a:ext cx="833438" cy="495300"/>
            </a:xfrm>
            <a:custGeom>
              <a:avLst/>
              <a:gdLst>
                <a:gd name="T0" fmla="*/ 0 w 525"/>
                <a:gd name="T1" fmla="*/ 148 h 312"/>
                <a:gd name="T2" fmla="*/ 242 w 525"/>
                <a:gd name="T3" fmla="*/ 0 h 312"/>
                <a:gd name="T4" fmla="*/ 525 w 525"/>
                <a:gd name="T5" fmla="*/ 167 h 312"/>
                <a:gd name="T6" fmla="*/ 280 w 525"/>
                <a:gd name="T7" fmla="*/ 312 h 312"/>
                <a:gd name="T8" fmla="*/ 0 w 525"/>
                <a:gd name="T9" fmla="*/ 14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312">
                  <a:moveTo>
                    <a:pt x="0" y="148"/>
                  </a:moveTo>
                  <a:lnTo>
                    <a:pt x="242" y="0"/>
                  </a:lnTo>
                  <a:lnTo>
                    <a:pt x="525" y="167"/>
                  </a:lnTo>
                  <a:lnTo>
                    <a:pt x="280" y="312"/>
                  </a:lnTo>
                  <a:lnTo>
                    <a:pt x="0" y="1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1" name="Freeform 181">
              <a:extLst>
                <a:ext uri="{FF2B5EF4-FFF2-40B4-BE49-F238E27FC236}">
                  <a16:creationId xmlns:a16="http://schemas.microsoft.com/office/drawing/2014/main" id="{C5454EAF-9699-4ED9-BF2D-EEF4E15EA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1938" y="4560888"/>
              <a:ext cx="444500" cy="425450"/>
            </a:xfrm>
            <a:custGeom>
              <a:avLst/>
              <a:gdLst>
                <a:gd name="T0" fmla="*/ 0 w 280"/>
                <a:gd name="T1" fmla="*/ 109 h 268"/>
                <a:gd name="T2" fmla="*/ 280 w 280"/>
                <a:gd name="T3" fmla="*/ 268 h 268"/>
                <a:gd name="T4" fmla="*/ 280 w 280"/>
                <a:gd name="T5" fmla="*/ 164 h 268"/>
                <a:gd name="T6" fmla="*/ 0 w 280"/>
                <a:gd name="T7" fmla="*/ 0 h 268"/>
                <a:gd name="T8" fmla="*/ 0 w 280"/>
                <a:gd name="T9" fmla="*/ 10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268">
                  <a:moveTo>
                    <a:pt x="0" y="109"/>
                  </a:moveTo>
                  <a:lnTo>
                    <a:pt x="280" y="268"/>
                  </a:lnTo>
                  <a:lnTo>
                    <a:pt x="280" y="164"/>
                  </a:lnTo>
                  <a:lnTo>
                    <a:pt x="0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7798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Freeform 182">
              <a:extLst>
                <a:ext uri="{FF2B5EF4-FFF2-40B4-BE49-F238E27FC236}">
                  <a16:creationId xmlns:a16="http://schemas.microsoft.com/office/drawing/2014/main" id="{2B5C2010-DB55-45F4-990A-2BF57E51C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38" y="4591051"/>
              <a:ext cx="388938" cy="395288"/>
            </a:xfrm>
            <a:custGeom>
              <a:avLst/>
              <a:gdLst>
                <a:gd name="T0" fmla="*/ 0 w 245"/>
                <a:gd name="T1" fmla="*/ 145 h 249"/>
                <a:gd name="T2" fmla="*/ 245 w 245"/>
                <a:gd name="T3" fmla="*/ 0 h 249"/>
                <a:gd name="T4" fmla="*/ 245 w 245"/>
                <a:gd name="T5" fmla="*/ 109 h 249"/>
                <a:gd name="T6" fmla="*/ 0 w 245"/>
                <a:gd name="T7" fmla="*/ 249 h 249"/>
                <a:gd name="T8" fmla="*/ 0 w 245"/>
                <a:gd name="T9" fmla="*/ 14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49">
                  <a:moveTo>
                    <a:pt x="0" y="145"/>
                  </a:moveTo>
                  <a:lnTo>
                    <a:pt x="245" y="0"/>
                  </a:lnTo>
                  <a:lnTo>
                    <a:pt x="245" y="109"/>
                  </a:lnTo>
                  <a:lnTo>
                    <a:pt x="0" y="249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3" name="Freeform 183">
              <a:extLst>
                <a:ext uri="{FF2B5EF4-FFF2-40B4-BE49-F238E27FC236}">
                  <a16:creationId xmlns:a16="http://schemas.microsoft.com/office/drawing/2014/main" id="{2004D357-A113-4F82-B9EC-0DD6F68A2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151" y="2701926"/>
              <a:ext cx="395288" cy="2084388"/>
            </a:xfrm>
            <a:custGeom>
              <a:avLst/>
              <a:gdLst>
                <a:gd name="T0" fmla="*/ 2 w 249"/>
                <a:gd name="T1" fmla="*/ 1171 h 1313"/>
                <a:gd name="T2" fmla="*/ 249 w 249"/>
                <a:gd name="T3" fmla="*/ 1313 h 1313"/>
                <a:gd name="T4" fmla="*/ 249 w 249"/>
                <a:gd name="T5" fmla="*/ 142 h 1313"/>
                <a:gd name="T6" fmla="*/ 0 w 249"/>
                <a:gd name="T7" fmla="*/ 0 h 1313"/>
                <a:gd name="T8" fmla="*/ 2 w 249"/>
                <a:gd name="T9" fmla="*/ 1171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313">
                  <a:moveTo>
                    <a:pt x="2" y="1171"/>
                  </a:moveTo>
                  <a:lnTo>
                    <a:pt x="249" y="1313"/>
                  </a:lnTo>
                  <a:lnTo>
                    <a:pt x="249" y="142"/>
                  </a:lnTo>
                  <a:lnTo>
                    <a:pt x="0" y="0"/>
                  </a:lnTo>
                  <a:lnTo>
                    <a:pt x="2" y="1171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Freeform 184">
              <a:extLst>
                <a:ext uri="{FF2B5EF4-FFF2-40B4-BE49-F238E27FC236}">
                  <a16:creationId xmlns:a16="http://schemas.microsoft.com/office/drawing/2014/main" id="{29554F40-4F49-4618-ADB7-5D8F53543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38" y="2738438"/>
              <a:ext cx="331788" cy="2047875"/>
            </a:xfrm>
            <a:custGeom>
              <a:avLst/>
              <a:gdLst>
                <a:gd name="T0" fmla="*/ 0 w 209"/>
                <a:gd name="T1" fmla="*/ 119 h 1290"/>
                <a:gd name="T2" fmla="*/ 209 w 209"/>
                <a:gd name="T3" fmla="*/ 0 h 1290"/>
                <a:gd name="T4" fmla="*/ 209 w 209"/>
                <a:gd name="T5" fmla="*/ 1169 h 1290"/>
                <a:gd name="T6" fmla="*/ 0 w 209"/>
                <a:gd name="T7" fmla="*/ 1290 h 1290"/>
                <a:gd name="T8" fmla="*/ 0 w 209"/>
                <a:gd name="T9" fmla="*/ 119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90">
                  <a:moveTo>
                    <a:pt x="0" y="119"/>
                  </a:moveTo>
                  <a:lnTo>
                    <a:pt x="209" y="0"/>
                  </a:lnTo>
                  <a:lnTo>
                    <a:pt x="209" y="1169"/>
                  </a:lnTo>
                  <a:lnTo>
                    <a:pt x="0" y="1290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5" name="Freeform 185">
              <a:extLst>
                <a:ext uri="{FF2B5EF4-FFF2-40B4-BE49-F238E27FC236}">
                  <a16:creationId xmlns:a16="http://schemas.microsoft.com/office/drawing/2014/main" id="{1870CB38-FFBB-4E2D-8673-2D4ECE6C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38" y="2738438"/>
              <a:ext cx="331788" cy="2047875"/>
            </a:xfrm>
            <a:custGeom>
              <a:avLst/>
              <a:gdLst>
                <a:gd name="T0" fmla="*/ 0 w 209"/>
                <a:gd name="T1" fmla="*/ 119 h 1290"/>
                <a:gd name="T2" fmla="*/ 209 w 209"/>
                <a:gd name="T3" fmla="*/ 0 h 1290"/>
                <a:gd name="T4" fmla="*/ 209 w 209"/>
                <a:gd name="T5" fmla="*/ 1169 h 1290"/>
                <a:gd name="T6" fmla="*/ 0 w 209"/>
                <a:gd name="T7" fmla="*/ 1290 h 1290"/>
                <a:gd name="T8" fmla="*/ 0 w 209"/>
                <a:gd name="T9" fmla="*/ 119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90">
                  <a:moveTo>
                    <a:pt x="0" y="119"/>
                  </a:moveTo>
                  <a:lnTo>
                    <a:pt x="209" y="0"/>
                  </a:lnTo>
                  <a:lnTo>
                    <a:pt x="209" y="1169"/>
                  </a:lnTo>
                  <a:lnTo>
                    <a:pt x="0" y="1290"/>
                  </a:lnTo>
                  <a:lnTo>
                    <a:pt x="0" y="1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6" name="Freeform 186">
              <a:extLst>
                <a:ext uri="{FF2B5EF4-FFF2-40B4-BE49-F238E27FC236}">
                  <a16:creationId xmlns:a16="http://schemas.microsoft.com/office/drawing/2014/main" id="{93631325-A9EE-41E6-82D1-16B8C6653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151" y="2516188"/>
              <a:ext cx="727075" cy="411163"/>
            </a:xfrm>
            <a:custGeom>
              <a:avLst/>
              <a:gdLst>
                <a:gd name="T0" fmla="*/ 0 w 458"/>
                <a:gd name="T1" fmla="*/ 117 h 259"/>
                <a:gd name="T2" fmla="*/ 209 w 458"/>
                <a:gd name="T3" fmla="*/ 0 h 259"/>
                <a:gd name="T4" fmla="*/ 458 w 458"/>
                <a:gd name="T5" fmla="*/ 140 h 259"/>
                <a:gd name="T6" fmla="*/ 249 w 458"/>
                <a:gd name="T7" fmla="*/ 259 h 259"/>
                <a:gd name="T8" fmla="*/ 14 w 458"/>
                <a:gd name="T9" fmla="*/ 124 h 259"/>
                <a:gd name="T10" fmla="*/ 0 w 458"/>
                <a:gd name="T11" fmla="*/ 11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8" h="259">
                  <a:moveTo>
                    <a:pt x="0" y="117"/>
                  </a:moveTo>
                  <a:lnTo>
                    <a:pt x="209" y="0"/>
                  </a:lnTo>
                  <a:lnTo>
                    <a:pt x="458" y="140"/>
                  </a:lnTo>
                  <a:lnTo>
                    <a:pt x="249" y="259"/>
                  </a:lnTo>
                  <a:lnTo>
                    <a:pt x="14" y="124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7" name="Freeform 187">
              <a:extLst>
                <a:ext uri="{FF2B5EF4-FFF2-40B4-BE49-F238E27FC236}">
                  <a16:creationId xmlns:a16="http://schemas.microsoft.com/office/drawing/2014/main" id="{F85A76B9-2A44-4E4C-AC54-E9A3AFCAC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1" y="2773363"/>
              <a:ext cx="131763" cy="263525"/>
            </a:xfrm>
            <a:custGeom>
              <a:avLst/>
              <a:gdLst>
                <a:gd name="T0" fmla="*/ 83 w 83"/>
                <a:gd name="T1" fmla="*/ 166 h 166"/>
                <a:gd name="T2" fmla="*/ 0 w 83"/>
                <a:gd name="T3" fmla="*/ 118 h 166"/>
                <a:gd name="T4" fmla="*/ 0 w 83"/>
                <a:gd name="T5" fmla="*/ 0 h 166"/>
                <a:gd name="T6" fmla="*/ 83 w 83"/>
                <a:gd name="T7" fmla="*/ 47 h 166"/>
                <a:gd name="T8" fmla="*/ 83 w 8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6">
                  <a:moveTo>
                    <a:pt x="83" y="166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83" y="47"/>
                  </a:lnTo>
                  <a:lnTo>
                    <a:pt x="83" y="166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Freeform 188">
              <a:extLst>
                <a:ext uri="{FF2B5EF4-FFF2-40B4-BE49-F238E27FC236}">
                  <a16:creationId xmlns:a16="http://schemas.microsoft.com/office/drawing/2014/main" id="{4D2DFEDB-1C73-4848-A0A6-38D435FA1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1" y="2773363"/>
              <a:ext cx="19050" cy="187325"/>
            </a:xfrm>
            <a:custGeom>
              <a:avLst/>
              <a:gdLst>
                <a:gd name="T0" fmla="*/ 12 w 12"/>
                <a:gd name="T1" fmla="*/ 111 h 118"/>
                <a:gd name="T2" fmla="*/ 0 w 12"/>
                <a:gd name="T3" fmla="*/ 118 h 118"/>
                <a:gd name="T4" fmla="*/ 0 w 12"/>
                <a:gd name="T5" fmla="*/ 0 h 118"/>
                <a:gd name="T6" fmla="*/ 12 w 12"/>
                <a:gd name="T7" fmla="*/ 7 h 118"/>
                <a:gd name="T8" fmla="*/ 12 w 12"/>
                <a:gd name="T9" fmla="*/ 11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8">
                  <a:moveTo>
                    <a:pt x="12" y="111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1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Freeform 189">
              <a:extLst>
                <a:ext uri="{FF2B5EF4-FFF2-40B4-BE49-F238E27FC236}">
                  <a16:creationId xmlns:a16="http://schemas.microsoft.com/office/drawing/2014/main" id="{57988722-9936-4794-8D1C-340445D2F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1" y="3006726"/>
              <a:ext cx="131763" cy="263525"/>
            </a:xfrm>
            <a:custGeom>
              <a:avLst/>
              <a:gdLst>
                <a:gd name="T0" fmla="*/ 83 w 83"/>
                <a:gd name="T1" fmla="*/ 166 h 166"/>
                <a:gd name="T2" fmla="*/ 0 w 83"/>
                <a:gd name="T3" fmla="*/ 119 h 166"/>
                <a:gd name="T4" fmla="*/ 0 w 83"/>
                <a:gd name="T5" fmla="*/ 0 h 166"/>
                <a:gd name="T6" fmla="*/ 83 w 83"/>
                <a:gd name="T7" fmla="*/ 45 h 166"/>
                <a:gd name="T8" fmla="*/ 83 w 8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6">
                  <a:moveTo>
                    <a:pt x="83" y="166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83" y="45"/>
                  </a:lnTo>
                  <a:lnTo>
                    <a:pt x="83" y="166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Freeform 190">
              <a:extLst>
                <a:ext uri="{FF2B5EF4-FFF2-40B4-BE49-F238E27FC236}">
                  <a16:creationId xmlns:a16="http://schemas.microsoft.com/office/drawing/2014/main" id="{245FBE16-0946-46FD-930E-7B6B1B9F2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1" y="3006726"/>
              <a:ext cx="19050" cy="188913"/>
            </a:xfrm>
            <a:custGeom>
              <a:avLst/>
              <a:gdLst>
                <a:gd name="T0" fmla="*/ 12 w 12"/>
                <a:gd name="T1" fmla="*/ 112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7 h 119"/>
                <a:gd name="T8" fmla="*/ 12 w 12"/>
                <a:gd name="T9" fmla="*/ 1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2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2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1" name="Freeform 191">
              <a:extLst>
                <a:ext uri="{FF2B5EF4-FFF2-40B4-BE49-F238E27FC236}">
                  <a16:creationId xmlns:a16="http://schemas.microsoft.com/office/drawing/2014/main" id="{CA5B4B6B-9D33-4771-9053-DB475D340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1" y="3236913"/>
              <a:ext cx="131763" cy="263525"/>
            </a:xfrm>
            <a:custGeom>
              <a:avLst/>
              <a:gdLst>
                <a:gd name="T0" fmla="*/ 83 w 83"/>
                <a:gd name="T1" fmla="*/ 166 h 166"/>
                <a:gd name="T2" fmla="*/ 0 w 83"/>
                <a:gd name="T3" fmla="*/ 119 h 166"/>
                <a:gd name="T4" fmla="*/ 0 w 83"/>
                <a:gd name="T5" fmla="*/ 0 h 166"/>
                <a:gd name="T6" fmla="*/ 83 w 83"/>
                <a:gd name="T7" fmla="*/ 47 h 166"/>
                <a:gd name="T8" fmla="*/ 83 w 8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6">
                  <a:moveTo>
                    <a:pt x="83" y="166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83" y="47"/>
                  </a:lnTo>
                  <a:lnTo>
                    <a:pt x="83" y="166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2" name="Freeform 192">
              <a:extLst>
                <a:ext uri="{FF2B5EF4-FFF2-40B4-BE49-F238E27FC236}">
                  <a16:creationId xmlns:a16="http://schemas.microsoft.com/office/drawing/2014/main" id="{E135801B-784D-47C8-91C7-9A899F31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1" y="3236913"/>
              <a:ext cx="19050" cy="188913"/>
            </a:xfrm>
            <a:custGeom>
              <a:avLst/>
              <a:gdLst>
                <a:gd name="T0" fmla="*/ 12 w 12"/>
                <a:gd name="T1" fmla="*/ 111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7 h 119"/>
                <a:gd name="T8" fmla="*/ 12 w 12"/>
                <a:gd name="T9" fmla="*/ 11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1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1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Freeform 193">
              <a:extLst>
                <a:ext uri="{FF2B5EF4-FFF2-40B4-BE49-F238E27FC236}">
                  <a16:creationId xmlns:a16="http://schemas.microsoft.com/office/drawing/2014/main" id="{7CC36177-53CD-415F-B430-EE9E2DF59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1" y="3470276"/>
              <a:ext cx="131763" cy="263525"/>
            </a:xfrm>
            <a:custGeom>
              <a:avLst/>
              <a:gdLst>
                <a:gd name="T0" fmla="*/ 83 w 83"/>
                <a:gd name="T1" fmla="*/ 166 h 166"/>
                <a:gd name="T2" fmla="*/ 0 w 83"/>
                <a:gd name="T3" fmla="*/ 119 h 166"/>
                <a:gd name="T4" fmla="*/ 0 w 83"/>
                <a:gd name="T5" fmla="*/ 0 h 166"/>
                <a:gd name="T6" fmla="*/ 83 w 83"/>
                <a:gd name="T7" fmla="*/ 48 h 166"/>
                <a:gd name="T8" fmla="*/ 83 w 8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6">
                  <a:moveTo>
                    <a:pt x="83" y="166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83" y="48"/>
                  </a:lnTo>
                  <a:lnTo>
                    <a:pt x="83" y="166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4" name="Freeform 194">
              <a:extLst>
                <a:ext uri="{FF2B5EF4-FFF2-40B4-BE49-F238E27FC236}">
                  <a16:creationId xmlns:a16="http://schemas.microsoft.com/office/drawing/2014/main" id="{1418D59B-EC34-430E-8990-1DD93709F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1" y="3470276"/>
              <a:ext cx="19050" cy="188913"/>
            </a:xfrm>
            <a:custGeom>
              <a:avLst/>
              <a:gdLst>
                <a:gd name="T0" fmla="*/ 12 w 12"/>
                <a:gd name="T1" fmla="*/ 112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7 h 119"/>
                <a:gd name="T8" fmla="*/ 12 w 12"/>
                <a:gd name="T9" fmla="*/ 1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2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2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Freeform 195">
              <a:extLst>
                <a:ext uri="{FF2B5EF4-FFF2-40B4-BE49-F238E27FC236}">
                  <a16:creationId xmlns:a16="http://schemas.microsoft.com/office/drawing/2014/main" id="{5D9B8E90-F645-4E29-958B-1F15EA002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1176" y="2863851"/>
              <a:ext cx="57150" cy="222250"/>
            </a:xfrm>
            <a:custGeom>
              <a:avLst/>
              <a:gdLst>
                <a:gd name="T0" fmla="*/ 36 w 36"/>
                <a:gd name="T1" fmla="*/ 140 h 140"/>
                <a:gd name="T2" fmla="*/ 0 w 36"/>
                <a:gd name="T3" fmla="*/ 118 h 140"/>
                <a:gd name="T4" fmla="*/ 0 w 36"/>
                <a:gd name="T5" fmla="*/ 0 h 140"/>
                <a:gd name="T6" fmla="*/ 36 w 36"/>
                <a:gd name="T7" fmla="*/ 21 h 140"/>
                <a:gd name="T8" fmla="*/ 36 w 36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40">
                  <a:moveTo>
                    <a:pt x="36" y="140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36" y="21"/>
                  </a:lnTo>
                  <a:lnTo>
                    <a:pt x="36" y="14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6" name="Freeform 196">
              <a:extLst>
                <a:ext uri="{FF2B5EF4-FFF2-40B4-BE49-F238E27FC236}">
                  <a16:creationId xmlns:a16="http://schemas.microsoft.com/office/drawing/2014/main" id="{79268F75-F0C6-40BA-8C37-3FD0E4329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1176" y="2863851"/>
              <a:ext cx="19050" cy="187325"/>
            </a:xfrm>
            <a:custGeom>
              <a:avLst/>
              <a:gdLst>
                <a:gd name="T0" fmla="*/ 12 w 12"/>
                <a:gd name="T1" fmla="*/ 114 h 118"/>
                <a:gd name="T2" fmla="*/ 0 w 12"/>
                <a:gd name="T3" fmla="*/ 118 h 118"/>
                <a:gd name="T4" fmla="*/ 0 w 12"/>
                <a:gd name="T5" fmla="*/ 0 h 118"/>
                <a:gd name="T6" fmla="*/ 12 w 12"/>
                <a:gd name="T7" fmla="*/ 7 h 118"/>
                <a:gd name="T8" fmla="*/ 12 w 12"/>
                <a:gd name="T9" fmla="*/ 11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8">
                  <a:moveTo>
                    <a:pt x="12" y="114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4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7" name="Freeform 197">
              <a:extLst>
                <a:ext uri="{FF2B5EF4-FFF2-40B4-BE49-F238E27FC236}">
                  <a16:creationId xmlns:a16="http://schemas.microsoft.com/office/drawing/2014/main" id="{51EC8EC4-B2B3-4EAA-BBE3-A9B5087A2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1176" y="3097213"/>
              <a:ext cx="57150" cy="222250"/>
            </a:xfrm>
            <a:custGeom>
              <a:avLst/>
              <a:gdLst>
                <a:gd name="T0" fmla="*/ 36 w 36"/>
                <a:gd name="T1" fmla="*/ 140 h 140"/>
                <a:gd name="T2" fmla="*/ 0 w 36"/>
                <a:gd name="T3" fmla="*/ 119 h 140"/>
                <a:gd name="T4" fmla="*/ 0 w 36"/>
                <a:gd name="T5" fmla="*/ 0 h 140"/>
                <a:gd name="T6" fmla="*/ 36 w 36"/>
                <a:gd name="T7" fmla="*/ 19 h 140"/>
                <a:gd name="T8" fmla="*/ 36 w 36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40">
                  <a:moveTo>
                    <a:pt x="36" y="140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36" y="19"/>
                  </a:lnTo>
                  <a:lnTo>
                    <a:pt x="36" y="14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8" name="Freeform 198">
              <a:extLst>
                <a:ext uri="{FF2B5EF4-FFF2-40B4-BE49-F238E27FC236}">
                  <a16:creationId xmlns:a16="http://schemas.microsoft.com/office/drawing/2014/main" id="{A288DCF5-03BE-442A-99CD-B691A31B6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1176" y="3097213"/>
              <a:ext cx="19050" cy="188913"/>
            </a:xfrm>
            <a:custGeom>
              <a:avLst/>
              <a:gdLst>
                <a:gd name="T0" fmla="*/ 12 w 12"/>
                <a:gd name="T1" fmla="*/ 112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7 h 119"/>
                <a:gd name="T8" fmla="*/ 12 w 12"/>
                <a:gd name="T9" fmla="*/ 1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2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2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9" name="Freeform 199">
              <a:extLst>
                <a:ext uri="{FF2B5EF4-FFF2-40B4-BE49-F238E27FC236}">
                  <a16:creationId xmlns:a16="http://schemas.microsoft.com/office/drawing/2014/main" id="{16E5084C-F77B-4CFE-A3EC-624A2C6D5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5301" y="3319463"/>
              <a:ext cx="57150" cy="222250"/>
            </a:xfrm>
            <a:custGeom>
              <a:avLst/>
              <a:gdLst>
                <a:gd name="T0" fmla="*/ 36 w 36"/>
                <a:gd name="T1" fmla="*/ 140 h 140"/>
                <a:gd name="T2" fmla="*/ 0 w 36"/>
                <a:gd name="T3" fmla="*/ 121 h 140"/>
                <a:gd name="T4" fmla="*/ 0 w 36"/>
                <a:gd name="T5" fmla="*/ 0 h 140"/>
                <a:gd name="T6" fmla="*/ 36 w 36"/>
                <a:gd name="T7" fmla="*/ 21 h 140"/>
                <a:gd name="T8" fmla="*/ 36 w 36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40">
                  <a:moveTo>
                    <a:pt x="36" y="140"/>
                  </a:moveTo>
                  <a:lnTo>
                    <a:pt x="0" y="121"/>
                  </a:lnTo>
                  <a:lnTo>
                    <a:pt x="0" y="0"/>
                  </a:lnTo>
                  <a:lnTo>
                    <a:pt x="36" y="21"/>
                  </a:lnTo>
                  <a:lnTo>
                    <a:pt x="36" y="14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" name="Freeform 200">
              <a:extLst>
                <a:ext uri="{FF2B5EF4-FFF2-40B4-BE49-F238E27FC236}">
                  <a16:creationId xmlns:a16="http://schemas.microsoft.com/office/drawing/2014/main" id="{A73BEB31-56B1-4B16-B806-A0C630988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5301" y="3319463"/>
              <a:ext cx="19050" cy="192088"/>
            </a:xfrm>
            <a:custGeom>
              <a:avLst/>
              <a:gdLst>
                <a:gd name="T0" fmla="*/ 12 w 12"/>
                <a:gd name="T1" fmla="*/ 114 h 121"/>
                <a:gd name="T2" fmla="*/ 0 w 12"/>
                <a:gd name="T3" fmla="*/ 121 h 121"/>
                <a:gd name="T4" fmla="*/ 0 w 12"/>
                <a:gd name="T5" fmla="*/ 0 h 121"/>
                <a:gd name="T6" fmla="*/ 12 w 12"/>
                <a:gd name="T7" fmla="*/ 7 h 121"/>
                <a:gd name="T8" fmla="*/ 12 w 12"/>
                <a:gd name="T9" fmla="*/ 11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1">
                  <a:moveTo>
                    <a:pt x="12" y="114"/>
                  </a:moveTo>
                  <a:lnTo>
                    <a:pt x="0" y="121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4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1" name="Freeform 201">
              <a:extLst>
                <a:ext uri="{FF2B5EF4-FFF2-40B4-BE49-F238E27FC236}">
                  <a16:creationId xmlns:a16="http://schemas.microsoft.com/office/drawing/2014/main" id="{ED8B41CD-0451-4F64-9BE6-79008CC0F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5301" y="3552826"/>
              <a:ext cx="57150" cy="223838"/>
            </a:xfrm>
            <a:custGeom>
              <a:avLst/>
              <a:gdLst>
                <a:gd name="T0" fmla="*/ 36 w 36"/>
                <a:gd name="T1" fmla="*/ 141 h 141"/>
                <a:gd name="T2" fmla="*/ 0 w 36"/>
                <a:gd name="T3" fmla="*/ 119 h 141"/>
                <a:gd name="T4" fmla="*/ 0 w 36"/>
                <a:gd name="T5" fmla="*/ 0 h 141"/>
                <a:gd name="T6" fmla="*/ 36 w 36"/>
                <a:gd name="T7" fmla="*/ 19 h 141"/>
                <a:gd name="T8" fmla="*/ 36 w 36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41">
                  <a:moveTo>
                    <a:pt x="36" y="141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36" y="19"/>
                  </a:lnTo>
                  <a:lnTo>
                    <a:pt x="36" y="141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2" name="Freeform 202">
              <a:extLst>
                <a:ext uri="{FF2B5EF4-FFF2-40B4-BE49-F238E27FC236}">
                  <a16:creationId xmlns:a16="http://schemas.microsoft.com/office/drawing/2014/main" id="{0E69434A-06D9-4781-BC80-BF6D32BE6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5301" y="3552826"/>
              <a:ext cx="19050" cy="188913"/>
            </a:xfrm>
            <a:custGeom>
              <a:avLst/>
              <a:gdLst>
                <a:gd name="T0" fmla="*/ 12 w 12"/>
                <a:gd name="T1" fmla="*/ 112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8 h 119"/>
                <a:gd name="T8" fmla="*/ 12 w 12"/>
                <a:gd name="T9" fmla="*/ 1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2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2" y="112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3" name="Freeform 203">
              <a:extLst>
                <a:ext uri="{FF2B5EF4-FFF2-40B4-BE49-F238E27FC236}">
                  <a16:creationId xmlns:a16="http://schemas.microsoft.com/office/drawing/2014/main" id="{68FF8247-0AA8-44EC-A142-479A180A0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1" y="3703638"/>
              <a:ext cx="131763" cy="265113"/>
            </a:xfrm>
            <a:custGeom>
              <a:avLst/>
              <a:gdLst>
                <a:gd name="T0" fmla="*/ 83 w 83"/>
                <a:gd name="T1" fmla="*/ 167 h 167"/>
                <a:gd name="T2" fmla="*/ 0 w 83"/>
                <a:gd name="T3" fmla="*/ 122 h 167"/>
                <a:gd name="T4" fmla="*/ 0 w 83"/>
                <a:gd name="T5" fmla="*/ 0 h 167"/>
                <a:gd name="T6" fmla="*/ 83 w 83"/>
                <a:gd name="T7" fmla="*/ 48 h 167"/>
                <a:gd name="T8" fmla="*/ 83 w 83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7">
                  <a:moveTo>
                    <a:pt x="83" y="167"/>
                  </a:moveTo>
                  <a:lnTo>
                    <a:pt x="0" y="122"/>
                  </a:lnTo>
                  <a:lnTo>
                    <a:pt x="0" y="0"/>
                  </a:lnTo>
                  <a:lnTo>
                    <a:pt x="83" y="48"/>
                  </a:lnTo>
                  <a:lnTo>
                    <a:pt x="83" y="167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4" name="Freeform 204">
              <a:extLst>
                <a:ext uri="{FF2B5EF4-FFF2-40B4-BE49-F238E27FC236}">
                  <a16:creationId xmlns:a16="http://schemas.microsoft.com/office/drawing/2014/main" id="{69EBE4ED-DA98-4523-9EB7-62A67BB92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1" y="3703638"/>
              <a:ext cx="19050" cy="193675"/>
            </a:xfrm>
            <a:custGeom>
              <a:avLst/>
              <a:gdLst>
                <a:gd name="T0" fmla="*/ 12 w 12"/>
                <a:gd name="T1" fmla="*/ 114 h 122"/>
                <a:gd name="T2" fmla="*/ 0 w 12"/>
                <a:gd name="T3" fmla="*/ 122 h 122"/>
                <a:gd name="T4" fmla="*/ 0 w 12"/>
                <a:gd name="T5" fmla="*/ 0 h 122"/>
                <a:gd name="T6" fmla="*/ 12 w 12"/>
                <a:gd name="T7" fmla="*/ 8 h 122"/>
                <a:gd name="T8" fmla="*/ 12 w 12"/>
                <a:gd name="T9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2">
                  <a:moveTo>
                    <a:pt x="12" y="114"/>
                  </a:moveTo>
                  <a:lnTo>
                    <a:pt x="0" y="122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2" y="114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406">
              <a:extLst>
                <a:ext uri="{FF2B5EF4-FFF2-40B4-BE49-F238E27FC236}">
                  <a16:creationId xmlns:a16="http://schemas.microsoft.com/office/drawing/2014/main" id="{334EDAB3-150C-4681-A358-B24A2F5EA0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99251" y="1770063"/>
              <a:ext cx="4651375" cy="4106863"/>
              <a:chOff x="4220" y="1115"/>
              <a:chExt cx="2930" cy="2587"/>
            </a:xfrm>
          </p:grpSpPr>
          <p:sp>
            <p:nvSpPr>
              <p:cNvPr id="62" name="Freeform 206">
                <a:extLst>
                  <a:ext uri="{FF2B5EF4-FFF2-40B4-BE49-F238E27FC236}">
                    <a16:creationId xmlns:a16="http://schemas.microsoft.com/office/drawing/2014/main" id="{62FBDEFB-9F3D-4154-9344-61EDAE9BB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2" y="2388"/>
                <a:ext cx="36" cy="138"/>
              </a:xfrm>
              <a:custGeom>
                <a:avLst/>
                <a:gdLst>
                  <a:gd name="T0" fmla="*/ 36 w 36"/>
                  <a:gd name="T1" fmla="*/ 138 h 138"/>
                  <a:gd name="T2" fmla="*/ 0 w 36"/>
                  <a:gd name="T3" fmla="*/ 119 h 138"/>
                  <a:gd name="T4" fmla="*/ 0 w 36"/>
                  <a:gd name="T5" fmla="*/ 0 h 138"/>
                  <a:gd name="T6" fmla="*/ 36 w 36"/>
                  <a:gd name="T7" fmla="*/ 19 h 138"/>
                  <a:gd name="T8" fmla="*/ 36 w 36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38">
                    <a:moveTo>
                      <a:pt x="36" y="138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36" y="19"/>
                    </a:lnTo>
                    <a:lnTo>
                      <a:pt x="36" y="138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07">
                <a:extLst>
                  <a:ext uri="{FF2B5EF4-FFF2-40B4-BE49-F238E27FC236}">
                    <a16:creationId xmlns:a16="http://schemas.microsoft.com/office/drawing/2014/main" id="{B2D12E93-EE5E-4A36-AEA0-1EF969FE4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2" y="2388"/>
                <a:ext cx="12" cy="119"/>
              </a:xfrm>
              <a:custGeom>
                <a:avLst/>
                <a:gdLst>
                  <a:gd name="T0" fmla="*/ 12 w 12"/>
                  <a:gd name="T1" fmla="*/ 112 h 119"/>
                  <a:gd name="T2" fmla="*/ 0 w 12"/>
                  <a:gd name="T3" fmla="*/ 119 h 119"/>
                  <a:gd name="T4" fmla="*/ 0 w 12"/>
                  <a:gd name="T5" fmla="*/ 0 h 119"/>
                  <a:gd name="T6" fmla="*/ 12 w 12"/>
                  <a:gd name="T7" fmla="*/ 7 h 119"/>
                  <a:gd name="T8" fmla="*/ 12 w 12"/>
                  <a:gd name="T9" fmla="*/ 11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9">
                    <a:moveTo>
                      <a:pt x="12" y="112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12" y="7"/>
                    </a:lnTo>
                    <a:lnTo>
                      <a:pt x="12" y="112"/>
                    </a:lnTo>
                    <a:close/>
                  </a:path>
                </a:pathLst>
              </a:custGeom>
              <a:solidFill>
                <a:srgbClr val="223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208">
                <a:extLst>
                  <a:ext uri="{FF2B5EF4-FFF2-40B4-BE49-F238E27FC236}">
                    <a16:creationId xmlns:a16="http://schemas.microsoft.com/office/drawing/2014/main" id="{E7E28917-0315-4734-8CA2-C58A9DD818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0" y="2478"/>
                <a:ext cx="83" cy="167"/>
              </a:xfrm>
              <a:custGeom>
                <a:avLst/>
                <a:gdLst>
                  <a:gd name="T0" fmla="*/ 83 w 83"/>
                  <a:gd name="T1" fmla="*/ 167 h 167"/>
                  <a:gd name="T2" fmla="*/ 0 w 83"/>
                  <a:gd name="T3" fmla="*/ 119 h 167"/>
                  <a:gd name="T4" fmla="*/ 0 w 83"/>
                  <a:gd name="T5" fmla="*/ 0 h 167"/>
                  <a:gd name="T6" fmla="*/ 83 w 83"/>
                  <a:gd name="T7" fmla="*/ 48 h 167"/>
                  <a:gd name="T8" fmla="*/ 83 w 83"/>
                  <a:gd name="T9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83" y="167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83" y="48"/>
                    </a:lnTo>
                    <a:lnTo>
                      <a:pt x="83" y="167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209">
                <a:extLst>
                  <a:ext uri="{FF2B5EF4-FFF2-40B4-BE49-F238E27FC236}">
                    <a16:creationId xmlns:a16="http://schemas.microsoft.com/office/drawing/2014/main" id="{81BBA5A8-8823-4098-8DFA-FEE2C06546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0" y="2478"/>
                <a:ext cx="12" cy="119"/>
              </a:xfrm>
              <a:custGeom>
                <a:avLst/>
                <a:gdLst>
                  <a:gd name="T0" fmla="*/ 12 w 12"/>
                  <a:gd name="T1" fmla="*/ 112 h 119"/>
                  <a:gd name="T2" fmla="*/ 0 w 12"/>
                  <a:gd name="T3" fmla="*/ 119 h 119"/>
                  <a:gd name="T4" fmla="*/ 0 w 12"/>
                  <a:gd name="T5" fmla="*/ 0 h 119"/>
                  <a:gd name="T6" fmla="*/ 12 w 12"/>
                  <a:gd name="T7" fmla="*/ 7 h 119"/>
                  <a:gd name="T8" fmla="*/ 12 w 12"/>
                  <a:gd name="T9" fmla="*/ 11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9">
                    <a:moveTo>
                      <a:pt x="12" y="112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12" y="7"/>
                    </a:lnTo>
                    <a:lnTo>
                      <a:pt x="12" y="112"/>
                    </a:lnTo>
                    <a:close/>
                  </a:path>
                </a:pathLst>
              </a:custGeom>
              <a:solidFill>
                <a:srgbClr val="223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210">
                <a:extLst>
                  <a:ext uri="{FF2B5EF4-FFF2-40B4-BE49-F238E27FC236}">
                    <a16:creationId xmlns:a16="http://schemas.microsoft.com/office/drawing/2014/main" id="{9FEA0D92-872A-4DC1-A86F-31306BFA1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2" y="2531"/>
                <a:ext cx="36" cy="140"/>
              </a:xfrm>
              <a:custGeom>
                <a:avLst/>
                <a:gdLst>
                  <a:gd name="T0" fmla="*/ 36 w 36"/>
                  <a:gd name="T1" fmla="*/ 140 h 140"/>
                  <a:gd name="T2" fmla="*/ 0 w 36"/>
                  <a:gd name="T3" fmla="*/ 121 h 140"/>
                  <a:gd name="T4" fmla="*/ 0 w 36"/>
                  <a:gd name="T5" fmla="*/ 0 h 140"/>
                  <a:gd name="T6" fmla="*/ 36 w 36"/>
                  <a:gd name="T7" fmla="*/ 21 h 140"/>
                  <a:gd name="T8" fmla="*/ 36 w 36"/>
                  <a:gd name="T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40">
                    <a:moveTo>
                      <a:pt x="36" y="140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36" y="21"/>
                    </a:lnTo>
                    <a:lnTo>
                      <a:pt x="36" y="140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211">
                <a:extLst>
                  <a:ext uri="{FF2B5EF4-FFF2-40B4-BE49-F238E27FC236}">
                    <a16:creationId xmlns:a16="http://schemas.microsoft.com/office/drawing/2014/main" id="{1B548963-852E-4F16-84EE-251533465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2" y="2531"/>
                <a:ext cx="12" cy="121"/>
              </a:xfrm>
              <a:custGeom>
                <a:avLst/>
                <a:gdLst>
                  <a:gd name="T0" fmla="*/ 12 w 12"/>
                  <a:gd name="T1" fmla="*/ 114 h 121"/>
                  <a:gd name="T2" fmla="*/ 0 w 12"/>
                  <a:gd name="T3" fmla="*/ 121 h 121"/>
                  <a:gd name="T4" fmla="*/ 0 w 12"/>
                  <a:gd name="T5" fmla="*/ 0 h 121"/>
                  <a:gd name="T6" fmla="*/ 12 w 12"/>
                  <a:gd name="T7" fmla="*/ 7 h 121"/>
                  <a:gd name="T8" fmla="*/ 12 w 12"/>
                  <a:gd name="T9" fmla="*/ 11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1">
                    <a:moveTo>
                      <a:pt x="12" y="114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12" y="7"/>
                    </a:lnTo>
                    <a:lnTo>
                      <a:pt x="12" y="114"/>
                    </a:lnTo>
                    <a:close/>
                  </a:path>
                </a:pathLst>
              </a:custGeom>
              <a:solidFill>
                <a:srgbClr val="223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212">
                <a:extLst>
                  <a:ext uri="{FF2B5EF4-FFF2-40B4-BE49-F238E27FC236}">
                    <a16:creationId xmlns:a16="http://schemas.microsoft.com/office/drawing/2014/main" id="{31DFEBA8-99BF-4760-A35E-DCA916285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0" y="2623"/>
                <a:ext cx="83" cy="167"/>
              </a:xfrm>
              <a:custGeom>
                <a:avLst/>
                <a:gdLst>
                  <a:gd name="T0" fmla="*/ 83 w 83"/>
                  <a:gd name="T1" fmla="*/ 167 h 167"/>
                  <a:gd name="T2" fmla="*/ 0 w 83"/>
                  <a:gd name="T3" fmla="*/ 119 h 167"/>
                  <a:gd name="T4" fmla="*/ 0 w 83"/>
                  <a:gd name="T5" fmla="*/ 0 h 167"/>
                  <a:gd name="T6" fmla="*/ 83 w 83"/>
                  <a:gd name="T7" fmla="*/ 48 h 167"/>
                  <a:gd name="T8" fmla="*/ 83 w 83"/>
                  <a:gd name="T9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83" y="167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83" y="48"/>
                    </a:lnTo>
                    <a:lnTo>
                      <a:pt x="83" y="167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213">
                <a:extLst>
                  <a:ext uri="{FF2B5EF4-FFF2-40B4-BE49-F238E27FC236}">
                    <a16:creationId xmlns:a16="http://schemas.microsoft.com/office/drawing/2014/main" id="{C0667C54-DC50-46EB-90CB-3DC83D524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0" y="2623"/>
                <a:ext cx="12" cy="119"/>
              </a:xfrm>
              <a:custGeom>
                <a:avLst/>
                <a:gdLst>
                  <a:gd name="T0" fmla="*/ 12 w 12"/>
                  <a:gd name="T1" fmla="*/ 112 h 119"/>
                  <a:gd name="T2" fmla="*/ 0 w 12"/>
                  <a:gd name="T3" fmla="*/ 119 h 119"/>
                  <a:gd name="T4" fmla="*/ 0 w 12"/>
                  <a:gd name="T5" fmla="*/ 0 h 119"/>
                  <a:gd name="T6" fmla="*/ 12 w 12"/>
                  <a:gd name="T7" fmla="*/ 7 h 119"/>
                  <a:gd name="T8" fmla="*/ 12 w 12"/>
                  <a:gd name="T9" fmla="*/ 11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9">
                    <a:moveTo>
                      <a:pt x="12" y="112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12" y="7"/>
                    </a:lnTo>
                    <a:lnTo>
                      <a:pt x="12" y="112"/>
                    </a:lnTo>
                    <a:close/>
                  </a:path>
                </a:pathLst>
              </a:custGeom>
              <a:solidFill>
                <a:srgbClr val="223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214">
                <a:extLst>
                  <a:ext uri="{FF2B5EF4-FFF2-40B4-BE49-F238E27FC236}">
                    <a16:creationId xmlns:a16="http://schemas.microsoft.com/office/drawing/2014/main" id="{C5520C2A-B65D-480E-8794-429BEE36B4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2" y="2675"/>
                <a:ext cx="36" cy="141"/>
              </a:xfrm>
              <a:custGeom>
                <a:avLst/>
                <a:gdLst>
                  <a:gd name="T0" fmla="*/ 36 w 36"/>
                  <a:gd name="T1" fmla="*/ 141 h 141"/>
                  <a:gd name="T2" fmla="*/ 0 w 36"/>
                  <a:gd name="T3" fmla="*/ 119 h 141"/>
                  <a:gd name="T4" fmla="*/ 0 w 36"/>
                  <a:gd name="T5" fmla="*/ 0 h 141"/>
                  <a:gd name="T6" fmla="*/ 36 w 36"/>
                  <a:gd name="T7" fmla="*/ 22 h 141"/>
                  <a:gd name="T8" fmla="*/ 36 w 36"/>
                  <a:gd name="T9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41">
                    <a:moveTo>
                      <a:pt x="36" y="141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36" y="22"/>
                    </a:lnTo>
                    <a:lnTo>
                      <a:pt x="36" y="141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215">
                <a:extLst>
                  <a:ext uri="{FF2B5EF4-FFF2-40B4-BE49-F238E27FC236}">
                    <a16:creationId xmlns:a16="http://schemas.microsoft.com/office/drawing/2014/main" id="{9F039EB3-6385-422C-B974-4B331D343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2" y="2675"/>
                <a:ext cx="12" cy="119"/>
              </a:xfrm>
              <a:custGeom>
                <a:avLst/>
                <a:gdLst>
                  <a:gd name="T0" fmla="*/ 12 w 12"/>
                  <a:gd name="T1" fmla="*/ 112 h 119"/>
                  <a:gd name="T2" fmla="*/ 0 w 12"/>
                  <a:gd name="T3" fmla="*/ 119 h 119"/>
                  <a:gd name="T4" fmla="*/ 0 w 12"/>
                  <a:gd name="T5" fmla="*/ 0 h 119"/>
                  <a:gd name="T6" fmla="*/ 12 w 12"/>
                  <a:gd name="T7" fmla="*/ 8 h 119"/>
                  <a:gd name="T8" fmla="*/ 12 w 12"/>
                  <a:gd name="T9" fmla="*/ 11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9">
                    <a:moveTo>
                      <a:pt x="12" y="112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12" y="8"/>
                    </a:lnTo>
                    <a:lnTo>
                      <a:pt x="12" y="112"/>
                    </a:lnTo>
                    <a:close/>
                  </a:path>
                </a:pathLst>
              </a:custGeom>
              <a:solidFill>
                <a:srgbClr val="223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216">
                <a:extLst>
                  <a:ext uri="{FF2B5EF4-FFF2-40B4-BE49-F238E27FC236}">
                    <a16:creationId xmlns:a16="http://schemas.microsoft.com/office/drawing/2014/main" id="{77D08311-9257-46EF-95AC-5ACDD1766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" y="1842"/>
                <a:ext cx="35" cy="140"/>
              </a:xfrm>
              <a:custGeom>
                <a:avLst/>
                <a:gdLst>
                  <a:gd name="T0" fmla="*/ 35 w 35"/>
                  <a:gd name="T1" fmla="*/ 0 h 140"/>
                  <a:gd name="T2" fmla="*/ 0 w 35"/>
                  <a:gd name="T3" fmla="*/ 19 h 140"/>
                  <a:gd name="T4" fmla="*/ 0 w 35"/>
                  <a:gd name="T5" fmla="*/ 140 h 140"/>
                  <a:gd name="T6" fmla="*/ 35 w 35"/>
                  <a:gd name="T7" fmla="*/ 121 h 140"/>
                  <a:gd name="T8" fmla="*/ 35 w 35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40">
                    <a:moveTo>
                      <a:pt x="35" y="0"/>
                    </a:moveTo>
                    <a:lnTo>
                      <a:pt x="0" y="19"/>
                    </a:lnTo>
                    <a:lnTo>
                      <a:pt x="0" y="140"/>
                    </a:lnTo>
                    <a:lnTo>
                      <a:pt x="35" y="12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217">
                <a:extLst>
                  <a:ext uri="{FF2B5EF4-FFF2-40B4-BE49-F238E27FC236}">
                    <a16:creationId xmlns:a16="http://schemas.microsoft.com/office/drawing/2014/main" id="{608DA9B7-9A68-465E-AB12-B292E086F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" y="1842"/>
                <a:ext cx="35" cy="140"/>
              </a:xfrm>
              <a:custGeom>
                <a:avLst/>
                <a:gdLst>
                  <a:gd name="T0" fmla="*/ 35 w 35"/>
                  <a:gd name="T1" fmla="*/ 0 h 140"/>
                  <a:gd name="T2" fmla="*/ 0 w 35"/>
                  <a:gd name="T3" fmla="*/ 19 h 140"/>
                  <a:gd name="T4" fmla="*/ 0 w 35"/>
                  <a:gd name="T5" fmla="*/ 140 h 140"/>
                  <a:gd name="T6" fmla="*/ 35 w 35"/>
                  <a:gd name="T7" fmla="*/ 121 h 140"/>
                  <a:gd name="T8" fmla="*/ 35 w 35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40">
                    <a:moveTo>
                      <a:pt x="35" y="0"/>
                    </a:moveTo>
                    <a:lnTo>
                      <a:pt x="0" y="19"/>
                    </a:lnTo>
                    <a:lnTo>
                      <a:pt x="0" y="140"/>
                    </a:lnTo>
                    <a:lnTo>
                      <a:pt x="35" y="121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Rectangle 218">
                <a:extLst>
                  <a:ext uri="{FF2B5EF4-FFF2-40B4-BE49-F238E27FC236}">
                    <a16:creationId xmlns:a16="http://schemas.microsoft.com/office/drawing/2014/main" id="{1E806FB5-27AF-4765-80B6-53EE52FF2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4" y="1842"/>
                <a:ext cx="12" cy="121"/>
              </a:xfrm>
              <a:prstGeom prst="rect">
                <a:avLst/>
              </a:prstGeom>
              <a:solidFill>
                <a:srgbClr val="212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0" name="Freeform 219">
                <a:extLst>
                  <a:ext uri="{FF2B5EF4-FFF2-40B4-BE49-F238E27FC236}">
                    <a16:creationId xmlns:a16="http://schemas.microsoft.com/office/drawing/2014/main" id="{2377CE2C-0AB5-4909-9FE3-8D663FFF7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" y="2015"/>
                <a:ext cx="35" cy="140"/>
              </a:xfrm>
              <a:custGeom>
                <a:avLst/>
                <a:gdLst>
                  <a:gd name="T0" fmla="*/ 35 w 35"/>
                  <a:gd name="T1" fmla="*/ 0 h 140"/>
                  <a:gd name="T2" fmla="*/ 0 w 35"/>
                  <a:gd name="T3" fmla="*/ 19 h 140"/>
                  <a:gd name="T4" fmla="*/ 0 w 35"/>
                  <a:gd name="T5" fmla="*/ 140 h 140"/>
                  <a:gd name="T6" fmla="*/ 35 w 35"/>
                  <a:gd name="T7" fmla="*/ 119 h 140"/>
                  <a:gd name="T8" fmla="*/ 35 w 35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40">
                    <a:moveTo>
                      <a:pt x="35" y="0"/>
                    </a:moveTo>
                    <a:lnTo>
                      <a:pt x="0" y="19"/>
                    </a:lnTo>
                    <a:lnTo>
                      <a:pt x="0" y="140"/>
                    </a:lnTo>
                    <a:lnTo>
                      <a:pt x="35" y="11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" name="Freeform 220">
                <a:extLst>
                  <a:ext uri="{FF2B5EF4-FFF2-40B4-BE49-F238E27FC236}">
                    <a16:creationId xmlns:a16="http://schemas.microsoft.com/office/drawing/2014/main" id="{79AA0AED-7579-48B7-A18C-70CAA31EC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" y="2015"/>
                <a:ext cx="35" cy="140"/>
              </a:xfrm>
              <a:custGeom>
                <a:avLst/>
                <a:gdLst>
                  <a:gd name="T0" fmla="*/ 35 w 35"/>
                  <a:gd name="T1" fmla="*/ 0 h 140"/>
                  <a:gd name="T2" fmla="*/ 0 w 35"/>
                  <a:gd name="T3" fmla="*/ 19 h 140"/>
                  <a:gd name="T4" fmla="*/ 0 w 35"/>
                  <a:gd name="T5" fmla="*/ 140 h 140"/>
                  <a:gd name="T6" fmla="*/ 35 w 35"/>
                  <a:gd name="T7" fmla="*/ 119 h 140"/>
                  <a:gd name="T8" fmla="*/ 35 w 35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40">
                    <a:moveTo>
                      <a:pt x="35" y="0"/>
                    </a:moveTo>
                    <a:lnTo>
                      <a:pt x="0" y="19"/>
                    </a:lnTo>
                    <a:lnTo>
                      <a:pt x="0" y="140"/>
                    </a:lnTo>
                    <a:lnTo>
                      <a:pt x="35" y="119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2" name="Rectangle 221">
                <a:extLst>
                  <a:ext uri="{FF2B5EF4-FFF2-40B4-BE49-F238E27FC236}">
                    <a16:creationId xmlns:a16="http://schemas.microsoft.com/office/drawing/2014/main" id="{51846301-D3AA-4532-A097-DFE4229C5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4" y="2015"/>
                <a:ext cx="12" cy="119"/>
              </a:xfrm>
              <a:prstGeom prst="rect">
                <a:avLst/>
              </a:prstGeom>
              <a:solidFill>
                <a:srgbClr val="212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3" name="Freeform 222">
                <a:extLst>
                  <a:ext uri="{FF2B5EF4-FFF2-40B4-BE49-F238E27FC236}">
                    <a16:creationId xmlns:a16="http://schemas.microsoft.com/office/drawing/2014/main" id="{A67D4DD7-0B6B-43E0-A73E-86F3D6766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" y="2196"/>
                <a:ext cx="35" cy="140"/>
              </a:xfrm>
              <a:custGeom>
                <a:avLst/>
                <a:gdLst>
                  <a:gd name="T0" fmla="*/ 35 w 35"/>
                  <a:gd name="T1" fmla="*/ 0 h 140"/>
                  <a:gd name="T2" fmla="*/ 0 w 35"/>
                  <a:gd name="T3" fmla="*/ 19 h 140"/>
                  <a:gd name="T4" fmla="*/ 0 w 35"/>
                  <a:gd name="T5" fmla="*/ 140 h 140"/>
                  <a:gd name="T6" fmla="*/ 35 w 35"/>
                  <a:gd name="T7" fmla="*/ 121 h 140"/>
                  <a:gd name="T8" fmla="*/ 35 w 35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40">
                    <a:moveTo>
                      <a:pt x="35" y="0"/>
                    </a:moveTo>
                    <a:lnTo>
                      <a:pt x="0" y="19"/>
                    </a:lnTo>
                    <a:lnTo>
                      <a:pt x="0" y="140"/>
                    </a:lnTo>
                    <a:lnTo>
                      <a:pt x="35" y="12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6" name="Freeform 223">
                <a:extLst>
                  <a:ext uri="{FF2B5EF4-FFF2-40B4-BE49-F238E27FC236}">
                    <a16:creationId xmlns:a16="http://schemas.microsoft.com/office/drawing/2014/main" id="{9E81206C-63FB-48D1-840C-3074263D3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" y="2196"/>
                <a:ext cx="35" cy="140"/>
              </a:xfrm>
              <a:custGeom>
                <a:avLst/>
                <a:gdLst>
                  <a:gd name="T0" fmla="*/ 35 w 35"/>
                  <a:gd name="T1" fmla="*/ 0 h 140"/>
                  <a:gd name="T2" fmla="*/ 0 w 35"/>
                  <a:gd name="T3" fmla="*/ 19 h 140"/>
                  <a:gd name="T4" fmla="*/ 0 w 35"/>
                  <a:gd name="T5" fmla="*/ 140 h 140"/>
                  <a:gd name="T6" fmla="*/ 35 w 35"/>
                  <a:gd name="T7" fmla="*/ 121 h 140"/>
                  <a:gd name="T8" fmla="*/ 35 w 35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40">
                    <a:moveTo>
                      <a:pt x="35" y="0"/>
                    </a:moveTo>
                    <a:lnTo>
                      <a:pt x="0" y="19"/>
                    </a:lnTo>
                    <a:lnTo>
                      <a:pt x="0" y="140"/>
                    </a:lnTo>
                    <a:lnTo>
                      <a:pt x="35" y="121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7" name="Rectangle 224">
                <a:extLst>
                  <a:ext uri="{FF2B5EF4-FFF2-40B4-BE49-F238E27FC236}">
                    <a16:creationId xmlns:a16="http://schemas.microsoft.com/office/drawing/2014/main" id="{1EF2E45E-3E0B-40A4-8BFD-6D6CFE97A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4" y="2196"/>
                <a:ext cx="12" cy="121"/>
              </a:xfrm>
              <a:prstGeom prst="rect">
                <a:avLst/>
              </a:prstGeom>
              <a:solidFill>
                <a:srgbClr val="212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Freeform 225">
                <a:extLst>
                  <a:ext uri="{FF2B5EF4-FFF2-40B4-BE49-F238E27FC236}">
                    <a16:creationId xmlns:a16="http://schemas.microsoft.com/office/drawing/2014/main" id="{BADE0723-EE8F-4510-9AA4-A36E3C2572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" y="2379"/>
                <a:ext cx="35" cy="137"/>
              </a:xfrm>
              <a:custGeom>
                <a:avLst/>
                <a:gdLst>
                  <a:gd name="T0" fmla="*/ 35 w 35"/>
                  <a:gd name="T1" fmla="*/ 0 h 137"/>
                  <a:gd name="T2" fmla="*/ 0 w 35"/>
                  <a:gd name="T3" fmla="*/ 19 h 137"/>
                  <a:gd name="T4" fmla="*/ 0 w 35"/>
                  <a:gd name="T5" fmla="*/ 137 h 137"/>
                  <a:gd name="T6" fmla="*/ 35 w 35"/>
                  <a:gd name="T7" fmla="*/ 118 h 137"/>
                  <a:gd name="T8" fmla="*/ 35 w 35"/>
                  <a:gd name="T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7">
                    <a:moveTo>
                      <a:pt x="35" y="0"/>
                    </a:moveTo>
                    <a:lnTo>
                      <a:pt x="0" y="19"/>
                    </a:lnTo>
                    <a:lnTo>
                      <a:pt x="0" y="137"/>
                    </a:lnTo>
                    <a:lnTo>
                      <a:pt x="35" y="11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9" name="Freeform 226">
                <a:extLst>
                  <a:ext uri="{FF2B5EF4-FFF2-40B4-BE49-F238E27FC236}">
                    <a16:creationId xmlns:a16="http://schemas.microsoft.com/office/drawing/2014/main" id="{3223ED95-2DA4-45AA-A528-C3A4F9B62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" y="2379"/>
                <a:ext cx="35" cy="137"/>
              </a:xfrm>
              <a:custGeom>
                <a:avLst/>
                <a:gdLst>
                  <a:gd name="T0" fmla="*/ 35 w 35"/>
                  <a:gd name="T1" fmla="*/ 0 h 137"/>
                  <a:gd name="T2" fmla="*/ 0 w 35"/>
                  <a:gd name="T3" fmla="*/ 19 h 137"/>
                  <a:gd name="T4" fmla="*/ 0 w 35"/>
                  <a:gd name="T5" fmla="*/ 137 h 137"/>
                  <a:gd name="T6" fmla="*/ 35 w 35"/>
                  <a:gd name="T7" fmla="*/ 118 h 137"/>
                  <a:gd name="T8" fmla="*/ 35 w 35"/>
                  <a:gd name="T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7">
                    <a:moveTo>
                      <a:pt x="35" y="0"/>
                    </a:moveTo>
                    <a:lnTo>
                      <a:pt x="0" y="19"/>
                    </a:lnTo>
                    <a:lnTo>
                      <a:pt x="0" y="137"/>
                    </a:lnTo>
                    <a:lnTo>
                      <a:pt x="35" y="118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Rectangle 227">
                <a:extLst>
                  <a:ext uri="{FF2B5EF4-FFF2-40B4-BE49-F238E27FC236}">
                    <a16:creationId xmlns:a16="http://schemas.microsoft.com/office/drawing/2014/main" id="{44AFB261-D08C-4F19-92FB-D3E429AFF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4" y="2379"/>
                <a:ext cx="12" cy="118"/>
              </a:xfrm>
              <a:prstGeom prst="rect">
                <a:avLst/>
              </a:prstGeom>
              <a:solidFill>
                <a:srgbClr val="212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1" name="Freeform 228">
                <a:extLst>
                  <a:ext uri="{FF2B5EF4-FFF2-40B4-BE49-F238E27FC236}">
                    <a16:creationId xmlns:a16="http://schemas.microsoft.com/office/drawing/2014/main" id="{02EC537C-642F-4B40-9220-683B5E1452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1789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Freeform 229">
                <a:extLst>
                  <a:ext uri="{FF2B5EF4-FFF2-40B4-BE49-F238E27FC236}">
                    <a16:creationId xmlns:a16="http://schemas.microsoft.com/office/drawing/2014/main" id="{EBA6A977-9E19-4228-86B6-0E8D859190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1789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" name="Rectangle 230">
                <a:extLst>
                  <a:ext uri="{FF2B5EF4-FFF2-40B4-BE49-F238E27FC236}">
                    <a16:creationId xmlns:a16="http://schemas.microsoft.com/office/drawing/2014/main" id="{081F888B-8C13-4F71-B9D2-03CCA91AA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" y="1789"/>
                <a:ext cx="12" cy="119"/>
              </a:xfrm>
              <a:prstGeom prst="rect">
                <a:avLst/>
              </a:prstGeom>
              <a:solidFill>
                <a:srgbClr val="212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Freeform 231">
                <a:extLst>
                  <a:ext uri="{FF2B5EF4-FFF2-40B4-BE49-F238E27FC236}">
                    <a16:creationId xmlns:a16="http://schemas.microsoft.com/office/drawing/2014/main" id="{6D8A22B0-F2FC-4540-B6AE-7B58BB15F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1963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5" name="Freeform 232">
                <a:extLst>
                  <a:ext uri="{FF2B5EF4-FFF2-40B4-BE49-F238E27FC236}">
                    <a16:creationId xmlns:a16="http://schemas.microsoft.com/office/drawing/2014/main" id="{F188874C-7A55-41BE-807F-F16F102C8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1963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" name="Rectangle 233">
                <a:extLst>
                  <a:ext uri="{FF2B5EF4-FFF2-40B4-BE49-F238E27FC236}">
                    <a16:creationId xmlns:a16="http://schemas.microsoft.com/office/drawing/2014/main" id="{E3713FB7-4AE8-4454-B10E-7BD9C8B40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" y="1963"/>
                <a:ext cx="12" cy="119"/>
              </a:xfrm>
              <a:prstGeom prst="rect">
                <a:avLst/>
              </a:prstGeom>
              <a:solidFill>
                <a:srgbClr val="212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" name="Freeform 234">
                <a:extLst>
                  <a:ext uri="{FF2B5EF4-FFF2-40B4-BE49-F238E27FC236}">
                    <a16:creationId xmlns:a16="http://schemas.microsoft.com/office/drawing/2014/main" id="{4CDCF122-BEDB-47E7-9D2A-C4DF9D7B3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2143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8" name="Freeform 235">
                <a:extLst>
                  <a:ext uri="{FF2B5EF4-FFF2-40B4-BE49-F238E27FC236}">
                    <a16:creationId xmlns:a16="http://schemas.microsoft.com/office/drawing/2014/main" id="{AF1F441B-7EF4-4035-8597-126641706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2143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9" name="Rectangle 236">
                <a:extLst>
                  <a:ext uri="{FF2B5EF4-FFF2-40B4-BE49-F238E27FC236}">
                    <a16:creationId xmlns:a16="http://schemas.microsoft.com/office/drawing/2014/main" id="{28FD7E8C-8BBF-40D8-8278-46844C2A2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" y="2143"/>
                <a:ext cx="12" cy="119"/>
              </a:xfrm>
              <a:prstGeom prst="rect">
                <a:avLst/>
              </a:prstGeom>
              <a:solidFill>
                <a:srgbClr val="212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0" name="Freeform 237">
                <a:extLst>
                  <a:ext uri="{FF2B5EF4-FFF2-40B4-BE49-F238E27FC236}">
                    <a16:creationId xmlns:a16="http://schemas.microsoft.com/office/drawing/2014/main" id="{A2984F1C-46EF-49C0-BD88-5771FB46F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2324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1" name="Freeform 238">
                <a:extLst>
                  <a:ext uri="{FF2B5EF4-FFF2-40B4-BE49-F238E27FC236}">
                    <a16:creationId xmlns:a16="http://schemas.microsoft.com/office/drawing/2014/main" id="{58E5F860-87AA-41CC-90B2-3DBDC8EDF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2324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2" name="Rectangle 239">
                <a:extLst>
                  <a:ext uri="{FF2B5EF4-FFF2-40B4-BE49-F238E27FC236}">
                    <a16:creationId xmlns:a16="http://schemas.microsoft.com/office/drawing/2014/main" id="{6F3F0BFB-B966-4662-A618-3BFCC70D4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" y="2324"/>
                <a:ext cx="12" cy="119"/>
              </a:xfrm>
              <a:prstGeom prst="rect">
                <a:avLst/>
              </a:prstGeom>
              <a:solidFill>
                <a:srgbClr val="212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Freeform 240">
                <a:extLst>
                  <a:ext uri="{FF2B5EF4-FFF2-40B4-BE49-F238E27FC236}">
                    <a16:creationId xmlns:a16="http://schemas.microsoft.com/office/drawing/2014/main" id="{1EF5221D-EC45-45EC-A14C-5D1DBF10D0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" y="2554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4" name="Freeform 241">
                <a:extLst>
                  <a:ext uri="{FF2B5EF4-FFF2-40B4-BE49-F238E27FC236}">
                    <a16:creationId xmlns:a16="http://schemas.microsoft.com/office/drawing/2014/main" id="{13020A9B-2072-4858-97DA-669C371F2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" y="2554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Rectangle 242">
                <a:extLst>
                  <a:ext uri="{FF2B5EF4-FFF2-40B4-BE49-F238E27FC236}">
                    <a16:creationId xmlns:a16="http://schemas.microsoft.com/office/drawing/2014/main" id="{1AC31DE6-05DC-45DB-B05F-609D0FD4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4" y="2554"/>
                <a:ext cx="12" cy="119"/>
              </a:xfrm>
              <a:prstGeom prst="rect">
                <a:avLst/>
              </a:prstGeom>
              <a:solidFill>
                <a:srgbClr val="212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6" name="Freeform 243">
                <a:extLst>
                  <a:ext uri="{FF2B5EF4-FFF2-40B4-BE49-F238E27FC236}">
                    <a16:creationId xmlns:a16="http://schemas.microsoft.com/office/drawing/2014/main" id="{BE9ACBC3-704A-4918-8253-3FA967F6D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2502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7" name="Freeform 244">
                <a:extLst>
                  <a:ext uri="{FF2B5EF4-FFF2-40B4-BE49-F238E27FC236}">
                    <a16:creationId xmlns:a16="http://schemas.microsoft.com/office/drawing/2014/main" id="{C9665C36-BB7F-4C9A-9E19-6F260E37E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2502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8" name="Rectangle 245">
                <a:extLst>
                  <a:ext uri="{FF2B5EF4-FFF2-40B4-BE49-F238E27FC236}">
                    <a16:creationId xmlns:a16="http://schemas.microsoft.com/office/drawing/2014/main" id="{87993AA4-D7A7-4616-9122-71F6ECEC9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" y="2502"/>
                <a:ext cx="12" cy="119"/>
              </a:xfrm>
              <a:prstGeom prst="rect">
                <a:avLst/>
              </a:prstGeom>
              <a:solidFill>
                <a:srgbClr val="212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9" name="Freeform 246">
                <a:extLst>
                  <a:ext uri="{FF2B5EF4-FFF2-40B4-BE49-F238E27FC236}">
                    <a16:creationId xmlns:a16="http://schemas.microsoft.com/office/drawing/2014/main" id="{A2A679C0-D1D4-4064-A1FE-1C49022D9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" y="2723"/>
                <a:ext cx="35" cy="140"/>
              </a:xfrm>
              <a:custGeom>
                <a:avLst/>
                <a:gdLst>
                  <a:gd name="T0" fmla="*/ 35 w 35"/>
                  <a:gd name="T1" fmla="*/ 0 h 140"/>
                  <a:gd name="T2" fmla="*/ 0 w 35"/>
                  <a:gd name="T3" fmla="*/ 19 h 140"/>
                  <a:gd name="T4" fmla="*/ 0 w 35"/>
                  <a:gd name="T5" fmla="*/ 140 h 140"/>
                  <a:gd name="T6" fmla="*/ 35 w 35"/>
                  <a:gd name="T7" fmla="*/ 121 h 140"/>
                  <a:gd name="T8" fmla="*/ 35 w 35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40">
                    <a:moveTo>
                      <a:pt x="35" y="0"/>
                    </a:moveTo>
                    <a:lnTo>
                      <a:pt x="0" y="19"/>
                    </a:lnTo>
                    <a:lnTo>
                      <a:pt x="0" y="140"/>
                    </a:lnTo>
                    <a:lnTo>
                      <a:pt x="35" y="12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0" name="Freeform 247">
                <a:extLst>
                  <a:ext uri="{FF2B5EF4-FFF2-40B4-BE49-F238E27FC236}">
                    <a16:creationId xmlns:a16="http://schemas.microsoft.com/office/drawing/2014/main" id="{6B7DBECB-EDD3-4448-BB31-E300DBBE5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" y="2723"/>
                <a:ext cx="35" cy="140"/>
              </a:xfrm>
              <a:custGeom>
                <a:avLst/>
                <a:gdLst>
                  <a:gd name="T0" fmla="*/ 35 w 35"/>
                  <a:gd name="T1" fmla="*/ 0 h 140"/>
                  <a:gd name="T2" fmla="*/ 0 w 35"/>
                  <a:gd name="T3" fmla="*/ 19 h 140"/>
                  <a:gd name="T4" fmla="*/ 0 w 35"/>
                  <a:gd name="T5" fmla="*/ 140 h 140"/>
                  <a:gd name="T6" fmla="*/ 35 w 35"/>
                  <a:gd name="T7" fmla="*/ 121 h 140"/>
                  <a:gd name="T8" fmla="*/ 35 w 35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40">
                    <a:moveTo>
                      <a:pt x="35" y="0"/>
                    </a:moveTo>
                    <a:lnTo>
                      <a:pt x="0" y="19"/>
                    </a:lnTo>
                    <a:lnTo>
                      <a:pt x="0" y="140"/>
                    </a:lnTo>
                    <a:lnTo>
                      <a:pt x="35" y="121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1" name="Freeform 248">
                <a:extLst>
                  <a:ext uri="{FF2B5EF4-FFF2-40B4-BE49-F238E27FC236}">
                    <a16:creationId xmlns:a16="http://schemas.microsoft.com/office/drawing/2014/main" id="{0B17ED6F-DC70-4AD4-A90F-3455344BD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4" y="2723"/>
                <a:ext cx="12" cy="121"/>
              </a:xfrm>
              <a:custGeom>
                <a:avLst/>
                <a:gdLst>
                  <a:gd name="T0" fmla="*/ 0 w 12"/>
                  <a:gd name="T1" fmla="*/ 121 h 121"/>
                  <a:gd name="T2" fmla="*/ 12 w 12"/>
                  <a:gd name="T3" fmla="*/ 119 h 121"/>
                  <a:gd name="T4" fmla="*/ 12 w 12"/>
                  <a:gd name="T5" fmla="*/ 0 h 121"/>
                  <a:gd name="T6" fmla="*/ 0 w 12"/>
                  <a:gd name="T7" fmla="*/ 0 h 121"/>
                  <a:gd name="T8" fmla="*/ 0 w 12"/>
                  <a:gd name="T9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1">
                    <a:moveTo>
                      <a:pt x="0" y="121"/>
                    </a:moveTo>
                    <a:lnTo>
                      <a:pt x="12" y="119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212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2" name="Freeform 249">
                <a:extLst>
                  <a:ext uri="{FF2B5EF4-FFF2-40B4-BE49-F238E27FC236}">
                    <a16:creationId xmlns:a16="http://schemas.microsoft.com/office/drawing/2014/main" id="{C7488CE7-EA7D-4D8B-8F0A-6CD6360A84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2671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3" name="Freeform 250">
                <a:extLst>
                  <a:ext uri="{FF2B5EF4-FFF2-40B4-BE49-F238E27FC236}">
                    <a16:creationId xmlns:a16="http://schemas.microsoft.com/office/drawing/2014/main" id="{6C4B872B-21CE-4415-AFCC-554B26667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2671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4" name="Rectangle 251">
                <a:extLst>
                  <a:ext uri="{FF2B5EF4-FFF2-40B4-BE49-F238E27FC236}">
                    <a16:creationId xmlns:a16="http://schemas.microsoft.com/office/drawing/2014/main" id="{8F10C6E9-97E5-4FA4-B343-A498EF9FD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" y="2671"/>
                <a:ext cx="12" cy="119"/>
              </a:xfrm>
              <a:prstGeom prst="rect">
                <a:avLst/>
              </a:prstGeom>
              <a:solidFill>
                <a:srgbClr val="212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5" name="Freeform 252">
                <a:extLst>
                  <a:ext uri="{FF2B5EF4-FFF2-40B4-BE49-F238E27FC236}">
                    <a16:creationId xmlns:a16="http://schemas.microsoft.com/office/drawing/2014/main" id="{385EE532-701C-4373-A7EF-86C44DF4D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1" y="1115"/>
                <a:ext cx="247" cy="442"/>
              </a:xfrm>
              <a:custGeom>
                <a:avLst/>
                <a:gdLst>
                  <a:gd name="T0" fmla="*/ 87 w 104"/>
                  <a:gd name="T1" fmla="*/ 0 h 186"/>
                  <a:gd name="T2" fmla="*/ 16 w 104"/>
                  <a:gd name="T3" fmla="*/ 0 h 186"/>
                  <a:gd name="T4" fmla="*/ 0 w 104"/>
                  <a:gd name="T5" fmla="*/ 16 h 186"/>
                  <a:gd name="T6" fmla="*/ 0 w 104"/>
                  <a:gd name="T7" fmla="*/ 87 h 186"/>
                  <a:gd name="T8" fmla="*/ 16 w 104"/>
                  <a:gd name="T9" fmla="*/ 104 h 186"/>
                  <a:gd name="T10" fmla="*/ 46 w 104"/>
                  <a:gd name="T11" fmla="*/ 104 h 186"/>
                  <a:gd name="T12" fmla="*/ 50 w 104"/>
                  <a:gd name="T13" fmla="*/ 110 h 186"/>
                  <a:gd name="T14" fmla="*/ 50 w 104"/>
                  <a:gd name="T15" fmla="*/ 184 h 186"/>
                  <a:gd name="T16" fmla="*/ 52 w 104"/>
                  <a:gd name="T17" fmla="*/ 186 h 186"/>
                  <a:gd name="T18" fmla="*/ 54 w 104"/>
                  <a:gd name="T19" fmla="*/ 184 h 186"/>
                  <a:gd name="T20" fmla="*/ 54 w 104"/>
                  <a:gd name="T21" fmla="*/ 110 h 186"/>
                  <a:gd name="T22" fmla="*/ 58 w 104"/>
                  <a:gd name="T23" fmla="*/ 104 h 186"/>
                  <a:gd name="T24" fmla="*/ 87 w 104"/>
                  <a:gd name="T25" fmla="*/ 104 h 186"/>
                  <a:gd name="T26" fmla="*/ 104 w 104"/>
                  <a:gd name="T27" fmla="*/ 87 h 186"/>
                  <a:gd name="T28" fmla="*/ 104 w 104"/>
                  <a:gd name="T29" fmla="*/ 16 h 186"/>
                  <a:gd name="T30" fmla="*/ 87 w 104"/>
                  <a:gd name="T31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186">
                    <a:moveTo>
                      <a:pt x="8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7"/>
                      <a:pt x="7" y="104"/>
                      <a:pt x="16" y="104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50" y="185"/>
                      <a:pt x="51" y="186"/>
                      <a:pt x="52" y="186"/>
                    </a:cubicBezTo>
                    <a:cubicBezTo>
                      <a:pt x="53" y="186"/>
                      <a:pt x="54" y="185"/>
                      <a:pt x="54" y="184"/>
                    </a:cubicBezTo>
                    <a:cubicBezTo>
                      <a:pt x="54" y="110"/>
                      <a:pt x="54" y="110"/>
                      <a:pt x="54" y="110"/>
                    </a:cubicBezTo>
                    <a:cubicBezTo>
                      <a:pt x="58" y="104"/>
                      <a:pt x="58" y="104"/>
                      <a:pt x="58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6" y="104"/>
                      <a:pt x="104" y="97"/>
                      <a:pt x="104" y="8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7"/>
                      <a:pt x="96" y="0"/>
                      <a:pt x="87" y="0"/>
                    </a:cubicBezTo>
                    <a:close/>
                  </a:path>
                </a:pathLst>
              </a:custGeom>
              <a:solidFill>
                <a:srgbClr val="263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6" name="Freeform 253">
                <a:extLst>
                  <a:ext uri="{FF2B5EF4-FFF2-40B4-BE49-F238E27FC236}">
                    <a16:creationId xmlns:a16="http://schemas.microsoft.com/office/drawing/2014/main" id="{4A5F7288-4248-4490-B7A5-8B209BAA3D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2" y="1146"/>
                <a:ext cx="102" cy="164"/>
              </a:xfrm>
              <a:custGeom>
                <a:avLst/>
                <a:gdLst>
                  <a:gd name="T0" fmla="*/ 26 w 43"/>
                  <a:gd name="T1" fmla="*/ 61 h 69"/>
                  <a:gd name="T2" fmla="*/ 26 w 43"/>
                  <a:gd name="T3" fmla="*/ 69 h 69"/>
                  <a:gd name="T4" fmla="*/ 19 w 43"/>
                  <a:gd name="T5" fmla="*/ 69 h 69"/>
                  <a:gd name="T6" fmla="*/ 19 w 43"/>
                  <a:gd name="T7" fmla="*/ 61 h 69"/>
                  <a:gd name="T8" fmla="*/ 0 w 43"/>
                  <a:gd name="T9" fmla="*/ 55 h 69"/>
                  <a:gd name="T10" fmla="*/ 4 w 43"/>
                  <a:gd name="T11" fmla="*/ 46 h 69"/>
                  <a:gd name="T12" fmla="*/ 19 w 43"/>
                  <a:gd name="T13" fmla="*/ 52 h 69"/>
                  <a:gd name="T14" fmla="*/ 19 w 43"/>
                  <a:gd name="T15" fmla="*/ 39 h 69"/>
                  <a:gd name="T16" fmla="*/ 1 w 43"/>
                  <a:gd name="T17" fmla="*/ 24 h 69"/>
                  <a:gd name="T18" fmla="*/ 19 w 43"/>
                  <a:gd name="T19" fmla="*/ 8 h 69"/>
                  <a:gd name="T20" fmla="*/ 19 w 43"/>
                  <a:gd name="T21" fmla="*/ 0 h 69"/>
                  <a:gd name="T22" fmla="*/ 26 w 43"/>
                  <a:gd name="T23" fmla="*/ 0 h 69"/>
                  <a:gd name="T24" fmla="*/ 26 w 43"/>
                  <a:gd name="T25" fmla="*/ 8 h 69"/>
                  <a:gd name="T26" fmla="*/ 41 w 43"/>
                  <a:gd name="T27" fmla="*/ 12 h 69"/>
                  <a:gd name="T28" fmla="*/ 37 w 43"/>
                  <a:gd name="T29" fmla="*/ 21 h 69"/>
                  <a:gd name="T30" fmla="*/ 26 w 43"/>
                  <a:gd name="T31" fmla="*/ 18 h 69"/>
                  <a:gd name="T32" fmla="*/ 26 w 43"/>
                  <a:gd name="T33" fmla="*/ 30 h 69"/>
                  <a:gd name="T34" fmla="*/ 43 w 43"/>
                  <a:gd name="T35" fmla="*/ 45 h 69"/>
                  <a:gd name="T36" fmla="*/ 26 w 43"/>
                  <a:gd name="T37" fmla="*/ 61 h 69"/>
                  <a:gd name="T38" fmla="*/ 19 w 43"/>
                  <a:gd name="T39" fmla="*/ 28 h 69"/>
                  <a:gd name="T40" fmla="*/ 19 w 43"/>
                  <a:gd name="T41" fmla="*/ 18 h 69"/>
                  <a:gd name="T42" fmla="*/ 13 w 43"/>
                  <a:gd name="T43" fmla="*/ 23 h 69"/>
                  <a:gd name="T44" fmla="*/ 19 w 43"/>
                  <a:gd name="T45" fmla="*/ 28 h 69"/>
                  <a:gd name="T46" fmla="*/ 31 w 43"/>
                  <a:gd name="T47" fmla="*/ 46 h 69"/>
                  <a:gd name="T48" fmla="*/ 26 w 43"/>
                  <a:gd name="T49" fmla="*/ 41 h 69"/>
                  <a:gd name="T50" fmla="*/ 26 w 43"/>
                  <a:gd name="T51" fmla="*/ 51 h 69"/>
                  <a:gd name="T52" fmla="*/ 31 w 43"/>
                  <a:gd name="T53" fmla="*/ 4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" h="69">
                    <a:moveTo>
                      <a:pt x="26" y="61"/>
                    </a:moveTo>
                    <a:cubicBezTo>
                      <a:pt x="26" y="69"/>
                      <a:pt x="26" y="69"/>
                      <a:pt x="26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11" y="61"/>
                      <a:pt x="4" y="59"/>
                      <a:pt x="0" y="55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8" y="49"/>
                      <a:pt x="13" y="51"/>
                      <a:pt x="19" y="52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0" y="37"/>
                      <a:pt x="1" y="35"/>
                      <a:pt x="1" y="24"/>
                    </a:cubicBezTo>
                    <a:cubicBezTo>
                      <a:pt x="1" y="16"/>
                      <a:pt x="7" y="9"/>
                      <a:pt x="19" y="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31" y="8"/>
                      <a:pt x="37" y="10"/>
                      <a:pt x="41" y="1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3" y="19"/>
                      <a:pt x="30" y="18"/>
                      <a:pt x="26" y="18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34" y="32"/>
                      <a:pt x="43" y="35"/>
                      <a:pt x="43" y="45"/>
                    </a:cubicBezTo>
                    <a:cubicBezTo>
                      <a:pt x="43" y="53"/>
                      <a:pt x="38" y="60"/>
                      <a:pt x="26" y="61"/>
                    </a:cubicBezTo>
                    <a:close/>
                    <a:moveTo>
                      <a:pt x="19" y="2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5" y="19"/>
                      <a:pt x="13" y="21"/>
                      <a:pt x="13" y="23"/>
                    </a:cubicBezTo>
                    <a:cubicBezTo>
                      <a:pt x="13" y="26"/>
                      <a:pt x="15" y="27"/>
                      <a:pt x="19" y="28"/>
                    </a:cubicBezTo>
                    <a:close/>
                    <a:moveTo>
                      <a:pt x="31" y="46"/>
                    </a:moveTo>
                    <a:cubicBezTo>
                      <a:pt x="31" y="44"/>
                      <a:pt x="29" y="42"/>
                      <a:pt x="26" y="4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30" y="51"/>
                      <a:pt x="31" y="49"/>
                      <a:pt x="31" y="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7" name="Freeform 254">
                <a:extLst>
                  <a:ext uri="{FF2B5EF4-FFF2-40B4-BE49-F238E27FC236}">
                    <a16:creationId xmlns:a16="http://schemas.microsoft.com/office/drawing/2014/main" id="{51488C29-AB56-43E7-9BB9-F46CC1873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5" y="2813"/>
                <a:ext cx="378" cy="649"/>
              </a:xfrm>
              <a:custGeom>
                <a:avLst/>
                <a:gdLst>
                  <a:gd name="T0" fmla="*/ 0 w 378"/>
                  <a:gd name="T1" fmla="*/ 433 h 649"/>
                  <a:gd name="T2" fmla="*/ 378 w 378"/>
                  <a:gd name="T3" fmla="*/ 649 h 649"/>
                  <a:gd name="T4" fmla="*/ 378 w 378"/>
                  <a:gd name="T5" fmla="*/ 224 h 649"/>
                  <a:gd name="T6" fmla="*/ 0 w 378"/>
                  <a:gd name="T7" fmla="*/ 0 h 649"/>
                  <a:gd name="T8" fmla="*/ 0 w 378"/>
                  <a:gd name="T9" fmla="*/ 433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649">
                    <a:moveTo>
                      <a:pt x="0" y="433"/>
                    </a:moveTo>
                    <a:lnTo>
                      <a:pt x="378" y="649"/>
                    </a:lnTo>
                    <a:lnTo>
                      <a:pt x="378" y="224"/>
                    </a:lnTo>
                    <a:lnTo>
                      <a:pt x="0" y="0"/>
                    </a:lnTo>
                    <a:lnTo>
                      <a:pt x="0" y="433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8" name="Freeform 255">
                <a:extLst>
                  <a:ext uri="{FF2B5EF4-FFF2-40B4-BE49-F238E27FC236}">
                    <a16:creationId xmlns:a16="http://schemas.microsoft.com/office/drawing/2014/main" id="{9EF6F856-2DEC-4A41-BDDD-4368745BF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5" y="2813"/>
                <a:ext cx="378" cy="649"/>
              </a:xfrm>
              <a:custGeom>
                <a:avLst/>
                <a:gdLst>
                  <a:gd name="T0" fmla="*/ 0 w 378"/>
                  <a:gd name="T1" fmla="*/ 433 h 649"/>
                  <a:gd name="T2" fmla="*/ 378 w 378"/>
                  <a:gd name="T3" fmla="*/ 649 h 649"/>
                  <a:gd name="T4" fmla="*/ 378 w 378"/>
                  <a:gd name="T5" fmla="*/ 224 h 649"/>
                  <a:gd name="T6" fmla="*/ 0 w 378"/>
                  <a:gd name="T7" fmla="*/ 0 h 649"/>
                  <a:gd name="T8" fmla="*/ 0 w 378"/>
                  <a:gd name="T9" fmla="*/ 433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649">
                    <a:moveTo>
                      <a:pt x="0" y="433"/>
                    </a:moveTo>
                    <a:lnTo>
                      <a:pt x="378" y="649"/>
                    </a:lnTo>
                    <a:lnTo>
                      <a:pt x="378" y="224"/>
                    </a:lnTo>
                    <a:lnTo>
                      <a:pt x="0" y="0"/>
                    </a:lnTo>
                    <a:lnTo>
                      <a:pt x="0" y="43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Freeform 256">
                <a:extLst>
                  <a:ext uri="{FF2B5EF4-FFF2-40B4-BE49-F238E27FC236}">
                    <a16:creationId xmlns:a16="http://schemas.microsoft.com/office/drawing/2014/main" id="{2C1409D0-F401-4558-9F7E-C7675922E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" y="2614"/>
                <a:ext cx="741" cy="848"/>
              </a:xfrm>
              <a:custGeom>
                <a:avLst/>
                <a:gdLst>
                  <a:gd name="T0" fmla="*/ 741 w 741"/>
                  <a:gd name="T1" fmla="*/ 0 h 848"/>
                  <a:gd name="T2" fmla="*/ 0 w 741"/>
                  <a:gd name="T3" fmla="*/ 423 h 848"/>
                  <a:gd name="T4" fmla="*/ 0 w 741"/>
                  <a:gd name="T5" fmla="*/ 848 h 848"/>
                  <a:gd name="T6" fmla="*/ 741 w 741"/>
                  <a:gd name="T7" fmla="*/ 423 h 848"/>
                  <a:gd name="T8" fmla="*/ 741 w 741"/>
                  <a:gd name="T9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1" h="848">
                    <a:moveTo>
                      <a:pt x="741" y="0"/>
                    </a:moveTo>
                    <a:lnTo>
                      <a:pt x="0" y="423"/>
                    </a:lnTo>
                    <a:lnTo>
                      <a:pt x="0" y="848"/>
                    </a:lnTo>
                    <a:lnTo>
                      <a:pt x="741" y="423"/>
                    </a:lnTo>
                    <a:lnTo>
                      <a:pt x="741" y="0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0" name="Freeform 257">
                <a:extLst>
                  <a:ext uri="{FF2B5EF4-FFF2-40B4-BE49-F238E27FC236}">
                    <a16:creationId xmlns:a16="http://schemas.microsoft.com/office/drawing/2014/main" id="{57F70A8A-AD31-409A-90E6-526D5C604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" y="2614"/>
                <a:ext cx="741" cy="848"/>
              </a:xfrm>
              <a:custGeom>
                <a:avLst/>
                <a:gdLst>
                  <a:gd name="T0" fmla="*/ 741 w 741"/>
                  <a:gd name="T1" fmla="*/ 0 h 848"/>
                  <a:gd name="T2" fmla="*/ 0 w 741"/>
                  <a:gd name="T3" fmla="*/ 423 h 848"/>
                  <a:gd name="T4" fmla="*/ 0 w 741"/>
                  <a:gd name="T5" fmla="*/ 848 h 848"/>
                  <a:gd name="T6" fmla="*/ 741 w 741"/>
                  <a:gd name="T7" fmla="*/ 423 h 848"/>
                  <a:gd name="T8" fmla="*/ 741 w 741"/>
                  <a:gd name="T9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1" h="848">
                    <a:moveTo>
                      <a:pt x="741" y="0"/>
                    </a:moveTo>
                    <a:lnTo>
                      <a:pt x="0" y="423"/>
                    </a:lnTo>
                    <a:lnTo>
                      <a:pt x="0" y="848"/>
                    </a:lnTo>
                    <a:lnTo>
                      <a:pt x="741" y="423"/>
                    </a:lnTo>
                    <a:lnTo>
                      <a:pt x="74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1" name="Freeform 258">
                <a:extLst>
                  <a:ext uri="{FF2B5EF4-FFF2-40B4-BE49-F238E27FC236}">
                    <a16:creationId xmlns:a16="http://schemas.microsoft.com/office/drawing/2014/main" id="{A67AAAEE-2FB6-4A27-8794-0FC18E4F2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5" y="2398"/>
                <a:ext cx="1119" cy="639"/>
              </a:xfrm>
              <a:custGeom>
                <a:avLst/>
                <a:gdLst>
                  <a:gd name="T0" fmla="*/ 0 w 1119"/>
                  <a:gd name="T1" fmla="*/ 415 h 639"/>
                  <a:gd name="T2" fmla="*/ 743 w 1119"/>
                  <a:gd name="T3" fmla="*/ 0 h 639"/>
                  <a:gd name="T4" fmla="*/ 1119 w 1119"/>
                  <a:gd name="T5" fmla="*/ 216 h 639"/>
                  <a:gd name="T6" fmla="*/ 378 w 1119"/>
                  <a:gd name="T7" fmla="*/ 639 h 639"/>
                  <a:gd name="T8" fmla="*/ 12 w 1119"/>
                  <a:gd name="T9" fmla="*/ 425 h 639"/>
                  <a:gd name="T10" fmla="*/ 0 w 1119"/>
                  <a:gd name="T11" fmla="*/ 415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9" h="639">
                    <a:moveTo>
                      <a:pt x="0" y="415"/>
                    </a:moveTo>
                    <a:lnTo>
                      <a:pt x="743" y="0"/>
                    </a:lnTo>
                    <a:lnTo>
                      <a:pt x="1119" y="216"/>
                    </a:lnTo>
                    <a:lnTo>
                      <a:pt x="378" y="639"/>
                    </a:lnTo>
                    <a:lnTo>
                      <a:pt x="12" y="425"/>
                    </a:lnTo>
                    <a:lnTo>
                      <a:pt x="0" y="415"/>
                    </a:lnTo>
                    <a:close/>
                  </a:path>
                </a:pathLst>
              </a:custGeom>
              <a:solidFill>
                <a:srgbClr val="D8E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" name="Freeform 259">
                <a:extLst>
                  <a:ext uri="{FF2B5EF4-FFF2-40B4-BE49-F238E27FC236}">
                    <a16:creationId xmlns:a16="http://schemas.microsoft.com/office/drawing/2014/main" id="{54D4C303-0E9D-4A65-9F7F-EEDF002D0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5" y="2398"/>
                <a:ext cx="1119" cy="639"/>
              </a:xfrm>
              <a:custGeom>
                <a:avLst/>
                <a:gdLst>
                  <a:gd name="T0" fmla="*/ 0 w 1119"/>
                  <a:gd name="T1" fmla="*/ 415 h 639"/>
                  <a:gd name="T2" fmla="*/ 743 w 1119"/>
                  <a:gd name="T3" fmla="*/ 0 h 639"/>
                  <a:gd name="T4" fmla="*/ 1119 w 1119"/>
                  <a:gd name="T5" fmla="*/ 216 h 639"/>
                  <a:gd name="T6" fmla="*/ 378 w 1119"/>
                  <a:gd name="T7" fmla="*/ 639 h 639"/>
                  <a:gd name="T8" fmla="*/ 12 w 1119"/>
                  <a:gd name="T9" fmla="*/ 425 h 639"/>
                  <a:gd name="T10" fmla="*/ 0 w 1119"/>
                  <a:gd name="T11" fmla="*/ 415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9" h="639">
                    <a:moveTo>
                      <a:pt x="0" y="415"/>
                    </a:moveTo>
                    <a:lnTo>
                      <a:pt x="743" y="0"/>
                    </a:lnTo>
                    <a:lnTo>
                      <a:pt x="1119" y="216"/>
                    </a:lnTo>
                    <a:lnTo>
                      <a:pt x="378" y="639"/>
                    </a:lnTo>
                    <a:lnTo>
                      <a:pt x="12" y="425"/>
                    </a:lnTo>
                    <a:lnTo>
                      <a:pt x="0" y="41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Freeform 260">
                <a:extLst>
                  <a:ext uri="{FF2B5EF4-FFF2-40B4-BE49-F238E27FC236}">
                    <a16:creationId xmlns:a16="http://schemas.microsoft.com/office/drawing/2014/main" id="{1B06813A-173E-4771-82E8-44337B92E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7" y="3034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4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4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4" name="Freeform 261">
                <a:extLst>
                  <a:ext uri="{FF2B5EF4-FFF2-40B4-BE49-F238E27FC236}">
                    <a16:creationId xmlns:a16="http://schemas.microsoft.com/office/drawing/2014/main" id="{97BBA18E-EFF9-44B3-A199-3BA7E4BB38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7" y="3034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4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4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5" name="Rectangle 262">
                <a:extLst>
                  <a:ext uri="{FF2B5EF4-FFF2-40B4-BE49-F238E27FC236}">
                    <a16:creationId xmlns:a16="http://schemas.microsoft.com/office/drawing/2014/main" id="{23722FC1-760C-484A-8023-F56405AB3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" y="3034"/>
                <a:ext cx="15" cy="131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8" name="Freeform 263">
                <a:extLst>
                  <a:ext uri="{FF2B5EF4-FFF2-40B4-BE49-F238E27FC236}">
                    <a16:creationId xmlns:a16="http://schemas.microsoft.com/office/drawing/2014/main" id="{88811056-3A71-4D73-8257-9A026ABD7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7" y="3231"/>
                <a:ext cx="38" cy="155"/>
              </a:xfrm>
              <a:custGeom>
                <a:avLst/>
                <a:gdLst>
                  <a:gd name="T0" fmla="*/ 38 w 38"/>
                  <a:gd name="T1" fmla="*/ 0 h 155"/>
                  <a:gd name="T2" fmla="*/ 0 w 38"/>
                  <a:gd name="T3" fmla="*/ 24 h 155"/>
                  <a:gd name="T4" fmla="*/ 0 w 38"/>
                  <a:gd name="T5" fmla="*/ 155 h 155"/>
                  <a:gd name="T6" fmla="*/ 38 w 38"/>
                  <a:gd name="T7" fmla="*/ 131 h 155"/>
                  <a:gd name="T8" fmla="*/ 38 w 38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5">
                    <a:moveTo>
                      <a:pt x="38" y="0"/>
                    </a:moveTo>
                    <a:lnTo>
                      <a:pt x="0" y="24"/>
                    </a:lnTo>
                    <a:lnTo>
                      <a:pt x="0" y="155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9" name="Freeform 264">
                <a:extLst>
                  <a:ext uri="{FF2B5EF4-FFF2-40B4-BE49-F238E27FC236}">
                    <a16:creationId xmlns:a16="http://schemas.microsoft.com/office/drawing/2014/main" id="{A79BD21D-12C9-4DF3-A5FE-A16D16A8E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7" y="3231"/>
                <a:ext cx="38" cy="155"/>
              </a:xfrm>
              <a:custGeom>
                <a:avLst/>
                <a:gdLst>
                  <a:gd name="T0" fmla="*/ 38 w 38"/>
                  <a:gd name="T1" fmla="*/ 0 h 155"/>
                  <a:gd name="T2" fmla="*/ 0 w 38"/>
                  <a:gd name="T3" fmla="*/ 24 h 155"/>
                  <a:gd name="T4" fmla="*/ 0 w 38"/>
                  <a:gd name="T5" fmla="*/ 155 h 155"/>
                  <a:gd name="T6" fmla="*/ 38 w 38"/>
                  <a:gd name="T7" fmla="*/ 131 h 155"/>
                  <a:gd name="T8" fmla="*/ 38 w 38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5">
                    <a:moveTo>
                      <a:pt x="38" y="0"/>
                    </a:moveTo>
                    <a:lnTo>
                      <a:pt x="0" y="24"/>
                    </a:lnTo>
                    <a:lnTo>
                      <a:pt x="0" y="155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1" name="Rectangle 265">
                <a:extLst>
                  <a:ext uri="{FF2B5EF4-FFF2-40B4-BE49-F238E27FC236}">
                    <a16:creationId xmlns:a16="http://schemas.microsoft.com/office/drawing/2014/main" id="{38947E63-F6E3-4FB6-A529-421B4F13A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" y="3231"/>
                <a:ext cx="15" cy="131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3" name="Freeform 266">
                <a:extLst>
                  <a:ext uri="{FF2B5EF4-FFF2-40B4-BE49-F238E27FC236}">
                    <a16:creationId xmlns:a16="http://schemas.microsoft.com/office/drawing/2014/main" id="{45475F93-64DD-45C9-A8F4-DC23CFAD0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1" y="2991"/>
                <a:ext cx="38" cy="155"/>
              </a:xfrm>
              <a:custGeom>
                <a:avLst/>
                <a:gdLst>
                  <a:gd name="T0" fmla="*/ 38 w 38"/>
                  <a:gd name="T1" fmla="*/ 0 h 155"/>
                  <a:gd name="T2" fmla="*/ 0 w 38"/>
                  <a:gd name="T3" fmla="*/ 24 h 155"/>
                  <a:gd name="T4" fmla="*/ 0 w 38"/>
                  <a:gd name="T5" fmla="*/ 155 h 155"/>
                  <a:gd name="T6" fmla="*/ 38 w 38"/>
                  <a:gd name="T7" fmla="*/ 131 h 155"/>
                  <a:gd name="T8" fmla="*/ 38 w 38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5">
                    <a:moveTo>
                      <a:pt x="38" y="0"/>
                    </a:moveTo>
                    <a:lnTo>
                      <a:pt x="0" y="24"/>
                    </a:lnTo>
                    <a:lnTo>
                      <a:pt x="0" y="155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6" name="Freeform 267">
                <a:extLst>
                  <a:ext uri="{FF2B5EF4-FFF2-40B4-BE49-F238E27FC236}">
                    <a16:creationId xmlns:a16="http://schemas.microsoft.com/office/drawing/2014/main" id="{5E61B507-2E42-42F1-86D4-F38699E6C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1" y="2991"/>
                <a:ext cx="38" cy="155"/>
              </a:xfrm>
              <a:custGeom>
                <a:avLst/>
                <a:gdLst>
                  <a:gd name="T0" fmla="*/ 38 w 38"/>
                  <a:gd name="T1" fmla="*/ 0 h 155"/>
                  <a:gd name="T2" fmla="*/ 0 w 38"/>
                  <a:gd name="T3" fmla="*/ 24 h 155"/>
                  <a:gd name="T4" fmla="*/ 0 w 38"/>
                  <a:gd name="T5" fmla="*/ 155 h 155"/>
                  <a:gd name="T6" fmla="*/ 38 w 38"/>
                  <a:gd name="T7" fmla="*/ 131 h 155"/>
                  <a:gd name="T8" fmla="*/ 38 w 38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5">
                    <a:moveTo>
                      <a:pt x="38" y="0"/>
                    </a:moveTo>
                    <a:lnTo>
                      <a:pt x="0" y="24"/>
                    </a:lnTo>
                    <a:lnTo>
                      <a:pt x="0" y="155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7" name="Rectangle 268">
                <a:extLst>
                  <a:ext uri="{FF2B5EF4-FFF2-40B4-BE49-F238E27FC236}">
                    <a16:creationId xmlns:a16="http://schemas.microsoft.com/office/drawing/2014/main" id="{5026C67D-043E-4C43-AC0B-A06E511C5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9" y="2991"/>
                <a:ext cx="14" cy="131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8" name="Freeform 269">
                <a:extLst>
                  <a:ext uri="{FF2B5EF4-FFF2-40B4-BE49-F238E27FC236}">
                    <a16:creationId xmlns:a16="http://schemas.microsoft.com/office/drawing/2014/main" id="{5C9BFD4D-933C-4C15-853A-F85083507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1" y="3191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28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2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9" name="Freeform 270">
                <a:extLst>
                  <a:ext uri="{FF2B5EF4-FFF2-40B4-BE49-F238E27FC236}">
                    <a16:creationId xmlns:a16="http://schemas.microsoft.com/office/drawing/2014/main" id="{B1FC63B1-01E1-433E-AD31-8D1F56BB7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1" y="3191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28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28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Freeform 271">
                <a:extLst>
                  <a:ext uri="{FF2B5EF4-FFF2-40B4-BE49-F238E27FC236}">
                    <a16:creationId xmlns:a16="http://schemas.microsoft.com/office/drawing/2014/main" id="{7289E7AC-BDE7-465D-98E9-A4F02DD07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9" y="3189"/>
                <a:ext cx="14" cy="130"/>
              </a:xfrm>
              <a:custGeom>
                <a:avLst/>
                <a:gdLst>
                  <a:gd name="T0" fmla="*/ 0 w 14"/>
                  <a:gd name="T1" fmla="*/ 130 h 130"/>
                  <a:gd name="T2" fmla="*/ 14 w 14"/>
                  <a:gd name="T3" fmla="*/ 130 h 130"/>
                  <a:gd name="T4" fmla="*/ 14 w 14"/>
                  <a:gd name="T5" fmla="*/ 0 h 130"/>
                  <a:gd name="T6" fmla="*/ 0 w 14"/>
                  <a:gd name="T7" fmla="*/ 2 h 130"/>
                  <a:gd name="T8" fmla="*/ 0 w 14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0">
                    <a:moveTo>
                      <a:pt x="0" y="130"/>
                    </a:moveTo>
                    <a:lnTo>
                      <a:pt x="14" y="130"/>
                    </a:lnTo>
                    <a:lnTo>
                      <a:pt x="14" y="0"/>
                    </a:lnTo>
                    <a:lnTo>
                      <a:pt x="0" y="2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Freeform 272">
                <a:extLst>
                  <a:ext uri="{FF2B5EF4-FFF2-40B4-BE49-F238E27FC236}">
                    <a16:creationId xmlns:a16="http://schemas.microsoft.com/office/drawing/2014/main" id="{0AC563F0-0FE0-4CDB-BC98-FA3085F43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" y="2949"/>
                <a:ext cx="38" cy="154"/>
              </a:xfrm>
              <a:custGeom>
                <a:avLst/>
                <a:gdLst>
                  <a:gd name="T0" fmla="*/ 38 w 38"/>
                  <a:gd name="T1" fmla="*/ 0 h 154"/>
                  <a:gd name="T2" fmla="*/ 0 w 38"/>
                  <a:gd name="T3" fmla="*/ 23 h 154"/>
                  <a:gd name="T4" fmla="*/ 0 w 38"/>
                  <a:gd name="T5" fmla="*/ 154 h 154"/>
                  <a:gd name="T6" fmla="*/ 38 w 38"/>
                  <a:gd name="T7" fmla="*/ 130 h 154"/>
                  <a:gd name="T8" fmla="*/ 38 w 38"/>
                  <a:gd name="T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4">
                    <a:moveTo>
                      <a:pt x="38" y="0"/>
                    </a:moveTo>
                    <a:lnTo>
                      <a:pt x="0" y="23"/>
                    </a:lnTo>
                    <a:lnTo>
                      <a:pt x="0" y="154"/>
                    </a:lnTo>
                    <a:lnTo>
                      <a:pt x="38" y="13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Freeform 273">
                <a:extLst>
                  <a:ext uri="{FF2B5EF4-FFF2-40B4-BE49-F238E27FC236}">
                    <a16:creationId xmlns:a16="http://schemas.microsoft.com/office/drawing/2014/main" id="{E0966D93-F8A8-4B8E-9AC7-FCF46960B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" y="2949"/>
                <a:ext cx="38" cy="154"/>
              </a:xfrm>
              <a:custGeom>
                <a:avLst/>
                <a:gdLst>
                  <a:gd name="T0" fmla="*/ 38 w 38"/>
                  <a:gd name="T1" fmla="*/ 0 h 154"/>
                  <a:gd name="T2" fmla="*/ 0 w 38"/>
                  <a:gd name="T3" fmla="*/ 23 h 154"/>
                  <a:gd name="T4" fmla="*/ 0 w 38"/>
                  <a:gd name="T5" fmla="*/ 154 h 154"/>
                  <a:gd name="T6" fmla="*/ 38 w 38"/>
                  <a:gd name="T7" fmla="*/ 130 h 154"/>
                  <a:gd name="T8" fmla="*/ 38 w 38"/>
                  <a:gd name="T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4">
                    <a:moveTo>
                      <a:pt x="38" y="0"/>
                    </a:moveTo>
                    <a:lnTo>
                      <a:pt x="0" y="23"/>
                    </a:lnTo>
                    <a:lnTo>
                      <a:pt x="0" y="154"/>
                    </a:lnTo>
                    <a:lnTo>
                      <a:pt x="38" y="13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3" name="Rectangle 274">
                <a:extLst>
                  <a:ext uri="{FF2B5EF4-FFF2-40B4-BE49-F238E27FC236}">
                    <a16:creationId xmlns:a16="http://schemas.microsoft.com/office/drawing/2014/main" id="{94AF70EE-D54A-4590-AE5F-04992CB96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3" y="2949"/>
                <a:ext cx="14" cy="130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4" name="Freeform 275">
                <a:extLst>
                  <a:ext uri="{FF2B5EF4-FFF2-40B4-BE49-F238E27FC236}">
                    <a16:creationId xmlns:a16="http://schemas.microsoft.com/office/drawing/2014/main" id="{929855B4-7895-4BEF-8734-D54A2B933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" y="3148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5" name="Freeform 276">
                <a:extLst>
                  <a:ext uri="{FF2B5EF4-FFF2-40B4-BE49-F238E27FC236}">
                    <a16:creationId xmlns:a16="http://schemas.microsoft.com/office/drawing/2014/main" id="{589CEB93-E8FB-449B-8AAB-A6AEAB082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" y="3148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6" name="Freeform 277">
                <a:extLst>
                  <a:ext uri="{FF2B5EF4-FFF2-40B4-BE49-F238E27FC236}">
                    <a16:creationId xmlns:a16="http://schemas.microsoft.com/office/drawing/2014/main" id="{596C668D-20CF-453B-80EB-8376ACCE4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3" y="3148"/>
                <a:ext cx="14" cy="131"/>
              </a:xfrm>
              <a:custGeom>
                <a:avLst/>
                <a:gdLst>
                  <a:gd name="T0" fmla="*/ 0 w 14"/>
                  <a:gd name="T1" fmla="*/ 131 h 131"/>
                  <a:gd name="T2" fmla="*/ 14 w 14"/>
                  <a:gd name="T3" fmla="*/ 129 h 131"/>
                  <a:gd name="T4" fmla="*/ 14 w 14"/>
                  <a:gd name="T5" fmla="*/ 0 h 131"/>
                  <a:gd name="T6" fmla="*/ 0 w 14"/>
                  <a:gd name="T7" fmla="*/ 0 h 131"/>
                  <a:gd name="T8" fmla="*/ 0 w 14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1">
                    <a:moveTo>
                      <a:pt x="0" y="131"/>
                    </a:moveTo>
                    <a:lnTo>
                      <a:pt x="14" y="129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7" name="Freeform 278">
                <a:extLst>
                  <a:ext uri="{FF2B5EF4-FFF2-40B4-BE49-F238E27FC236}">
                    <a16:creationId xmlns:a16="http://schemas.microsoft.com/office/drawing/2014/main" id="{34E050C8-C9A6-4FD5-ACBF-60E10DE0D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2908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29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2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" name="Freeform 279">
                <a:extLst>
                  <a:ext uri="{FF2B5EF4-FFF2-40B4-BE49-F238E27FC236}">
                    <a16:creationId xmlns:a16="http://schemas.microsoft.com/office/drawing/2014/main" id="{0046314B-A540-4263-A1D2-7D5EC519A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2908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29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29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" name="Freeform 280">
                <a:extLst>
                  <a:ext uri="{FF2B5EF4-FFF2-40B4-BE49-F238E27FC236}">
                    <a16:creationId xmlns:a16="http://schemas.microsoft.com/office/drawing/2014/main" id="{EB77F34B-0B26-4B2B-811F-EA22BA810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6" y="2906"/>
                <a:ext cx="14" cy="131"/>
              </a:xfrm>
              <a:custGeom>
                <a:avLst/>
                <a:gdLst>
                  <a:gd name="T0" fmla="*/ 0 w 14"/>
                  <a:gd name="T1" fmla="*/ 131 h 131"/>
                  <a:gd name="T2" fmla="*/ 14 w 14"/>
                  <a:gd name="T3" fmla="*/ 131 h 131"/>
                  <a:gd name="T4" fmla="*/ 14 w 14"/>
                  <a:gd name="T5" fmla="*/ 0 h 131"/>
                  <a:gd name="T6" fmla="*/ 0 w 14"/>
                  <a:gd name="T7" fmla="*/ 2 h 131"/>
                  <a:gd name="T8" fmla="*/ 0 w 14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1">
                    <a:moveTo>
                      <a:pt x="0" y="131"/>
                    </a:moveTo>
                    <a:lnTo>
                      <a:pt x="14" y="131"/>
                    </a:lnTo>
                    <a:lnTo>
                      <a:pt x="14" y="0"/>
                    </a:lnTo>
                    <a:lnTo>
                      <a:pt x="0" y="2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" name="Freeform 281">
                <a:extLst>
                  <a:ext uri="{FF2B5EF4-FFF2-40B4-BE49-F238E27FC236}">
                    <a16:creationId xmlns:a16="http://schemas.microsoft.com/office/drawing/2014/main" id="{62E386BE-4998-4039-BB73-D88063C3E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3105"/>
                <a:ext cx="38" cy="153"/>
              </a:xfrm>
              <a:custGeom>
                <a:avLst/>
                <a:gdLst>
                  <a:gd name="T0" fmla="*/ 38 w 38"/>
                  <a:gd name="T1" fmla="*/ 0 h 153"/>
                  <a:gd name="T2" fmla="*/ 0 w 38"/>
                  <a:gd name="T3" fmla="*/ 22 h 153"/>
                  <a:gd name="T4" fmla="*/ 0 w 38"/>
                  <a:gd name="T5" fmla="*/ 153 h 153"/>
                  <a:gd name="T6" fmla="*/ 38 w 38"/>
                  <a:gd name="T7" fmla="*/ 131 h 153"/>
                  <a:gd name="T8" fmla="*/ 38 w 38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3">
                    <a:moveTo>
                      <a:pt x="38" y="0"/>
                    </a:moveTo>
                    <a:lnTo>
                      <a:pt x="0" y="22"/>
                    </a:lnTo>
                    <a:lnTo>
                      <a:pt x="0" y="153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" name="Freeform 282">
                <a:extLst>
                  <a:ext uri="{FF2B5EF4-FFF2-40B4-BE49-F238E27FC236}">
                    <a16:creationId xmlns:a16="http://schemas.microsoft.com/office/drawing/2014/main" id="{06A2EF9E-7261-4525-BD50-FAF3C468A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3105"/>
                <a:ext cx="38" cy="153"/>
              </a:xfrm>
              <a:custGeom>
                <a:avLst/>
                <a:gdLst>
                  <a:gd name="T0" fmla="*/ 38 w 38"/>
                  <a:gd name="T1" fmla="*/ 0 h 153"/>
                  <a:gd name="T2" fmla="*/ 0 w 38"/>
                  <a:gd name="T3" fmla="*/ 22 h 153"/>
                  <a:gd name="T4" fmla="*/ 0 w 38"/>
                  <a:gd name="T5" fmla="*/ 153 h 153"/>
                  <a:gd name="T6" fmla="*/ 38 w 38"/>
                  <a:gd name="T7" fmla="*/ 131 h 153"/>
                  <a:gd name="T8" fmla="*/ 38 w 38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3">
                    <a:moveTo>
                      <a:pt x="38" y="0"/>
                    </a:moveTo>
                    <a:lnTo>
                      <a:pt x="0" y="22"/>
                    </a:lnTo>
                    <a:lnTo>
                      <a:pt x="0" y="153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" name="Freeform 283">
                <a:extLst>
                  <a:ext uri="{FF2B5EF4-FFF2-40B4-BE49-F238E27FC236}">
                    <a16:creationId xmlns:a16="http://schemas.microsoft.com/office/drawing/2014/main" id="{F4A37C2D-2851-46C4-8DC8-E18D5EDB7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6" y="3105"/>
                <a:ext cx="14" cy="131"/>
              </a:xfrm>
              <a:custGeom>
                <a:avLst/>
                <a:gdLst>
                  <a:gd name="T0" fmla="*/ 0 w 14"/>
                  <a:gd name="T1" fmla="*/ 131 h 131"/>
                  <a:gd name="T2" fmla="*/ 14 w 14"/>
                  <a:gd name="T3" fmla="*/ 129 h 131"/>
                  <a:gd name="T4" fmla="*/ 14 w 14"/>
                  <a:gd name="T5" fmla="*/ 0 h 131"/>
                  <a:gd name="T6" fmla="*/ 0 w 14"/>
                  <a:gd name="T7" fmla="*/ 0 h 131"/>
                  <a:gd name="T8" fmla="*/ 0 w 14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1">
                    <a:moveTo>
                      <a:pt x="0" y="131"/>
                    </a:moveTo>
                    <a:lnTo>
                      <a:pt x="14" y="129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" name="Freeform 284">
                <a:extLst>
                  <a:ext uri="{FF2B5EF4-FFF2-40B4-BE49-F238E27FC236}">
                    <a16:creationId xmlns:a16="http://schemas.microsoft.com/office/drawing/2014/main" id="{1A9889C9-E001-4C87-85A0-1CF400900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2" y="2866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0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" name="Freeform 285">
                <a:extLst>
                  <a:ext uri="{FF2B5EF4-FFF2-40B4-BE49-F238E27FC236}">
                    <a16:creationId xmlns:a16="http://schemas.microsoft.com/office/drawing/2014/main" id="{75418DC3-5AB4-42A6-92E7-D1E861AD5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2" y="2866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0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5" name="Freeform 286">
                <a:extLst>
                  <a:ext uri="{FF2B5EF4-FFF2-40B4-BE49-F238E27FC236}">
                    <a16:creationId xmlns:a16="http://schemas.microsoft.com/office/drawing/2014/main" id="{17021F96-3208-4FB0-A218-C4A080DD2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0" y="2866"/>
                <a:ext cx="12" cy="130"/>
              </a:xfrm>
              <a:custGeom>
                <a:avLst/>
                <a:gdLst>
                  <a:gd name="T0" fmla="*/ 0 w 12"/>
                  <a:gd name="T1" fmla="*/ 130 h 130"/>
                  <a:gd name="T2" fmla="*/ 12 w 12"/>
                  <a:gd name="T3" fmla="*/ 128 h 130"/>
                  <a:gd name="T4" fmla="*/ 12 w 12"/>
                  <a:gd name="T5" fmla="*/ 0 h 130"/>
                  <a:gd name="T6" fmla="*/ 0 w 12"/>
                  <a:gd name="T7" fmla="*/ 0 h 130"/>
                  <a:gd name="T8" fmla="*/ 0 w 12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0">
                    <a:moveTo>
                      <a:pt x="0" y="130"/>
                    </a:moveTo>
                    <a:lnTo>
                      <a:pt x="12" y="1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6" name="Freeform 287">
                <a:extLst>
                  <a:ext uri="{FF2B5EF4-FFF2-40B4-BE49-F238E27FC236}">
                    <a16:creationId xmlns:a16="http://schemas.microsoft.com/office/drawing/2014/main" id="{DAACC023-0074-4A16-B2BD-83A3A445B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2" y="3063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0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7" name="Freeform 288">
                <a:extLst>
                  <a:ext uri="{FF2B5EF4-FFF2-40B4-BE49-F238E27FC236}">
                    <a16:creationId xmlns:a16="http://schemas.microsoft.com/office/drawing/2014/main" id="{C5D0813C-DF5D-40BD-B28C-3D86E9328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2" y="3063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0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8" name="Rectangle 289">
                <a:extLst>
                  <a:ext uri="{FF2B5EF4-FFF2-40B4-BE49-F238E27FC236}">
                    <a16:creationId xmlns:a16="http://schemas.microsoft.com/office/drawing/2014/main" id="{F01A1D7A-9F11-4D4E-B3F4-522165CDA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0" y="3063"/>
                <a:ext cx="12" cy="130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9" name="Freeform 290">
                <a:extLst>
                  <a:ext uri="{FF2B5EF4-FFF2-40B4-BE49-F238E27FC236}">
                    <a16:creationId xmlns:a16="http://schemas.microsoft.com/office/drawing/2014/main" id="{4AA30B5E-AFF2-4385-BE4F-DCC1C4912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5" y="2823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0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0" name="Freeform 291">
                <a:extLst>
                  <a:ext uri="{FF2B5EF4-FFF2-40B4-BE49-F238E27FC236}">
                    <a16:creationId xmlns:a16="http://schemas.microsoft.com/office/drawing/2014/main" id="{8FA75E99-ECAB-4029-A867-FC4A5FD3EC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5" y="2823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0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1" name="Freeform 292">
                <a:extLst>
                  <a:ext uri="{FF2B5EF4-FFF2-40B4-BE49-F238E27FC236}">
                    <a16:creationId xmlns:a16="http://schemas.microsoft.com/office/drawing/2014/main" id="{01D4B1CF-836F-4955-9154-E02FDAA94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3" y="2823"/>
                <a:ext cx="12" cy="130"/>
              </a:xfrm>
              <a:custGeom>
                <a:avLst/>
                <a:gdLst>
                  <a:gd name="T0" fmla="*/ 0 w 12"/>
                  <a:gd name="T1" fmla="*/ 130 h 130"/>
                  <a:gd name="T2" fmla="*/ 12 w 12"/>
                  <a:gd name="T3" fmla="*/ 128 h 130"/>
                  <a:gd name="T4" fmla="*/ 12 w 12"/>
                  <a:gd name="T5" fmla="*/ 0 h 130"/>
                  <a:gd name="T6" fmla="*/ 0 w 12"/>
                  <a:gd name="T7" fmla="*/ 0 h 130"/>
                  <a:gd name="T8" fmla="*/ 0 w 12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0">
                    <a:moveTo>
                      <a:pt x="0" y="130"/>
                    </a:moveTo>
                    <a:lnTo>
                      <a:pt x="12" y="1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" name="Freeform 293">
                <a:extLst>
                  <a:ext uri="{FF2B5EF4-FFF2-40B4-BE49-F238E27FC236}">
                    <a16:creationId xmlns:a16="http://schemas.microsoft.com/office/drawing/2014/main" id="{891E311A-1D03-45E2-A2D2-78C23DEAF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5" y="3020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3" name="Freeform 294">
                <a:extLst>
                  <a:ext uri="{FF2B5EF4-FFF2-40B4-BE49-F238E27FC236}">
                    <a16:creationId xmlns:a16="http://schemas.microsoft.com/office/drawing/2014/main" id="{0565D4D4-07EB-4409-8BBE-8C1E9C5B10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5" y="3020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" name="Rectangle 295">
                <a:extLst>
                  <a:ext uri="{FF2B5EF4-FFF2-40B4-BE49-F238E27FC236}">
                    <a16:creationId xmlns:a16="http://schemas.microsoft.com/office/drawing/2014/main" id="{A5E4DE32-77E7-4275-9692-BE5C1C02F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3" y="3020"/>
                <a:ext cx="12" cy="131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5" name="Freeform 296">
                <a:extLst>
                  <a:ext uri="{FF2B5EF4-FFF2-40B4-BE49-F238E27FC236}">
                    <a16:creationId xmlns:a16="http://schemas.microsoft.com/office/drawing/2014/main" id="{9D3FFF06-BAC4-403F-8432-51E62BB68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9" y="2780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6" name="Freeform 297">
                <a:extLst>
                  <a:ext uri="{FF2B5EF4-FFF2-40B4-BE49-F238E27FC236}">
                    <a16:creationId xmlns:a16="http://schemas.microsoft.com/office/drawing/2014/main" id="{3D138779-BF90-4A94-BF6B-4708FF5986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9" y="2780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7" name="Rectangle 298">
                <a:extLst>
                  <a:ext uri="{FF2B5EF4-FFF2-40B4-BE49-F238E27FC236}">
                    <a16:creationId xmlns:a16="http://schemas.microsoft.com/office/drawing/2014/main" id="{0E915489-BD00-47C1-B479-E0F7B6FDA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7" y="2780"/>
                <a:ext cx="12" cy="131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8" name="Freeform 299">
                <a:extLst>
                  <a:ext uri="{FF2B5EF4-FFF2-40B4-BE49-F238E27FC236}">
                    <a16:creationId xmlns:a16="http://schemas.microsoft.com/office/drawing/2014/main" id="{F052E759-D143-4195-937B-E95BBAD90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9" y="2977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9" name="Freeform 300">
                <a:extLst>
                  <a:ext uri="{FF2B5EF4-FFF2-40B4-BE49-F238E27FC236}">
                    <a16:creationId xmlns:a16="http://schemas.microsoft.com/office/drawing/2014/main" id="{808F9761-3D4C-49F7-8016-46E1BC216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9" y="2977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0" name="Rectangle 301">
                <a:extLst>
                  <a:ext uri="{FF2B5EF4-FFF2-40B4-BE49-F238E27FC236}">
                    <a16:creationId xmlns:a16="http://schemas.microsoft.com/office/drawing/2014/main" id="{63E35FFC-045D-455B-8DAA-722C4C277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7" y="2977"/>
                <a:ext cx="12" cy="131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1" name="Freeform 302">
                <a:extLst>
                  <a:ext uri="{FF2B5EF4-FFF2-40B4-BE49-F238E27FC236}">
                    <a16:creationId xmlns:a16="http://schemas.microsoft.com/office/drawing/2014/main" id="{4C94740E-22A9-4253-BDB3-A367975AD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3" y="2737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2" name="Freeform 303">
                <a:extLst>
                  <a:ext uri="{FF2B5EF4-FFF2-40B4-BE49-F238E27FC236}">
                    <a16:creationId xmlns:a16="http://schemas.microsoft.com/office/drawing/2014/main" id="{4E86E0A2-FA4D-44E4-AA8C-3C519F9D1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3" y="2737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3" name="Rectangle 304">
                <a:extLst>
                  <a:ext uri="{FF2B5EF4-FFF2-40B4-BE49-F238E27FC236}">
                    <a16:creationId xmlns:a16="http://schemas.microsoft.com/office/drawing/2014/main" id="{83F32A63-E12E-4069-9F39-159C08FE3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" y="2737"/>
                <a:ext cx="12" cy="131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4" name="Freeform 305">
                <a:extLst>
                  <a:ext uri="{FF2B5EF4-FFF2-40B4-BE49-F238E27FC236}">
                    <a16:creationId xmlns:a16="http://schemas.microsoft.com/office/drawing/2014/main" id="{6999958B-BE04-4E0A-BA1C-973B4F24A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3" y="2934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5" name="Freeform 306">
                <a:extLst>
                  <a:ext uri="{FF2B5EF4-FFF2-40B4-BE49-F238E27FC236}">
                    <a16:creationId xmlns:a16="http://schemas.microsoft.com/office/drawing/2014/main" id="{263DA44B-9B4B-421D-8133-801984A5C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3" y="2934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6" name="Rectangle 307">
                <a:extLst>
                  <a:ext uri="{FF2B5EF4-FFF2-40B4-BE49-F238E27FC236}">
                    <a16:creationId xmlns:a16="http://schemas.microsoft.com/office/drawing/2014/main" id="{DC1C4644-43E4-465D-895F-4B09A1FB7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" y="2934"/>
                <a:ext cx="12" cy="131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7" name="Freeform 308">
                <a:extLst>
                  <a:ext uri="{FF2B5EF4-FFF2-40B4-BE49-F238E27FC236}">
                    <a16:creationId xmlns:a16="http://schemas.microsoft.com/office/drawing/2014/main" id="{0ED93908-AA63-4216-8F02-9B0F98AA9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6" y="2695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0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8" name="Freeform 309">
                <a:extLst>
                  <a:ext uri="{FF2B5EF4-FFF2-40B4-BE49-F238E27FC236}">
                    <a16:creationId xmlns:a16="http://schemas.microsoft.com/office/drawing/2014/main" id="{7FD90068-E215-4E1D-9B3E-A779D4D60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6" y="2695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0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9" name="Rectangle 310">
                <a:extLst>
                  <a:ext uri="{FF2B5EF4-FFF2-40B4-BE49-F238E27FC236}">
                    <a16:creationId xmlns:a16="http://schemas.microsoft.com/office/drawing/2014/main" id="{7902B6D7-A8E4-411B-8C7E-E92CE3C27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4" y="2695"/>
                <a:ext cx="12" cy="130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0" name="Freeform 311">
                <a:extLst>
                  <a:ext uri="{FF2B5EF4-FFF2-40B4-BE49-F238E27FC236}">
                    <a16:creationId xmlns:a16="http://schemas.microsoft.com/office/drawing/2014/main" id="{E1A8EA1D-DF00-4B55-986B-C4C5510456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6" y="2892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3 h 152"/>
                  <a:gd name="T4" fmla="*/ 0 w 38"/>
                  <a:gd name="T5" fmla="*/ 152 h 152"/>
                  <a:gd name="T6" fmla="*/ 38 w 38"/>
                  <a:gd name="T7" fmla="*/ 130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3"/>
                    </a:lnTo>
                    <a:lnTo>
                      <a:pt x="0" y="152"/>
                    </a:lnTo>
                    <a:lnTo>
                      <a:pt x="38" y="13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1" name="Freeform 312">
                <a:extLst>
                  <a:ext uri="{FF2B5EF4-FFF2-40B4-BE49-F238E27FC236}">
                    <a16:creationId xmlns:a16="http://schemas.microsoft.com/office/drawing/2014/main" id="{4AA79825-858B-42B3-ABFF-4EAF2213E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6" y="2892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3 h 152"/>
                  <a:gd name="T4" fmla="*/ 0 w 38"/>
                  <a:gd name="T5" fmla="*/ 152 h 152"/>
                  <a:gd name="T6" fmla="*/ 38 w 38"/>
                  <a:gd name="T7" fmla="*/ 130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3"/>
                    </a:lnTo>
                    <a:lnTo>
                      <a:pt x="0" y="152"/>
                    </a:lnTo>
                    <a:lnTo>
                      <a:pt x="38" y="13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2" name="Rectangle 313">
                <a:extLst>
                  <a:ext uri="{FF2B5EF4-FFF2-40B4-BE49-F238E27FC236}">
                    <a16:creationId xmlns:a16="http://schemas.microsoft.com/office/drawing/2014/main" id="{01713D96-B355-43AE-A67C-05F70E6CB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4" y="2892"/>
                <a:ext cx="12" cy="130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3" name="Freeform 314">
                <a:extLst>
                  <a:ext uri="{FF2B5EF4-FFF2-40B4-BE49-F238E27FC236}">
                    <a16:creationId xmlns:a16="http://schemas.microsoft.com/office/drawing/2014/main" id="{17108A2B-7ECB-4560-BE65-69191C89F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" y="2578"/>
                <a:ext cx="128" cy="93"/>
              </a:xfrm>
              <a:custGeom>
                <a:avLst/>
                <a:gdLst>
                  <a:gd name="T0" fmla="*/ 128 w 128"/>
                  <a:gd name="T1" fmla="*/ 76 h 93"/>
                  <a:gd name="T2" fmla="*/ 0 w 128"/>
                  <a:gd name="T3" fmla="*/ 0 h 93"/>
                  <a:gd name="T4" fmla="*/ 0 w 128"/>
                  <a:gd name="T5" fmla="*/ 17 h 93"/>
                  <a:gd name="T6" fmla="*/ 128 w 128"/>
                  <a:gd name="T7" fmla="*/ 93 h 93"/>
                  <a:gd name="T8" fmla="*/ 128 w 128"/>
                  <a:gd name="T9" fmla="*/ 76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93">
                    <a:moveTo>
                      <a:pt x="128" y="76"/>
                    </a:moveTo>
                    <a:lnTo>
                      <a:pt x="0" y="0"/>
                    </a:lnTo>
                    <a:lnTo>
                      <a:pt x="0" y="17"/>
                    </a:lnTo>
                    <a:lnTo>
                      <a:pt x="128" y="93"/>
                    </a:lnTo>
                    <a:lnTo>
                      <a:pt x="128" y="76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4" name="Freeform 315">
                <a:extLst>
                  <a:ext uri="{FF2B5EF4-FFF2-40B4-BE49-F238E27FC236}">
                    <a16:creationId xmlns:a16="http://schemas.microsoft.com/office/drawing/2014/main" id="{68BFB6BE-6429-4DB3-8442-D72A1CEBE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" y="2504"/>
                <a:ext cx="263" cy="150"/>
              </a:xfrm>
              <a:custGeom>
                <a:avLst/>
                <a:gdLst>
                  <a:gd name="T0" fmla="*/ 0 w 263"/>
                  <a:gd name="T1" fmla="*/ 74 h 150"/>
                  <a:gd name="T2" fmla="*/ 128 w 263"/>
                  <a:gd name="T3" fmla="*/ 0 h 150"/>
                  <a:gd name="T4" fmla="*/ 263 w 263"/>
                  <a:gd name="T5" fmla="*/ 76 h 150"/>
                  <a:gd name="T6" fmla="*/ 128 w 263"/>
                  <a:gd name="T7" fmla="*/ 150 h 150"/>
                  <a:gd name="T8" fmla="*/ 0 w 263"/>
                  <a:gd name="T9" fmla="*/ 74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150">
                    <a:moveTo>
                      <a:pt x="0" y="74"/>
                    </a:moveTo>
                    <a:lnTo>
                      <a:pt x="128" y="0"/>
                    </a:lnTo>
                    <a:lnTo>
                      <a:pt x="263" y="76"/>
                    </a:lnTo>
                    <a:lnTo>
                      <a:pt x="128" y="15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5" name="Freeform 316">
                <a:extLst>
                  <a:ext uri="{FF2B5EF4-FFF2-40B4-BE49-F238E27FC236}">
                    <a16:creationId xmlns:a16="http://schemas.microsoft.com/office/drawing/2014/main" id="{C1553247-7757-48D6-B876-078E5950A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4" y="2580"/>
                <a:ext cx="135" cy="91"/>
              </a:xfrm>
              <a:custGeom>
                <a:avLst/>
                <a:gdLst>
                  <a:gd name="T0" fmla="*/ 0 w 135"/>
                  <a:gd name="T1" fmla="*/ 74 h 91"/>
                  <a:gd name="T2" fmla="*/ 135 w 135"/>
                  <a:gd name="T3" fmla="*/ 0 h 91"/>
                  <a:gd name="T4" fmla="*/ 135 w 135"/>
                  <a:gd name="T5" fmla="*/ 15 h 91"/>
                  <a:gd name="T6" fmla="*/ 0 w 135"/>
                  <a:gd name="T7" fmla="*/ 91 h 91"/>
                  <a:gd name="T8" fmla="*/ 0 w 135"/>
                  <a:gd name="T9" fmla="*/ 7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91">
                    <a:moveTo>
                      <a:pt x="0" y="74"/>
                    </a:moveTo>
                    <a:lnTo>
                      <a:pt x="135" y="0"/>
                    </a:lnTo>
                    <a:lnTo>
                      <a:pt x="135" y="15"/>
                    </a:lnTo>
                    <a:lnTo>
                      <a:pt x="0" y="91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6" name="Freeform 317">
                <a:extLst>
                  <a:ext uri="{FF2B5EF4-FFF2-40B4-BE49-F238E27FC236}">
                    <a16:creationId xmlns:a16="http://schemas.microsoft.com/office/drawing/2014/main" id="{113ADB6F-5362-4BB1-9F01-25BC76D3B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6" y="2683"/>
                <a:ext cx="128" cy="92"/>
              </a:xfrm>
              <a:custGeom>
                <a:avLst/>
                <a:gdLst>
                  <a:gd name="T0" fmla="*/ 128 w 128"/>
                  <a:gd name="T1" fmla="*/ 76 h 92"/>
                  <a:gd name="T2" fmla="*/ 0 w 128"/>
                  <a:gd name="T3" fmla="*/ 0 h 92"/>
                  <a:gd name="T4" fmla="*/ 0 w 128"/>
                  <a:gd name="T5" fmla="*/ 19 h 92"/>
                  <a:gd name="T6" fmla="*/ 128 w 128"/>
                  <a:gd name="T7" fmla="*/ 92 h 92"/>
                  <a:gd name="T8" fmla="*/ 128 w 128"/>
                  <a:gd name="T9" fmla="*/ 7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92">
                    <a:moveTo>
                      <a:pt x="128" y="76"/>
                    </a:moveTo>
                    <a:lnTo>
                      <a:pt x="0" y="0"/>
                    </a:lnTo>
                    <a:lnTo>
                      <a:pt x="0" y="19"/>
                    </a:lnTo>
                    <a:lnTo>
                      <a:pt x="128" y="92"/>
                    </a:lnTo>
                    <a:lnTo>
                      <a:pt x="128" y="76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7" name="Freeform 318">
                <a:extLst>
                  <a:ext uri="{FF2B5EF4-FFF2-40B4-BE49-F238E27FC236}">
                    <a16:creationId xmlns:a16="http://schemas.microsoft.com/office/drawing/2014/main" id="{7CDFB599-BEDF-4233-B929-F160B05ED6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6" y="2609"/>
                <a:ext cx="263" cy="150"/>
              </a:xfrm>
              <a:custGeom>
                <a:avLst/>
                <a:gdLst>
                  <a:gd name="T0" fmla="*/ 0 w 263"/>
                  <a:gd name="T1" fmla="*/ 74 h 150"/>
                  <a:gd name="T2" fmla="*/ 128 w 263"/>
                  <a:gd name="T3" fmla="*/ 0 h 150"/>
                  <a:gd name="T4" fmla="*/ 263 w 263"/>
                  <a:gd name="T5" fmla="*/ 78 h 150"/>
                  <a:gd name="T6" fmla="*/ 128 w 263"/>
                  <a:gd name="T7" fmla="*/ 150 h 150"/>
                  <a:gd name="T8" fmla="*/ 0 w 263"/>
                  <a:gd name="T9" fmla="*/ 74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150">
                    <a:moveTo>
                      <a:pt x="0" y="74"/>
                    </a:moveTo>
                    <a:lnTo>
                      <a:pt x="128" y="0"/>
                    </a:lnTo>
                    <a:lnTo>
                      <a:pt x="263" y="78"/>
                    </a:lnTo>
                    <a:lnTo>
                      <a:pt x="128" y="15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8" name="Freeform 319">
                <a:extLst>
                  <a:ext uri="{FF2B5EF4-FFF2-40B4-BE49-F238E27FC236}">
                    <a16:creationId xmlns:a16="http://schemas.microsoft.com/office/drawing/2014/main" id="{62FBC0F3-58E2-4153-9391-9123A99EE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4" y="2687"/>
                <a:ext cx="135" cy="88"/>
              </a:xfrm>
              <a:custGeom>
                <a:avLst/>
                <a:gdLst>
                  <a:gd name="T0" fmla="*/ 0 w 135"/>
                  <a:gd name="T1" fmla="*/ 72 h 88"/>
                  <a:gd name="T2" fmla="*/ 135 w 135"/>
                  <a:gd name="T3" fmla="*/ 0 h 88"/>
                  <a:gd name="T4" fmla="*/ 135 w 135"/>
                  <a:gd name="T5" fmla="*/ 12 h 88"/>
                  <a:gd name="T6" fmla="*/ 0 w 135"/>
                  <a:gd name="T7" fmla="*/ 88 h 88"/>
                  <a:gd name="T8" fmla="*/ 0 w 135"/>
                  <a:gd name="T9" fmla="*/ 7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88">
                    <a:moveTo>
                      <a:pt x="0" y="72"/>
                    </a:moveTo>
                    <a:lnTo>
                      <a:pt x="135" y="0"/>
                    </a:lnTo>
                    <a:lnTo>
                      <a:pt x="135" y="12"/>
                    </a:lnTo>
                    <a:lnTo>
                      <a:pt x="0" y="88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9" name="Freeform 320">
                <a:extLst>
                  <a:ext uri="{FF2B5EF4-FFF2-40B4-BE49-F238E27FC236}">
                    <a16:creationId xmlns:a16="http://schemas.microsoft.com/office/drawing/2014/main" id="{B61CFA61-CED3-468F-833F-DF83A0B6A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3" y="2792"/>
                <a:ext cx="129" cy="93"/>
              </a:xfrm>
              <a:custGeom>
                <a:avLst/>
                <a:gdLst>
                  <a:gd name="T0" fmla="*/ 129 w 129"/>
                  <a:gd name="T1" fmla="*/ 76 h 93"/>
                  <a:gd name="T2" fmla="*/ 0 w 129"/>
                  <a:gd name="T3" fmla="*/ 0 h 93"/>
                  <a:gd name="T4" fmla="*/ 0 w 129"/>
                  <a:gd name="T5" fmla="*/ 19 h 93"/>
                  <a:gd name="T6" fmla="*/ 129 w 129"/>
                  <a:gd name="T7" fmla="*/ 93 h 93"/>
                  <a:gd name="T8" fmla="*/ 129 w 129"/>
                  <a:gd name="T9" fmla="*/ 76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93">
                    <a:moveTo>
                      <a:pt x="129" y="76"/>
                    </a:moveTo>
                    <a:lnTo>
                      <a:pt x="0" y="0"/>
                    </a:lnTo>
                    <a:lnTo>
                      <a:pt x="0" y="19"/>
                    </a:lnTo>
                    <a:lnTo>
                      <a:pt x="129" y="93"/>
                    </a:lnTo>
                    <a:lnTo>
                      <a:pt x="129" y="76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0" name="Freeform 321">
                <a:extLst>
                  <a:ext uri="{FF2B5EF4-FFF2-40B4-BE49-F238E27FC236}">
                    <a16:creationId xmlns:a16="http://schemas.microsoft.com/office/drawing/2014/main" id="{6BDB5F36-D4CF-4E70-B58A-B97F61C40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3" y="2718"/>
                <a:ext cx="264" cy="150"/>
              </a:xfrm>
              <a:custGeom>
                <a:avLst/>
                <a:gdLst>
                  <a:gd name="T0" fmla="*/ 0 w 264"/>
                  <a:gd name="T1" fmla="*/ 74 h 150"/>
                  <a:gd name="T2" fmla="*/ 129 w 264"/>
                  <a:gd name="T3" fmla="*/ 0 h 150"/>
                  <a:gd name="T4" fmla="*/ 264 w 264"/>
                  <a:gd name="T5" fmla="*/ 79 h 150"/>
                  <a:gd name="T6" fmla="*/ 129 w 264"/>
                  <a:gd name="T7" fmla="*/ 150 h 150"/>
                  <a:gd name="T8" fmla="*/ 0 w 264"/>
                  <a:gd name="T9" fmla="*/ 74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50">
                    <a:moveTo>
                      <a:pt x="0" y="74"/>
                    </a:moveTo>
                    <a:lnTo>
                      <a:pt x="129" y="0"/>
                    </a:lnTo>
                    <a:lnTo>
                      <a:pt x="264" y="79"/>
                    </a:lnTo>
                    <a:lnTo>
                      <a:pt x="129" y="15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1" name="Freeform 322">
                <a:extLst>
                  <a:ext uri="{FF2B5EF4-FFF2-40B4-BE49-F238E27FC236}">
                    <a16:creationId xmlns:a16="http://schemas.microsoft.com/office/drawing/2014/main" id="{71204923-0C18-4028-9461-EBF36CA81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" y="2797"/>
                <a:ext cx="135" cy="88"/>
              </a:xfrm>
              <a:custGeom>
                <a:avLst/>
                <a:gdLst>
                  <a:gd name="T0" fmla="*/ 0 w 135"/>
                  <a:gd name="T1" fmla="*/ 71 h 88"/>
                  <a:gd name="T2" fmla="*/ 135 w 135"/>
                  <a:gd name="T3" fmla="*/ 0 h 88"/>
                  <a:gd name="T4" fmla="*/ 135 w 135"/>
                  <a:gd name="T5" fmla="*/ 12 h 88"/>
                  <a:gd name="T6" fmla="*/ 0 w 135"/>
                  <a:gd name="T7" fmla="*/ 88 h 88"/>
                  <a:gd name="T8" fmla="*/ 0 w 135"/>
                  <a:gd name="T9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88">
                    <a:moveTo>
                      <a:pt x="0" y="71"/>
                    </a:moveTo>
                    <a:lnTo>
                      <a:pt x="135" y="0"/>
                    </a:lnTo>
                    <a:lnTo>
                      <a:pt x="135" y="12"/>
                    </a:lnTo>
                    <a:lnTo>
                      <a:pt x="0" y="88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2" name="Freeform 323">
                <a:extLst>
                  <a:ext uri="{FF2B5EF4-FFF2-40B4-BE49-F238E27FC236}">
                    <a16:creationId xmlns:a16="http://schemas.microsoft.com/office/drawing/2014/main" id="{F5B20269-BF9A-46F1-A6FD-10C31A53F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2" y="2229"/>
                <a:ext cx="249" cy="442"/>
              </a:xfrm>
              <a:custGeom>
                <a:avLst/>
                <a:gdLst>
                  <a:gd name="T0" fmla="*/ 88 w 105"/>
                  <a:gd name="T1" fmla="*/ 0 h 186"/>
                  <a:gd name="T2" fmla="*/ 17 w 105"/>
                  <a:gd name="T3" fmla="*/ 0 h 186"/>
                  <a:gd name="T4" fmla="*/ 0 w 105"/>
                  <a:gd name="T5" fmla="*/ 16 h 186"/>
                  <a:gd name="T6" fmla="*/ 0 w 105"/>
                  <a:gd name="T7" fmla="*/ 87 h 186"/>
                  <a:gd name="T8" fmla="*/ 17 w 105"/>
                  <a:gd name="T9" fmla="*/ 104 h 186"/>
                  <a:gd name="T10" fmla="*/ 46 w 105"/>
                  <a:gd name="T11" fmla="*/ 104 h 186"/>
                  <a:gd name="T12" fmla="*/ 50 w 105"/>
                  <a:gd name="T13" fmla="*/ 110 h 186"/>
                  <a:gd name="T14" fmla="*/ 50 w 105"/>
                  <a:gd name="T15" fmla="*/ 184 h 186"/>
                  <a:gd name="T16" fmla="*/ 52 w 105"/>
                  <a:gd name="T17" fmla="*/ 186 h 186"/>
                  <a:gd name="T18" fmla="*/ 54 w 105"/>
                  <a:gd name="T19" fmla="*/ 184 h 186"/>
                  <a:gd name="T20" fmla="*/ 54 w 105"/>
                  <a:gd name="T21" fmla="*/ 110 h 186"/>
                  <a:gd name="T22" fmla="*/ 59 w 105"/>
                  <a:gd name="T23" fmla="*/ 104 h 186"/>
                  <a:gd name="T24" fmla="*/ 88 w 105"/>
                  <a:gd name="T25" fmla="*/ 104 h 186"/>
                  <a:gd name="T26" fmla="*/ 105 w 105"/>
                  <a:gd name="T27" fmla="*/ 87 h 186"/>
                  <a:gd name="T28" fmla="*/ 105 w 105"/>
                  <a:gd name="T29" fmla="*/ 16 h 186"/>
                  <a:gd name="T30" fmla="*/ 88 w 105"/>
                  <a:gd name="T31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5" h="186">
                    <a:moveTo>
                      <a:pt x="88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6"/>
                      <a:pt x="8" y="104"/>
                      <a:pt x="17" y="104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50" y="185"/>
                      <a:pt x="51" y="186"/>
                      <a:pt x="52" y="186"/>
                    </a:cubicBezTo>
                    <a:cubicBezTo>
                      <a:pt x="54" y="186"/>
                      <a:pt x="54" y="185"/>
                      <a:pt x="54" y="184"/>
                    </a:cubicBezTo>
                    <a:cubicBezTo>
                      <a:pt x="54" y="110"/>
                      <a:pt x="54" y="110"/>
                      <a:pt x="54" y="110"/>
                    </a:cubicBezTo>
                    <a:cubicBezTo>
                      <a:pt x="59" y="104"/>
                      <a:pt x="59" y="104"/>
                      <a:pt x="59" y="104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97" y="104"/>
                      <a:pt x="105" y="96"/>
                      <a:pt x="105" y="87"/>
                    </a:cubicBezTo>
                    <a:cubicBezTo>
                      <a:pt x="105" y="16"/>
                      <a:pt x="105" y="16"/>
                      <a:pt x="105" y="16"/>
                    </a:cubicBezTo>
                    <a:cubicBezTo>
                      <a:pt x="105" y="7"/>
                      <a:pt x="97" y="0"/>
                      <a:pt x="88" y="0"/>
                    </a:cubicBezTo>
                    <a:close/>
                  </a:path>
                </a:pathLst>
              </a:custGeom>
              <a:solidFill>
                <a:srgbClr val="263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3" name="Freeform 324">
                <a:extLst>
                  <a:ext uri="{FF2B5EF4-FFF2-40B4-BE49-F238E27FC236}">
                    <a16:creationId xmlns:a16="http://schemas.microsoft.com/office/drawing/2014/main" id="{65079345-A369-444E-8D74-EB205DB712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05" y="2286"/>
                <a:ext cx="159" cy="140"/>
              </a:xfrm>
              <a:custGeom>
                <a:avLst/>
                <a:gdLst>
                  <a:gd name="T0" fmla="*/ 22 w 67"/>
                  <a:gd name="T1" fmla="*/ 40 h 59"/>
                  <a:gd name="T2" fmla="*/ 22 w 67"/>
                  <a:gd name="T3" fmla="*/ 39 h 59"/>
                  <a:gd name="T4" fmla="*/ 22 w 67"/>
                  <a:gd name="T5" fmla="*/ 40 h 59"/>
                  <a:gd name="T6" fmla="*/ 57 w 67"/>
                  <a:gd name="T7" fmla="*/ 40 h 59"/>
                  <a:gd name="T8" fmla="*/ 59 w 67"/>
                  <a:gd name="T9" fmla="*/ 38 h 59"/>
                  <a:gd name="T10" fmla="*/ 67 w 67"/>
                  <a:gd name="T11" fmla="*/ 11 h 59"/>
                  <a:gd name="T12" fmla="*/ 66 w 67"/>
                  <a:gd name="T13" fmla="*/ 9 h 59"/>
                  <a:gd name="T14" fmla="*/ 64 w 67"/>
                  <a:gd name="T15" fmla="*/ 8 h 59"/>
                  <a:gd name="T16" fmla="*/ 18 w 67"/>
                  <a:gd name="T17" fmla="*/ 8 h 59"/>
                  <a:gd name="T18" fmla="*/ 17 w 67"/>
                  <a:gd name="T19" fmla="*/ 2 h 59"/>
                  <a:gd name="T20" fmla="*/ 14 w 67"/>
                  <a:gd name="T21" fmla="*/ 0 h 59"/>
                  <a:gd name="T22" fmla="*/ 3 w 67"/>
                  <a:gd name="T23" fmla="*/ 0 h 59"/>
                  <a:gd name="T24" fmla="*/ 0 w 67"/>
                  <a:gd name="T25" fmla="*/ 3 h 59"/>
                  <a:gd name="T26" fmla="*/ 3 w 67"/>
                  <a:gd name="T27" fmla="*/ 6 h 59"/>
                  <a:gd name="T28" fmla="*/ 12 w 67"/>
                  <a:gd name="T29" fmla="*/ 6 h 59"/>
                  <a:gd name="T30" fmla="*/ 19 w 67"/>
                  <a:gd name="T31" fmla="*/ 36 h 59"/>
                  <a:gd name="T32" fmla="*/ 15 w 67"/>
                  <a:gd name="T33" fmla="*/ 41 h 59"/>
                  <a:gd name="T34" fmla="*/ 22 w 67"/>
                  <a:gd name="T35" fmla="*/ 48 h 59"/>
                  <a:gd name="T36" fmla="*/ 19 w 67"/>
                  <a:gd name="T37" fmla="*/ 53 h 59"/>
                  <a:gd name="T38" fmla="*/ 26 w 67"/>
                  <a:gd name="T39" fmla="*/ 59 h 59"/>
                  <a:gd name="T40" fmla="*/ 32 w 67"/>
                  <a:gd name="T41" fmla="*/ 53 h 59"/>
                  <a:gd name="T42" fmla="*/ 30 w 67"/>
                  <a:gd name="T43" fmla="*/ 48 h 59"/>
                  <a:gd name="T44" fmla="*/ 49 w 67"/>
                  <a:gd name="T45" fmla="*/ 48 h 59"/>
                  <a:gd name="T46" fmla="*/ 46 w 67"/>
                  <a:gd name="T47" fmla="*/ 53 h 59"/>
                  <a:gd name="T48" fmla="*/ 53 w 67"/>
                  <a:gd name="T49" fmla="*/ 59 h 59"/>
                  <a:gd name="T50" fmla="*/ 59 w 67"/>
                  <a:gd name="T51" fmla="*/ 53 h 59"/>
                  <a:gd name="T52" fmla="*/ 57 w 67"/>
                  <a:gd name="T53" fmla="*/ 48 h 59"/>
                  <a:gd name="T54" fmla="*/ 59 w 67"/>
                  <a:gd name="T55" fmla="*/ 45 h 59"/>
                  <a:gd name="T56" fmla="*/ 57 w 67"/>
                  <a:gd name="T57" fmla="*/ 43 h 59"/>
                  <a:gd name="T58" fmla="*/ 22 w 67"/>
                  <a:gd name="T59" fmla="*/ 43 h 59"/>
                  <a:gd name="T60" fmla="*/ 21 w 67"/>
                  <a:gd name="T61" fmla="*/ 41 h 59"/>
                  <a:gd name="T62" fmla="*/ 22 w 67"/>
                  <a:gd name="T63" fmla="*/ 40 h 59"/>
                  <a:gd name="T64" fmla="*/ 53 w 67"/>
                  <a:gd name="T65" fmla="*/ 54 h 59"/>
                  <a:gd name="T66" fmla="*/ 52 w 67"/>
                  <a:gd name="T67" fmla="*/ 53 h 59"/>
                  <a:gd name="T68" fmla="*/ 53 w 67"/>
                  <a:gd name="T69" fmla="*/ 52 h 59"/>
                  <a:gd name="T70" fmla="*/ 54 w 67"/>
                  <a:gd name="T71" fmla="*/ 53 h 59"/>
                  <a:gd name="T72" fmla="*/ 53 w 67"/>
                  <a:gd name="T73" fmla="*/ 54 h 59"/>
                  <a:gd name="T74" fmla="*/ 26 w 67"/>
                  <a:gd name="T75" fmla="*/ 52 h 59"/>
                  <a:gd name="T76" fmla="*/ 27 w 67"/>
                  <a:gd name="T77" fmla="*/ 53 h 59"/>
                  <a:gd name="T78" fmla="*/ 26 w 67"/>
                  <a:gd name="T79" fmla="*/ 54 h 59"/>
                  <a:gd name="T80" fmla="*/ 25 w 67"/>
                  <a:gd name="T81" fmla="*/ 53 h 59"/>
                  <a:gd name="T82" fmla="*/ 26 w 67"/>
                  <a:gd name="T83" fmla="*/ 52 h 59"/>
                  <a:gd name="T84" fmla="*/ 19 w 67"/>
                  <a:gd name="T85" fmla="*/ 13 h 59"/>
                  <a:gd name="T86" fmla="*/ 61 w 67"/>
                  <a:gd name="T87" fmla="*/ 13 h 59"/>
                  <a:gd name="T88" fmla="*/ 55 w 67"/>
                  <a:gd name="T89" fmla="*/ 35 h 59"/>
                  <a:gd name="T90" fmla="*/ 24 w 67"/>
                  <a:gd name="T91" fmla="*/ 35 h 59"/>
                  <a:gd name="T92" fmla="*/ 19 w 67"/>
                  <a:gd name="T93" fmla="*/ 1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59">
                    <a:moveTo>
                      <a:pt x="22" y="40"/>
                    </a:move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58" y="40"/>
                      <a:pt x="59" y="39"/>
                      <a:pt x="59" y="38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11"/>
                      <a:pt x="67" y="10"/>
                      <a:pt x="66" y="9"/>
                    </a:cubicBezTo>
                    <a:cubicBezTo>
                      <a:pt x="66" y="8"/>
                      <a:pt x="65" y="8"/>
                      <a:pt x="64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6" y="0"/>
                      <a:pt x="1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7" y="37"/>
                      <a:pt x="15" y="39"/>
                      <a:pt x="15" y="41"/>
                    </a:cubicBezTo>
                    <a:cubicBezTo>
                      <a:pt x="15" y="45"/>
                      <a:pt x="18" y="48"/>
                      <a:pt x="22" y="48"/>
                    </a:cubicBezTo>
                    <a:cubicBezTo>
                      <a:pt x="20" y="49"/>
                      <a:pt x="19" y="51"/>
                      <a:pt x="19" y="53"/>
                    </a:cubicBezTo>
                    <a:cubicBezTo>
                      <a:pt x="19" y="56"/>
                      <a:pt x="22" y="59"/>
                      <a:pt x="26" y="59"/>
                    </a:cubicBezTo>
                    <a:cubicBezTo>
                      <a:pt x="29" y="59"/>
                      <a:pt x="32" y="56"/>
                      <a:pt x="32" y="53"/>
                    </a:cubicBezTo>
                    <a:cubicBezTo>
                      <a:pt x="32" y="51"/>
                      <a:pt x="31" y="49"/>
                      <a:pt x="3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7" y="49"/>
                      <a:pt x="46" y="51"/>
                      <a:pt x="46" y="53"/>
                    </a:cubicBezTo>
                    <a:cubicBezTo>
                      <a:pt x="46" y="56"/>
                      <a:pt x="49" y="59"/>
                      <a:pt x="53" y="59"/>
                    </a:cubicBezTo>
                    <a:cubicBezTo>
                      <a:pt x="56" y="59"/>
                      <a:pt x="59" y="56"/>
                      <a:pt x="59" y="53"/>
                    </a:cubicBezTo>
                    <a:cubicBezTo>
                      <a:pt x="59" y="51"/>
                      <a:pt x="58" y="49"/>
                      <a:pt x="57" y="48"/>
                    </a:cubicBezTo>
                    <a:cubicBezTo>
                      <a:pt x="58" y="48"/>
                      <a:pt x="59" y="47"/>
                      <a:pt x="59" y="45"/>
                    </a:cubicBezTo>
                    <a:cubicBezTo>
                      <a:pt x="59" y="44"/>
                      <a:pt x="58" y="43"/>
                      <a:pt x="57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1" y="43"/>
                      <a:pt x="21" y="42"/>
                      <a:pt x="21" y="41"/>
                    </a:cubicBezTo>
                    <a:cubicBezTo>
                      <a:pt x="21" y="41"/>
                      <a:pt x="21" y="40"/>
                      <a:pt x="22" y="40"/>
                    </a:cubicBezTo>
                    <a:close/>
                    <a:moveTo>
                      <a:pt x="53" y="54"/>
                    </a:moveTo>
                    <a:cubicBezTo>
                      <a:pt x="52" y="54"/>
                      <a:pt x="52" y="53"/>
                      <a:pt x="52" y="53"/>
                    </a:cubicBezTo>
                    <a:cubicBezTo>
                      <a:pt x="52" y="52"/>
                      <a:pt x="52" y="52"/>
                      <a:pt x="53" y="52"/>
                    </a:cubicBezTo>
                    <a:cubicBezTo>
                      <a:pt x="53" y="52"/>
                      <a:pt x="54" y="52"/>
                      <a:pt x="54" y="53"/>
                    </a:cubicBezTo>
                    <a:cubicBezTo>
                      <a:pt x="54" y="53"/>
                      <a:pt x="53" y="54"/>
                      <a:pt x="53" y="54"/>
                    </a:cubicBezTo>
                    <a:close/>
                    <a:moveTo>
                      <a:pt x="26" y="52"/>
                    </a:moveTo>
                    <a:cubicBezTo>
                      <a:pt x="26" y="52"/>
                      <a:pt x="27" y="52"/>
                      <a:pt x="27" y="53"/>
                    </a:cubicBezTo>
                    <a:cubicBezTo>
                      <a:pt x="27" y="53"/>
                      <a:pt x="26" y="54"/>
                      <a:pt x="26" y="54"/>
                    </a:cubicBezTo>
                    <a:cubicBezTo>
                      <a:pt x="25" y="54"/>
                      <a:pt x="25" y="53"/>
                      <a:pt x="25" y="53"/>
                    </a:cubicBezTo>
                    <a:cubicBezTo>
                      <a:pt x="25" y="52"/>
                      <a:pt x="25" y="52"/>
                      <a:pt x="26" y="52"/>
                    </a:cubicBezTo>
                    <a:close/>
                    <a:moveTo>
                      <a:pt x="19" y="13"/>
                    </a:moveTo>
                    <a:cubicBezTo>
                      <a:pt x="61" y="13"/>
                      <a:pt x="61" y="13"/>
                      <a:pt x="61" y="13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24" y="35"/>
                      <a:pt x="24" y="35"/>
                      <a:pt x="24" y="35"/>
                    </a:cubicBez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Freeform 325">
                <a:extLst>
                  <a:ext uri="{FF2B5EF4-FFF2-40B4-BE49-F238E27FC236}">
                    <a16:creationId xmlns:a16="http://schemas.microsoft.com/office/drawing/2014/main" id="{4B92FE6E-65FD-4FA5-ABCD-EB72C0E05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0" y="2671"/>
                <a:ext cx="560" cy="309"/>
              </a:xfrm>
              <a:custGeom>
                <a:avLst/>
                <a:gdLst>
                  <a:gd name="T0" fmla="*/ 0 w 560"/>
                  <a:gd name="T1" fmla="*/ 244 h 309"/>
                  <a:gd name="T2" fmla="*/ 446 w 560"/>
                  <a:gd name="T3" fmla="*/ 0 h 309"/>
                  <a:gd name="T4" fmla="*/ 560 w 560"/>
                  <a:gd name="T5" fmla="*/ 59 h 309"/>
                  <a:gd name="T6" fmla="*/ 116 w 560"/>
                  <a:gd name="T7" fmla="*/ 309 h 309"/>
                  <a:gd name="T8" fmla="*/ 0 w 560"/>
                  <a:gd name="T9" fmla="*/ 24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0" h="309">
                    <a:moveTo>
                      <a:pt x="0" y="244"/>
                    </a:moveTo>
                    <a:lnTo>
                      <a:pt x="446" y="0"/>
                    </a:lnTo>
                    <a:lnTo>
                      <a:pt x="560" y="59"/>
                    </a:lnTo>
                    <a:lnTo>
                      <a:pt x="116" y="309"/>
                    </a:lnTo>
                    <a:lnTo>
                      <a:pt x="0" y="244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" name="Rectangle 326">
                <a:extLst>
                  <a:ext uri="{FF2B5EF4-FFF2-40B4-BE49-F238E27FC236}">
                    <a16:creationId xmlns:a16="http://schemas.microsoft.com/office/drawing/2014/main" id="{5ED88277-AACF-4D12-84EC-E5923FCEA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1" y="2711"/>
                <a:ext cx="7" cy="50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" name="Oval 327">
                <a:extLst>
                  <a:ext uri="{FF2B5EF4-FFF2-40B4-BE49-F238E27FC236}">
                    <a16:creationId xmlns:a16="http://schemas.microsoft.com/office/drawing/2014/main" id="{04EF8C0B-9094-44C5-99CB-2D80759E5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5" y="2640"/>
                <a:ext cx="78" cy="78"/>
              </a:xfrm>
              <a:prstGeom prst="ellipse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" name="Rectangle 328">
                <a:extLst>
                  <a:ext uri="{FF2B5EF4-FFF2-40B4-BE49-F238E27FC236}">
                    <a16:creationId xmlns:a16="http://schemas.microsoft.com/office/drawing/2014/main" id="{C05E65B1-04F8-45AF-B72E-F58DFEAE6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0" y="2756"/>
                <a:ext cx="8" cy="50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" name="Oval 329">
                <a:extLst>
                  <a:ext uri="{FF2B5EF4-FFF2-40B4-BE49-F238E27FC236}">
                    <a16:creationId xmlns:a16="http://schemas.microsoft.com/office/drawing/2014/main" id="{5F57A055-3D5E-471D-B209-AED2709B5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5" y="2685"/>
                <a:ext cx="78" cy="78"/>
              </a:xfrm>
              <a:prstGeom prst="ellipse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Rectangle 330">
                <a:extLst>
                  <a:ext uri="{FF2B5EF4-FFF2-40B4-BE49-F238E27FC236}">
                    <a16:creationId xmlns:a16="http://schemas.microsoft.com/office/drawing/2014/main" id="{7F41CB19-EC65-409A-BA48-525A7A15B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0" y="2811"/>
                <a:ext cx="10" cy="47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Oval 331">
                <a:extLst>
                  <a:ext uri="{FF2B5EF4-FFF2-40B4-BE49-F238E27FC236}">
                    <a16:creationId xmlns:a16="http://schemas.microsoft.com/office/drawing/2014/main" id="{F93FEE76-9D49-44B9-BDAC-F53FEA940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5" y="2740"/>
                <a:ext cx="78" cy="78"/>
              </a:xfrm>
              <a:prstGeom prst="ellipse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Rectangle 332">
                <a:extLst>
                  <a:ext uri="{FF2B5EF4-FFF2-40B4-BE49-F238E27FC236}">
                    <a16:creationId xmlns:a16="http://schemas.microsoft.com/office/drawing/2014/main" id="{E3127018-0D19-47B0-A262-B518EB163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" y="2863"/>
                <a:ext cx="10" cy="48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Oval 333">
                <a:extLst>
                  <a:ext uri="{FF2B5EF4-FFF2-40B4-BE49-F238E27FC236}">
                    <a16:creationId xmlns:a16="http://schemas.microsoft.com/office/drawing/2014/main" id="{E066095B-E257-41C5-A5C4-B34DB3F57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9" y="2792"/>
                <a:ext cx="78" cy="78"/>
              </a:xfrm>
              <a:prstGeom prst="ellipse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Freeform 334">
                <a:extLst>
                  <a:ext uri="{FF2B5EF4-FFF2-40B4-BE49-F238E27FC236}">
                    <a16:creationId xmlns:a16="http://schemas.microsoft.com/office/drawing/2014/main" id="{6E617277-47B6-480F-B865-A40A432C3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" y="3291"/>
                <a:ext cx="708" cy="411"/>
              </a:xfrm>
              <a:custGeom>
                <a:avLst/>
                <a:gdLst>
                  <a:gd name="T0" fmla="*/ 0 w 708"/>
                  <a:gd name="T1" fmla="*/ 190 h 411"/>
                  <a:gd name="T2" fmla="*/ 318 w 708"/>
                  <a:gd name="T3" fmla="*/ 0 h 411"/>
                  <a:gd name="T4" fmla="*/ 708 w 708"/>
                  <a:gd name="T5" fmla="*/ 218 h 411"/>
                  <a:gd name="T6" fmla="*/ 392 w 708"/>
                  <a:gd name="T7" fmla="*/ 411 h 411"/>
                  <a:gd name="T8" fmla="*/ 0 w 708"/>
                  <a:gd name="T9" fmla="*/ 19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8" h="411">
                    <a:moveTo>
                      <a:pt x="0" y="190"/>
                    </a:moveTo>
                    <a:lnTo>
                      <a:pt x="318" y="0"/>
                    </a:lnTo>
                    <a:lnTo>
                      <a:pt x="708" y="218"/>
                    </a:lnTo>
                    <a:lnTo>
                      <a:pt x="392" y="411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Freeform 335">
                <a:extLst>
                  <a:ext uri="{FF2B5EF4-FFF2-40B4-BE49-F238E27FC236}">
                    <a16:creationId xmlns:a16="http://schemas.microsoft.com/office/drawing/2014/main" id="{580D6DAC-0912-45BC-8389-52720C1BA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" y="3291"/>
                <a:ext cx="708" cy="411"/>
              </a:xfrm>
              <a:custGeom>
                <a:avLst/>
                <a:gdLst>
                  <a:gd name="T0" fmla="*/ 0 w 708"/>
                  <a:gd name="T1" fmla="*/ 190 h 411"/>
                  <a:gd name="T2" fmla="*/ 318 w 708"/>
                  <a:gd name="T3" fmla="*/ 0 h 411"/>
                  <a:gd name="T4" fmla="*/ 708 w 708"/>
                  <a:gd name="T5" fmla="*/ 218 h 411"/>
                  <a:gd name="T6" fmla="*/ 392 w 708"/>
                  <a:gd name="T7" fmla="*/ 411 h 411"/>
                  <a:gd name="T8" fmla="*/ 0 w 708"/>
                  <a:gd name="T9" fmla="*/ 19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8" h="411">
                    <a:moveTo>
                      <a:pt x="0" y="190"/>
                    </a:moveTo>
                    <a:lnTo>
                      <a:pt x="318" y="0"/>
                    </a:lnTo>
                    <a:lnTo>
                      <a:pt x="708" y="218"/>
                    </a:lnTo>
                    <a:lnTo>
                      <a:pt x="392" y="411"/>
                    </a:lnTo>
                    <a:lnTo>
                      <a:pt x="0" y="1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336">
                <a:extLst>
                  <a:ext uri="{FF2B5EF4-FFF2-40B4-BE49-F238E27FC236}">
                    <a16:creationId xmlns:a16="http://schemas.microsoft.com/office/drawing/2014/main" id="{29C941B7-8F62-4AE7-B24E-12C57BE95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3" y="2542"/>
                <a:ext cx="271" cy="1098"/>
              </a:xfrm>
              <a:custGeom>
                <a:avLst/>
                <a:gdLst>
                  <a:gd name="T0" fmla="*/ 2 w 271"/>
                  <a:gd name="T1" fmla="*/ 944 h 1098"/>
                  <a:gd name="T2" fmla="*/ 271 w 271"/>
                  <a:gd name="T3" fmla="*/ 1098 h 1098"/>
                  <a:gd name="T4" fmla="*/ 271 w 271"/>
                  <a:gd name="T5" fmla="*/ 157 h 1098"/>
                  <a:gd name="T6" fmla="*/ 0 w 271"/>
                  <a:gd name="T7" fmla="*/ 0 h 1098"/>
                  <a:gd name="T8" fmla="*/ 2 w 271"/>
                  <a:gd name="T9" fmla="*/ 944 h 1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1" h="1098">
                    <a:moveTo>
                      <a:pt x="2" y="944"/>
                    </a:moveTo>
                    <a:lnTo>
                      <a:pt x="271" y="1098"/>
                    </a:lnTo>
                    <a:lnTo>
                      <a:pt x="271" y="157"/>
                    </a:lnTo>
                    <a:lnTo>
                      <a:pt x="0" y="0"/>
                    </a:lnTo>
                    <a:lnTo>
                      <a:pt x="2" y="944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337">
                <a:extLst>
                  <a:ext uri="{FF2B5EF4-FFF2-40B4-BE49-F238E27FC236}">
                    <a16:creationId xmlns:a16="http://schemas.microsoft.com/office/drawing/2014/main" id="{5B75566E-502F-490D-90D2-4A14B98996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559"/>
                <a:ext cx="228" cy="1081"/>
              </a:xfrm>
              <a:custGeom>
                <a:avLst/>
                <a:gdLst>
                  <a:gd name="T0" fmla="*/ 0 w 228"/>
                  <a:gd name="T1" fmla="*/ 140 h 1081"/>
                  <a:gd name="T2" fmla="*/ 228 w 228"/>
                  <a:gd name="T3" fmla="*/ 0 h 1081"/>
                  <a:gd name="T4" fmla="*/ 228 w 228"/>
                  <a:gd name="T5" fmla="*/ 948 h 1081"/>
                  <a:gd name="T6" fmla="*/ 0 w 228"/>
                  <a:gd name="T7" fmla="*/ 1081 h 1081"/>
                  <a:gd name="T8" fmla="*/ 0 w 228"/>
                  <a:gd name="T9" fmla="*/ 14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1081">
                    <a:moveTo>
                      <a:pt x="0" y="140"/>
                    </a:moveTo>
                    <a:lnTo>
                      <a:pt x="228" y="0"/>
                    </a:lnTo>
                    <a:lnTo>
                      <a:pt x="228" y="948"/>
                    </a:lnTo>
                    <a:lnTo>
                      <a:pt x="0" y="1081"/>
                    </a:ln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D7D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Freeform 338">
                <a:extLst>
                  <a:ext uri="{FF2B5EF4-FFF2-40B4-BE49-F238E27FC236}">
                    <a16:creationId xmlns:a16="http://schemas.microsoft.com/office/drawing/2014/main" id="{25EA3533-DB00-4906-A5F7-23E9D0D72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559"/>
                <a:ext cx="228" cy="1081"/>
              </a:xfrm>
              <a:custGeom>
                <a:avLst/>
                <a:gdLst>
                  <a:gd name="T0" fmla="*/ 0 w 228"/>
                  <a:gd name="T1" fmla="*/ 140 h 1081"/>
                  <a:gd name="T2" fmla="*/ 228 w 228"/>
                  <a:gd name="T3" fmla="*/ 0 h 1081"/>
                  <a:gd name="T4" fmla="*/ 228 w 228"/>
                  <a:gd name="T5" fmla="*/ 948 h 1081"/>
                  <a:gd name="T6" fmla="*/ 0 w 228"/>
                  <a:gd name="T7" fmla="*/ 1081 h 1081"/>
                  <a:gd name="T8" fmla="*/ 0 w 228"/>
                  <a:gd name="T9" fmla="*/ 14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1081">
                    <a:moveTo>
                      <a:pt x="0" y="140"/>
                    </a:moveTo>
                    <a:lnTo>
                      <a:pt x="228" y="0"/>
                    </a:lnTo>
                    <a:lnTo>
                      <a:pt x="228" y="948"/>
                    </a:lnTo>
                    <a:lnTo>
                      <a:pt x="0" y="1081"/>
                    </a:lnTo>
                    <a:lnTo>
                      <a:pt x="0" y="1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Freeform 339">
                <a:extLst>
                  <a:ext uri="{FF2B5EF4-FFF2-40B4-BE49-F238E27FC236}">
                    <a16:creationId xmlns:a16="http://schemas.microsoft.com/office/drawing/2014/main" id="{E4B82FCB-6812-4DD8-A119-979C696D7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3" y="2407"/>
                <a:ext cx="499" cy="292"/>
              </a:xfrm>
              <a:custGeom>
                <a:avLst/>
                <a:gdLst>
                  <a:gd name="T0" fmla="*/ 0 w 499"/>
                  <a:gd name="T1" fmla="*/ 135 h 292"/>
                  <a:gd name="T2" fmla="*/ 233 w 499"/>
                  <a:gd name="T3" fmla="*/ 0 h 292"/>
                  <a:gd name="T4" fmla="*/ 499 w 499"/>
                  <a:gd name="T5" fmla="*/ 152 h 292"/>
                  <a:gd name="T6" fmla="*/ 271 w 499"/>
                  <a:gd name="T7" fmla="*/ 292 h 292"/>
                  <a:gd name="T8" fmla="*/ 14 w 499"/>
                  <a:gd name="T9" fmla="*/ 143 h 292"/>
                  <a:gd name="T10" fmla="*/ 0 w 499"/>
                  <a:gd name="T11" fmla="*/ 135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9" h="292">
                    <a:moveTo>
                      <a:pt x="0" y="135"/>
                    </a:moveTo>
                    <a:lnTo>
                      <a:pt x="233" y="0"/>
                    </a:lnTo>
                    <a:lnTo>
                      <a:pt x="499" y="152"/>
                    </a:lnTo>
                    <a:lnTo>
                      <a:pt x="271" y="292"/>
                    </a:lnTo>
                    <a:lnTo>
                      <a:pt x="14" y="143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Freeform 340">
                <a:extLst>
                  <a:ext uri="{FF2B5EF4-FFF2-40B4-BE49-F238E27FC236}">
                    <a16:creationId xmlns:a16="http://schemas.microsoft.com/office/drawing/2014/main" id="{13A148FD-EC4B-4802-B105-F1168B56E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8" y="2438"/>
                <a:ext cx="394" cy="138"/>
              </a:xfrm>
              <a:custGeom>
                <a:avLst/>
                <a:gdLst>
                  <a:gd name="T0" fmla="*/ 178 w 394"/>
                  <a:gd name="T1" fmla="*/ 0 h 138"/>
                  <a:gd name="T2" fmla="*/ 0 w 394"/>
                  <a:gd name="T3" fmla="*/ 100 h 138"/>
                  <a:gd name="T4" fmla="*/ 12 w 394"/>
                  <a:gd name="T5" fmla="*/ 109 h 138"/>
                  <a:gd name="T6" fmla="*/ 23 w 394"/>
                  <a:gd name="T7" fmla="*/ 114 h 138"/>
                  <a:gd name="T8" fmla="*/ 175 w 394"/>
                  <a:gd name="T9" fmla="*/ 31 h 138"/>
                  <a:gd name="T10" fmla="*/ 368 w 394"/>
                  <a:gd name="T11" fmla="*/ 138 h 138"/>
                  <a:gd name="T12" fmla="*/ 394 w 394"/>
                  <a:gd name="T13" fmla="*/ 121 h 138"/>
                  <a:gd name="T14" fmla="*/ 178 w 394"/>
                  <a:gd name="T15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4" h="138">
                    <a:moveTo>
                      <a:pt x="178" y="0"/>
                    </a:moveTo>
                    <a:lnTo>
                      <a:pt x="0" y="100"/>
                    </a:lnTo>
                    <a:lnTo>
                      <a:pt x="12" y="109"/>
                    </a:lnTo>
                    <a:lnTo>
                      <a:pt x="23" y="114"/>
                    </a:lnTo>
                    <a:lnTo>
                      <a:pt x="175" y="31"/>
                    </a:lnTo>
                    <a:lnTo>
                      <a:pt x="368" y="138"/>
                    </a:lnTo>
                    <a:lnTo>
                      <a:pt x="394" y="121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D3D6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Freeform 341">
                <a:extLst>
                  <a:ext uri="{FF2B5EF4-FFF2-40B4-BE49-F238E27FC236}">
                    <a16:creationId xmlns:a16="http://schemas.microsoft.com/office/drawing/2014/main" id="{F33096FF-E868-437F-903C-02395933F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" y="2592"/>
                <a:ext cx="50" cy="160"/>
              </a:xfrm>
              <a:custGeom>
                <a:avLst/>
                <a:gdLst>
                  <a:gd name="T0" fmla="*/ 50 w 50"/>
                  <a:gd name="T1" fmla="*/ 160 h 160"/>
                  <a:gd name="T2" fmla="*/ 0 w 50"/>
                  <a:gd name="T3" fmla="*/ 131 h 160"/>
                  <a:gd name="T4" fmla="*/ 0 w 50"/>
                  <a:gd name="T5" fmla="*/ 0 h 160"/>
                  <a:gd name="T6" fmla="*/ 50 w 50"/>
                  <a:gd name="T7" fmla="*/ 29 h 160"/>
                  <a:gd name="T8" fmla="*/ 50 w 50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60">
                    <a:moveTo>
                      <a:pt x="50" y="160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0" y="29"/>
                    </a:lnTo>
                    <a:lnTo>
                      <a:pt x="50" y="160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Freeform 342">
                <a:extLst>
                  <a:ext uri="{FF2B5EF4-FFF2-40B4-BE49-F238E27FC236}">
                    <a16:creationId xmlns:a16="http://schemas.microsoft.com/office/drawing/2014/main" id="{A6153940-82D8-46C7-9077-81A5D50D9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" y="2592"/>
                <a:ext cx="14" cy="131"/>
              </a:xfrm>
              <a:custGeom>
                <a:avLst/>
                <a:gdLst>
                  <a:gd name="T0" fmla="*/ 14 w 14"/>
                  <a:gd name="T1" fmla="*/ 122 h 131"/>
                  <a:gd name="T2" fmla="*/ 0 w 14"/>
                  <a:gd name="T3" fmla="*/ 131 h 131"/>
                  <a:gd name="T4" fmla="*/ 0 w 14"/>
                  <a:gd name="T5" fmla="*/ 0 h 131"/>
                  <a:gd name="T6" fmla="*/ 14 w 14"/>
                  <a:gd name="T7" fmla="*/ 7 h 131"/>
                  <a:gd name="T8" fmla="*/ 14 w 14"/>
                  <a:gd name="T9" fmla="*/ 12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1">
                    <a:moveTo>
                      <a:pt x="14" y="122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14" y="7"/>
                    </a:lnTo>
                    <a:lnTo>
                      <a:pt x="14" y="122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Freeform 343">
                <a:extLst>
                  <a:ext uri="{FF2B5EF4-FFF2-40B4-BE49-F238E27FC236}">
                    <a16:creationId xmlns:a16="http://schemas.microsoft.com/office/drawing/2014/main" id="{AC766AEB-91A6-4FBB-88F3-256450AC5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" y="2785"/>
                <a:ext cx="50" cy="159"/>
              </a:xfrm>
              <a:custGeom>
                <a:avLst/>
                <a:gdLst>
                  <a:gd name="T0" fmla="*/ 50 w 50"/>
                  <a:gd name="T1" fmla="*/ 159 h 159"/>
                  <a:gd name="T2" fmla="*/ 0 w 50"/>
                  <a:gd name="T3" fmla="*/ 130 h 159"/>
                  <a:gd name="T4" fmla="*/ 0 w 50"/>
                  <a:gd name="T5" fmla="*/ 0 h 159"/>
                  <a:gd name="T6" fmla="*/ 50 w 50"/>
                  <a:gd name="T7" fmla="*/ 28 h 159"/>
                  <a:gd name="T8" fmla="*/ 50 w 50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9">
                    <a:moveTo>
                      <a:pt x="50" y="159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50" y="28"/>
                    </a:lnTo>
                    <a:lnTo>
                      <a:pt x="50" y="159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Freeform 344">
                <a:extLst>
                  <a:ext uri="{FF2B5EF4-FFF2-40B4-BE49-F238E27FC236}">
                    <a16:creationId xmlns:a16="http://schemas.microsoft.com/office/drawing/2014/main" id="{E281289F-45A5-4C68-920C-E941C22F2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" y="2785"/>
                <a:ext cx="14" cy="130"/>
              </a:xfrm>
              <a:custGeom>
                <a:avLst/>
                <a:gdLst>
                  <a:gd name="T0" fmla="*/ 14 w 14"/>
                  <a:gd name="T1" fmla="*/ 123 h 130"/>
                  <a:gd name="T2" fmla="*/ 0 w 14"/>
                  <a:gd name="T3" fmla="*/ 130 h 130"/>
                  <a:gd name="T4" fmla="*/ 0 w 14"/>
                  <a:gd name="T5" fmla="*/ 0 h 130"/>
                  <a:gd name="T6" fmla="*/ 14 w 14"/>
                  <a:gd name="T7" fmla="*/ 7 h 130"/>
                  <a:gd name="T8" fmla="*/ 14 w 14"/>
                  <a:gd name="T9" fmla="*/ 12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0">
                    <a:moveTo>
                      <a:pt x="14" y="123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14" y="7"/>
                    </a:lnTo>
                    <a:lnTo>
                      <a:pt x="14" y="123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Freeform 345">
                <a:extLst>
                  <a:ext uri="{FF2B5EF4-FFF2-40B4-BE49-F238E27FC236}">
                    <a16:creationId xmlns:a16="http://schemas.microsoft.com/office/drawing/2014/main" id="{84BB2499-1FDC-444B-8F79-CE490CFC4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" y="2977"/>
                <a:ext cx="50" cy="159"/>
              </a:xfrm>
              <a:custGeom>
                <a:avLst/>
                <a:gdLst>
                  <a:gd name="T0" fmla="*/ 50 w 50"/>
                  <a:gd name="T1" fmla="*/ 159 h 159"/>
                  <a:gd name="T2" fmla="*/ 0 w 50"/>
                  <a:gd name="T3" fmla="*/ 131 h 159"/>
                  <a:gd name="T4" fmla="*/ 0 w 50"/>
                  <a:gd name="T5" fmla="*/ 0 h 159"/>
                  <a:gd name="T6" fmla="*/ 50 w 50"/>
                  <a:gd name="T7" fmla="*/ 31 h 159"/>
                  <a:gd name="T8" fmla="*/ 50 w 50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9">
                    <a:moveTo>
                      <a:pt x="50" y="159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0" y="31"/>
                    </a:lnTo>
                    <a:lnTo>
                      <a:pt x="50" y="159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Freeform 346">
                <a:extLst>
                  <a:ext uri="{FF2B5EF4-FFF2-40B4-BE49-F238E27FC236}">
                    <a16:creationId xmlns:a16="http://schemas.microsoft.com/office/drawing/2014/main" id="{7CF64AD4-5E55-411B-AADF-452DC7B0A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" y="2977"/>
                <a:ext cx="14" cy="131"/>
              </a:xfrm>
              <a:custGeom>
                <a:avLst/>
                <a:gdLst>
                  <a:gd name="T0" fmla="*/ 14 w 14"/>
                  <a:gd name="T1" fmla="*/ 124 h 131"/>
                  <a:gd name="T2" fmla="*/ 0 w 14"/>
                  <a:gd name="T3" fmla="*/ 131 h 131"/>
                  <a:gd name="T4" fmla="*/ 0 w 14"/>
                  <a:gd name="T5" fmla="*/ 0 h 131"/>
                  <a:gd name="T6" fmla="*/ 14 w 14"/>
                  <a:gd name="T7" fmla="*/ 10 h 131"/>
                  <a:gd name="T8" fmla="*/ 14 w 14"/>
                  <a:gd name="T9" fmla="*/ 12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1">
                    <a:moveTo>
                      <a:pt x="14" y="124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14" y="10"/>
                    </a:lnTo>
                    <a:lnTo>
                      <a:pt x="14" y="124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Freeform 347">
                <a:extLst>
                  <a:ext uri="{FF2B5EF4-FFF2-40B4-BE49-F238E27FC236}">
                    <a16:creationId xmlns:a16="http://schemas.microsoft.com/office/drawing/2014/main" id="{F832C939-378A-490B-AECA-318FFA3FC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" y="3172"/>
                <a:ext cx="50" cy="159"/>
              </a:xfrm>
              <a:custGeom>
                <a:avLst/>
                <a:gdLst>
                  <a:gd name="T0" fmla="*/ 50 w 50"/>
                  <a:gd name="T1" fmla="*/ 159 h 159"/>
                  <a:gd name="T2" fmla="*/ 0 w 50"/>
                  <a:gd name="T3" fmla="*/ 131 h 159"/>
                  <a:gd name="T4" fmla="*/ 0 w 50"/>
                  <a:gd name="T5" fmla="*/ 0 h 159"/>
                  <a:gd name="T6" fmla="*/ 50 w 50"/>
                  <a:gd name="T7" fmla="*/ 29 h 159"/>
                  <a:gd name="T8" fmla="*/ 50 w 50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9">
                    <a:moveTo>
                      <a:pt x="50" y="159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0" y="29"/>
                    </a:lnTo>
                    <a:lnTo>
                      <a:pt x="50" y="159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Freeform 348">
                <a:extLst>
                  <a:ext uri="{FF2B5EF4-FFF2-40B4-BE49-F238E27FC236}">
                    <a16:creationId xmlns:a16="http://schemas.microsoft.com/office/drawing/2014/main" id="{A325C3A4-73E6-4771-B2C0-42BF61E42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" y="3172"/>
                <a:ext cx="14" cy="131"/>
              </a:xfrm>
              <a:custGeom>
                <a:avLst/>
                <a:gdLst>
                  <a:gd name="T0" fmla="*/ 14 w 14"/>
                  <a:gd name="T1" fmla="*/ 121 h 131"/>
                  <a:gd name="T2" fmla="*/ 0 w 14"/>
                  <a:gd name="T3" fmla="*/ 131 h 131"/>
                  <a:gd name="T4" fmla="*/ 0 w 14"/>
                  <a:gd name="T5" fmla="*/ 0 h 131"/>
                  <a:gd name="T6" fmla="*/ 14 w 14"/>
                  <a:gd name="T7" fmla="*/ 7 h 131"/>
                  <a:gd name="T8" fmla="*/ 14 w 14"/>
                  <a:gd name="T9" fmla="*/ 12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1">
                    <a:moveTo>
                      <a:pt x="14" y="121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14" y="7"/>
                    </a:lnTo>
                    <a:lnTo>
                      <a:pt x="14" y="121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Freeform 349">
                <a:extLst>
                  <a:ext uri="{FF2B5EF4-FFF2-40B4-BE49-F238E27FC236}">
                    <a16:creationId xmlns:a16="http://schemas.microsoft.com/office/drawing/2014/main" id="{7984E531-6EE2-41BE-BAED-8FA40AF64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2" y="2640"/>
                <a:ext cx="50" cy="159"/>
              </a:xfrm>
              <a:custGeom>
                <a:avLst/>
                <a:gdLst>
                  <a:gd name="T0" fmla="*/ 50 w 50"/>
                  <a:gd name="T1" fmla="*/ 159 h 159"/>
                  <a:gd name="T2" fmla="*/ 0 w 50"/>
                  <a:gd name="T3" fmla="*/ 131 h 159"/>
                  <a:gd name="T4" fmla="*/ 0 w 50"/>
                  <a:gd name="T5" fmla="*/ 0 h 159"/>
                  <a:gd name="T6" fmla="*/ 50 w 50"/>
                  <a:gd name="T7" fmla="*/ 28 h 159"/>
                  <a:gd name="T8" fmla="*/ 50 w 50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9">
                    <a:moveTo>
                      <a:pt x="50" y="159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0" y="28"/>
                    </a:lnTo>
                    <a:lnTo>
                      <a:pt x="50" y="159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Freeform 350">
                <a:extLst>
                  <a:ext uri="{FF2B5EF4-FFF2-40B4-BE49-F238E27FC236}">
                    <a16:creationId xmlns:a16="http://schemas.microsoft.com/office/drawing/2014/main" id="{7A588E86-F1D3-48B9-8FE1-865979CDC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2" y="2640"/>
                <a:ext cx="12" cy="131"/>
              </a:xfrm>
              <a:custGeom>
                <a:avLst/>
                <a:gdLst>
                  <a:gd name="T0" fmla="*/ 12 w 12"/>
                  <a:gd name="T1" fmla="*/ 121 h 131"/>
                  <a:gd name="T2" fmla="*/ 0 w 12"/>
                  <a:gd name="T3" fmla="*/ 131 h 131"/>
                  <a:gd name="T4" fmla="*/ 0 w 12"/>
                  <a:gd name="T5" fmla="*/ 0 h 131"/>
                  <a:gd name="T6" fmla="*/ 12 w 12"/>
                  <a:gd name="T7" fmla="*/ 7 h 131"/>
                  <a:gd name="T8" fmla="*/ 12 w 12"/>
                  <a:gd name="T9" fmla="*/ 12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1">
                    <a:moveTo>
                      <a:pt x="12" y="121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12" y="7"/>
                    </a:lnTo>
                    <a:lnTo>
                      <a:pt x="12" y="121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Freeform 351">
                <a:extLst>
                  <a:ext uri="{FF2B5EF4-FFF2-40B4-BE49-F238E27FC236}">
                    <a16:creationId xmlns:a16="http://schemas.microsoft.com/office/drawing/2014/main" id="{4B28CB99-2A63-482F-BD31-B076CB656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2" y="2832"/>
                <a:ext cx="50" cy="159"/>
              </a:xfrm>
              <a:custGeom>
                <a:avLst/>
                <a:gdLst>
                  <a:gd name="T0" fmla="*/ 50 w 50"/>
                  <a:gd name="T1" fmla="*/ 159 h 159"/>
                  <a:gd name="T2" fmla="*/ 0 w 50"/>
                  <a:gd name="T3" fmla="*/ 131 h 159"/>
                  <a:gd name="T4" fmla="*/ 0 w 50"/>
                  <a:gd name="T5" fmla="*/ 0 h 159"/>
                  <a:gd name="T6" fmla="*/ 50 w 50"/>
                  <a:gd name="T7" fmla="*/ 29 h 159"/>
                  <a:gd name="T8" fmla="*/ 50 w 50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9">
                    <a:moveTo>
                      <a:pt x="50" y="159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0" y="29"/>
                    </a:lnTo>
                    <a:lnTo>
                      <a:pt x="50" y="159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Freeform 352">
                <a:extLst>
                  <a:ext uri="{FF2B5EF4-FFF2-40B4-BE49-F238E27FC236}">
                    <a16:creationId xmlns:a16="http://schemas.microsoft.com/office/drawing/2014/main" id="{9AA6C0FC-B89F-48F8-AF54-6496323AD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2" y="2832"/>
                <a:ext cx="12" cy="131"/>
              </a:xfrm>
              <a:custGeom>
                <a:avLst/>
                <a:gdLst>
                  <a:gd name="T0" fmla="*/ 12 w 12"/>
                  <a:gd name="T1" fmla="*/ 124 h 131"/>
                  <a:gd name="T2" fmla="*/ 0 w 12"/>
                  <a:gd name="T3" fmla="*/ 131 h 131"/>
                  <a:gd name="T4" fmla="*/ 0 w 12"/>
                  <a:gd name="T5" fmla="*/ 0 h 131"/>
                  <a:gd name="T6" fmla="*/ 12 w 12"/>
                  <a:gd name="T7" fmla="*/ 7 h 131"/>
                  <a:gd name="T8" fmla="*/ 12 w 12"/>
                  <a:gd name="T9" fmla="*/ 12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1">
                    <a:moveTo>
                      <a:pt x="12" y="124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12" y="7"/>
                    </a:lnTo>
                    <a:lnTo>
                      <a:pt x="12" y="124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Freeform 353">
                <a:extLst>
                  <a:ext uri="{FF2B5EF4-FFF2-40B4-BE49-F238E27FC236}">
                    <a16:creationId xmlns:a16="http://schemas.microsoft.com/office/drawing/2014/main" id="{F1504E94-347A-46A9-A401-16C51D8BB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2" y="3027"/>
                <a:ext cx="50" cy="157"/>
              </a:xfrm>
              <a:custGeom>
                <a:avLst/>
                <a:gdLst>
                  <a:gd name="T0" fmla="*/ 50 w 50"/>
                  <a:gd name="T1" fmla="*/ 157 h 157"/>
                  <a:gd name="T2" fmla="*/ 0 w 50"/>
                  <a:gd name="T3" fmla="*/ 128 h 157"/>
                  <a:gd name="T4" fmla="*/ 0 w 50"/>
                  <a:gd name="T5" fmla="*/ 0 h 157"/>
                  <a:gd name="T6" fmla="*/ 50 w 50"/>
                  <a:gd name="T7" fmla="*/ 29 h 157"/>
                  <a:gd name="T8" fmla="*/ 50 w 50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7">
                    <a:moveTo>
                      <a:pt x="50" y="157"/>
                    </a:moveTo>
                    <a:lnTo>
                      <a:pt x="0" y="128"/>
                    </a:lnTo>
                    <a:lnTo>
                      <a:pt x="0" y="0"/>
                    </a:lnTo>
                    <a:lnTo>
                      <a:pt x="50" y="29"/>
                    </a:lnTo>
                    <a:lnTo>
                      <a:pt x="50" y="157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Freeform 354">
                <a:extLst>
                  <a:ext uri="{FF2B5EF4-FFF2-40B4-BE49-F238E27FC236}">
                    <a16:creationId xmlns:a16="http://schemas.microsoft.com/office/drawing/2014/main" id="{DB3B9D61-2646-4F37-A54C-B6F336476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2" y="3027"/>
                <a:ext cx="12" cy="128"/>
              </a:xfrm>
              <a:custGeom>
                <a:avLst/>
                <a:gdLst>
                  <a:gd name="T0" fmla="*/ 12 w 12"/>
                  <a:gd name="T1" fmla="*/ 121 h 128"/>
                  <a:gd name="T2" fmla="*/ 0 w 12"/>
                  <a:gd name="T3" fmla="*/ 128 h 128"/>
                  <a:gd name="T4" fmla="*/ 0 w 12"/>
                  <a:gd name="T5" fmla="*/ 0 h 128"/>
                  <a:gd name="T6" fmla="*/ 12 w 12"/>
                  <a:gd name="T7" fmla="*/ 7 h 128"/>
                  <a:gd name="T8" fmla="*/ 12 w 12"/>
                  <a:gd name="T9" fmla="*/ 12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8">
                    <a:moveTo>
                      <a:pt x="12" y="121"/>
                    </a:moveTo>
                    <a:lnTo>
                      <a:pt x="0" y="128"/>
                    </a:lnTo>
                    <a:lnTo>
                      <a:pt x="0" y="0"/>
                    </a:lnTo>
                    <a:lnTo>
                      <a:pt x="12" y="7"/>
                    </a:lnTo>
                    <a:lnTo>
                      <a:pt x="12" y="121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Freeform 355">
                <a:extLst>
                  <a:ext uri="{FF2B5EF4-FFF2-40B4-BE49-F238E27FC236}">
                    <a16:creationId xmlns:a16="http://schemas.microsoft.com/office/drawing/2014/main" id="{219AFB2E-679A-479A-85C0-4D05A90DB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2" y="3220"/>
                <a:ext cx="50" cy="159"/>
              </a:xfrm>
              <a:custGeom>
                <a:avLst/>
                <a:gdLst>
                  <a:gd name="T0" fmla="*/ 50 w 50"/>
                  <a:gd name="T1" fmla="*/ 159 h 159"/>
                  <a:gd name="T2" fmla="*/ 0 w 50"/>
                  <a:gd name="T3" fmla="*/ 130 h 159"/>
                  <a:gd name="T4" fmla="*/ 0 w 50"/>
                  <a:gd name="T5" fmla="*/ 0 h 159"/>
                  <a:gd name="T6" fmla="*/ 50 w 50"/>
                  <a:gd name="T7" fmla="*/ 28 h 159"/>
                  <a:gd name="T8" fmla="*/ 50 w 50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9">
                    <a:moveTo>
                      <a:pt x="50" y="159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50" y="28"/>
                    </a:lnTo>
                    <a:lnTo>
                      <a:pt x="50" y="159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Freeform 356">
                <a:extLst>
                  <a:ext uri="{FF2B5EF4-FFF2-40B4-BE49-F238E27FC236}">
                    <a16:creationId xmlns:a16="http://schemas.microsoft.com/office/drawing/2014/main" id="{66B4164B-3944-4B39-9A33-E0720449B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2" y="3220"/>
                <a:ext cx="12" cy="130"/>
              </a:xfrm>
              <a:custGeom>
                <a:avLst/>
                <a:gdLst>
                  <a:gd name="T0" fmla="*/ 12 w 12"/>
                  <a:gd name="T1" fmla="*/ 121 h 130"/>
                  <a:gd name="T2" fmla="*/ 0 w 12"/>
                  <a:gd name="T3" fmla="*/ 130 h 130"/>
                  <a:gd name="T4" fmla="*/ 0 w 12"/>
                  <a:gd name="T5" fmla="*/ 0 h 130"/>
                  <a:gd name="T6" fmla="*/ 12 w 12"/>
                  <a:gd name="T7" fmla="*/ 7 h 130"/>
                  <a:gd name="T8" fmla="*/ 12 w 12"/>
                  <a:gd name="T9" fmla="*/ 121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0">
                    <a:moveTo>
                      <a:pt x="12" y="121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12" y="7"/>
                    </a:lnTo>
                    <a:lnTo>
                      <a:pt x="12" y="121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Freeform 357">
                <a:extLst>
                  <a:ext uri="{FF2B5EF4-FFF2-40B4-BE49-F238E27FC236}">
                    <a16:creationId xmlns:a16="http://schemas.microsoft.com/office/drawing/2014/main" id="{7B62874E-15A9-41C1-8743-6CAB724C2C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5" y="2687"/>
                <a:ext cx="50" cy="160"/>
              </a:xfrm>
              <a:custGeom>
                <a:avLst/>
                <a:gdLst>
                  <a:gd name="T0" fmla="*/ 50 w 50"/>
                  <a:gd name="T1" fmla="*/ 160 h 160"/>
                  <a:gd name="T2" fmla="*/ 0 w 50"/>
                  <a:gd name="T3" fmla="*/ 131 h 160"/>
                  <a:gd name="T4" fmla="*/ 0 w 50"/>
                  <a:gd name="T5" fmla="*/ 0 h 160"/>
                  <a:gd name="T6" fmla="*/ 50 w 50"/>
                  <a:gd name="T7" fmla="*/ 29 h 160"/>
                  <a:gd name="T8" fmla="*/ 50 w 50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60">
                    <a:moveTo>
                      <a:pt x="50" y="160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0" y="29"/>
                    </a:lnTo>
                    <a:lnTo>
                      <a:pt x="50" y="160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Freeform 358">
                <a:extLst>
                  <a:ext uri="{FF2B5EF4-FFF2-40B4-BE49-F238E27FC236}">
                    <a16:creationId xmlns:a16="http://schemas.microsoft.com/office/drawing/2014/main" id="{A482FC93-A748-408A-AEE3-0C551FE1E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5" y="2687"/>
                <a:ext cx="15" cy="131"/>
              </a:xfrm>
              <a:custGeom>
                <a:avLst/>
                <a:gdLst>
                  <a:gd name="T0" fmla="*/ 15 w 15"/>
                  <a:gd name="T1" fmla="*/ 122 h 131"/>
                  <a:gd name="T2" fmla="*/ 0 w 15"/>
                  <a:gd name="T3" fmla="*/ 131 h 131"/>
                  <a:gd name="T4" fmla="*/ 0 w 15"/>
                  <a:gd name="T5" fmla="*/ 0 h 131"/>
                  <a:gd name="T6" fmla="*/ 15 w 15"/>
                  <a:gd name="T7" fmla="*/ 8 h 131"/>
                  <a:gd name="T8" fmla="*/ 15 w 15"/>
                  <a:gd name="T9" fmla="*/ 12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31">
                    <a:moveTo>
                      <a:pt x="15" y="122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15" y="8"/>
                    </a:lnTo>
                    <a:lnTo>
                      <a:pt x="15" y="122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Freeform 359">
                <a:extLst>
                  <a:ext uri="{FF2B5EF4-FFF2-40B4-BE49-F238E27FC236}">
                    <a16:creationId xmlns:a16="http://schemas.microsoft.com/office/drawing/2014/main" id="{BBF6755B-7C80-465D-88D4-CD5B812B0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" y="2697"/>
                <a:ext cx="38" cy="150"/>
              </a:xfrm>
              <a:custGeom>
                <a:avLst/>
                <a:gdLst>
                  <a:gd name="T0" fmla="*/ 38 w 38"/>
                  <a:gd name="T1" fmla="*/ 0 h 150"/>
                  <a:gd name="T2" fmla="*/ 0 w 38"/>
                  <a:gd name="T3" fmla="*/ 21 h 150"/>
                  <a:gd name="T4" fmla="*/ 0 w 38"/>
                  <a:gd name="T5" fmla="*/ 150 h 150"/>
                  <a:gd name="T6" fmla="*/ 38 w 38"/>
                  <a:gd name="T7" fmla="*/ 131 h 150"/>
                  <a:gd name="T8" fmla="*/ 38 w 38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0">
                    <a:moveTo>
                      <a:pt x="38" y="0"/>
                    </a:moveTo>
                    <a:lnTo>
                      <a:pt x="0" y="21"/>
                    </a:lnTo>
                    <a:lnTo>
                      <a:pt x="0" y="150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9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Freeform 360">
                <a:extLst>
                  <a:ext uri="{FF2B5EF4-FFF2-40B4-BE49-F238E27FC236}">
                    <a16:creationId xmlns:a16="http://schemas.microsoft.com/office/drawing/2014/main" id="{A2DD4CCC-97F8-45D7-ABF2-2FD5E047B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" y="2697"/>
                <a:ext cx="38" cy="150"/>
              </a:xfrm>
              <a:custGeom>
                <a:avLst/>
                <a:gdLst>
                  <a:gd name="T0" fmla="*/ 38 w 38"/>
                  <a:gd name="T1" fmla="*/ 0 h 150"/>
                  <a:gd name="T2" fmla="*/ 0 w 38"/>
                  <a:gd name="T3" fmla="*/ 21 h 150"/>
                  <a:gd name="T4" fmla="*/ 0 w 38"/>
                  <a:gd name="T5" fmla="*/ 150 h 150"/>
                  <a:gd name="T6" fmla="*/ 38 w 38"/>
                  <a:gd name="T7" fmla="*/ 131 h 150"/>
                  <a:gd name="T8" fmla="*/ 38 w 38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0">
                    <a:moveTo>
                      <a:pt x="38" y="0"/>
                    </a:moveTo>
                    <a:lnTo>
                      <a:pt x="0" y="21"/>
                    </a:lnTo>
                    <a:lnTo>
                      <a:pt x="0" y="150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Rectangle 361">
                <a:extLst>
                  <a:ext uri="{FF2B5EF4-FFF2-40B4-BE49-F238E27FC236}">
                    <a16:creationId xmlns:a16="http://schemas.microsoft.com/office/drawing/2014/main" id="{276062CC-3ED8-45E6-B6DE-53B831016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2697"/>
                <a:ext cx="12" cy="131"/>
              </a:xfrm>
              <a:prstGeom prst="rect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Freeform 362">
                <a:extLst>
                  <a:ext uri="{FF2B5EF4-FFF2-40B4-BE49-F238E27FC236}">
                    <a16:creationId xmlns:a16="http://schemas.microsoft.com/office/drawing/2014/main" id="{1DFA6BBF-E922-4BDD-B98B-7361668AC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" y="2894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9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Freeform 363">
                <a:extLst>
                  <a:ext uri="{FF2B5EF4-FFF2-40B4-BE49-F238E27FC236}">
                    <a16:creationId xmlns:a16="http://schemas.microsoft.com/office/drawing/2014/main" id="{400F432D-C492-43A6-AA89-6CE34C78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" y="2894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Rectangle 364">
                <a:extLst>
                  <a:ext uri="{FF2B5EF4-FFF2-40B4-BE49-F238E27FC236}">
                    <a16:creationId xmlns:a16="http://schemas.microsoft.com/office/drawing/2014/main" id="{8181A519-2818-4AB6-8594-C78AA56DD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2894"/>
                <a:ext cx="12" cy="131"/>
              </a:xfrm>
              <a:prstGeom prst="rect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Freeform 365">
                <a:extLst>
                  <a:ext uri="{FF2B5EF4-FFF2-40B4-BE49-F238E27FC236}">
                    <a16:creationId xmlns:a16="http://schemas.microsoft.com/office/drawing/2014/main" id="{B5E7BABB-0C60-4D17-A4ED-2A0DD125D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" y="3091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9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Freeform 366">
                <a:extLst>
                  <a:ext uri="{FF2B5EF4-FFF2-40B4-BE49-F238E27FC236}">
                    <a16:creationId xmlns:a16="http://schemas.microsoft.com/office/drawing/2014/main" id="{F63B9521-DB21-45ED-982C-273E4FD12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" y="3091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Rectangle 367">
                <a:extLst>
                  <a:ext uri="{FF2B5EF4-FFF2-40B4-BE49-F238E27FC236}">
                    <a16:creationId xmlns:a16="http://schemas.microsoft.com/office/drawing/2014/main" id="{C8655A3F-3ADE-4C1E-AFC3-118F2A3D5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3091"/>
                <a:ext cx="12" cy="131"/>
              </a:xfrm>
              <a:prstGeom prst="rect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Freeform 368">
                <a:extLst>
                  <a:ext uri="{FF2B5EF4-FFF2-40B4-BE49-F238E27FC236}">
                    <a16:creationId xmlns:a16="http://schemas.microsoft.com/office/drawing/2014/main" id="{457C5C54-CA1B-4ACF-B255-CD80A8F68C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" y="3288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9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Freeform 369">
                <a:extLst>
                  <a:ext uri="{FF2B5EF4-FFF2-40B4-BE49-F238E27FC236}">
                    <a16:creationId xmlns:a16="http://schemas.microsoft.com/office/drawing/2014/main" id="{E2F8FC54-7319-41B9-ACE4-410CB0B83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" y="3288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Rectangle 370">
                <a:extLst>
                  <a:ext uri="{FF2B5EF4-FFF2-40B4-BE49-F238E27FC236}">
                    <a16:creationId xmlns:a16="http://schemas.microsoft.com/office/drawing/2014/main" id="{5F26123C-FE01-491F-B51C-0209E4DAD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3288"/>
                <a:ext cx="12" cy="131"/>
              </a:xfrm>
              <a:prstGeom prst="rect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Freeform 371">
                <a:extLst>
                  <a:ext uri="{FF2B5EF4-FFF2-40B4-BE49-F238E27FC236}">
                    <a16:creationId xmlns:a16="http://schemas.microsoft.com/office/drawing/2014/main" id="{F0CD6956-DE8B-479E-B21E-3E2EE8B74C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2642"/>
                <a:ext cx="38" cy="150"/>
              </a:xfrm>
              <a:custGeom>
                <a:avLst/>
                <a:gdLst>
                  <a:gd name="T0" fmla="*/ 38 w 38"/>
                  <a:gd name="T1" fmla="*/ 0 h 150"/>
                  <a:gd name="T2" fmla="*/ 0 w 38"/>
                  <a:gd name="T3" fmla="*/ 19 h 150"/>
                  <a:gd name="T4" fmla="*/ 0 w 38"/>
                  <a:gd name="T5" fmla="*/ 150 h 150"/>
                  <a:gd name="T6" fmla="*/ 38 w 38"/>
                  <a:gd name="T7" fmla="*/ 129 h 150"/>
                  <a:gd name="T8" fmla="*/ 38 w 38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0">
                    <a:moveTo>
                      <a:pt x="38" y="0"/>
                    </a:moveTo>
                    <a:lnTo>
                      <a:pt x="0" y="19"/>
                    </a:lnTo>
                    <a:lnTo>
                      <a:pt x="0" y="150"/>
                    </a:lnTo>
                    <a:lnTo>
                      <a:pt x="38" y="12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9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Freeform 372">
                <a:extLst>
                  <a:ext uri="{FF2B5EF4-FFF2-40B4-BE49-F238E27FC236}">
                    <a16:creationId xmlns:a16="http://schemas.microsoft.com/office/drawing/2014/main" id="{CF66B0D3-D7EB-483F-B93E-77DD46A08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2642"/>
                <a:ext cx="38" cy="150"/>
              </a:xfrm>
              <a:custGeom>
                <a:avLst/>
                <a:gdLst>
                  <a:gd name="T0" fmla="*/ 38 w 38"/>
                  <a:gd name="T1" fmla="*/ 0 h 150"/>
                  <a:gd name="T2" fmla="*/ 0 w 38"/>
                  <a:gd name="T3" fmla="*/ 19 h 150"/>
                  <a:gd name="T4" fmla="*/ 0 w 38"/>
                  <a:gd name="T5" fmla="*/ 150 h 150"/>
                  <a:gd name="T6" fmla="*/ 38 w 38"/>
                  <a:gd name="T7" fmla="*/ 129 h 150"/>
                  <a:gd name="T8" fmla="*/ 38 w 38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0">
                    <a:moveTo>
                      <a:pt x="38" y="0"/>
                    </a:moveTo>
                    <a:lnTo>
                      <a:pt x="0" y="19"/>
                    </a:lnTo>
                    <a:lnTo>
                      <a:pt x="0" y="150"/>
                    </a:lnTo>
                    <a:lnTo>
                      <a:pt x="38" y="129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Rectangle 373">
                <a:extLst>
                  <a:ext uri="{FF2B5EF4-FFF2-40B4-BE49-F238E27FC236}">
                    <a16:creationId xmlns:a16="http://schemas.microsoft.com/office/drawing/2014/main" id="{AED87F72-64B8-4793-A577-C6E5B3722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7" y="2642"/>
                <a:ext cx="12" cy="129"/>
              </a:xfrm>
              <a:prstGeom prst="rect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Freeform 374">
                <a:extLst>
                  <a:ext uri="{FF2B5EF4-FFF2-40B4-BE49-F238E27FC236}">
                    <a16:creationId xmlns:a16="http://schemas.microsoft.com/office/drawing/2014/main" id="{0BEC6FC9-0666-466C-A803-E46D1B864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2839"/>
                <a:ext cx="38" cy="150"/>
              </a:xfrm>
              <a:custGeom>
                <a:avLst/>
                <a:gdLst>
                  <a:gd name="T0" fmla="*/ 38 w 38"/>
                  <a:gd name="T1" fmla="*/ 0 h 150"/>
                  <a:gd name="T2" fmla="*/ 0 w 38"/>
                  <a:gd name="T3" fmla="*/ 19 h 150"/>
                  <a:gd name="T4" fmla="*/ 0 w 38"/>
                  <a:gd name="T5" fmla="*/ 150 h 150"/>
                  <a:gd name="T6" fmla="*/ 38 w 38"/>
                  <a:gd name="T7" fmla="*/ 131 h 150"/>
                  <a:gd name="T8" fmla="*/ 38 w 38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0">
                    <a:moveTo>
                      <a:pt x="38" y="0"/>
                    </a:moveTo>
                    <a:lnTo>
                      <a:pt x="0" y="19"/>
                    </a:lnTo>
                    <a:lnTo>
                      <a:pt x="0" y="150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9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Freeform 375">
                <a:extLst>
                  <a:ext uri="{FF2B5EF4-FFF2-40B4-BE49-F238E27FC236}">
                    <a16:creationId xmlns:a16="http://schemas.microsoft.com/office/drawing/2014/main" id="{1D94BA9B-5170-47A3-B70B-46A84EAD5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2839"/>
                <a:ext cx="38" cy="150"/>
              </a:xfrm>
              <a:custGeom>
                <a:avLst/>
                <a:gdLst>
                  <a:gd name="T0" fmla="*/ 38 w 38"/>
                  <a:gd name="T1" fmla="*/ 0 h 150"/>
                  <a:gd name="T2" fmla="*/ 0 w 38"/>
                  <a:gd name="T3" fmla="*/ 19 h 150"/>
                  <a:gd name="T4" fmla="*/ 0 w 38"/>
                  <a:gd name="T5" fmla="*/ 150 h 150"/>
                  <a:gd name="T6" fmla="*/ 38 w 38"/>
                  <a:gd name="T7" fmla="*/ 131 h 150"/>
                  <a:gd name="T8" fmla="*/ 38 w 38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0">
                    <a:moveTo>
                      <a:pt x="38" y="0"/>
                    </a:moveTo>
                    <a:lnTo>
                      <a:pt x="0" y="19"/>
                    </a:lnTo>
                    <a:lnTo>
                      <a:pt x="0" y="150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Freeform 376">
                <a:extLst>
                  <a:ext uri="{FF2B5EF4-FFF2-40B4-BE49-F238E27FC236}">
                    <a16:creationId xmlns:a16="http://schemas.microsoft.com/office/drawing/2014/main" id="{23BAD705-D497-44C3-9DF4-9594B09E4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7" y="2839"/>
                <a:ext cx="12" cy="131"/>
              </a:xfrm>
              <a:custGeom>
                <a:avLst/>
                <a:gdLst>
                  <a:gd name="T0" fmla="*/ 0 w 12"/>
                  <a:gd name="T1" fmla="*/ 131 h 131"/>
                  <a:gd name="T2" fmla="*/ 12 w 12"/>
                  <a:gd name="T3" fmla="*/ 129 h 131"/>
                  <a:gd name="T4" fmla="*/ 12 w 12"/>
                  <a:gd name="T5" fmla="*/ 0 h 131"/>
                  <a:gd name="T6" fmla="*/ 0 w 12"/>
                  <a:gd name="T7" fmla="*/ 0 h 131"/>
                  <a:gd name="T8" fmla="*/ 0 w 12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1">
                    <a:moveTo>
                      <a:pt x="0" y="131"/>
                    </a:moveTo>
                    <a:lnTo>
                      <a:pt x="12" y="129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Freeform 377">
                <a:extLst>
                  <a:ext uri="{FF2B5EF4-FFF2-40B4-BE49-F238E27FC236}">
                    <a16:creationId xmlns:a16="http://schemas.microsoft.com/office/drawing/2014/main" id="{F76804AF-49BF-4A81-A51A-D6F5F11CC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3037"/>
                <a:ext cx="38" cy="149"/>
              </a:xfrm>
              <a:custGeom>
                <a:avLst/>
                <a:gdLst>
                  <a:gd name="T0" fmla="*/ 38 w 38"/>
                  <a:gd name="T1" fmla="*/ 0 h 149"/>
                  <a:gd name="T2" fmla="*/ 0 w 38"/>
                  <a:gd name="T3" fmla="*/ 21 h 149"/>
                  <a:gd name="T4" fmla="*/ 0 w 38"/>
                  <a:gd name="T5" fmla="*/ 149 h 149"/>
                  <a:gd name="T6" fmla="*/ 38 w 38"/>
                  <a:gd name="T7" fmla="*/ 130 h 149"/>
                  <a:gd name="T8" fmla="*/ 38 w 38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9">
                    <a:moveTo>
                      <a:pt x="38" y="0"/>
                    </a:moveTo>
                    <a:lnTo>
                      <a:pt x="0" y="21"/>
                    </a:lnTo>
                    <a:lnTo>
                      <a:pt x="0" y="149"/>
                    </a:lnTo>
                    <a:lnTo>
                      <a:pt x="38" y="13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9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Freeform 378">
                <a:extLst>
                  <a:ext uri="{FF2B5EF4-FFF2-40B4-BE49-F238E27FC236}">
                    <a16:creationId xmlns:a16="http://schemas.microsoft.com/office/drawing/2014/main" id="{6B383714-9F6B-409B-9B2B-EBDD6A17D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3037"/>
                <a:ext cx="38" cy="149"/>
              </a:xfrm>
              <a:custGeom>
                <a:avLst/>
                <a:gdLst>
                  <a:gd name="T0" fmla="*/ 38 w 38"/>
                  <a:gd name="T1" fmla="*/ 0 h 149"/>
                  <a:gd name="T2" fmla="*/ 0 w 38"/>
                  <a:gd name="T3" fmla="*/ 21 h 149"/>
                  <a:gd name="T4" fmla="*/ 0 w 38"/>
                  <a:gd name="T5" fmla="*/ 149 h 149"/>
                  <a:gd name="T6" fmla="*/ 38 w 38"/>
                  <a:gd name="T7" fmla="*/ 130 h 149"/>
                  <a:gd name="T8" fmla="*/ 38 w 38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9">
                    <a:moveTo>
                      <a:pt x="38" y="0"/>
                    </a:moveTo>
                    <a:lnTo>
                      <a:pt x="0" y="21"/>
                    </a:lnTo>
                    <a:lnTo>
                      <a:pt x="0" y="149"/>
                    </a:lnTo>
                    <a:lnTo>
                      <a:pt x="38" y="13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Rectangle 379">
                <a:extLst>
                  <a:ext uri="{FF2B5EF4-FFF2-40B4-BE49-F238E27FC236}">
                    <a16:creationId xmlns:a16="http://schemas.microsoft.com/office/drawing/2014/main" id="{E6C50D10-5441-49FA-8F7D-F5D2CA358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7" y="3037"/>
                <a:ext cx="12" cy="130"/>
              </a:xfrm>
              <a:prstGeom prst="rect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Freeform 380">
                <a:extLst>
                  <a:ext uri="{FF2B5EF4-FFF2-40B4-BE49-F238E27FC236}">
                    <a16:creationId xmlns:a16="http://schemas.microsoft.com/office/drawing/2014/main" id="{0D33E73D-B120-4F65-BAE8-0387D2476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3234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0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9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Freeform 381">
                <a:extLst>
                  <a:ext uri="{FF2B5EF4-FFF2-40B4-BE49-F238E27FC236}">
                    <a16:creationId xmlns:a16="http://schemas.microsoft.com/office/drawing/2014/main" id="{0294E2FD-A89D-47FC-96A1-0A76F7727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3234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0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Rectangle 382">
                <a:extLst>
                  <a:ext uri="{FF2B5EF4-FFF2-40B4-BE49-F238E27FC236}">
                    <a16:creationId xmlns:a16="http://schemas.microsoft.com/office/drawing/2014/main" id="{71FE1D1A-F55F-4B79-A85A-AC3C2FB2F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7" y="3234"/>
                <a:ext cx="12" cy="130"/>
              </a:xfrm>
              <a:prstGeom prst="rect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Freeform 383">
                <a:extLst>
                  <a:ext uri="{FF2B5EF4-FFF2-40B4-BE49-F238E27FC236}">
                    <a16:creationId xmlns:a16="http://schemas.microsoft.com/office/drawing/2014/main" id="{BCC231BB-8FF5-438D-9BB5-BED3945E9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5" y="2880"/>
                <a:ext cx="50" cy="159"/>
              </a:xfrm>
              <a:custGeom>
                <a:avLst/>
                <a:gdLst>
                  <a:gd name="T0" fmla="*/ 50 w 50"/>
                  <a:gd name="T1" fmla="*/ 159 h 159"/>
                  <a:gd name="T2" fmla="*/ 0 w 50"/>
                  <a:gd name="T3" fmla="*/ 130 h 159"/>
                  <a:gd name="T4" fmla="*/ 0 w 50"/>
                  <a:gd name="T5" fmla="*/ 0 h 159"/>
                  <a:gd name="T6" fmla="*/ 50 w 50"/>
                  <a:gd name="T7" fmla="*/ 28 h 159"/>
                  <a:gd name="T8" fmla="*/ 50 w 50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9">
                    <a:moveTo>
                      <a:pt x="50" y="159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50" y="28"/>
                    </a:lnTo>
                    <a:lnTo>
                      <a:pt x="50" y="159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Freeform 384">
                <a:extLst>
                  <a:ext uri="{FF2B5EF4-FFF2-40B4-BE49-F238E27FC236}">
                    <a16:creationId xmlns:a16="http://schemas.microsoft.com/office/drawing/2014/main" id="{22D09A42-241A-4A6F-89C6-039A744A0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5" y="2880"/>
                <a:ext cx="15" cy="130"/>
              </a:xfrm>
              <a:custGeom>
                <a:avLst/>
                <a:gdLst>
                  <a:gd name="T0" fmla="*/ 15 w 15"/>
                  <a:gd name="T1" fmla="*/ 123 h 130"/>
                  <a:gd name="T2" fmla="*/ 0 w 15"/>
                  <a:gd name="T3" fmla="*/ 130 h 130"/>
                  <a:gd name="T4" fmla="*/ 0 w 15"/>
                  <a:gd name="T5" fmla="*/ 0 h 130"/>
                  <a:gd name="T6" fmla="*/ 15 w 15"/>
                  <a:gd name="T7" fmla="*/ 7 h 130"/>
                  <a:gd name="T8" fmla="*/ 15 w 15"/>
                  <a:gd name="T9" fmla="*/ 12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30">
                    <a:moveTo>
                      <a:pt x="15" y="123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15" y="7"/>
                    </a:lnTo>
                    <a:lnTo>
                      <a:pt x="15" y="123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Freeform 385">
                <a:extLst>
                  <a:ext uri="{FF2B5EF4-FFF2-40B4-BE49-F238E27FC236}">
                    <a16:creationId xmlns:a16="http://schemas.microsoft.com/office/drawing/2014/main" id="{CA69113E-1585-43F3-8111-280F27585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5" y="3075"/>
                <a:ext cx="50" cy="156"/>
              </a:xfrm>
              <a:custGeom>
                <a:avLst/>
                <a:gdLst>
                  <a:gd name="T0" fmla="*/ 50 w 50"/>
                  <a:gd name="T1" fmla="*/ 156 h 156"/>
                  <a:gd name="T2" fmla="*/ 0 w 50"/>
                  <a:gd name="T3" fmla="*/ 128 h 156"/>
                  <a:gd name="T4" fmla="*/ 0 w 50"/>
                  <a:gd name="T5" fmla="*/ 0 h 156"/>
                  <a:gd name="T6" fmla="*/ 50 w 50"/>
                  <a:gd name="T7" fmla="*/ 28 h 156"/>
                  <a:gd name="T8" fmla="*/ 50 w 50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6">
                    <a:moveTo>
                      <a:pt x="50" y="156"/>
                    </a:moveTo>
                    <a:lnTo>
                      <a:pt x="0" y="128"/>
                    </a:lnTo>
                    <a:lnTo>
                      <a:pt x="0" y="0"/>
                    </a:lnTo>
                    <a:lnTo>
                      <a:pt x="50" y="28"/>
                    </a:lnTo>
                    <a:lnTo>
                      <a:pt x="50" y="156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Freeform 386">
                <a:extLst>
                  <a:ext uri="{FF2B5EF4-FFF2-40B4-BE49-F238E27FC236}">
                    <a16:creationId xmlns:a16="http://schemas.microsoft.com/office/drawing/2014/main" id="{A23B4A68-848D-4B0D-88D5-E6E4C29B7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5" y="3075"/>
                <a:ext cx="15" cy="128"/>
              </a:xfrm>
              <a:custGeom>
                <a:avLst/>
                <a:gdLst>
                  <a:gd name="T0" fmla="*/ 15 w 15"/>
                  <a:gd name="T1" fmla="*/ 121 h 128"/>
                  <a:gd name="T2" fmla="*/ 0 w 15"/>
                  <a:gd name="T3" fmla="*/ 128 h 128"/>
                  <a:gd name="T4" fmla="*/ 0 w 15"/>
                  <a:gd name="T5" fmla="*/ 0 h 128"/>
                  <a:gd name="T6" fmla="*/ 15 w 15"/>
                  <a:gd name="T7" fmla="*/ 7 h 128"/>
                  <a:gd name="T8" fmla="*/ 15 w 15"/>
                  <a:gd name="T9" fmla="*/ 12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28">
                    <a:moveTo>
                      <a:pt x="15" y="121"/>
                    </a:moveTo>
                    <a:lnTo>
                      <a:pt x="0" y="128"/>
                    </a:lnTo>
                    <a:lnTo>
                      <a:pt x="0" y="0"/>
                    </a:lnTo>
                    <a:lnTo>
                      <a:pt x="15" y="7"/>
                    </a:lnTo>
                    <a:lnTo>
                      <a:pt x="15" y="121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Freeform 387">
                <a:extLst>
                  <a:ext uri="{FF2B5EF4-FFF2-40B4-BE49-F238E27FC236}">
                    <a16:creationId xmlns:a16="http://schemas.microsoft.com/office/drawing/2014/main" id="{0174C277-CA46-4B21-B8B2-1C00B7D514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5" y="3267"/>
                <a:ext cx="50" cy="159"/>
              </a:xfrm>
              <a:custGeom>
                <a:avLst/>
                <a:gdLst>
                  <a:gd name="T0" fmla="*/ 50 w 50"/>
                  <a:gd name="T1" fmla="*/ 159 h 159"/>
                  <a:gd name="T2" fmla="*/ 0 w 50"/>
                  <a:gd name="T3" fmla="*/ 131 h 159"/>
                  <a:gd name="T4" fmla="*/ 0 w 50"/>
                  <a:gd name="T5" fmla="*/ 0 h 159"/>
                  <a:gd name="T6" fmla="*/ 50 w 50"/>
                  <a:gd name="T7" fmla="*/ 29 h 159"/>
                  <a:gd name="T8" fmla="*/ 50 w 50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9">
                    <a:moveTo>
                      <a:pt x="50" y="159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0" y="29"/>
                    </a:lnTo>
                    <a:lnTo>
                      <a:pt x="50" y="159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Freeform 388">
                <a:extLst>
                  <a:ext uri="{FF2B5EF4-FFF2-40B4-BE49-F238E27FC236}">
                    <a16:creationId xmlns:a16="http://schemas.microsoft.com/office/drawing/2014/main" id="{8CE1F553-23CB-4378-8A71-D57136828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5" y="3267"/>
                <a:ext cx="15" cy="131"/>
              </a:xfrm>
              <a:custGeom>
                <a:avLst/>
                <a:gdLst>
                  <a:gd name="T0" fmla="*/ 15 w 15"/>
                  <a:gd name="T1" fmla="*/ 121 h 131"/>
                  <a:gd name="T2" fmla="*/ 0 w 15"/>
                  <a:gd name="T3" fmla="*/ 131 h 131"/>
                  <a:gd name="T4" fmla="*/ 0 w 15"/>
                  <a:gd name="T5" fmla="*/ 0 h 131"/>
                  <a:gd name="T6" fmla="*/ 15 w 15"/>
                  <a:gd name="T7" fmla="*/ 7 h 131"/>
                  <a:gd name="T8" fmla="*/ 15 w 15"/>
                  <a:gd name="T9" fmla="*/ 12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31">
                    <a:moveTo>
                      <a:pt x="15" y="121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15" y="7"/>
                    </a:lnTo>
                    <a:lnTo>
                      <a:pt x="15" y="121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Rectangle 389">
                <a:extLst>
                  <a:ext uri="{FF2B5EF4-FFF2-40B4-BE49-F238E27FC236}">
                    <a16:creationId xmlns:a16="http://schemas.microsoft.com/office/drawing/2014/main" id="{53B05B5C-C48C-4C85-A948-B8182BE49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3" y="3578"/>
                <a:ext cx="8" cy="50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Oval 390">
                <a:extLst>
                  <a:ext uri="{FF2B5EF4-FFF2-40B4-BE49-F238E27FC236}">
                    <a16:creationId xmlns:a16="http://schemas.microsoft.com/office/drawing/2014/main" id="{944744D6-AC82-4C96-B94A-9B05A2E03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8" y="3509"/>
                <a:ext cx="78" cy="79"/>
              </a:xfrm>
              <a:prstGeom prst="ellipse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Rectangle 391">
                <a:extLst>
                  <a:ext uri="{FF2B5EF4-FFF2-40B4-BE49-F238E27FC236}">
                    <a16:creationId xmlns:a16="http://schemas.microsoft.com/office/drawing/2014/main" id="{5CB06A67-C576-4168-A36E-11BE22306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7" y="3528"/>
                <a:ext cx="7" cy="48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Oval 392">
                <a:extLst>
                  <a:ext uri="{FF2B5EF4-FFF2-40B4-BE49-F238E27FC236}">
                    <a16:creationId xmlns:a16="http://schemas.microsoft.com/office/drawing/2014/main" id="{C9175DAF-B849-4930-8AA3-62BDAC448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1" y="3457"/>
                <a:ext cx="78" cy="78"/>
              </a:xfrm>
              <a:prstGeom prst="ellipse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Freeform 393">
                <a:extLst>
                  <a:ext uri="{FF2B5EF4-FFF2-40B4-BE49-F238E27FC236}">
                    <a16:creationId xmlns:a16="http://schemas.microsoft.com/office/drawing/2014/main" id="{8D24F747-0DC2-428E-8857-BCAA5D95E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0" y="2072"/>
                <a:ext cx="641" cy="361"/>
              </a:xfrm>
              <a:custGeom>
                <a:avLst/>
                <a:gdLst>
                  <a:gd name="T0" fmla="*/ 0 w 641"/>
                  <a:gd name="T1" fmla="*/ 107 h 361"/>
                  <a:gd name="T2" fmla="*/ 197 w 641"/>
                  <a:gd name="T3" fmla="*/ 0 h 361"/>
                  <a:gd name="T4" fmla="*/ 641 w 641"/>
                  <a:gd name="T5" fmla="*/ 250 h 361"/>
                  <a:gd name="T6" fmla="*/ 449 w 641"/>
                  <a:gd name="T7" fmla="*/ 361 h 361"/>
                  <a:gd name="T8" fmla="*/ 12 w 641"/>
                  <a:gd name="T9" fmla="*/ 114 h 361"/>
                  <a:gd name="T10" fmla="*/ 0 w 641"/>
                  <a:gd name="T11" fmla="*/ 107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1" h="361">
                    <a:moveTo>
                      <a:pt x="0" y="107"/>
                    </a:moveTo>
                    <a:lnTo>
                      <a:pt x="197" y="0"/>
                    </a:lnTo>
                    <a:lnTo>
                      <a:pt x="641" y="250"/>
                    </a:lnTo>
                    <a:lnTo>
                      <a:pt x="449" y="361"/>
                    </a:lnTo>
                    <a:lnTo>
                      <a:pt x="12" y="114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Freeform 394">
                <a:extLst>
                  <a:ext uri="{FF2B5EF4-FFF2-40B4-BE49-F238E27FC236}">
                    <a16:creationId xmlns:a16="http://schemas.microsoft.com/office/drawing/2014/main" id="{6032B2BE-7EA1-4C4D-8F2F-252D69AC0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" y="2291"/>
                <a:ext cx="850" cy="496"/>
              </a:xfrm>
              <a:custGeom>
                <a:avLst/>
                <a:gdLst>
                  <a:gd name="T0" fmla="*/ 0 w 850"/>
                  <a:gd name="T1" fmla="*/ 275 h 496"/>
                  <a:gd name="T2" fmla="*/ 461 w 850"/>
                  <a:gd name="T3" fmla="*/ 0 h 496"/>
                  <a:gd name="T4" fmla="*/ 850 w 850"/>
                  <a:gd name="T5" fmla="*/ 218 h 496"/>
                  <a:gd name="T6" fmla="*/ 392 w 850"/>
                  <a:gd name="T7" fmla="*/ 496 h 496"/>
                  <a:gd name="T8" fmla="*/ 0 w 850"/>
                  <a:gd name="T9" fmla="*/ 27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0" h="496">
                    <a:moveTo>
                      <a:pt x="0" y="275"/>
                    </a:moveTo>
                    <a:lnTo>
                      <a:pt x="461" y="0"/>
                    </a:lnTo>
                    <a:lnTo>
                      <a:pt x="850" y="218"/>
                    </a:lnTo>
                    <a:lnTo>
                      <a:pt x="392" y="496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Rectangle 395">
                <a:extLst>
                  <a:ext uri="{FF2B5EF4-FFF2-40B4-BE49-F238E27FC236}">
                    <a16:creationId xmlns:a16="http://schemas.microsoft.com/office/drawing/2014/main" id="{45E4D49D-5EB6-4091-A86F-917144EB2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4" y="2438"/>
                <a:ext cx="8" cy="47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Oval 396">
                <a:extLst>
                  <a:ext uri="{FF2B5EF4-FFF2-40B4-BE49-F238E27FC236}">
                    <a16:creationId xmlns:a16="http://schemas.microsoft.com/office/drawing/2014/main" id="{2CDE6442-D66F-4D54-998C-712D9F624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9" y="2367"/>
                <a:ext cx="78" cy="78"/>
              </a:xfrm>
              <a:prstGeom prst="ellipse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Rectangle 397">
                <a:extLst>
                  <a:ext uri="{FF2B5EF4-FFF2-40B4-BE49-F238E27FC236}">
                    <a16:creationId xmlns:a16="http://schemas.microsoft.com/office/drawing/2014/main" id="{335F33C3-8374-4A99-B5A8-0D2D6F0B7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9" y="2405"/>
                <a:ext cx="7" cy="50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Oval 398">
                <a:extLst>
                  <a:ext uri="{FF2B5EF4-FFF2-40B4-BE49-F238E27FC236}">
                    <a16:creationId xmlns:a16="http://schemas.microsoft.com/office/drawing/2014/main" id="{9C79E6CC-CCF7-4CC5-8F54-20561FED0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3" y="2336"/>
                <a:ext cx="79" cy="78"/>
              </a:xfrm>
              <a:prstGeom prst="ellipse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Rectangle 399">
                <a:extLst>
                  <a:ext uri="{FF2B5EF4-FFF2-40B4-BE49-F238E27FC236}">
                    <a16:creationId xmlns:a16="http://schemas.microsoft.com/office/drawing/2014/main" id="{3C255A9D-FD55-4A3E-8068-989762781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" y="2160"/>
                <a:ext cx="7" cy="50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Oval 400">
                <a:extLst>
                  <a:ext uri="{FF2B5EF4-FFF2-40B4-BE49-F238E27FC236}">
                    <a16:creationId xmlns:a16="http://schemas.microsoft.com/office/drawing/2014/main" id="{62988246-4FB8-4710-B0AC-65E63BE5F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8" y="2089"/>
                <a:ext cx="79" cy="78"/>
              </a:xfrm>
              <a:prstGeom prst="ellipse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Rectangle 401">
                <a:extLst>
                  <a:ext uri="{FF2B5EF4-FFF2-40B4-BE49-F238E27FC236}">
                    <a16:creationId xmlns:a16="http://schemas.microsoft.com/office/drawing/2014/main" id="{4AE51D29-6780-499A-9380-368F9A4E1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6" y="2129"/>
                <a:ext cx="10" cy="48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Oval 402">
                <a:extLst>
                  <a:ext uri="{FF2B5EF4-FFF2-40B4-BE49-F238E27FC236}">
                    <a16:creationId xmlns:a16="http://schemas.microsoft.com/office/drawing/2014/main" id="{6D7C9C56-C03C-415C-8438-B1E8A66EC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1" y="2058"/>
                <a:ext cx="78" cy="78"/>
              </a:xfrm>
              <a:prstGeom prst="ellipse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Freeform 403">
                <a:extLst>
                  <a:ext uri="{FF2B5EF4-FFF2-40B4-BE49-F238E27FC236}">
                    <a16:creationId xmlns:a16="http://schemas.microsoft.com/office/drawing/2014/main" id="{1624A5B9-49A5-4F59-8D45-4FC2DFD2E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4" y="2291"/>
                <a:ext cx="572" cy="342"/>
              </a:xfrm>
              <a:custGeom>
                <a:avLst/>
                <a:gdLst>
                  <a:gd name="T0" fmla="*/ 0 w 572"/>
                  <a:gd name="T1" fmla="*/ 164 h 342"/>
                  <a:gd name="T2" fmla="*/ 263 w 572"/>
                  <a:gd name="T3" fmla="*/ 0 h 342"/>
                  <a:gd name="T4" fmla="*/ 572 w 572"/>
                  <a:gd name="T5" fmla="*/ 185 h 342"/>
                  <a:gd name="T6" fmla="*/ 306 w 572"/>
                  <a:gd name="T7" fmla="*/ 342 h 342"/>
                  <a:gd name="T8" fmla="*/ 0 w 572"/>
                  <a:gd name="T9" fmla="*/ 164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2" h="342">
                    <a:moveTo>
                      <a:pt x="0" y="164"/>
                    </a:moveTo>
                    <a:lnTo>
                      <a:pt x="263" y="0"/>
                    </a:lnTo>
                    <a:lnTo>
                      <a:pt x="572" y="185"/>
                    </a:lnTo>
                    <a:lnTo>
                      <a:pt x="306" y="342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D3D6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Freeform 404">
                <a:extLst>
                  <a:ext uri="{FF2B5EF4-FFF2-40B4-BE49-F238E27FC236}">
                    <a16:creationId xmlns:a16="http://schemas.microsoft.com/office/drawing/2014/main" id="{639FDB04-BB3C-40BC-B721-29FA5FAF5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9" y="1509"/>
                <a:ext cx="271" cy="1098"/>
              </a:xfrm>
              <a:custGeom>
                <a:avLst/>
                <a:gdLst>
                  <a:gd name="T0" fmla="*/ 0 w 271"/>
                  <a:gd name="T1" fmla="*/ 943 h 1098"/>
                  <a:gd name="T2" fmla="*/ 271 w 271"/>
                  <a:gd name="T3" fmla="*/ 1098 h 1098"/>
                  <a:gd name="T4" fmla="*/ 269 w 271"/>
                  <a:gd name="T5" fmla="*/ 157 h 1098"/>
                  <a:gd name="T6" fmla="*/ 0 w 271"/>
                  <a:gd name="T7" fmla="*/ 0 h 1098"/>
                  <a:gd name="T8" fmla="*/ 0 w 271"/>
                  <a:gd name="T9" fmla="*/ 943 h 1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1" h="1098">
                    <a:moveTo>
                      <a:pt x="0" y="943"/>
                    </a:moveTo>
                    <a:lnTo>
                      <a:pt x="271" y="1098"/>
                    </a:lnTo>
                    <a:lnTo>
                      <a:pt x="269" y="157"/>
                    </a:lnTo>
                    <a:lnTo>
                      <a:pt x="0" y="0"/>
                    </a:lnTo>
                    <a:lnTo>
                      <a:pt x="0" y="943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Freeform 405">
                <a:extLst>
                  <a:ext uri="{FF2B5EF4-FFF2-40B4-BE49-F238E27FC236}">
                    <a16:creationId xmlns:a16="http://schemas.microsoft.com/office/drawing/2014/main" id="{0FAB1D7F-9D41-470C-851C-B0E7EAA57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8" y="1533"/>
                <a:ext cx="230" cy="1074"/>
              </a:xfrm>
              <a:custGeom>
                <a:avLst/>
                <a:gdLst>
                  <a:gd name="T0" fmla="*/ 0 w 230"/>
                  <a:gd name="T1" fmla="*/ 133 h 1074"/>
                  <a:gd name="T2" fmla="*/ 230 w 230"/>
                  <a:gd name="T3" fmla="*/ 0 h 1074"/>
                  <a:gd name="T4" fmla="*/ 230 w 230"/>
                  <a:gd name="T5" fmla="*/ 941 h 1074"/>
                  <a:gd name="T6" fmla="*/ 2 w 230"/>
                  <a:gd name="T7" fmla="*/ 1074 h 1074"/>
                  <a:gd name="T8" fmla="*/ 0 w 230"/>
                  <a:gd name="T9" fmla="*/ 133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1074">
                    <a:moveTo>
                      <a:pt x="0" y="133"/>
                    </a:moveTo>
                    <a:lnTo>
                      <a:pt x="230" y="0"/>
                    </a:lnTo>
                    <a:lnTo>
                      <a:pt x="230" y="941"/>
                    </a:lnTo>
                    <a:lnTo>
                      <a:pt x="2" y="1074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rgbClr val="D7D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407">
              <a:extLst>
                <a:ext uri="{FF2B5EF4-FFF2-40B4-BE49-F238E27FC236}">
                  <a16:creationId xmlns:a16="http://schemas.microsoft.com/office/drawing/2014/main" id="{9427DD2A-CAE4-4C36-88EF-293382DAC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4851" y="3897313"/>
              <a:ext cx="485775" cy="463550"/>
            </a:xfrm>
            <a:custGeom>
              <a:avLst/>
              <a:gdLst>
                <a:gd name="T0" fmla="*/ 0 w 306"/>
                <a:gd name="T1" fmla="*/ 118 h 292"/>
                <a:gd name="T2" fmla="*/ 306 w 306"/>
                <a:gd name="T3" fmla="*/ 292 h 292"/>
                <a:gd name="T4" fmla="*/ 306 w 306"/>
                <a:gd name="T5" fmla="*/ 178 h 292"/>
                <a:gd name="T6" fmla="*/ 0 w 306"/>
                <a:gd name="T7" fmla="*/ 0 h 292"/>
                <a:gd name="T8" fmla="*/ 0 w 306"/>
                <a:gd name="T9" fmla="*/ 118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292">
                  <a:moveTo>
                    <a:pt x="0" y="118"/>
                  </a:moveTo>
                  <a:lnTo>
                    <a:pt x="306" y="292"/>
                  </a:lnTo>
                  <a:lnTo>
                    <a:pt x="306" y="178"/>
                  </a:lnTo>
                  <a:lnTo>
                    <a:pt x="0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08">
              <a:extLst>
                <a:ext uri="{FF2B5EF4-FFF2-40B4-BE49-F238E27FC236}">
                  <a16:creationId xmlns:a16="http://schemas.microsoft.com/office/drawing/2014/main" id="{198AD4DF-83BB-4F3A-A1A7-D264F2333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0626" y="3930651"/>
              <a:ext cx="422275" cy="430213"/>
            </a:xfrm>
            <a:custGeom>
              <a:avLst/>
              <a:gdLst>
                <a:gd name="T0" fmla="*/ 0 w 266"/>
                <a:gd name="T1" fmla="*/ 157 h 271"/>
                <a:gd name="T2" fmla="*/ 266 w 266"/>
                <a:gd name="T3" fmla="*/ 0 h 271"/>
                <a:gd name="T4" fmla="*/ 266 w 266"/>
                <a:gd name="T5" fmla="*/ 116 h 271"/>
                <a:gd name="T6" fmla="*/ 0 w 266"/>
                <a:gd name="T7" fmla="*/ 271 h 271"/>
                <a:gd name="T8" fmla="*/ 0 w 266"/>
                <a:gd name="T9" fmla="*/ 15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271">
                  <a:moveTo>
                    <a:pt x="0" y="157"/>
                  </a:moveTo>
                  <a:lnTo>
                    <a:pt x="266" y="0"/>
                  </a:lnTo>
                  <a:lnTo>
                    <a:pt x="266" y="116"/>
                  </a:lnTo>
                  <a:lnTo>
                    <a:pt x="0" y="271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D7D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09">
              <a:extLst>
                <a:ext uri="{FF2B5EF4-FFF2-40B4-BE49-F238E27FC236}">
                  <a16:creationId xmlns:a16="http://schemas.microsoft.com/office/drawing/2014/main" id="{C2311837-0087-4150-BCEB-6DD5D173A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0413" y="2181226"/>
              <a:ext cx="792163" cy="463550"/>
            </a:xfrm>
            <a:custGeom>
              <a:avLst/>
              <a:gdLst>
                <a:gd name="T0" fmla="*/ 0 w 499"/>
                <a:gd name="T1" fmla="*/ 135 h 292"/>
                <a:gd name="T2" fmla="*/ 231 w 499"/>
                <a:gd name="T3" fmla="*/ 0 h 292"/>
                <a:gd name="T4" fmla="*/ 499 w 499"/>
                <a:gd name="T5" fmla="*/ 159 h 292"/>
                <a:gd name="T6" fmla="*/ 269 w 499"/>
                <a:gd name="T7" fmla="*/ 292 h 292"/>
                <a:gd name="T8" fmla="*/ 12 w 499"/>
                <a:gd name="T9" fmla="*/ 142 h 292"/>
                <a:gd name="T10" fmla="*/ 0 w 499"/>
                <a:gd name="T11" fmla="*/ 13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9" h="292">
                  <a:moveTo>
                    <a:pt x="0" y="135"/>
                  </a:moveTo>
                  <a:lnTo>
                    <a:pt x="231" y="0"/>
                  </a:lnTo>
                  <a:lnTo>
                    <a:pt x="499" y="159"/>
                  </a:lnTo>
                  <a:lnTo>
                    <a:pt x="269" y="292"/>
                  </a:lnTo>
                  <a:lnTo>
                    <a:pt x="12" y="142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D3D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0">
              <a:extLst>
                <a:ext uri="{FF2B5EF4-FFF2-40B4-BE49-F238E27FC236}">
                  <a16:creationId xmlns:a16="http://schemas.microsoft.com/office/drawing/2014/main" id="{183F8C29-1F5E-4CA9-A63C-FB936819F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8513" y="2474913"/>
              <a:ext cx="79375" cy="252413"/>
            </a:xfrm>
            <a:custGeom>
              <a:avLst/>
              <a:gdLst>
                <a:gd name="T0" fmla="*/ 50 w 50"/>
                <a:gd name="T1" fmla="*/ 159 h 159"/>
                <a:gd name="T2" fmla="*/ 0 w 50"/>
                <a:gd name="T3" fmla="*/ 131 h 159"/>
                <a:gd name="T4" fmla="*/ 0 w 50"/>
                <a:gd name="T5" fmla="*/ 0 h 159"/>
                <a:gd name="T6" fmla="*/ 50 w 50"/>
                <a:gd name="T7" fmla="*/ 28 h 159"/>
                <a:gd name="T8" fmla="*/ 50 w 50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59">
                  <a:moveTo>
                    <a:pt x="50" y="159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50" y="28"/>
                  </a:lnTo>
                  <a:lnTo>
                    <a:pt x="50" y="159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11">
              <a:extLst>
                <a:ext uri="{FF2B5EF4-FFF2-40B4-BE49-F238E27FC236}">
                  <a16:creationId xmlns:a16="http://schemas.microsoft.com/office/drawing/2014/main" id="{FD81AE5D-BCD8-4C39-B537-E71AEFC46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8513" y="2474913"/>
              <a:ext cx="22225" cy="207963"/>
            </a:xfrm>
            <a:custGeom>
              <a:avLst/>
              <a:gdLst>
                <a:gd name="T0" fmla="*/ 14 w 14"/>
                <a:gd name="T1" fmla="*/ 121 h 131"/>
                <a:gd name="T2" fmla="*/ 0 w 14"/>
                <a:gd name="T3" fmla="*/ 131 h 131"/>
                <a:gd name="T4" fmla="*/ 0 w 14"/>
                <a:gd name="T5" fmla="*/ 0 h 131"/>
                <a:gd name="T6" fmla="*/ 14 w 14"/>
                <a:gd name="T7" fmla="*/ 7 h 131"/>
                <a:gd name="T8" fmla="*/ 14 w 14"/>
                <a:gd name="T9" fmla="*/ 12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1">
                  <a:moveTo>
                    <a:pt x="14" y="121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4" y="7"/>
                  </a:lnTo>
                  <a:lnTo>
                    <a:pt x="14" y="121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12">
              <a:extLst>
                <a:ext uri="{FF2B5EF4-FFF2-40B4-BE49-F238E27FC236}">
                  <a16:creationId xmlns:a16="http://schemas.microsoft.com/office/drawing/2014/main" id="{0D1E67E0-46BC-4040-B290-FCB6937FC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8513" y="2779713"/>
              <a:ext cx="79375" cy="254000"/>
            </a:xfrm>
            <a:custGeom>
              <a:avLst/>
              <a:gdLst>
                <a:gd name="T0" fmla="*/ 50 w 50"/>
                <a:gd name="T1" fmla="*/ 160 h 160"/>
                <a:gd name="T2" fmla="*/ 0 w 50"/>
                <a:gd name="T3" fmla="*/ 131 h 160"/>
                <a:gd name="T4" fmla="*/ 0 w 50"/>
                <a:gd name="T5" fmla="*/ 0 h 160"/>
                <a:gd name="T6" fmla="*/ 50 w 50"/>
                <a:gd name="T7" fmla="*/ 29 h 160"/>
                <a:gd name="T8" fmla="*/ 50 w 50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60">
                  <a:moveTo>
                    <a:pt x="50" y="160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50" y="29"/>
                  </a:lnTo>
                  <a:lnTo>
                    <a:pt x="50" y="16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13">
              <a:extLst>
                <a:ext uri="{FF2B5EF4-FFF2-40B4-BE49-F238E27FC236}">
                  <a16:creationId xmlns:a16="http://schemas.microsoft.com/office/drawing/2014/main" id="{48476E71-2F36-414D-8438-06C527568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8513" y="2779713"/>
              <a:ext cx="22225" cy="207963"/>
            </a:xfrm>
            <a:custGeom>
              <a:avLst/>
              <a:gdLst>
                <a:gd name="T0" fmla="*/ 14 w 14"/>
                <a:gd name="T1" fmla="*/ 124 h 131"/>
                <a:gd name="T2" fmla="*/ 0 w 14"/>
                <a:gd name="T3" fmla="*/ 131 h 131"/>
                <a:gd name="T4" fmla="*/ 0 w 14"/>
                <a:gd name="T5" fmla="*/ 0 h 131"/>
                <a:gd name="T6" fmla="*/ 14 w 14"/>
                <a:gd name="T7" fmla="*/ 8 h 131"/>
                <a:gd name="T8" fmla="*/ 14 w 14"/>
                <a:gd name="T9" fmla="*/ 1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1">
                  <a:moveTo>
                    <a:pt x="14" y="124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4" y="8"/>
                  </a:lnTo>
                  <a:lnTo>
                    <a:pt x="14" y="124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4">
              <a:extLst>
                <a:ext uri="{FF2B5EF4-FFF2-40B4-BE49-F238E27FC236}">
                  <a16:creationId xmlns:a16="http://schemas.microsoft.com/office/drawing/2014/main" id="{BCF04011-8F62-4156-B54C-E520843B1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8513" y="3086101"/>
              <a:ext cx="79375" cy="252413"/>
            </a:xfrm>
            <a:custGeom>
              <a:avLst/>
              <a:gdLst>
                <a:gd name="T0" fmla="*/ 50 w 50"/>
                <a:gd name="T1" fmla="*/ 159 h 159"/>
                <a:gd name="T2" fmla="*/ 0 w 50"/>
                <a:gd name="T3" fmla="*/ 130 h 159"/>
                <a:gd name="T4" fmla="*/ 0 w 50"/>
                <a:gd name="T5" fmla="*/ 0 h 159"/>
                <a:gd name="T6" fmla="*/ 50 w 50"/>
                <a:gd name="T7" fmla="*/ 31 h 159"/>
                <a:gd name="T8" fmla="*/ 50 w 50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59">
                  <a:moveTo>
                    <a:pt x="50" y="159"/>
                  </a:moveTo>
                  <a:lnTo>
                    <a:pt x="0" y="130"/>
                  </a:lnTo>
                  <a:lnTo>
                    <a:pt x="0" y="0"/>
                  </a:lnTo>
                  <a:lnTo>
                    <a:pt x="50" y="31"/>
                  </a:lnTo>
                  <a:lnTo>
                    <a:pt x="50" y="159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15">
              <a:extLst>
                <a:ext uri="{FF2B5EF4-FFF2-40B4-BE49-F238E27FC236}">
                  <a16:creationId xmlns:a16="http://schemas.microsoft.com/office/drawing/2014/main" id="{4D725D5A-1CEF-4988-84E9-35319C743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8513" y="3086101"/>
              <a:ext cx="22225" cy="206375"/>
            </a:xfrm>
            <a:custGeom>
              <a:avLst/>
              <a:gdLst>
                <a:gd name="T0" fmla="*/ 14 w 14"/>
                <a:gd name="T1" fmla="*/ 123 h 130"/>
                <a:gd name="T2" fmla="*/ 0 w 14"/>
                <a:gd name="T3" fmla="*/ 130 h 130"/>
                <a:gd name="T4" fmla="*/ 0 w 14"/>
                <a:gd name="T5" fmla="*/ 0 h 130"/>
                <a:gd name="T6" fmla="*/ 14 w 14"/>
                <a:gd name="T7" fmla="*/ 9 h 130"/>
                <a:gd name="T8" fmla="*/ 14 w 14"/>
                <a:gd name="T9" fmla="*/ 1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0">
                  <a:moveTo>
                    <a:pt x="14" y="123"/>
                  </a:moveTo>
                  <a:lnTo>
                    <a:pt x="0" y="130"/>
                  </a:lnTo>
                  <a:lnTo>
                    <a:pt x="0" y="0"/>
                  </a:lnTo>
                  <a:lnTo>
                    <a:pt x="14" y="9"/>
                  </a:lnTo>
                  <a:lnTo>
                    <a:pt x="14" y="123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6">
              <a:extLst>
                <a:ext uri="{FF2B5EF4-FFF2-40B4-BE49-F238E27FC236}">
                  <a16:creationId xmlns:a16="http://schemas.microsoft.com/office/drawing/2014/main" id="{C9E9FFB9-66CB-4A25-9483-56B830D34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8513" y="3395663"/>
              <a:ext cx="79375" cy="252413"/>
            </a:xfrm>
            <a:custGeom>
              <a:avLst/>
              <a:gdLst>
                <a:gd name="T0" fmla="*/ 50 w 50"/>
                <a:gd name="T1" fmla="*/ 159 h 159"/>
                <a:gd name="T2" fmla="*/ 0 w 50"/>
                <a:gd name="T3" fmla="*/ 130 h 159"/>
                <a:gd name="T4" fmla="*/ 0 w 50"/>
                <a:gd name="T5" fmla="*/ 0 h 159"/>
                <a:gd name="T6" fmla="*/ 50 w 50"/>
                <a:gd name="T7" fmla="*/ 28 h 159"/>
                <a:gd name="T8" fmla="*/ 50 w 50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59">
                  <a:moveTo>
                    <a:pt x="50" y="159"/>
                  </a:moveTo>
                  <a:lnTo>
                    <a:pt x="0" y="130"/>
                  </a:lnTo>
                  <a:lnTo>
                    <a:pt x="0" y="0"/>
                  </a:lnTo>
                  <a:lnTo>
                    <a:pt x="50" y="28"/>
                  </a:lnTo>
                  <a:lnTo>
                    <a:pt x="50" y="159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17">
              <a:extLst>
                <a:ext uri="{FF2B5EF4-FFF2-40B4-BE49-F238E27FC236}">
                  <a16:creationId xmlns:a16="http://schemas.microsoft.com/office/drawing/2014/main" id="{5636F70A-6C3B-42BF-AAAC-78F5FE01F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8513" y="3395663"/>
              <a:ext cx="22225" cy="206375"/>
            </a:xfrm>
            <a:custGeom>
              <a:avLst/>
              <a:gdLst>
                <a:gd name="T0" fmla="*/ 14 w 14"/>
                <a:gd name="T1" fmla="*/ 121 h 130"/>
                <a:gd name="T2" fmla="*/ 0 w 14"/>
                <a:gd name="T3" fmla="*/ 130 h 130"/>
                <a:gd name="T4" fmla="*/ 0 w 14"/>
                <a:gd name="T5" fmla="*/ 0 h 130"/>
                <a:gd name="T6" fmla="*/ 14 w 14"/>
                <a:gd name="T7" fmla="*/ 7 h 130"/>
                <a:gd name="T8" fmla="*/ 14 w 14"/>
                <a:gd name="T9" fmla="*/ 12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0">
                  <a:moveTo>
                    <a:pt x="14" y="121"/>
                  </a:moveTo>
                  <a:lnTo>
                    <a:pt x="0" y="130"/>
                  </a:lnTo>
                  <a:lnTo>
                    <a:pt x="0" y="0"/>
                  </a:lnTo>
                  <a:lnTo>
                    <a:pt x="14" y="7"/>
                  </a:lnTo>
                  <a:lnTo>
                    <a:pt x="14" y="121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18">
              <a:extLst>
                <a:ext uri="{FF2B5EF4-FFF2-40B4-BE49-F238E27FC236}">
                  <a16:creationId xmlns:a16="http://schemas.microsoft.com/office/drawing/2014/main" id="{D785C6DC-3FA0-4C35-AACF-5C736DEEA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2549526"/>
              <a:ext cx="82550" cy="254000"/>
            </a:xfrm>
            <a:custGeom>
              <a:avLst/>
              <a:gdLst>
                <a:gd name="T0" fmla="*/ 52 w 52"/>
                <a:gd name="T1" fmla="*/ 160 h 160"/>
                <a:gd name="T2" fmla="*/ 0 w 52"/>
                <a:gd name="T3" fmla="*/ 131 h 160"/>
                <a:gd name="T4" fmla="*/ 0 w 52"/>
                <a:gd name="T5" fmla="*/ 0 h 160"/>
                <a:gd name="T6" fmla="*/ 52 w 52"/>
                <a:gd name="T7" fmla="*/ 29 h 160"/>
                <a:gd name="T8" fmla="*/ 52 w 5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60">
                  <a:moveTo>
                    <a:pt x="52" y="160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52" y="29"/>
                  </a:lnTo>
                  <a:lnTo>
                    <a:pt x="52" y="16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9">
              <a:extLst>
                <a:ext uri="{FF2B5EF4-FFF2-40B4-BE49-F238E27FC236}">
                  <a16:creationId xmlns:a16="http://schemas.microsoft.com/office/drawing/2014/main" id="{A15ABAE5-7987-41C7-933D-81F587722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2549526"/>
              <a:ext cx="22225" cy="207963"/>
            </a:xfrm>
            <a:custGeom>
              <a:avLst/>
              <a:gdLst>
                <a:gd name="T0" fmla="*/ 14 w 14"/>
                <a:gd name="T1" fmla="*/ 122 h 131"/>
                <a:gd name="T2" fmla="*/ 0 w 14"/>
                <a:gd name="T3" fmla="*/ 131 h 131"/>
                <a:gd name="T4" fmla="*/ 0 w 14"/>
                <a:gd name="T5" fmla="*/ 0 h 131"/>
                <a:gd name="T6" fmla="*/ 14 w 14"/>
                <a:gd name="T7" fmla="*/ 8 h 131"/>
                <a:gd name="T8" fmla="*/ 14 w 14"/>
                <a:gd name="T9" fmla="*/ 12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1">
                  <a:moveTo>
                    <a:pt x="14" y="122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4" y="8"/>
                  </a:lnTo>
                  <a:lnTo>
                    <a:pt x="14" y="122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20">
              <a:extLst>
                <a:ext uri="{FF2B5EF4-FFF2-40B4-BE49-F238E27FC236}">
                  <a16:creationId xmlns:a16="http://schemas.microsoft.com/office/drawing/2014/main" id="{2AE6D3F9-58C1-42F3-A280-E97C02CF9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2855913"/>
              <a:ext cx="82550" cy="252413"/>
            </a:xfrm>
            <a:custGeom>
              <a:avLst/>
              <a:gdLst>
                <a:gd name="T0" fmla="*/ 52 w 52"/>
                <a:gd name="T1" fmla="*/ 159 h 159"/>
                <a:gd name="T2" fmla="*/ 0 w 52"/>
                <a:gd name="T3" fmla="*/ 131 h 159"/>
                <a:gd name="T4" fmla="*/ 0 w 52"/>
                <a:gd name="T5" fmla="*/ 0 h 159"/>
                <a:gd name="T6" fmla="*/ 52 w 52"/>
                <a:gd name="T7" fmla="*/ 28 h 159"/>
                <a:gd name="T8" fmla="*/ 52 w 52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59">
                  <a:moveTo>
                    <a:pt x="52" y="159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52" y="28"/>
                  </a:lnTo>
                  <a:lnTo>
                    <a:pt x="52" y="159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21">
              <a:extLst>
                <a:ext uri="{FF2B5EF4-FFF2-40B4-BE49-F238E27FC236}">
                  <a16:creationId xmlns:a16="http://schemas.microsoft.com/office/drawing/2014/main" id="{FF522B42-6934-4F68-943E-D33C4DB6C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2855913"/>
              <a:ext cx="22225" cy="207963"/>
            </a:xfrm>
            <a:custGeom>
              <a:avLst/>
              <a:gdLst>
                <a:gd name="T0" fmla="*/ 14 w 14"/>
                <a:gd name="T1" fmla="*/ 123 h 131"/>
                <a:gd name="T2" fmla="*/ 0 w 14"/>
                <a:gd name="T3" fmla="*/ 131 h 131"/>
                <a:gd name="T4" fmla="*/ 0 w 14"/>
                <a:gd name="T5" fmla="*/ 0 h 131"/>
                <a:gd name="T6" fmla="*/ 14 w 14"/>
                <a:gd name="T7" fmla="*/ 7 h 131"/>
                <a:gd name="T8" fmla="*/ 14 w 14"/>
                <a:gd name="T9" fmla="*/ 1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1">
                  <a:moveTo>
                    <a:pt x="14" y="123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4" y="7"/>
                  </a:lnTo>
                  <a:lnTo>
                    <a:pt x="14" y="123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22">
              <a:extLst>
                <a:ext uri="{FF2B5EF4-FFF2-40B4-BE49-F238E27FC236}">
                  <a16:creationId xmlns:a16="http://schemas.microsoft.com/office/drawing/2014/main" id="{D40E4DE2-22CB-4AF7-A048-0474BDB3B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3160713"/>
              <a:ext cx="82550" cy="252413"/>
            </a:xfrm>
            <a:custGeom>
              <a:avLst/>
              <a:gdLst>
                <a:gd name="T0" fmla="*/ 52 w 52"/>
                <a:gd name="T1" fmla="*/ 159 h 159"/>
                <a:gd name="T2" fmla="*/ 0 w 52"/>
                <a:gd name="T3" fmla="*/ 131 h 159"/>
                <a:gd name="T4" fmla="*/ 0 w 52"/>
                <a:gd name="T5" fmla="*/ 0 h 159"/>
                <a:gd name="T6" fmla="*/ 52 w 52"/>
                <a:gd name="T7" fmla="*/ 31 h 159"/>
                <a:gd name="T8" fmla="*/ 52 w 52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59">
                  <a:moveTo>
                    <a:pt x="52" y="159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52" y="31"/>
                  </a:lnTo>
                  <a:lnTo>
                    <a:pt x="52" y="159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23">
              <a:extLst>
                <a:ext uri="{FF2B5EF4-FFF2-40B4-BE49-F238E27FC236}">
                  <a16:creationId xmlns:a16="http://schemas.microsoft.com/office/drawing/2014/main" id="{1160E426-2DC6-497A-86B9-7AABE3742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3160713"/>
              <a:ext cx="22225" cy="207963"/>
            </a:xfrm>
            <a:custGeom>
              <a:avLst/>
              <a:gdLst>
                <a:gd name="T0" fmla="*/ 14 w 14"/>
                <a:gd name="T1" fmla="*/ 124 h 131"/>
                <a:gd name="T2" fmla="*/ 0 w 14"/>
                <a:gd name="T3" fmla="*/ 131 h 131"/>
                <a:gd name="T4" fmla="*/ 0 w 14"/>
                <a:gd name="T5" fmla="*/ 0 h 131"/>
                <a:gd name="T6" fmla="*/ 14 w 14"/>
                <a:gd name="T7" fmla="*/ 10 h 131"/>
                <a:gd name="T8" fmla="*/ 14 w 14"/>
                <a:gd name="T9" fmla="*/ 1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1">
                  <a:moveTo>
                    <a:pt x="14" y="124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4" y="10"/>
                  </a:lnTo>
                  <a:lnTo>
                    <a:pt x="14" y="124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24">
              <a:extLst>
                <a:ext uri="{FF2B5EF4-FFF2-40B4-BE49-F238E27FC236}">
                  <a16:creationId xmlns:a16="http://schemas.microsoft.com/office/drawing/2014/main" id="{2BE985E8-CAD1-46E6-8AA4-87D9AABC1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3470276"/>
              <a:ext cx="82550" cy="252413"/>
            </a:xfrm>
            <a:custGeom>
              <a:avLst/>
              <a:gdLst>
                <a:gd name="T0" fmla="*/ 52 w 52"/>
                <a:gd name="T1" fmla="*/ 159 h 159"/>
                <a:gd name="T2" fmla="*/ 0 w 52"/>
                <a:gd name="T3" fmla="*/ 131 h 159"/>
                <a:gd name="T4" fmla="*/ 0 w 52"/>
                <a:gd name="T5" fmla="*/ 0 h 159"/>
                <a:gd name="T6" fmla="*/ 52 w 52"/>
                <a:gd name="T7" fmla="*/ 29 h 159"/>
                <a:gd name="T8" fmla="*/ 52 w 52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59">
                  <a:moveTo>
                    <a:pt x="52" y="159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52" y="29"/>
                  </a:lnTo>
                  <a:lnTo>
                    <a:pt x="52" y="159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25">
              <a:extLst>
                <a:ext uri="{FF2B5EF4-FFF2-40B4-BE49-F238E27FC236}">
                  <a16:creationId xmlns:a16="http://schemas.microsoft.com/office/drawing/2014/main" id="{7C1DFC1E-5977-451A-B857-F11BA023C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3470276"/>
              <a:ext cx="22225" cy="207963"/>
            </a:xfrm>
            <a:custGeom>
              <a:avLst/>
              <a:gdLst>
                <a:gd name="T0" fmla="*/ 14 w 14"/>
                <a:gd name="T1" fmla="*/ 121 h 131"/>
                <a:gd name="T2" fmla="*/ 0 w 14"/>
                <a:gd name="T3" fmla="*/ 131 h 131"/>
                <a:gd name="T4" fmla="*/ 0 w 14"/>
                <a:gd name="T5" fmla="*/ 0 h 131"/>
                <a:gd name="T6" fmla="*/ 14 w 14"/>
                <a:gd name="T7" fmla="*/ 7 h 131"/>
                <a:gd name="T8" fmla="*/ 14 w 14"/>
                <a:gd name="T9" fmla="*/ 12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1">
                  <a:moveTo>
                    <a:pt x="14" y="121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4" y="7"/>
                  </a:lnTo>
                  <a:lnTo>
                    <a:pt x="14" y="121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26">
              <a:extLst>
                <a:ext uri="{FF2B5EF4-FFF2-40B4-BE49-F238E27FC236}">
                  <a16:creationId xmlns:a16="http://schemas.microsoft.com/office/drawing/2014/main" id="{747BB441-5D8A-4B26-A7BD-00AE4FF84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6801" y="2625726"/>
              <a:ext cx="79375" cy="252413"/>
            </a:xfrm>
            <a:custGeom>
              <a:avLst/>
              <a:gdLst>
                <a:gd name="T0" fmla="*/ 50 w 50"/>
                <a:gd name="T1" fmla="*/ 159 h 159"/>
                <a:gd name="T2" fmla="*/ 0 w 50"/>
                <a:gd name="T3" fmla="*/ 131 h 159"/>
                <a:gd name="T4" fmla="*/ 0 w 50"/>
                <a:gd name="T5" fmla="*/ 0 h 159"/>
                <a:gd name="T6" fmla="*/ 50 w 50"/>
                <a:gd name="T7" fmla="*/ 29 h 159"/>
                <a:gd name="T8" fmla="*/ 50 w 50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59">
                  <a:moveTo>
                    <a:pt x="50" y="159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50" y="29"/>
                  </a:lnTo>
                  <a:lnTo>
                    <a:pt x="50" y="159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27">
              <a:extLst>
                <a:ext uri="{FF2B5EF4-FFF2-40B4-BE49-F238E27FC236}">
                  <a16:creationId xmlns:a16="http://schemas.microsoft.com/office/drawing/2014/main" id="{E86A3CA1-5F20-4DA6-8EAA-5ECC604AD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6801" y="2625726"/>
              <a:ext cx="19050" cy="207963"/>
            </a:xfrm>
            <a:custGeom>
              <a:avLst/>
              <a:gdLst>
                <a:gd name="T0" fmla="*/ 12 w 12"/>
                <a:gd name="T1" fmla="*/ 121 h 131"/>
                <a:gd name="T2" fmla="*/ 0 w 12"/>
                <a:gd name="T3" fmla="*/ 131 h 131"/>
                <a:gd name="T4" fmla="*/ 0 w 12"/>
                <a:gd name="T5" fmla="*/ 0 h 131"/>
                <a:gd name="T6" fmla="*/ 12 w 12"/>
                <a:gd name="T7" fmla="*/ 7 h 131"/>
                <a:gd name="T8" fmla="*/ 12 w 12"/>
                <a:gd name="T9" fmla="*/ 12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1">
                  <a:moveTo>
                    <a:pt x="12" y="121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21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28">
              <a:extLst>
                <a:ext uri="{FF2B5EF4-FFF2-40B4-BE49-F238E27FC236}">
                  <a16:creationId xmlns:a16="http://schemas.microsoft.com/office/drawing/2014/main" id="{EF2E21A4-F534-4131-837D-D631A26C8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4126" y="2636838"/>
              <a:ext cx="60325" cy="241300"/>
            </a:xfrm>
            <a:custGeom>
              <a:avLst/>
              <a:gdLst>
                <a:gd name="T0" fmla="*/ 0 w 38"/>
                <a:gd name="T1" fmla="*/ 152 h 152"/>
                <a:gd name="T2" fmla="*/ 38 w 38"/>
                <a:gd name="T3" fmla="*/ 131 h 152"/>
                <a:gd name="T4" fmla="*/ 38 w 38"/>
                <a:gd name="T5" fmla="*/ 0 h 152"/>
                <a:gd name="T6" fmla="*/ 0 w 38"/>
                <a:gd name="T7" fmla="*/ 22 h 152"/>
                <a:gd name="T8" fmla="*/ 0 w 38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2">
                  <a:moveTo>
                    <a:pt x="0" y="152"/>
                  </a:moveTo>
                  <a:lnTo>
                    <a:pt x="38" y="131"/>
                  </a:lnTo>
                  <a:lnTo>
                    <a:pt x="38" y="0"/>
                  </a:lnTo>
                  <a:lnTo>
                    <a:pt x="0" y="2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9C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429">
              <a:extLst>
                <a:ext uri="{FF2B5EF4-FFF2-40B4-BE49-F238E27FC236}">
                  <a16:creationId xmlns:a16="http://schemas.microsoft.com/office/drawing/2014/main" id="{7194A476-FD58-41D4-8346-71DF627B4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4451" y="2636838"/>
              <a:ext cx="19050" cy="207963"/>
            </a:xfrm>
            <a:prstGeom prst="rect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30">
              <a:extLst>
                <a:ext uri="{FF2B5EF4-FFF2-40B4-BE49-F238E27FC236}">
                  <a16:creationId xmlns:a16="http://schemas.microsoft.com/office/drawing/2014/main" id="{A117D466-6904-4E81-AC97-AD3829A30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4126" y="2949576"/>
              <a:ext cx="60325" cy="241300"/>
            </a:xfrm>
            <a:custGeom>
              <a:avLst/>
              <a:gdLst>
                <a:gd name="T0" fmla="*/ 0 w 38"/>
                <a:gd name="T1" fmla="*/ 152 h 152"/>
                <a:gd name="T2" fmla="*/ 38 w 38"/>
                <a:gd name="T3" fmla="*/ 131 h 152"/>
                <a:gd name="T4" fmla="*/ 38 w 38"/>
                <a:gd name="T5" fmla="*/ 0 h 152"/>
                <a:gd name="T6" fmla="*/ 0 w 38"/>
                <a:gd name="T7" fmla="*/ 22 h 152"/>
                <a:gd name="T8" fmla="*/ 0 w 38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2">
                  <a:moveTo>
                    <a:pt x="0" y="152"/>
                  </a:moveTo>
                  <a:lnTo>
                    <a:pt x="38" y="131"/>
                  </a:lnTo>
                  <a:lnTo>
                    <a:pt x="38" y="0"/>
                  </a:lnTo>
                  <a:lnTo>
                    <a:pt x="0" y="2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9C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431">
              <a:extLst>
                <a:ext uri="{FF2B5EF4-FFF2-40B4-BE49-F238E27FC236}">
                  <a16:creationId xmlns:a16="http://schemas.microsoft.com/office/drawing/2014/main" id="{50655616-0D04-48D6-85B3-73EB4AC12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4451" y="2949576"/>
              <a:ext cx="19050" cy="207963"/>
            </a:xfrm>
            <a:prstGeom prst="rect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32">
              <a:extLst>
                <a:ext uri="{FF2B5EF4-FFF2-40B4-BE49-F238E27FC236}">
                  <a16:creationId xmlns:a16="http://schemas.microsoft.com/office/drawing/2014/main" id="{18A66463-29D6-4B0C-BEA3-7470A70BA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4126" y="3262313"/>
              <a:ext cx="60325" cy="242888"/>
            </a:xfrm>
            <a:custGeom>
              <a:avLst/>
              <a:gdLst>
                <a:gd name="T0" fmla="*/ 0 w 38"/>
                <a:gd name="T1" fmla="*/ 153 h 153"/>
                <a:gd name="T2" fmla="*/ 38 w 38"/>
                <a:gd name="T3" fmla="*/ 131 h 153"/>
                <a:gd name="T4" fmla="*/ 38 w 38"/>
                <a:gd name="T5" fmla="*/ 0 h 153"/>
                <a:gd name="T6" fmla="*/ 0 w 38"/>
                <a:gd name="T7" fmla="*/ 22 h 153"/>
                <a:gd name="T8" fmla="*/ 0 w 38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3">
                  <a:moveTo>
                    <a:pt x="0" y="153"/>
                  </a:moveTo>
                  <a:lnTo>
                    <a:pt x="38" y="131"/>
                  </a:lnTo>
                  <a:lnTo>
                    <a:pt x="38" y="0"/>
                  </a:lnTo>
                  <a:lnTo>
                    <a:pt x="0" y="22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C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433">
              <a:extLst>
                <a:ext uri="{FF2B5EF4-FFF2-40B4-BE49-F238E27FC236}">
                  <a16:creationId xmlns:a16="http://schemas.microsoft.com/office/drawing/2014/main" id="{3CC45ADE-0763-4A42-B91A-7B741D862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4451" y="3262313"/>
              <a:ext cx="19050" cy="207963"/>
            </a:xfrm>
            <a:prstGeom prst="rect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4">
              <a:extLst>
                <a:ext uri="{FF2B5EF4-FFF2-40B4-BE49-F238E27FC236}">
                  <a16:creationId xmlns:a16="http://schemas.microsoft.com/office/drawing/2014/main" id="{899E711F-995B-4115-B9DE-0B6401AA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4126" y="3576638"/>
              <a:ext cx="60325" cy="241300"/>
            </a:xfrm>
            <a:custGeom>
              <a:avLst/>
              <a:gdLst>
                <a:gd name="T0" fmla="*/ 0 w 38"/>
                <a:gd name="T1" fmla="*/ 152 h 152"/>
                <a:gd name="T2" fmla="*/ 38 w 38"/>
                <a:gd name="T3" fmla="*/ 130 h 152"/>
                <a:gd name="T4" fmla="*/ 38 w 38"/>
                <a:gd name="T5" fmla="*/ 0 h 152"/>
                <a:gd name="T6" fmla="*/ 0 w 38"/>
                <a:gd name="T7" fmla="*/ 21 h 152"/>
                <a:gd name="T8" fmla="*/ 0 w 38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2">
                  <a:moveTo>
                    <a:pt x="0" y="152"/>
                  </a:moveTo>
                  <a:lnTo>
                    <a:pt x="38" y="130"/>
                  </a:lnTo>
                  <a:lnTo>
                    <a:pt x="38" y="0"/>
                  </a:lnTo>
                  <a:lnTo>
                    <a:pt x="0" y="21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9C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435">
              <a:extLst>
                <a:ext uri="{FF2B5EF4-FFF2-40B4-BE49-F238E27FC236}">
                  <a16:creationId xmlns:a16="http://schemas.microsoft.com/office/drawing/2014/main" id="{445B7954-BE4B-42E3-BBF1-5EE9E0E5F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4451" y="3576638"/>
              <a:ext cx="19050" cy="206375"/>
            </a:xfrm>
            <a:prstGeom prst="rect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36">
              <a:extLst>
                <a:ext uri="{FF2B5EF4-FFF2-40B4-BE49-F238E27FC236}">
                  <a16:creationId xmlns:a16="http://schemas.microsoft.com/office/drawing/2014/main" id="{083CFA24-5109-40FA-BE43-E21F796C5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9701" y="2557463"/>
              <a:ext cx="55563" cy="238125"/>
            </a:xfrm>
            <a:custGeom>
              <a:avLst/>
              <a:gdLst>
                <a:gd name="T0" fmla="*/ 0 w 35"/>
                <a:gd name="T1" fmla="*/ 150 h 150"/>
                <a:gd name="T2" fmla="*/ 35 w 35"/>
                <a:gd name="T3" fmla="*/ 131 h 150"/>
                <a:gd name="T4" fmla="*/ 35 w 35"/>
                <a:gd name="T5" fmla="*/ 0 h 150"/>
                <a:gd name="T6" fmla="*/ 0 w 35"/>
                <a:gd name="T7" fmla="*/ 22 h 150"/>
                <a:gd name="T8" fmla="*/ 0 w 35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50">
                  <a:moveTo>
                    <a:pt x="0" y="150"/>
                  </a:moveTo>
                  <a:lnTo>
                    <a:pt x="35" y="131"/>
                  </a:lnTo>
                  <a:lnTo>
                    <a:pt x="35" y="0"/>
                  </a:lnTo>
                  <a:lnTo>
                    <a:pt x="0" y="22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9C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437">
              <a:extLst>
                <a:ext uri="{FF2B5EF4-FFF2-40B4-BE49-F238E27FC236}">
                  <a16:creationId xmlns:a16="http://schemas.microsoft.com/office/drawing/2014/main" id="{2817D384-7976-4A92-9456-559223C35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263" y="2557463"/>
              <a:ext cx="23813" cy="207963"/>
            </a:xfrm>
            <a:prstGeom prst="rect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38">
              <a:extLst>
                <a:ext uri="{FF2B5EF4-FFF2-40B4-BE49-F238E27FC236}">
                  <a16:creationId xmlns:a16="http://schemas.microsoft.com/office/drawing/2014/main" id="{FB115EA9-5777-4E5C-A803-E77D86CD5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9701" y="2870201"/>
              <a:ext cx="55563" cy="238125"/>
            </a:xfrm>
            <a:custGeom>
              <a:avLst/>
              <a:gdLst>
                <a:gd name="T0" fmla="*/ 0 w 35"/>
                <a:gd name="T1" fmla="*/ 150 h 150"/>
                <a:gd name="T2" fmla="*/ 35 w 35"/>
                <a:gd name="T3" fmla="*/ 131 h 150"/>
                <a:gd name="T4" fmla="*/ 35 w 35"/>
                <a:gd name="T5" fmla="*/ 0 h 150"/>
                <a:gd name="T6" fmla="*/ 0 w 35"/>
                <a:gd name="T7" fmla="*/ 22 h 150"/>
                <a:gd name="T8" fmla="*/ 0 w 35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50">
                  <a:moveTo>
                    <a:pt x="0" y="150"/>
                  </a:moveTo>
                  <a:lnTo>
                    <a:pt x="35" y="131"/>
                  </a:lnTo>
                  <a:lnTo>
                    <a:pt x="35" y="0"/>
                  </a:lnTo>
                  <a:lnTo>
                    <a:pt x="0" y="22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9C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439">
              <a:extLst>
                <a:ext uri="{FF2B5EF4-FFF2-40B4-BE49-F238E27FC236}">
                  <a16:creationId xmlns:a16="http://schemas.microsoft.com/office/drawing/2014/main" id="{9F397A38-5FBC-4F4F-87C2-0BC4719C5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263" y="2870201"/>
              <a:ext cx="23813" cy="207963"/>
            </a:xfrm>
            <a:prstGeom prst="rect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40">
              <a:extLst>
                <a:ext uri="{FF2B5EF4-FFF2-40B4-BE49-F238E27FC236}">
                  <a16:creationId xmlns:a16="http://schemas.microsoft.com/office/drawing/2014/main" id="{67AF4E37-6BBD-4924-BF76-9595DB587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9701" y="3184526"/>
              <a:ext cx="55563" cy="241300"/>
            </a:xfrm>
            <a:custGeom>
              <a:avLst/>
              <a:gdLst>
                <a:gd name="T0" fmla="*/ 0 w 35"/>
                <a:gd name="T1" fmla="*/ 152 h 152"/>
                <a:gd name="T2" fmla="*/ 35 w 35"/>
                <a:gd name="T3" fmla="*/ 130 h 152"/>
                <a:gd name="T4" fmla="*/ 35 w 35"/>
                <a:gd name="T5" fmla="*/ 0 h 152"/>
                <a:gd name="T6" fmla="*/ 0 w 35"/>
                <a:gd name="T7" fmla="*/ 21 h 152"/>
                <a:gd name="T8" fmla="*/ 0 w 35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52">
                  <a:moveTo>
                    <a:pt x="0" y="152"/>
                  </a:moveTo>
                  <a:lnTo>
                    <a:pt x="35" y="130"/>
                  </a:lnTo>
                  <a:lnTo>
                    <a:pt x="35" y="0"/>
                  </a:lnTo>
                  <a:lnTo>
                    <a:pt x="0" y="21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9C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41">
              <a:extLst>
                <a:ext uri="{FF2B5EF4-FFF2-40B4-BE49-F238E27FC236}">
                  <a16:creationId xmlns:a16="http://schemas.microsoft.com/office/drawing/2014/main" id="{B72BF861-2286-4889-873D-7FDA9552D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263" y="3184526"/>
              <a:ext cx="23813" cy="206375"/>
            </a:xfrm>
            <a:prstGeom prst="rect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42">
              <a:extLst>
                <a:ext uri="{FF2B5EF4-FFF2-40B4-BE49-F238E27FC236}">
                  <a16:creationId xmlns:a16="http://schemas.microsoft.com/office/drawing/2014/main" id="{B02E8433-44CC-4B7F-A771-D573B1E59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9701" y="3497263"/>
              <a:ext cx="55563" cy="241300"/>
            </a:xfrm>
            <a:custGeom>
              <a:avLst/>
              <a:gdLst>
                <a:gd name="T0" fmla="*/ 0 w 35"/>
                <a:gd name="T1" fmla="*/ 152 h 152"/>
                <a:gd name="T2" fmla="*/ 35 w 35"/>
                <a:gd name="T3" fmla="*/ 130 h 152"/>
                <a:gd name="T4" fmla="*/ 35 w 35"/>
                <a:gd name="T5" fmla="*/ 0 h 152"/>
                <a:gd name="T6" fmla="*/ 0 w 35"/>
                <a:gd name="T7" fmla="*/ 21 h 152"/>
                <a:gd name="T8" fmla="*/ 0 w 35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52">
                  <a:moveTo>
                    <a:pt x="0" y="152"/>
                  </a:moveTo>
                  <a:lnTo>
                    <a:pt x="35" y="130"/>
                  </a:lnTo>
                  <a:lnTo>
                    <a:pt x="35" y="0"/>
                  </a:lnTo>
                  <a:lnTo>
                    <a:pt x="0" y="21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9C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43">
              <a:extLst>
                <a:ext uri="{FF2B5EF4-FFF2-40B4-BE49-F238E27FC236}">
                  <a16:creationId xmlns:a16="http://schemas.microsoft.com/office/drawing/2014/main" id="{74E4C4A5-438F-42F2-8ABE-4AF6F89C0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263" y="3497263"/>
              <a:ext cx="23813" cy="206375"/>
            </a:xfrm>
            <a:prstGeom prst="rect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44">
              <a:extLst>
                <a:ext uri="{FF2B5EF4-FFF2-40B4-BE49-F238E27FC236}">
                  <a16:creationId xmlns:a16="http://schemas.microsoft.com/office/drawing/2014/main" id="{9DE97D6F-8D32-4F5C-914E-782224669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6801" y="2930526"/>
              <a:ext cx="79375" cy="254000"/>
            </a:xfrm>
            <a:custGeom>
              <a:avLst/>
              <a:gdLst>
                <a:gd name="T0" fmla="*/ 50 w 50"/>
                <a:gd name="T1" fmla="*/ 160 h 160"/>
                <a:gd name="T2" fmla="*/ 0 w 50"/>
                <a:gd name="T3" fmla="*/ 131 h 160"/>
                <a:gd name="T4" fmla="*/ 0 w 50"/>
                <a:gd name="T5" fmla="*/ 0 h 160"/>
                <a:gd name="T6" fmla="*/ 50 w 50"/>
                <a:gd name="T7" fmla="*/ 29 h 160"/>
                <a:gd name="T8" fmla="*/ 50 w 50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60">
                  <a:moveTo>
                    <a:pt x="50" y="160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50" y="29"/>
                  </a:lnTo>
                  <a:lnTo>
                    <a:pt x="50" y="16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5">
              <a:extLst>
                <a:ext uri="{FF2B5EF4-FFF2-40B4-BE49-F238E27FC236}">
                  <a16:creationId xmlns:a16="http://schemas.microsoft.com/office/drawing/2014/main" id="{7B62E347-C44D-4FDC-9D0F-8631142E3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6801" y="2930526"/>
              <a:ext cx="19050" cy="207963"/>
            </a:xfrm>
            <a:custGeom>
              <a:avLst/>
              <a:gdLst>
                <a:gd name="T0" fmla="*/ 12 w 12"/>
                <a:gd name="T1" fmla="*/ 124 h 131"/>
                <a:gd name="T2" fmla="*/ 0 w 12"/>
                <a:gd name="T3" fmla="*/ 131 h 131"/>
                <a:gd name="T4" fmla="*/ 0 w 12"/>
                <a:gd name="T5" fmla="*/ 0 h 131"/>
                <a:gd name="T6" fmla="*/ 12 w 12"/>
                <a:gd name="T7" fmla="*/ 8 h 131"/>
                <a:gd name="T8" fmla="*/ 12 w 12"/>
                <a:gd name="T9" fmla="*/ 1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1">
                  <a:moveTo>
                    <a:pt x="12" y="124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2" y="124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6">
              <a:extLst>
                <a:ext uri="{FF2B5EF4-FFF2-40B4-BE49-F238E27FC236}">
                  <a16:creationId xmlns:a16="http://schemas.microsoft.com/office/drawing/2014/main" id="{F140B682-034B-4E9D-8A19-7D9754D4E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6801" y="3240088"/>
              <a:ext cx="79375" cy="249238"/>
            </a:xfrm>
            <a:custGeom>
              <a:avLst/>
              <a:gdLst>
                <a:gd name="T0" fmla="*/ 50 w 50"/>
                <a:gd name="T1" fmla="*/ 157 h 157"/>
                <a:gd name="T2" fmla="*/ 0 w 50"/>
                <a:gd name="T3" fmla="*/ 129 h 157"/>
                <a:gd name="T4" fmla="*/ 0 w 50"/>
                <a:gd name="T5" fmla="*/ 0 h 157"/>
                <a:gd name="T6" fmla="*/ 50 w 50"/>
                <a:gd name="T7" fmla="*/ 29 h 157"/>
                <a:gd name="T8" fmla="*/ 50 w 50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57">
                  <a:moveTo>
                    <a:pt x="50" y="157"/>
                  </a:moveTo>
                  <a:lnTo>
                    <a:pt x="0" y="129"/>
                  </a:lnTo>
                  <a:lnTo>
                    <a:pt x="0" y="0"/>
                  </a:lnTo>
                  <a:lnTo>
                    <a:pt x="50" y="29"/>
                  </a:lnTo>
                  <a:lnTo>
                    <a:pt x="50" y="157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7">
              <a:extLst>
                <a:ext uri="{FF2B5EF4-FFF2-40B4-BE49-F238E27FC236}">
                  <a16:creationId xmlns:a16="http://schemas.microsoft.com/office/drawing/2014/main" id="{970875F0-FB65-4F29-B088-EE5A95641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6801" y="3240088"/>
              <a:ext cx="19050" cy="204788"/>
            </a:xfrm>
            <a:custGeom>
              <a:avLst/>
              <a:gdLst>
                <a:gd name="T0" fmla="*/ 12 w 12"/>
                <a:gd name="T1" fmla="*/ 121 h 129"/>
                <a:gd name="T2" fmla="*/ 0 w 12"/>
                <a:gd name="T3" fmla="*/ 129 h 129"/>
                <a:gd name="T4" fmla="*/ 0 w 12"/>
                <a:gd name="T5" fmla="*/ 0 h 129"/>
                <a:gd name="T6" fmla="*/ 12 w 12"/>
                <a:gd name="T7" fmla="*/ 7 h 129"/>
                <a:gd name="T8" fmla="*/ 12 w 12"/>
                <a:gd name="T9" fmla="*/ 12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9">
                  <a:moveTo>
                    <a:pt x="12" y="121"/>
                  </a:moveTo>
                  <a:lnTo>
                    <a:pt x="0" y="129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21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8">
              <a:extLst>
                <a:ext uri="{FF2B5EF4-FFF2-40B4-BE49-F238E27FC236}">
                  <a16:creationId xmlns:a16="http://schemas.microsoft.com/office/drawing/2014/main" id="{D3665138-EBAF-42CC-A5D5-B95B173EF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6801" y="3546476"/>
              <a:ext cx="79375" cy="252413"/>
            </a:xfrm>
            <a:custGeom>
              <a:avLst/>
              <a:gdLst>
                <a:gd name="T0" fmla="*/ 50 w 50"/>
                <a:gd name="T1" fmla="*/ 159 h 159"/>
                <a:gd name="T2" fmla="*/ 0 w 50"/>
                <a:gd name="T3" fmla="*/ 130 h 159"/>
                <a:gd name="T4" fmla="*/ 0 w 50"/>
                <a:gd name="T5" fmla="*/ 0 h 159"/>
                <a:gd name="T6" fmla="*/ 50 w 50"/>
                <a:gd name="T7" fmla="*/ 28 h 159"/>
                <a:gd name="T8" fmla="*/ 50 w 50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59">
                  <a:moveTo>
                    <a:pt x="50" y="159"/>
                  </a:moveTo>
                  <a:lnTo>
                    <a:pt x="0" y="130"/>
                  </a:lnTo>
                  <a:lnTo>
                    <a:pt x="0" y="0"/>
                  </a:lnTo>
                  <a:lnTo>
                    <a:pt x="50" y="28"/>
                  </a:lnTo>
                  <a:lnTo>
                    <a:pt x="50" y="159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49">
              <a:extLst>
                <a:ext uri="{FF2B5EF4-FFF2-40B4-BE49-F238E27FC236}">
                  <a16:creationId xmlns:a16="http://schemas.microsoft.com/office/drawing/2014/main" id="{CE16A20B-89D5-41A1-B597-CF20EC2CC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6801" y="3546476"/>
              <a:ext cx="19050" cy="206375"/>
            </a:xfrm>
            <a:custGeom>
              <a:avLst/>
              <a:gdLst>
                <a:gd name="T0" fmla="*/ 12 w 12"/>
                <a:gd name="T1" fmla="*/ 121 h 130"/>
                <a:gd name="T2" fmla="*/ 0 w 12"/>
                <a:gd name="T3" fmla="*/ 130 h 130"/>
                <a:gd name="T4" fmla="*/ 0 w 12"/>
                <a:gd name="T5" fmla="*/ 0 h 130"/>
                <a:gd name="T6" fmla="*/ 12 w 12"/>
                <a:gd name="T7" fmla="*/ 7 h 130"/>
                <a:gd name="T8" fmla="*/ 12 w 12"/>
                <a:gd name="T9" fmla="*/ 12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0">
                  <a:moveTo>
                    <a:pt x="12" y="121"/>
                  </a:moveTo>
                  <a:lnTo>
                    <a:pt x="0" y="130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21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50">
              <a:extLst>
                <a:ext uri="{FF2B5EF4-FFF2-40B4-BE49-F238E27FC236}">
                  <a16:creationId xmlns:a16="http://schemas.microsoft.com/office/drawing/2014/main" id="{52B136C2-F739-4900-B2E0-788CF71D1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7726" y="2244726"/>
              <a:ext cx="342900" cy="354013"/>
            </a:xfrm>
            <a:custGeom>
              <a:avLst/>
              <a:gdLst>
                <a:gd name="T0" fmla="*/ 216 w 216"/>
                <a:gd name="T1" fmla="*/ 128 h 223"/>
                <a:gd name="T2" fmla="*/ 0 w 216"/>
                <a:gd name="T3" fmla="*/ 0 h 223"/>
                <a:gd name="T4" fmla="*/ 0 w 216"/>
                <a:gd name="T5" fmla="*/ 95 h 223"/>
                <a:gd name="T6" fmla="*/ 216 w 216"/>
                <a:gd name="T7" fmla="*/ 223 h 223"/>
                <a:gd name="T8" fmla="*/ 216 w 216"/>
                <a:gd name="T9" fmla="*/ 12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3">
                  <a:moveTo>
                    <a:pt x="216" y="128"/>
                  </a:moveTo>
                  <a:lnTo>
                    <a:pt x="0" y="0"/>
                  </a:lnTo>
                  <a:lnTo>
                    <a:pt x="0" y="95"/>
                  </a:lnTo>
                  <a:lnTo>
                    <a:pt x="216" y="223"/>
                  </a:lnTo>
                  <a:lnTo>
                    <a:pt x="216" y="128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1">
              <a:extLst>
                <a:ext uri="{FF2B5EF4-FFF2-40B4-BE49-F238E27FC236}">
                  <a16:creationId xmlns:a16="http://schemas.microsoft.com/office/drawing/2014/main" id="{BEB4DE13-B8D9-45D1-8A50-29CC1D183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7726" y="2066926"/>
              <a:ext cx="652463" cy="381000"/>
            </a:xfrm>
            <a:custGeom>
              <a:avLst/>
              <a:gdLst>
                <a:gd name="T0" fmla="*/ 0 w 411"/>
                <a:gd name="T1" fmla="*/ 112 h 240"/>
                <a:gd name="T2" fmla="*/ 192 w 411"/>
                <a:gd name="T3" fmla="*/ 0 h 240"/>
                <a:gd name="T4" fmla="*/ 411 w 411"/>
                <a:gd name="T5" fmla="*/ 129 h 240"/>
                <a:gd name="T6" fmla="*/ 216 w 411"/>
                <a:gd name="T7" fmla="*/ 240 h 240"/>
                <a:gd name="T8" fmla="*/ 0 w 411"/>
                <a:gd name="T9" fmla="*/ 11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240">
                  <a:moveTo>
                    <a:pt x="0" y="112"/>
                  </a:moveTo>
                  <a:lnTo>
                    <a:pt x="192" y="0"/>
                  </a:lnTo>
                  <a:lnTo>
                    <a:pt x="411" y="129"/>
                  </a:lnTo>
                  <a:lnTo>
                    <a:pt x="216" y="240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D3D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52">
              <a:extLst>
                <a:ext uri="{FF2B5EF4-FFF2-40B4-BE49-F238E27FC236}">
                  <a16:creationId xmlns:a16="http://schemas.microsoft.com/office/drawing/2014/main" id="{200B7B1F-E34B-4D0C-A5A7-6A2AA5F41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0626" y="2271713"/>
              <a:ext cx="309563" cy="327025"/>
            </a:xfrm>
            <a:custGeom>
              <a:avLst/>
              <a:gdLst>
                <a:gd name="T0" fmla="*/ 0 w 195"/>
                <a:gd name="T1" fmla="*/ 111 h 206"/>
                <a:gd name="T2" fmla="*/ 195 w 195"/>
                <a:gd name="T3" fmla="*/ 0 h 206"/>
                <a:gd name="T4" fmla="*/ 195 w 195"/>
                <a:gd name="T5" fmla="*/ 97 h 206"/>
                <a:gd name="T6" fmla="*/ 0 w 195"/>
                <a:gd name="T7" fmla="*/ 206 h 206"/>
                <a:gd name="T8" fmla="*/ 0 w 195"/>
                <a:gd name="T9" fmla="*/ 11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06">
                  <a:moveTo>
                    <a:pt x="0" y="111"/>
                  </a:moveTo>
                  <a:lnTo>
                    <a:pt x="195" y="0"/>
                  </a:lnTo>
                  <a:lnTo>
                    <a:pt x="195" y="97"/>
                  </a:lnTo>
                  <a:lnTo>
                    <a:pt x="0" y="206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D7D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3">
              <a:extLst>
                <a:ext uri="{FF2B5EF4-FFF2-40B4-BE49-F238E27FC236}">
                  <a16:creationId xmlns:a16="http://schemas.microsoft.com/office/drawing/2014/main" id="{D0C6F253-89F1-44C9-A815-2C185656C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388" y="2181226"/>
              <a:ext cx="246063" cy="211138"/>
            </a:xfrm>
            <a:custGeom>
              <a:avLst/>
              <a:gdLst>
                <a:gd name="T0" fmla="*/ 155 w 155"/>
                <a:gd name="T1" fmla="*/ 92 h 133"/>
                <a:gd name="T2" fmla="*/ 0 w 155"/>
                <a:gd name="T3" fmla="*/ 0 h 133"/>
                <a:gd name="T4" fmla="*/ 0 w 155"/>
                <a:gd name="T5" fmla="*/ 42 h 133"/>
                <a:gd name="T6" fmla="*/ 155 w 155"/>
                <a:gd name="T7" fmla="*/ 133 h 133"/>
                <a:gd name="T8" fmla="*/ 155 w 155"/>
                <a:gd name="T9" fmla="*/ 9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33">
                  <a:moveTo>
                    <a:pt x="155" y="92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155" y="133"/>
                  </a:lnTo>
                  <a:lnTo>
                    <a:pt x="155" y="92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54">
              <a:extLst>
                <a:ext uri="{FF2B5EF4-FFF2-40B4-BE49-F238E27FC236}">
                  <a16:creationId xmlns:a16="http://schemas.microsoft.com/office/drawing/2014/main" id="{9D58B296-55B8-4D64-8E26-13AB550BF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388" y="2049463"/>
              <a:ext cx="471488" cy="277813"/>
            </a:xfrm>
            <a:custGeom>
              <a:avLst/>
              <a:gdLst>
                <a:gd name="T0" fmla="*/ 0 w 297"/>
                <a:gd name="T1" fmla="*/ 83 h 175"/>
                <a:gd name="T2" fmla="*/ 140 w 297"/>
                <a:gd name="T3" fmla="*/ 0 h 175"/>
                <a:gd name="T4" fmla="*/ 297 w 297"/>
                <a:gd name="T5" fmla="*/ 92 h 175"/>
                <a:gd name="T6" fmla="*/ 155 w 297"/>
                <a:gd name="T7" fmla="*/ 175 h 175"/>
                <a:gd name="T8" fmla="*/ 0 w 297"/>
                <a:gd name="T9" fmla="*/ 8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75">
                  <a:moveTo>
                    <a:pt x="0" y="83"/>
                  </a:moveTo>
                  <a:lnTo>
                    <a:pt x="140" y="0"/>
                  </a:lnTo>
                  <a:lnTo>
                    <a:pt x="297" y="92"/>
                  </a:lnTo>
                  <a:lnTo>
                    <a:pt x="155" y="175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D3D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55">
              <a:extLst>
                <a:ext uri="{FF2B5EF4-FFF2-40B4-BE49-F238E27FC236}">
                  <a16:creationId xmlns:a16="http://schemas.microsoft.com/office/drawing/2014/main" id="{E9C247D9-4FA1-4C8D-B579-7B73F0833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7451" y="2195513"/>
              <a:ext cx="225425" cy="196850"/>
            </a:xfrm>
            <a:custGeom>
              <a:avLst/>
              <a:gdLst>
                <a:gd name="T0" fmla="*/ 0 w 142"/>
                <a:gd name="T1" fmla="*/ 83 h 124"/>
                <a:gd name="T2" fmla="*/ 142 w 142"/>
                <a:gd name="T3" fmla="*/ 0 h 124"/>
                <a:gd name="T4" fmla="*/ 142 w 142"/>
                <a:gd name="T5" fmla="*/ 43 h 124"/>
                <a:gd name="T6" fmla="*/ 0 w 142"/>
                <a:gd name="T7" fmla="*/ 124 h 124"/>
                <a:gd name="T8" fmla="*/ 0 w 142"/>
                <a:gd name="T9" fmla="*/ 8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24">
                  <a:moveTo>
                    <a:pt x="0" y="83"/>
                  </a:moveTo>
                  <a:lnTo>
                    <a:pt x="142" y="0"/>
                  </a:lnTo>
                  <a:lnTo>
                    <a:pt x="142" y="43"/>
                  </a:lnTo>
                  <a:lnTo>
                    <a:pt x="0" y="124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D7D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56">
              <a:extLst>
                <a:ext uri="{FF2B5EF4-FFF2-40B4-BE49-F238E27FC236}">
                  <a16:creationId xmlns:a16="http://schemas.microsoft.com/office/drawing/2014/main" id="{6739332D-8767-4769-9651-3D2FC63CB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7426" y="1701801"/>
              <a:ext cx="384175" cy="592138"/>
            </a:xfrm>
            <a:custGeom>
              <a:avLst/>
              <a:gdLst>
                <a:gd name="T0" fmla="*/ 0 w 242"/>
                <a:gd name="T1" fmla="*/ 297 h 373"/>
                <a:gd name="T2" fmla="*/ 126 w 242"/>
                <a:gd name="T3" fmla="*/ 0 h 373"/>
                <a:gd name="T4" fmla="*/ 242 w 242"/>
                <a:gd name="T5" fmla="*/ 304 h 373"/>
                <a:gd name="T6" fmla="*/ 126 w 242"/>
                <a:gd name="T7" fmla="*/ 373 h 373"/>
                <a:gd name="T8" fmla="*/ 0 w 242"/>
                <a:gd name="T9" fmla="*/ 297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373">
                  <a:moveTo>
                    <a:pt x="0" y="297"/>
                  </a:moveTo>
                  <a:lnTo>
                    <a:pt x="126" y="0"/>
                  </a:lnTo>
                  <a:lnTo>
                    <a:pt x="242" y="304"/>
                  </a:lnTo>
                  <a:lnTo>
                    <a:pt x="126" y="373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57">
              <a:extLst>
                <a:ext uri="{FF2B5EF4-FFF2-40B4-BE49-F238E27FC236}">
                  <a16:creationId xmlns:a16="http://schemas.microsoft.com/office/drawing/2014/main" id="{B4A852DF-CA5F-48F9-8FA7-A6CFE3E4A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7451" y="1701801"/>
              <a:ext cx="184150" cy="592138"/>
            </a:xfrm>
            <a:custGeom>
              <a:avLst/>
              <a:gdLst>
                <a:gd name="T0" fmla="*/ 0 w 116"/>
                <a:gd name="T1" fmla="*/ 0 h 373"/>
                <a:gd name="T2" fmla="*/ 0 w 116"/>
                <a:gd name="T3" fmla="*/ 373 h 373"/>
                <a:gd name="T4" fmla="*/ 116 w 116"/>
                <a:gd name="T5" fmla="*/ 304 h 373"/>
                <a:gd name="T6" fmla="*/ 0 w 116"/>
                <a:gd name="T7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373">
                  <a:moveTo>
                    <a:pt x="0" y="0"/>
                  </a:moveTo>
                  <a:lnTo>
                    <a:pt x="0" y="373"/>
                  </a:lnTo>
                  <a:lnTo>
                    <a:pt x="116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D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8">
              <a:extLst>
                <a:ext uri="{FF2B5EF4-FFF2-40B4-BE49-F238E27FC236}">
                  <a16:creationId xmlns:a16="http://schemas.microsoft.com/office/drawing/2014/main" id="{1A341CAD-1C37-446C-A34D-E73A0DC9C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5363" y="1065213"/>
              <a:ext cx="390525" cy="573088"/>
            </a:xfrm>
            <a:custGeom>
              <a:avLst/>
              <a:gdLst>
                <a:gd name="T0" fmla="*/ 87 w 104"/>
                <a:gd name="T1" fmla="*/ 0 h 152"/>
                <a:gd name="T2" fmla="*/ 16 w 104"/>
                <a:gd name="T3" fmla="*/ 0 h 152"/>
                <a:gd name="T4" fmla="*/ 0 w 104"/>
                <a:gd name="T5" fmla="*/ 17 h 152"/>
                <a:gd name="T6" fmla="*/ 0 w 104"/>
                <a:gd name="T7" fmla="*/ 88 h 152"/>
                <a:gd name="T8" fmla="*/ 16 w 104"/>
                <a:gd name="T9" fmla="*/ 105 h 152"/>
                <a:gd name="T10" fmla="*/ 46 w 104"/>
                <a:gd name="T11" fmla="*/ 105 h 152"/>
                <a:gd name="T12" fmla="*/ 50 w 104"/>
                <a:gd name="T13" fmla="*/ 111 h 152"/>
                <a:gd name="T14" fmla="*/ 50 w 104"/>
                <a:gd name="T15" fmla="*/ 150 h 152"/>
                <a:gd name="T16" fmla="*/ 52 w 104"/>
                <a:gd name="T17" fmla="*/ 152 h 152"/>
                <a:gd name="T18" fmla="*/ 54 w 104"/>
                <a:gd name="T19" fmla="*/ 150 h 152"/>
                <a:gd name="T20" fmla="*/ 54 w 104"/>
                <a:gd name="T21" fmla="*/ 111 h 152"/>
                <a:gd name="T22" fmla="*/ 58 w 104"/>
                <a:gd name="T23" fmla="*/ 105 h 152"/>
                <a:gd name="T24" fmla="*/ 87 w 104"/>
                <a:gd name="T25" fmla="*/ 105 h 152"/>
                <a:gd name="T26" fmla="*/ 104 w 104"/>
                <a:gd name="T27" fmla="*/ 88 h 152"/>
                <a:gd name="T28" fmla="*/ 104 w 104"/>
                <a:gd name="T29" fmla="*/ 17 h 152"/>
                <a:gd name="T30" fmla="*/ 87 w 104"/>
                <a:gd name="T3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152">
                  <a:moveTo>
                    <a:pt x="8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7"/>
                    <a:pt x="7" y="105"/>
                    <a:pt x="16" y="105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0" y="151"/>
                    <a:pt x="51" y="152"/>
                    <a:pt x="52" y="152"/>
                  </a:cubicBezTo>
                  <a:cubicBezTo>
                    <a:pt x="53" y="152"/>
                    <a:pt x="54" y="151"/>
                    <a:pt x="54" y="150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96" y="105"/>
                    <a:pt x="104" y="97"/>
                    <a:pt x="104" y="8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8"/>
                    <a:pt x="96" y="0"/>
                    <a:pt x="87" y="0"/>
                  </a:cubicBezTo>
                  <a:close/>
                </a:path>
              </a:pathLst>
            </a:custGeom>
            <a:solidFill>
              <a:srgbClr val="263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459">
              <a:extLst>
                <a:ext uri="{FF2B5EF4-FFF2-40B4-BE49-F238E27FC236}">
                  <a16:creationId xmlns:a16="http://schemas.microsoft.com/office/drawing/2014/main" id="{9A47BC37-C6A2-410F-B60D-AB5DFA26C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1143001"/>
              <a:ext cx="90488" cy="904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60">
              <a:extLst>
                <a:ext uri="{FF2B5EF4-FFF2-40B4-BE49-F238E27FC236}">
                  <a16:creationId xmlns:a16="http://schemas.microsoft.com/office/drawing/2014/main" id="{EABC2166-AA6E-4C8D-BBC3-3F56E2147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6013" y="1238251"/>
              <a:ext cx="150813" cy="115888"/>
            </a:xfrm>
            <a:custGeom>
              <a:avLst/>
              <a:gdLst>
                <a:gd name="T0" fmla="*/ 25 w 40"/>
                <a:gd name="T1" fmla="*/ 0 h 31"/>
                <a:gd name="T2" fmla="*/ 15 w 40"/>
                <a:gd name="T3" fmla="*/ 0 h 31"/>
                <a:gd name="T4" fmla="*/ 0 w 40"/>
                <a:gd name="T5" fmla="*/ 15 h 31"/>
                <a:gd name="T6" fmla="*/ 0 w 40"/>
                <a:gd name="T7" fmla="*/ 27 h 31"/>
                <a:gd name="T8" fmla="*/ 0 w 40"/>
                <a:gd name="T9" fmla="*/ 27 h 31"/>
                <a:gd name="T10" fmla="*/ 0 w 40"/>
                <a:gd name="T11" fmla="*/ 28 h 31"/>
                <a:gd name="T12" fmla="*/ 21 w 40"/>
                <a:gd name="T13" fmla="*/ 31 h 31"/>
                <a:gd name="T14" fmla="*/ 39 w 40"/>
                <a:gd name="T15" fmla="*/ 28 h 31"/>
                <a:gd name="T16" fmla="*/ 40 w 40"/>
                <a:gd name="T17" fmla="*/ 27 h 31"/>
                <a:gd name="T18" fmla="*/ 40 w 40"/>
                <a:gd name="T19" fmla="*/ 27 h 31"/>
                <a:gd name="T20" fmla="*/ 40 w 40"/>
                <a:gd name="T21" fmla="*/ 15 h 31"/>
                <a:gd name="T22" fmla="*/ 25 w 40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31">
                  <a:moveTo>
                    <a:pt x="2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0"/>
                    <a:pt x="15" y="31"/>
                    <a:pt x="21" y="31"/>
                  </a:cubicBezTo>
                  <a:cubicBezTo>
                    <a:pt x="32" y="31"/>
                    <a:pt x="39" y="28"/>
                    <a:pt x="39" y="2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7"/>
                    <a:pt x="33" y="0"/>
                    <a:pt x="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1" name="Freeform: Shape 480">
            <a:extLst>
              <a:ext uri="{FF2B5EF4-FFF2-40B4-BE49-F238E27FC236}">
                <a16:creationId xmlns:a16="http://schemas.microsoft.com/office/drawing/2014/main" id="{C358ED89-7171-475C-A944-5F1F25DA20DC}"/>
              </a:ext>
            </a:extLst>
          </p:cNvPr>
          <p:cNvSpPr/>
          <p:nvPr/>
        </p:nvSpPr>
        <p:spPr>
          <a:xfrm>
            <a:off x="10996022" y="-17052"/>
            <a:ext cx="1195979" cy="913584"/>
          </a:xfrm>
          <a:custGeom>
            <a:avLst/>
            <a:gdLst>
              <a:gd name="connsiteX0" fmla="*/ 13344 w 1195979"/>
              <a:gd name="connsiteY0" fmla="*/ 0 h 913584"/>
              <a:gd name="connsiteX1" fmla="*/ 1195979 w 1195979"/>
              <a:gd name="connsiteY1" fmla="*/ 0 h 913584"/>
              <a:gd name="connsiteX2" fmla="*/ 1195979 w 1195979"/>
              <a:gd name="connsiteY2" fmla="*/ 792117 h 913584"/>
              <a:gd name="connsiteX3" fmla="*/ 1085298 w 1195979"/>
              <a:gd name="connsiteY3" fmla="*/ 852192 h 913584"/>
              <a:gd name="connsiteX4" fmla="*/ 781214 w 1195979"/>
              <a:gd name="connsiteY4" fmla="*/ 913584 h 913584"/>
              <a:gd name="connsiteX5" fmla="*/ 0 w 1195979"/>
              <a:gd name="connsiteY5" fmla="*/ 132370 h 91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5979" h="913584">
                <a:moveTo>
                  <a:pt x="13344" y="0"/>
                </a:moveTo>
                <a:lnTo>
                  <a:pt x="1195979" y="0"/>
                </a:lnTo>
                <a:lnTo>
                  <a:pt x="1195979" y="792117"/>
                </a:lnTo>
                <a:lnTo>
                  <a:pt x="1085298" y="852192"/>
                </a:lnTo>
                <a:cubicBezTo>
                  <a:pt x="991835" y="891724"/>
                  <a:pt x="889077" y="913584"/>
                  <a:pt x="781214" y="913584"/>
                </a:cubicBezTo>
                <a:cubicBezTo>
                  <a:pt x="349761" y="913584"/>
                  <a:pt x="0" y="563823"/>
                  <a:pt x="0" y="132370"/>
                </a:cubicBezTo>
                <a:close/>
              </a:path>
            </a:pathLst>
          </a:custGeom>
          <a:solidFill>
            <a:srgbClr val="FF3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8" name="Oval 1337">
            <a:extLst>
              <a:ext uri="{FF2B5EF4-FFF2-40B4-BE49-F238E27FC236}">
                <a16:creationId xmlns:a16="http://schemas.microsoft.com/office/drawing/2014/main" id="{31DF492F-A265-4011-B55F-6FC0449F5B5E}"/>
              </a:ext>
            </a:extLst>
          </p:cNvPr>
          <p:cNvSpPr/>
          <p:nvPr/>
        </p:nvSpPr>
        <p:spPr>
          <a:xfrm>
            <a:off x="10880507" y="1406525"/>
            <a:ext cx="457580" cy="457580"/>
          </a:xfrm>
          <a:prstGeom prst="ellipse">
            <a:avLst/>
          </a:prstGeom>
          <a:solidFill>
            <a:srgbClr val="FF6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Freeform: Shape 493">
            <a:extLst>
              <a:ext uri="{FF2B5EF4-FFF2-40B4-BE49-F238E27FC236}">
                <a16:creationId xmlns:a16="http://schemas.microsoft.com/office/drawing/2014/main" id="{47015BE5-7895-4F48-A83C-7C47BA570372}"/>
              </a:ext>
            </a:extLst>
          </p:cNvPr>
          <p:cNvSpPr/>
          <p:nvPr/>
        </p:nvSpPr>
        <p:spPr>
          <a:xfrm>
            <a:off x="0" y="4452020"/>
            <a:ext cx="3300687" cy="2405980"/>
          </a:xfrm>
          <a:custGeom>
            <a:avLst/>
            <a:gdLst>
              <a:gd name="connsiteX0" fmla="*/ 1134007 w 3300687"/>
              <a:gd name="connsiteY0" fmla="*/ 0 h 2405980"/>
              <a:gd name="connsiteX1" fmla="*/ 3300687 w 3300687"/>
              <a:gd name="connsiteY1" fmla="*/ 2166678 h 2405980"/>
              <a:gd name="connsiteX2" fmla="*/ 3289501 w 3300687"/>
              <a:gd name="connsiteY2" fmla="*/ 2388209 h 2405980"/>
              <a:gd name="connsiteX3" fmla="*/ 3286789 w 3300687"/>
              <a:gd name="connsiteY3" fmla="*/ 2405980 h 2405980"/>
              <a:gd name="connsiteX4" fmla="*/ 0 w 3300687"/>
              <a:gd name="connsiteY4" fmla="*/ 2405980 h 2405980"/>
              <a:gd name="connsiteX5" fmla="*/ 0 w 3300687"/>
              <a:gd name="connsiteY5" fmla="*/ 323011 h 2405980"/>
              <a:gd name="connsiteX6" fmla="*/ 101239 w 3300687"/>
              <a:gd name="connsiteY6" fmla="*/ 261507 h 2405980"/>
              <a:gd name="connsiteX7" fmla="*/ 1134007 w 3300687"/>
              <a:gd name="connsiteY7" fmla="*/ 0 h 240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0687" h="2405980">
                <a:moveTo>
                  <a:pt x="1134007" y="0"/>
                </a:moveTo>
                <a:cubicBezTo>
                  <a:pt x="2330631" y="0"/>
                  <a:pt x="3300687" y="970055"/>
                  <a:pt x="3300687" y="2166678"/>
                </a:cubicBezTo>
                <a:cubicBezTo>
                  <a:pt x="3300687" y="2241467"/>
                  <a:pt x="3296898" y="2315371"/>
                  <a:pt x="3289501" y="2388209"/>
                </a:cubicBezTo>
                <a:lnTo>
                  <a:pt x="3286789" y="2405980"/>
                </a:lnTo>
                <a:lnTo>
                  <a:pt x="0" y="2405980"/>
                </a:lnTo>
                <a:lnTo>
                  <a:pt x="0" y="323011"/>
                </a:lnTo>
                <a:lnTo>
                  <a:pt x="101239" y="261507"/>
                </a:lnTo>
                <a:cubicBezTo>
                  <a:pt x="408243" y="94732"/>
                  <a:pt x="760062" y="0"/>
                  <a:pt x="1134007" y="0"/>
                </a:cubicBezTo>
                <a:close/>
              </a:path>
            </a:pathLst>
          </a:cu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6" name="Freeform: Shape 495">
            <a:extLst>
              <a:ext uri="{FF2B5EF4-FFF2-40B4-BE49-F238E27FC236}">
                <a16:creationId xmlns:a16="http://schemas.microsoft.com/office/drawing/2014/main" id="{68E22F19-E3C5-4EE3-B946-1A0BBC3ED588}"/>
              </a:ext>
            </a:extLst>
          </p:cNvPr>
          <p:cNvSpPr/>
          <p:nvPr/>
        </p:nvSpPr>
        <p:spPr>
          <a:xfrm>
            <a:off x="10922196" y="1"/>
            <a:ext cx="1269805" cy="1025437"/>
          </a:xfrm>
          <a:custGeom>
            <a:avLst/>
            <a:gdLst>
              <a:gd name="connsiteX0" fmla="*/ 42810 w 1269805"/>
              <a:gd name="connsiteY0" fmla="*/ 0 h 1025437"/>
              <a:gd name="connsiteX1" fmla="*/ 1269805 w 1269805"/>
              <a:gd name="connsiteY1" fmla="*/ 0 h 1025437"/>
              <a:gd name="connsiteX2" fmla="*/ 1269805 w 1269805"/>
              <a:gd name="connsiteY2" fmla="*/ 849274 h 1025437"/>
              <a:gd name="connsiteX3" fmla="*/ 1217998 w 1269805"/>
              <a:gd name="connsiteY3" fmla="*/ 892018 h 1025437"/>
              <a:gd name="connsiteX4" fmla="*/ 781214 w 1269805"/>
              <a:gd name="connsiteY4" fmla="*/ 1025437 h 1025437"/>
              <a:gd name="connsiteX5" fmla="*/ 0 w 1269805"/>
              <a:gd name="connsiteY5" fmla="*/ 244223 h 1025437"/>
              <a:gd name="connsiteX6" fmla="*/ 15872 w 1269805"/>
              <a:gd name="connsiteY6" fmla="*/ 86781 h 1025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805" h="1025437">
                <a:moveTo>
                  <a:pt x="42810" y="0"/>
                </a:moveTo>
                <a:lnTo>
                  <a:pt x="1269805" y="0"/>
                </a:lnTo>
                <a:lnTo>
                  <a:pt x="1269805" y="849274"/>
                </a:lnTo>
                <a:lnTo>
                  <a:pt x="1217998" y="892018"/>
                </a:lnTo>
                <a:cubicBezTo>
                  <a:pt x="1093316" y="976252"/>
                  <a:pt x="943009" y="1025437"/>
                  <a:pt x="781214" y="1025437"/>
                </a:cubicBezTo>
                <a:cubicBezTo>
                  <a:pt x="349761" y="1025437"/>
                  <a:pt x="0" y="675676"/>
                  <a:pt x="0" y="244223"/>
                </a:cubicBezTo>
                <a:cubicBezTo>
                  <a:pt x="0" y="190291"/>
                  <a:pt x="5465" y="137636"/>
                  <a:pt x="15872" y="86781"/>
                </a:cubicBezTo>
                <a:close/>
              </a:path>
            </a:pathLst>
          </a:custGeom>
          <a:noFill/>
          <a:ln w="6350">
            <a:solidFill>
              <a:srgbClr val="2F56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4" name="Freeform: Shape 483">
            <a:extLst>
              <a:ext uri="{FF2B5EF4-FFF2-40B4-BE49-F238E27FC236}">
                <a16:creationId xmlns:a16="http://schemas.microsoft.com/office/drawing/2014/main" id="{7C085220-C76C-4859-A976-23E6EDB2148A}"/>
              </a:ext>
            </a:extLst>
          </p:cNvPr>
          <p:cNvSpPr/>
          <p:nvPr/>
        </p:nvSpPr>
        <p:spPr>
          <a:xfrm>
            <a:off x="0" y="4840342"/>
            <a:ext cx="2663515" cy="2017659"/>
          </a:xfrm>
          <a:custGeom>
            <a:avLst/>
            <a:gdLst>
              <a:gd name="connsiteX0" fmla="*/ 885158 w 2663515"/>
              <a:gd name="connsiteY0" fmla="*/ 0 h 2017659"/>
              <a:gd name="connsiteX1" fmla="*/ 2663515 w 2663515"/>
              <a:gd name="connsiteY1" fmla="*/ 1778356 h 2017659"/>
              <a:gd name="connsiteX2" fmla="*/ 2654334 w 2663515"/>
              <a:gd name="connsiteY2" fmla="*/ 1960183 h 2017659"/>
              <a:gd name="connsiteX3" fmla="*/ 2645562 w 2663515"/>
              <a:gd name="connsiteY3" fmla="*/ 2017659 h 2017659"/>
              <a:gd name="connsiteX4" fmla="*/ 0 w 2663515"/>
              <a:gd name="connsiteY4" fmla="*/ 2017659 h 2017659"/>
              <a:gd name="connsiteX5" fmla="*/ 0 w 2663515"/>
              <a:gd name="connsiteY5" fmla="*/ 237413 h 2017659"/>
              <a:gd name="connsiteX6" fmla="*/ 37488 w 2663515"/>
              <a:gd name="connsiteY6" fmla="*/ 214638 h 2017659"/>
              <a:gd name="connsiteX7" fmla="*/ 885158 w 2663515"/>
              <a:gd name="connsiteY7" fmla="*/ 0 h 201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63515" h="2017659">
                <a:moveTo>
                  <a:pt x="885158" y="0"/>
                </a:moveTo>
                <a:cubicBezTo>
                  <a:pt x="1867317" y="0"/>
                  <a:pt x="2663515" y="796197"/>
                  <a:pt x="2663515" y="1778356"/>
                </a:cubicBezTo>
                <a:cubicBezTo>
                  <a:pt x="2663515" y="1839741"/>
                  <a:pt x="2660405" y="1900400"/>
                  <a:pt x="2654334" y="1960183"/>
                </a:cubicBezTo>
                <a:lnTo>
                  <a:pt x="2645562" y="2017659"/>
                </a:lnTo>
                <a:lnTo>
                  <a:pt x="0" y="2017659"/>
                </a:lnTo>
                <a:lnTo>
                  <a:pt x="0" y="237413"/>
                </a:lnTo>
                <a:lnTo>
                  <a:pt x="37488" y="214638"/>
                </a:lnTo>
                <a:cubicBezTo>
                  <a:pt x="289469" y="77754"/>
                  <a:pt x="578233" y="0"/>
                  <a:pt x="885158" y="0"/>
                </a:cubicBezTo>
                <a:close/>
              </a:path>
            </a:pathLst>
          </a:custGeom>
          <a:solidFill>
            <a:srgbClr val="FF6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2" name="Google Shape;1384;p67">
            <a:extLst>
              <a:ext uri="{FF2B5EF4-FFF2-40B4-BE49-F238E27FC236}">
                <a16:creationId xmlns:a16="http://schemas.microsoft.com/office/drawing/2014/main" id="{9E03AD9B-B8A3-420C-9326-69B7B3B8F8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200" y="756407"/>
            <a:ext cx="6366227" cy="2206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5400" dirty="0" smtClean="0">
                <a:solidFill>
                  <a:schemeClr val="bg1"/>
                </a:solidFill>
              </a:rPr>
              <a:t>ممنون از توجه شما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483" name="Google Shape;1385;p67">
            <a:extLst>
              <a:ext uri="{FF2B5EF4-FFF2-40B4-BE49-F238E27FC236}">
                <a16:creationId xmlns:a16="http://schemas.microsoft.com/office/drawing/2014/main" id="{95EB1823-9A1E-4379-88A2-BF9868DD3830}"/>
              </a:ext>
            </a:extLst>
          </p:cNvPr>
          <p:cNvSpPr txBox="1">
            <a:spLocks/>
          </p:cNvSpPr>
          <p:nvPr/>
        </p:nvSpPr>
        <p:spPr>
          <a:xfrm>
            <a:off x="796437" y="2447238"/>
            <a:ext cx="3960972" cy="28879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Do you have any questions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6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Picture 397" descr="A close up of a garden&#10;&#10;Description automatically generated">
            <a:extLst>
              <a:ext uri="{FF2B5EF4-FFF2-40B4-BE49-F238E27FC236}">
                <a16:creationId xmlns:a16="http://schemas.microsoft.com/office/drawing/2014/main" id="{B52D0069-3EF9-421B-B6AB-7AB6D3066E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76482"/>
          <a:stretch/>
        </p:blipFill>
        <p:spPr>
          <a:xfrm>
            <a:off x="0" y="0"/>
            <a:ext cx="12191999" cy="1612848"/>
          </a:xfrm>
          <a:custGeom>
            <a:avLst/>
            <a:gdLst>
              <a:gd name="connsiteX0" fmla="*/ 0 w 12191999"/>
              <a:gd name="connsiteY0" fmla="*/ 0 h 1612848"/>
              <a:gd name="connsiteX1" fmla="*/ 12191998 w 12191999"/>
              <a:gd name="connsiteY1" fmla="*/ 0 h 1612848"/>
              <a:gd name="connsiteX2" fmla="*/ 12191998 w 12191999"/>
              <a:gd name="connsiteY2" fmla="*/ 263745 h 1612848"/>
              <a:gd name="connsiteX3" fmla="*/ 12191999 w 12191999"/>
              <a:gd name="connsiteY3" fmla="*/ 263745 h 1612848"/>
              <a:gd name="connsiteX4" fmla="*/ 12191999 w 12191999"/>
              <a:gd name="connsiteY4" fmla="*/ 954061 h 1612848"/>
              <a:gd name="connsiteX5" fmla="*/ 11851680 w 12191999"/>
              <a:gd name="connsiteY5" fmla="*/ 942501 h 1612848"/>
              <a:gd name="connsiteX6" fmla="*/ 11049000 w 12191999"/>
              <a:gd name="connsiteY6" fmla="*/ 974945 h 1612848"/>
              <a:gd name="connsiteX7" fmla="*/ 6959600 w 12191999"/>
              <a:gd name="connsiteY7" fmla="*/ 1609945 h 1612848"/>
              <a:gd name="connsiteX8" fmla="*/ 1638300 w 12191999"/>
              <a:gd name="connsiteY8" fmla="*/ 1038445 h 1612848"/>
              <a:gd name="connsiteX9" fmla="*/ 88106 w 12191999"/>
              <a:gd name="connsiteY9" fmla="*/ 1561526 h 1612848"/>
              <a:gd name="connsiteX10" fmla="*/ 0 w 12191999"/>
              <a:gd name="connsiteY10" fmla="*/ 1612848 h 16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1612848">
                <a:moveTo>
                  <a:pt x="0" y="0"/>
                </a:moveTo>
                <a:lnTo>
                  <a:pt x="12191998" y="0"/>
                </a:lnTo>
                <a:lnTo>
                  <a:pt x="12191998" y="263745"/>
                </a:lnTo>
                <a:lnTo>
                  <a:pt x="12191999" y="263745"/>
                </a:lnTo>
                <a:lnTo>
                  <a:pt x="12191999" y="954061"/>
                </a:lnTo>
                <a:lnTo>
                  <a:pt x="11851680" y="942501"/>
                </a:lnTo>
                <a:cubicBezTo>
                  <a:pt x="11592189" y="937904"/>
                  <a:pt x="11319933" y="943724"/>
                  <a:pt x="11049000" y="974945"/>
                </a:cubicBezTo>
                <a:cubicBezTo>
                  <a:pt x="9965267" y="1099828"/>
                  <a:pt x="8528050" y="1599362"/>
                  <a:pt x="6959600" y="1609945"/>
                </a:cubicBezTo>
                <a:cubicBezTo>
                  <a:pt x="5391151" y="1620528"/>
                  <a:pt x="2935818" y="1002462"/>
                  <a:pt x="1638300" y="1038445"/>
                </a:cubicBezTo>
                <a:cubicBezTo>
                  <a:pt x="989542" y="1056437"/>
                  <a:pt x="485775" y="1330545"/>
                  <a:pt x="88106" y="1561526"/>
                </a:cubicBezTo>
                <a:lnTo>
                  <a:pt x="0" y="1612848"/>
                </a:lnTo>
                <a:close/>
              </a:path>
            </a:pathLst>
          </a:custGeom>
        </p:spPr>
      </p:pic>
      <p:sp>
        <p:nvSpPr>
          <p:cNvPr id="396" name="Freeform: Shape 395">
            <a:extLst>
              <a:ext uri="{FF2B5EF4-FFF2-40B4-BE49-F238E27FC236}">
                <a16:creationId xmlns:a16="http://schemas.microsoft.com/office/drawing/2014/main" id="{7858D536-D01D-4FA2-BDCB-BEA1EBADFDC8}"/>
              </a:ext>
            </a:extLst>
          </p:cNvPr>
          <p:cNvSpPr/>
          <p:nvPr/>
        </p:nvSpPr>
        <p:spPr>
          <a:xfrm>
            <a:off x="-1" y="0"/>
            <a:ext cx="12192000" cy="1612848"/>
          </a:xfrm>
          <a:custGeom>
            <a:avLst/>
            <a:gdLst>
              <a:gd name="connsiteX0" fmla="*/ 0 w 12192000"/>
              <a:gd name="connsiteY0" fmla="*/ 0 h 1612848"/>
              <a:gd name="connsiteX1" fmla="*/ 12191999 w 12192000"/>
              <a:gd name="connsiteY1" fmla="*/ 0 h 1612848"/>
              <a:gd name="connsiteX2" fmla="*/ 12191999 w 12192000"/>
              <a:gd name="connsiteY2" fmla="*/ 263745 h 1612848"/>
              <a:gd name="connsiteX3" fmla="*/ 12192000 w 12192000"/>
              <a:gd name="connsiteY3" fmla="*/ 263745 h 1612848"/>
              <a:gd name="connsiteX4" fmla="*/ 12192000 w 12192000"/>
              <a:gd name="connsiteY4" fmla="*/ 954061 h 1612848"/>
              <a:gd name="connsiteX5" fmla="*/ 11851681 w 12192000"/>
              <a:gd name="connsiteY5" fmla="*/ 942501 h 1612848"/>
              <a:gd name="connsiteX6" fmla="*/ 11049001 w 12192000"/>
              <a:gd name="connsiteY6" fmla="*/ 974945 h 1612848"/>
              <a:gd name="connsiteX7" fmla="*/ 6959601 w 12192000"/>
              <a:gd name="connsiteY7" fmla="*/ 1609945 h 1612848"/>
              <a:gd name="connsiteX8" fmla="*/ 1638301 w 12192000"/>
              <a:gd name="connsiteY8" fmla="*/ 1038445 h 1612848"/>
              <a:gd name="connsiteX9" fmla="*/ 88107 w 12192000"/>
              <a:gd name="connsiteY9" fmla="*/ 1561526 h 1612848"/>
              <a:gd name="connsiteX10" fmla="*/ 0 w 12192000"/>
              <a:gd name="connsiteY10" fmla="*/ 1612848 h 1612848"/>
              <a:gd name="connsiteX11" fmla="*/ 0 w 12192000"/>
              <a:gd name="connsiteY11" fmla="*/ 633089 h 1612848"/>
              <a:gd name="connsiteX12" fmla="*/ 0 w 12192000"/>
              <a:gd name="connsiteY12" fmla="*/ 263745 h 16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612848">
                <a:moveTo>
                  <a:pt x="0" y="0"/>
                </a:moveTo>
                <a:lnTo>
                  <a:pt x="12191999" y="0"/>
                </a:lnTo>
                <a:lnTo>
                  <a:pt x="12191999" y="263745"/>
                </a:lnTo>
                <a:lnTo>
                  <a:pt x="12192000" y="263745"/>
                </a:lnTo>
                <a:lnTo>
                  <a:pt x="12192000" y="954061"/>
                </a:lnTo>
                <a:lnTo>
                  <a:pt x="11851681" y="942501"/>
                </a:lnTo>
                <a:cubicBezTo>
                  <a:pt x="11592190" y="937904"/>
                  <a:pt x="11319934" y="943724"/>
                  <a:pt x="11049001" y="974945"/>
                </a:cubicBezTo>
                <a:cubicBezTo>
                  <a:pt x="9965268" y="1099828"/>
                  <a:pt x="8528051" y="1599362"/>
                  <a:pt x="6959601" y="1609945"/>
                </a:cubicBezTo>
                <a:cubicBezTo>
                  <a:pt x="5391152" y="1620528"/>
                  <a:pt x="2935819" y="1002462"/>
                  <a:pt x="1638301" y="1038445"/>
                </a:cubicBezTo>
                <a:cubicBezTo>
                  <a:pt x="989543" y="1056437"/>
                  <a:pt x="485776" y="1330545"/>
                  <a:pt x="88107" y="1561526"/>
                </a:cubicBezTo>
                <a:lnTo>
                  <a:pt x="0" y="1612848"/>
                </a:lnTo>
                <a:lnTo>
                  <a:pt x="0" y="633089"/>
                </a:lnTo>
                <a:lnTo>
                  <a:pt x="0" y="263745"/>
                </a:lnTo>
                <a:close/>
              </a:path>
            </a:pathLst>
          </a:custGeom>
          <a:gradFill>
            <a:gsLst>
              <a:gs pos="0">
                <a:srgbClr val="2F56D1">
                  <a:alpha val="95000"/>
                </a:srgbClr>
              </a:gs>
              <a:gs pos="100000">
                <a:srgbClr val="223F99">
                  <a:alpha val="9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0519D165-76E0-4E00-B985-8BD231B36033}"/>
              </a:ext>
            </a:extLst>
          </p:cNvPr>
          <p:cNvSpPr/>
          <p:nvPr/>
        </p:nvSpPr>
        <p:spPr>
          <a:xfrm>
            <a:off x="11487150" y="-1"/>
            <a:ext cx="704850" cy="477469"/>
          </a:xfrm>
          <a:custGeom>
            <a:avLst/>
            <a:gdLst>
              <a:gd name="connsiteX0" fmla="*/ 0 w 584288"/>
              <a:gd name="connsiteY0" fmla="*/ 0 h 395800"/>
              <a:gd name="connsiteX1" fmla="*/ 584288 w 584288"/>
              <a:gd name="connsiteY1" fmla="*/ 0 h 395800"/>
              <a:gd name="connsiteX2" fmla="*/ 584288 w 584288"/>
              <a:gd name="connsiteY2" fmla="*/ 346011 h 395800"/>
              <a:gd name="connsiteX3" fmla="*/ 549863 w 584288"/>
              <a:gd name="connsiteY3" fmla="*/ 364696 h 395800"/>
              <a:gd name="connsiteX4" fmla="*/ 395800 w 584288"/>
              <a:gd name="connsiteY4" fmla="*/ 395800 h 395800"/>
              <a:gd name="connsiteX5" fmla="*/ 0 w 584288"/>
              <a:gd name="connsiteY5" fmla="*/ 0 h 3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288" h="395800">
                <a:moveTo>
                  <a:pt x="0" y="0"/>
                </a:moveTo>
                <a:lnTo>
                  <a:pt x="584288" y="0"/>
                </a:lnTo>
                <a:lnTo>
                  <a:pt x="584288" y="346011"/>
                </a:lnTo>
                <a:lnTo>
                  <a:pt x="549863" y="364696"/>
                </a:lnTo>
                <a:cubicBezTo>
                  <a:pt x="502510" y="384725"/>
                  <a:pt x="450449" y="395800"/>
                  <a:pt x="395800" y="395800"/>
                </a:cubicBezTo>
                <a:cubicBezTo>
                  <a:pt x="177206" y="395800"/>
                  <a:pt x="0" y="218594"/>
                  <a:pt x="0" y="0"/>
                </a:cubicBezTo>
                <a:close/>
              </a:path>
            </a:pathLst>
          </a:custGeom>
          <a:solidFill>
            <a:srgbClr val="FF6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5622C564-C0EF-47E0-88F5-0E55C25015C8}"/>
              </a:ext>
            </a:extLst>
          </p:cNvPr>
          <p:cNvSpPr/>
          <p:nvPr/>
        </p:nvSpPr>
        <p:spPr>
          <a:xfrm>
            <a:off x="2584450" y="4561976"/>
            <a:ext cx="2203450" cy="74697"/>
          </a:xfrm>
          <a:prstGeom prst="roundRect">
            <a:avLst/>
          </a:prstGeom>
          <a:solidFill>
            <a:srgbClr val="223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6759AB53-BE84-4A1E-8656-B92A1DF4DB3C}"/>
              </a:ext>
            </a:extLst>
          </p:cNvPr>
          <p:cNvSpPr/>
          <p:nvPr/>
        </p:nvSpPr>
        <p:spPr>
          <a:xfrm>
            <a:off x="9505950" y="2744824"/>
            <a:ext cx="2203450" cy="74697"/>
          </a:xfrm>
          <a:prstGeom prst="roundRect">
            <a:avLst/>
          </a:prstGeom>
          <a:solidFill>
            <a:srgbClr val="223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5" name="Rectangle: Rounded Corners 364">
            <a:extLst>
              <a:ext uri="{FF2B5EF4-FFF2-40B4-BE49-F238E27FC236}">
                <a16:creationId xmlns:a16="http://schemas.microsoft.com/office/drawing/2014/main" id="{F53C4730-3F50-4B87-9AD9-7E7E6CD8E6C7}"/>
              </a:ext>
            </a:extLst>
          </p:cNvPr>
          <p:cNvSpPr/>
          <p:nvPr/>
        </p:nvSpPr>
        <p:spPr>
          <a:xfrm>
            <a:off x="7203016" y="3299272"/>
            <a:ext cx="2203450" cy="74697"/>
          </a:xfrm>
          <a:prstGeom prst="roundRect">
            <a:avLst/>
          </a:prstGeom>
          <a:solidFill>
            <a:srgbClr val="223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6" name="Rectangle: Rounded Corners 365">
            <a:extLst>
              <a:ext uri="{FF2B5EF4-FFF2-40B4-BE49-F238E27FC236}">
                <a16:creationId xmlns:a16="http://schemas.microsoft.com/office/drawing/2014/main" id="{78A9C6CD-3951-49A9-A87E-3A1C9D0BFC38}"/>
              </a:ext>
            </a:extLst>
          </p:cNvPr>
          <p:cNvSpPr/>
          <p:nvPr/>
        </p:nvSpPr>
        <p:spPr>
          <a:xfrm>
            <a:off x="4897964" y="3914276"/>
            <a:ext cx="2203450" cy="74697"/>
          </a:xfrm>
          <a:prstGeom prst="roundRect">
            <a:avLst/>
          </a:prstGeom>
          <a:solidFill>
            <a:srgbClr val="223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32C5AA02-657B-4966-89D6-A702B08F73AD}"/>
              </a:ext>
            </a:extLst>
          </p:cNvPr>
          <p:cNvSpPr txBox="1"/>
          <p:nvPr/>
        </p:nvSpPr>
        <p:spPr>
          <a:xfrm>
            <a:off x="4897964" y="3557624"/>
            <a:ext cx="220345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a-IR" sz="1600" b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اهداف شهر هوشمند</a:t>
            </a:r>
            <a:endParaRPr lang="en-US" sz="1600" b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3A2D23F2-AE79-4D61-9CB6-931F2F38F6AB}"/>
              </a:ext>
            </a:extLst>
          </p:cNvPr>
          <p:cNvSpPr txBox="1"/>
          <p:nvPr/>
        </p:nvSpPr>
        <p:spPr>
          <a:xfrm>
            <a:off x="7101414" y="2867934"/>
            <a:ext cx="220345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a-IR" sz="1600" b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شهر هوشمند</a:t>
            </a:r>
            <a:endParaRPr lang="en-US" sz="1600" b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8C06D-9D4B-4427-BC66-B59CB99B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فهرست مطالب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225034-B1BE-4196-AC4B-5C921861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A2D23F2-AE79-4D61-9CB6-931F2F38F6AB}"/>
              </a:ext>
            </a:extLst>
          </p:cNvPr>
          <p:cNvSpPr txBox="1"/>
          <p:nvPr/>
        </p:nvSpPr>
        <p:spPr>
          <a:xfrm>
            <a:off x="9512300" y="2332949"/>
            <a:ext cx="220345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a-IR" sz="1600" b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مقدمه</a:t>
            </a:r>
            <a:endParaRPr lang="en-US" sz="1600" b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2C5AA02-657B-4966-89D6-A702B08F73AD}"/>
              </a:ext>
            </a:extLst>
          </p:cNvPr>
          <p:cNvSpPr txBox="1"/>
          <p:nvPr/>
        </p:nvSpPr>
        <p:spPr>
          <a:xfrm>
            <a:off x="2584450" y="4179924"/>
            <a:ext cx="220345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a-IR" sz="1600" b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راه حل های شهر هوشمند</a:t>
            </a:r>
            <a:endParaRPr lang="en-US" sz="1600" b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Rectangle: Rounded Corners 362">
            <a:extLst>
              <a:ext uri="{FF2B5EF4-FFF2-40B4-BE49-F238E27FC236}">
                <a16:creationId xmlns:a16="http://schemas.microsoft.com/office/drawing/2014/main" id="{5622C564-C0EF-47E0-88F5-0E55C25015C8}"/>
              </a:ext>
            </a:extLst>
          </p:cNvPr>
          <p:cNvSpPr/>
          <p:nvPr/>
        </p:nvSpPr>
        <p:spPr>
          <a:xfrm>
            <a:off x="273050" y="5222376"/>
            <a:ext cx="2203450" cy="74697"/>
          </a:xfrm>
          <a:prstGeom prst="roundRect">
            <a:avLst/>
          </a:prstGeom>
          <a:solidFill>
            <a:srgbClr val="223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2C5AA02-657B-4966-89D6-A702B08F73AD}"/>
              </a:ext>
            </a:extLst>
          </p:cNvPr>
          <p:cNvSpPr txBox="1"/>
          <p:nvPr/>
        </p:nvSpPr>
        <p:spPr>
          <a:xfrm>
            <a:off x="273050" y="4840324"/>
            <a:ext cx="220345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a-IR" sz="1600" b="1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نتیجه گیری</a:t>
            </a:r>
            <a:endParaRPr lang="en-US" sz="1600" b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5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ADF6F-20EB-4B16-AC02-1E4F7652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1478D2D-ACBF-46C4-9BED-078881DD9867}"/>
              </a:ext>
            </a:extLst>
          </p:cNvPr>
          <p:cNvGrpSpPr/>
          <p:nvPr/>
        </p:nvGrpSpPr>
        <p:grpSpPr>
          <a:xfrm>
            <a:off x="0" y="5187426"/>
            <a:ext cx="9537700" cy="1670574"/>
            <a:chOff x="2552700" y="1229091"/>
            <a:chExt cx="7086600" cy="311227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118667B-D97F-425F-BEB7-48F0D5AA4845}"/>
                </a:ext>
              </a:extLst>
            </p:cNvPr>
            <p:cNvGrpSpPr/>
            <p:nvPr/>
          </p:nvGrpSpPr>
          <p:grpSpPr>
            <a:xfrm>
              <a:off x="8609306" y="3534317"/>
              <a:ext cx="1029994" cy="807052"/>
              <a:chOff x="9585326" y="3497263"/>
              <a:chExt cx="1100137" cy="862013"/>
            </a:xfrm>
          </p:grpSpPr>
          <p:sp>
            <p:nvSpPr>
              <p:cNvPr id="257" name="Freeform 5">
                <a:extLst>
                  <a:ext uri="{FF2B5EF4-FFF2-40B4-BE49-F238E27FC236}">
                    <a16:creationId xmlns:a16="http://schemas.microsoft.com/office/drawing/2014/main" id="{A42468D1-FB4C-4C56-9FDF-EA62082A6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8351" y="3903663"/>
                <a:ext cx="566738" cy="455613"/>
              </a:xfrm>
              <a:custGeom>
                <a:avLst/>
                <a:gdLst>
                  <a:gd name="T0" fmla="*/ 62 w 70"/>
                  <a:gd name="T1" fmla="*/ 56 h 56"/>
                  <a:gd name="T2" fmla="*/ 0 w 70"/>
                  <a:gd name="T3" fmla="*/ 56 h 56"/>
                  <a:gd name="T4" fmla="*/ 0 w 70"/>
                  <a:gd name="T5" fmla="*/ 3 h 56"/>
                  <a:gd name="T6" fmla="*/ 1 w 70"/>
                  <a:gd name="T7" fmla="*/ 3 h 56"/>
                  <a:gd name="T8" fmla="*/ 14 w 70"/>
                  <a:gd name="T9" fmla="*/ 0 h 56"/>
                  <a:gd name="T10" fmla="*/ 29 w 70"/>
                  <a:gd name="T11" fmla="*/ 3 h 56"/>
                  <a:gd name="T12" fmla="*/ 65 w 70"/>
                  <a:gd name="T13" fmla="*/ 28 h 56"/>
                  <a:gd name="T14" fmla="*/ 62 w 70"/>
                  <a:gd name="T1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56">
                    <a:moveTo>
                      <a:pt x="62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5" y="1"/>
                      <a:pt x="9" y="0"/>
                      <a:pt x="14" y="0"/>
                    </a:cubicBezTo>
                    <a:cubicBezTo>
                      <a:pt x="19" y="0"/>
                      <a:pt x="24" y="1"/>
                      <a:pt x="29" y="3"/>
                    </a:cubicBezTo>
                    <a:cubicBezTo>
                      <a:pt x="43" y="7"/>
                      <a:pt x="57" y="15"/>
                      <a:pt x="65" y="28"/>
                    </a:cubicBezTo>
                    <a:cubicBezTo>
                      <a:pt x="70" y="37"/>
                      <a:pt x="68" y="48"/>
                      <a:pt x="62" y="56"/>
                    </a:cubicBezTo>
                  </a:path>
                </a:pathLst>
              </a:custGeom>
              <a:solidFill>
                <a:srgbClr val="44539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232">
                <a:extLst>
                  <a:ext uri="{FF2B5EF4-FFF2-40B4-BE49-F238E27FC236}">
                    <a16:creationId xmlns:a16="http://schemas.microsoft.com/office/drawing/2014/main" id="{C6825256-0BF6-4BFA-94C6-16A595118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5326" y="3497263"/>
                <a:ext cx="7938" cy="0"/>
              </a:xfrm>
              <a:custGeom>
                <a:avLst/>
                <a:gdLst>
                  <a:gd name="T0" fmla="*/ 5 w 5"/>
                  <a:gd name="T1" fmla="*/ 0 w 5"/>
                  <a:gd name="T2" fmla="*/ 5 w 5"/>
                  <a:gd name="T3" fmla="*/ 5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DFF1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233">
                <a:extLst>
                  <a:ext uri="{FF2B5EF4-FFF2-40B4-BE49-F238E27FC236}">
                    <a16:creationId xmlns:a16="http://schemas.microsoft.com/office/drawing/2014/main" id="{4644CBB8-0318-4CF3-AF97-E6578D1CD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5326" y="3497263"/>
                <a:ext cx="7938" cy="0"/>
              </a:xfrm>
              <a:custGeom>
                <a:avLst/>
                <a:gdLst>
                  <a:gd name="T0" fmla="*/ 5 w 5"/>
                  <a:gd name="T1" fmla="*/ 0 w 5"/>
                  <a:gd name="T2" fmla="*/ 5 w 5"/>
                  <a:gd name="T3" fmla="*/ 5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566">
                <a:extLst>
                  <a:ext uri="{FF2B5EF4-FFF2-40B4-BE49-F238E27FC236}">
                    <a16:creationId xmlns:a16="http://schemas.microsoft.com/office/drawing/2014/main" id="{0FEEA48E-551E-4F98-A718-30A2D3037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17113" y="3571875"/>
                <a:ext cx="768350" cy="665163"/>
              </a:xfrm>
              <a:custGeom>
                <a:avLst/>
                <a:gdLst>
                  <a:gd name="T0" fmla="*/ 39 w 95"/>
                  <a:gd name="T1" fmla="*/ 81 h 82"/>
                  <a:gd name="T2" fmla="*/ 26 w 95"/>
                  <a:gd name="T3" fmla="*/ 75 h 82"/>
                  <a:gd name="T4" fmla="*/ 19 w 95"/>
                  <a:gd name="T5" fmla="*/ 59 h 82"/>
                  <a:gd name="T6" fmla="*/ 0 w 95"/>
                  <a:gd name="T7" fmla="*/ 44 h 82"/>
                  <a:gd name="T8" fmla="*/ 6 w 95"/>
                  <a:gd name="T9" fmla="*/ 33 h 82"/>
                  <a:gd name="T10" fmla="*/ 17 w 95"/>
                  <a:gd name="T11" fmla="*/ 26 h 82"/>
                  <a:gd name="T12" fmla="*/ 32 w 95"/>
                  <a:gd name="T13" fmla="*/ 6 h 82"/>
                  <a:gd name="T14" fmla="*/ 64 w 95"/>
                  <a:gd name="T15" fmla="*/ 7 h 82"/>
                  <a:gd name="T16" fmla="*/ 84 w 95"/>
                  <a:gd name="T17" fmla="*/ 17 h 82"/>
                  <a:gd name="T18" fmla="*/ 91 w 95"/>
                  <a:gd name="T19" fmla="*/ 37 h 82"/>
                  <a:gd name="T20" fmla="*/ 88 w 95"/>
                  <a:gd name="T21" fmla="*/ 46 h 82"/>
                  <a:gd name="T22" fmla="*/ 92 w 95"/>
                  <a:gd name="T23" fmla="*/ 55 h 82"/>
                  <a:gd name="T24" fmla="*/ 81 w 95"/>
                  <a:gd name="T25" fmla="*/ 76 h 82"/>
                  <a:gd name="T26" fmla="*/ 58 w 95"/>
                  <a:gd name="T27" fmla="*/ 78 h 82"/>
                  <a:gd name="T28" fmla="*/ 39 w 95"/>
                  <a:gd name="T29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5" h="82">
                    <a:moveTo>
                      <a:pt x="39" y="81"/>
                    </a:moveTo>
                    <a:cubicBezTo>
                      <a:pt x="34" y="81"/>
                      <a:pt x="29" y="79"/>
                      <a:pt x="26" y="75"/>
                    </a:cubicBezTo>
                    <a:cubicBezTo>
                      <a:pt x="23" y="70"/>
                      <a:pt x="23" y="64"/>
                      <a:pt x="19" y="59"/>
                    </a:cubicBezTo>
                    <a:cubicBezTo>
                      <a:pt x="14" y="53"/>
                      <a:pt x="2" y="52"/>
                      <a:pt x="0" y="44"/>
                    </a:cubicBezTo>
                    <a:cubicBezTo>
                      <a:pt x="0" y="40"/>
                      <a:pt x="3" y="36"/>
                      <a:pt x="6" y="33"/>
                    </a:cubicBezTo>
                    <a:cubicBezTo>
                      <a:pt x="9" y="31"/>
                      <a:pt x="14" y="29"/>
                      <a:pt x="17" y="26"/>
                    </a:cubicBezTo>
                    <a:cubicBezTo>
                      <a:pt x="23" y="20"/>
                      <a:pt x="25" y="11"/>
                      <a:pt x="32" y="6"/>
                    </a:cubicBezTo>
                    <a:cubicBezTo>
                      <a:pt x="41" y="0"/>
                      <a:pt x="54" y="3"/>
                      <a:pt x="64" y="7"/>
                    </a:cubicBezTo>
                    <a:cubicBezTo>
                      <a:pt x="71" y="10"/>
                      <a:pt x="78" y="12"/>
                      <a:pt x="84" y="17"/>
                    </a:cubicBezTo>
                    <a:cubicBezTo>
                      <a:pt x="89" y="22"/>
                      <a:pt x="93" y="30"/>
                      <a:pt x="91" y="37"/>
                    </a:cubicBezTo>
                    <a:cubicBezTo>
                      <a:pt x="90" y="40"/>
                      <a:pt x="88" y="43"/>
                      <a:pt x="88" y="46"/>
                    </a:cubicBezTo>
                    <a:cubicBezTo>
                      <a:pt x="88" y="49"/>
                      <a:pt x="91" y="52"/>
                      <a:pt x="92" y="55"/>
                    </a:cubicBezTo>
                    <a:cubicBezTo>
                      <a:pt x="95" y="63"/>
                      <a:pt x="89" y="73"/>
                      <a:pt x="81" y="76"/>
                    </a:cubicBezTo>
                    <a:cubicBezTo>
                      <a:pt x="73" y="80"/>
                      <a:pt x="66" y="78"/>
                      <a:pt x="58" y="78"/>
                    </a:cubicBezTo>
                    <a:cubicBezTo>
                      <a:pt x="51" y="79"/>
                      <a:pt x="46" y="82"/>
                      <a:pt x="39" y="81"/>
                    </a:cubicBezTo>
                    <a:close/>
                  </a:path>
                </a:pathLst>
              </a:custGeom>
              <a:solidFill>
                <a:srgbClr val="1BBFA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567">
                <a:extLst>
                  <a:ext uri="{FF2B5EF4-FFF2-40B4-BE49-F238E27FC236}">
                    <a16:creationId xmlns:a16="http://schemas.microsoft.com/office/drawing/2014/main" id="{E76D9C8B-0032-4EBB-A3AC-320E74DD0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3025" y="3709988"/>
                <a:ext cx="209550" cy="649288"/>
              </a:xfrm>
              <a:custGeom>
                <a:avLst/>
                <a:gdLst>
                  <a:gd name="T0" fmla="*/ 132 w 132"/>
                  <a:gd name="T1" fmla="*/ 189 h 409"/>
                  <a:gd name="T2" fmla="*/ 127 w 132"/>
                  <a:gd name="T3" fmla="*/ 184 h 409"/>
                  <a:gd name="T4" fmla="*/ 71 w 132"/>
                  <a:gd name="T5" fmla="*/ 250 h 409"/>
                  <a:gd name="T6" fmla="*/ 71 w 132"/>
                  <a:gd name="T7" fmla="*/ 0 h 409"/>
                  <a:gd name="T8" fmla="*/ 61 w 132"/>
                  <a:gd name="T9" fmla="*/ 0 h 409"/>
                  <a:gd name="T10" fmla="*/ 61 w 132"/>
                  <a:gd name="T11" fmla="*/ 153 h 409"/>
                  <a:gd name="T12" fmla="*/ 10 w 132"/>
                  <a:gd name="T13" fmla="*/ 81 h 409"/>
                  <a:gd name="T14" fmla="*/ 0 w 132"/>
                  <a:gd name="T15" fmla="*/ 92 h 409"/>
                  <a:gd name="T16" fmla="*/ 61 w 132"/>
                  <a:gd name="T17" fmla="*/ 169 h 409"/>
                  <a:gd name="T18" fmla="*/ 61 w 132"/>
                  <a:gd name="T19" fmla="*/ 409 h 409"/>
                  <a:gd name="T20" fmla="*/ 71 w 132"/>
                  <a:gd name="T21" fmla="*/ 409 h 409"/>
                  <a:gd name="T22" fmla="*/ 71 w 132"/>
                  <a:gd name="T23" fmla="*/ 266 h 409"/>
                  <a:gd name="T24" fmla="*/ 132 w 132"/>
                  <a:gd name="T25" fmla="*/ 189 h 409"/>
                  <a:gd name="T26" fmla="*/ 132 w 132"/>
                  <a:gd name="T27" fmla="*/ 189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2" h="409">
                    <a:moveTo>
                      <a:pt x="132" y="189"/>
                    </a:moveTo>
                    <a:lnTo>
                      <a:pt x="127" y="184"/>
                    </a:lnTo>
                    <a:lnTo>
                      <a:pt x="71" y="250"/>
                    </a:lnTo>
                    <a:lnTo>
                      <a:pt x="71" y="0"/>
                    </a:lnTo>
                    <a:lnTo>
                      <a:pt x="61" y="0"/>
                    </a:lnTo>
                    <a:lnTo>
                      <a:pt x="61" y="153"/>
                    </a:lnTo>
                    <a:lnTo>
                      <a:pt x="10" y="81"/>
                    </a:lnTo>
                    <a:lnTo>
                      <a:pt x="0" y="92"/>
                    </a:lnTo>
                    <a:lnTo>
                      <a:pt x="61" y="169"/>
                    </a:lnTo>
                    <a:lnTo>
                      <a:pt x="61" y="409"/>
                    </a:lnTo>
                    <a:lnTo>
                      <a:pt x="71" y="409"/>
                    </a:lnTo>
                    <a:lnTo>
                      <a:pt x="71" y="266"/>
                    </a:lnTo>
                    <a:lnTo>
                      <a:pt x="132" y="189"/>
                    </a:lnTo>
                    <a:lnTo>
                      <a:pt x="132" y="189"/>
                    </a:lnTo>
                    <a:close/>
                  </a:path>
                </a:pathLst>
              </a:custGeom>
              <a:solidFill>
                <a:srgbClr val="195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44B11CE3-9299-4914-B73B-3EE086119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166" y="3344072"/>
              <a:ext cx="697067" cy="821915"/>
            </a:xfrm>
            <a:custGeom>
              <a:avLst/>
              <a:gdLst>
                <a:gd name="T0" fmla="*/ 30 w 92"/>
                <a:gd name="T1" fmla="*/ 104 h 108"/>
                <a:gd name="T2" fmla="*/ 17 w 92"/>
                <a:gd name="T3" fmla="*/ 91 h 108"/>
                <a:gd name="T4" fmla="*/ 16 w 92"/>
                <a:gd name="T5" fmla="*/ 77 h 108"/>
                <a:gd name="T6" fmla="*/ 8 w 92"/>
                <a:gd name="T7" fmla="*/ 68 h 108"/>
                <a:gd name="T8" fmla="*/ 13 w 92"/>
                <a:gd name="T9" fmla="*/ 37 h 108"/>
                <a:gd name="T10" fmla="*/ 29 w 92"/>
                <a:gd name="T11" fmla="*/ 29 h 108"/>
                <a:gd name="T12" fmla="*/ 36 w 92"/>
                <a:gd name="T13" fmla="*/ 13 h 108"/>
                <a:gd name="T14" fmla="*/ 54 w 92"/>
                <a:gd name="T15" fmla="*/ 0 h 108"/>
                <a:gd name="T16" fmla="*/ 71 w 92"/>
                <a:gd name="T17" fmla="*/ 13 h 108"/>
                <a:gd name="T18" fmla="*/ 71 w 92"/>
                <a:gd name="T19" fmla="*/ 24 h 108"/>
                <a:gd name="T20" fmla="*/ 83 w 92"/>
                <a:gd name="T21" fmla="*/ 41 h 108"/>
                <a:gd name="T22" fmla="*/ 90 w 92"/>
                <a:gd name="T23" fmla="*/ 60 h 108"/>
                <a:gd name="T24" fmla="*/ 84 w 92"/>
                <a:gd name="T25" fmla="*/ 74 h 108"/>
                <a:gd name="T26" fmla="*/ 88 w 92"/>
                <a:gd name="T27" fmla="*/ 86 h 108"/>
                <a:gd name="T28" fmla="*/ 74 w 92"/>
                <a:gd name="T29" fmla="*/ 106 h 108"/>
                <a:gd name="T30" fmla="*/ 50 w 92"/>
                <a:gd name="T31" fmla="*/ 106 h 108"/>
                <a:gd name="T32" fmla="*/ 30 w 92"/>
                <a:gd name="T33" fmla="*/ 10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" h="108">
                  <a:moveTo>
                    <a:pt x="30" y="104"/>
                  </a:moveTo>
                  <a:cubicBezTo>
                    <a:pt x="24" y="102"/>
                    <a:pt x="18" y="97"/>
                    <a:pt x="17" y="91"/>
                  </a:cubicBezTo>
                  <a:cubicBezTo>
                    <a:pt x="17" y="87"/>
                    <a:pt x="18" y="82"/>
                    <a:pt x="16" y="77"/>
                  </a:cubicBezTo>
                  <a:cubicBezTo>
                    <a:pt x="15" y="73"/>
                    <a:pt x="11" y="71"/>
                    <a:pt x="8" y="68"/>
                  </a:cubicBezTo>
                  <a:cubicBezTo>
                    <a:pt x="0" y="59"/>
                    <a:pt x="3" y="43"/>
                    <a:pt x="13" y="37"/>
                  </a:cubicBezTo>
                  <a:cubicBezTo>
                    <a:pt x="18" y="34"/>
                    <a:pt x="25" y="33"/>
                    <a:pt x="29" y="29"/>
                  </a:cubicBezTo>
                  <a:cubicBezTo>
                    <a:pt x="33" y="25"/>
                    <a:pt x="34" y="18"/>
                    <a:pt x="36" y="13"/>
                  </a:cubicBezTo>
                  <a:cubicBezTo>
                    <a:pt x="39" y="6"/>
                    <a:pt x="46" y="1"/>
                    <a:pt x="54" y="0"/>
                  </a:cubicBezTo>
                  <a:cubicBezTo>
                    <a:pt x="61" y="0"/>
                    <a:pt x="69" y="5"/>
                    <a:pt x="71" y="13"/>
                  </a:cubicBezTo>
                  <a:cubicBezTo>
                    <a:pt x="71" y="16"/>
                    <a:pt x="70" y="20"/>
                    <a:pt x="71" y="24"/>
                  </a:cubicBezTo>
                  <a:cubicBezTo>
                    <a:pt x="72" y="31"/>
                    <a:pt x="78" y="36"/>
                    <a:pt x="83" y="41"/>
                  </a:cubicBezTo>
                  <a:cubicBezTo>
                    <a:pt x="88" y="46"/>
                    <a:pt x="92" y="53"/>
                    <a:pt x="90" y="60"/>
                  </a:cubicBezTo>
                  <a:cubicBezTo>
                    <a:pt x="89" y="65"/>
                    <a:pt x="84" y="69"/>
                    <a:pt x="84" y="74"/>
                  </a:cubicBezTo>
                  <a:cubicBezTo>
                    <a:pt x="84" y="78"/>
                    <a:pt x="87" y="82"/>
                    <a:pt x="88" y="86"/>
                  </a:cubicBezTo>
                  <a:cubicBezTo>
                    <a:pt x="89" y="94"/>
                    <a:pt x="82" y="103"/>
                    <a:pt x="74" y="106"/>
                  </a:cubicBezTo>
                  <a:cubicBezTo>
                    <a:pt x="66" y="108"/>
                    <a:pt x="58" y="107"/>
                    <a:pt x="50" y="106"/>
                  </a:cubicBezTo>
                  <a:cubicBezTo>
                    <a:pt x="44" y="105"/>
                    <a:pt x="37" y="106"/>
                    <a:pt x="30" y="104"/>
                  </a:cubicBezTo>
                  <a:close/>
                </a:path>
              </a:pathLst>
            </a:custGeom>
            <a:solidFill>
              <a:srgbClr val="1BBF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BA7EB03C-7E03-4A11-91B8-885A850A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999" y="3641329"/>
              <a:ext cx="251182" cy="700040"/>
            </a:xfrm>
            <a:custGeom>
              <a:avLst/>
              <a:gdLst>
                <a:gd name="T0" fmla="*/ 169 w 169"/>
                <a:gd name="T1" fmla="*/ 77 h 471"/>
                <a:gd name="T2" fmla="*/ 158 w 169"/>
                <a:gd name="T3" fmla="*/ 67 h 471"/>
                <a:gd name="T4" fmla="*/ 97 w 169"/>
                <a:gd name="T5" fmla="*/ 128 h 471"/>
                <a:gd name="T6" fmla="*/ 97 w 169"/>
                <a:gd name="T7" fmla="*/ 0 h 471"/>
                <a:gd name="T8" fmla="*/ 82 w 169"/>
                <a:gd name="T9" fmla="*/ 0 h 471"/>
                <a:gd name="T10" fmla="*/ 82 w 169"/>
                <a:gd name="T11" fmla="*/ 261 h 471"/>
                <a:gd name="T12" fmla="*/ 11 w 169"/>
                <a:gd name="T13" fmla="*/ 159 h 471"/>
                <a:gd name="T14" fmla="*/ 0 w 169"/>
                <a:gd name="T15" fmla="*/ 164 h 471"/>
                <a:gd name="T16" fmla="*/ 82 w 169"/>
                <a:gd name="T17" fmla="*/ 287 h 471"/>
                <a:gd name="T18" fmla="*/ 82 w 169"/>
                <a:gd name="T19" fmla="*/ 471 h 471"/>
                <a:gd name="T20" fmla="*/ 97 w 169"/>
                <a:gd name="T21" fmla="*/ 471 h 471"/>
                <a:gd name="T22" fmla="*/ 97 w 169"/>
                <a:gd name="T23" fmla="*/ 149 h 471"/>
                <a:gd name="T24" fmla="*/ 169 w 169"/>
                <a:gd name="T25" fmla="*/ 77 h 471"/>
                <a:gd name="T26" fmla="*/ 169 w 169"/>
                <a:gd name="T27" fmla="*/ 77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471">
                  <a:moveTo>
                    <a:pt x="169" y="77"/>
                  </a:moveTo>
                  <a:lnTo>
                    <a:pt x="158" y="67"/>
                  </a:lnTo>
                  <a:lnTo>
                    <a:pt x="97" y="128"/>
                  </a:lnTo>
                  <a:lnTo>
                    <a:pt x="97" y="0"/>
                  </a:lnTo>
                  <a:lnTo>
                    <a:pt x="82" y="0"/>
                  </a:lnTo>
                  <a:lnTo>
                    <a:pt x="82" y="261"/>
                  </a:lnTo>
                  <a:lnTo>
                    <a:pt x="11" y="159"/>
                  </a:lnTo>
                  <a:lnTo>
                    <a:pt x="0" y="164"/>
                  </a:lnTo>
                  <a:lnTo>
                    <a:pt x="82" y="287"/>
                  </a:lnTo>
                  <a:lnTo>
                    <a:pt x="82" y="471"/>
                  </a:lnTo>
                  <a:lnTo>
                    <a:pt x="97" y="471"/>
                  </a:lnTo>
                  <a:lnTo>
                    <a:pt x="97" y="149"/>
                  </a:lnTo>
                  <a:lnTo>
                    <a:pt x="169" y="77"/>
                  </a:lnTo>
                  <a:lnTo>
                    <a:pt x="169" y="77"/>
                  </a:lnTo>
                  <a:close/>
                </a:path>
              </a:pathLst>
            </a:custGeom>
            <a:solidFill>
              <a:srgbClr val="19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8">
              <a:extLst>
                <a:ext uri="{FF2B5EF4-FFF2-40B4-BE49-F238E27FC236}">
                  <a16:creationId xmlns:a16="http://schemas.microsoft.com/office/drawing/2014/main" id="{0FEB1F03-3561-44DB-96F7-A23541598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413" y="3017090"/>
              <a:ext cx="1272258" cy="1324279"/>
            </a:xfrm>
            <a:prstGeom prst="rect">
              <a:avLst/>
            </a:prstGeom>
            <a:solidFill>
              <a:srgbClr val="5F85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9">
              <a:extLst>
                <a:ext uri="{FF2B5EF4-FFF2-40B4-BE49-F238E27FC236}">
                  <a16:creationId xmlns:a16="http://schemas.microsoft.com/office/drawing/2014/main" id="{330A79A4-617A-4A82-96A2-1FE28AF97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413" y="3017090"/>
              <a:ext cx="1272258" cy="1324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10">
              <a:extLst>
                <a:ext uri="{FF2B5EF4-FFF2-40B4-BE49-F238E27FC236}">
                  <a16:creationId xmlns:a16="http://schemas.microsoft.com/office/drawing/2014/main" id="{C0C045AE-14A0-4D04-9125-5C4340A0B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672" y="3017090"/>
              <a:ext cx="514254" cy="1324279"/>
            </a:xfrm>
            <a:prstGeom prst="rect">
              <a:avLst/>
            </a:prstGeom>
            <a:solidFill>
              <a:srgbClr val="223F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1">
              <a:extLst>
                <a:ext uri="{FF2B5EF4-FFF2-40B4-BE49-F238E27FC236}">
                  <a16:creationId xmlns:a16="http://schemas.microsoft.com/office/drawing/2014/main" id="{C5D86EEB-5BBE-47E6-9442-727F40CCE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672" y="3017090"/>
              <a:ext cx="514254" cy="1324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4BB77446-BDC0-409B-9C3A-0460D8E8D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672" y="3733479"/>
              <a:ext cx="416159" cy="120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4">
              <a:extLst>
                <a:ext uri="{FF2B5EF4-FFF2-40B4-BE49-F238E27FC236}">
                  <a16:creationId xmlns:a16="http://schemas.microsoft.com/office/drawing/2014/main" id="{4ADA3DE4-98B6-4E3E-89D9-9D73CF21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08" y="3138965"/>
              <a:ext cx="1174163" cy="121875"/>
            </a:xfrm>
            <a:prstGeom prst="rect">
              <a:avLst/>
            </a:pr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26">
              <a:extLst>
                <a:ext uri="{FF2B5EF4-FFF2-40B4-BE49-F238E27FC236}">
                  <a16:creationId xmlns:a16="http://schemas.microsoft.com/office/drawing/2014/main" id="{3E4FA050-03DB-4A64-AA9A-2F375D312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671" y="3138965"/>
              <a:ext cx="416160" cy="121875"/>
            </a:xfrm>
            <a:prstGeom prst="rect">
              <a:avLst/>
            </a:prstGeom>
            <a:solidFill>
              <a:srgbClr val="6070B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726BA77C-0932-4057-A190-26CF4155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672" y="3138965"/>
              <a:ext cx="416159" cy="12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BEAF2CC5-70AF-4FD4-9DFA-69D9142A3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08" y="3421359"/>
              <a:ext cx="1174164" cy="129307"/>
            </a:xfrm>
            <a:prstGeom prst="rect">
              <a:avLst/>
            </a:pr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FAC7E08A-EBAA-408C-86F9-83BCF73CF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08" y="3421359"/>
              <a:ext cx="1174164" cy="129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30">
              <a:extLst>
                <a:ext uri="{FF2B5EF4-FFF2-40B4-BE49-F238E27FC236}">
                  <a16:creationId xmlns:a16="http://schemas.microsoft.com/office/drawing/2014/main" id="{61E1DE4C-4677-4DF9-9953-93B88053B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672" y="3421359"/>
              <a:ext cx="416159" cy="129307"/>
            </a:xfrm>
            <a:prstGeom prst="rect">
              <a:avLst/>
            </a:prstGeom>
            <a:solidFill>
              <a:srgbClr val="6070B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31">
              <a:extLst>
                <a:ext uri="{FF2B5EF4-FFF2-40B4-BE49-F238E27FC236}">
                  <a16:creationId xmlns:a16="http://schemas.microsoft.com/office/drawing/2014/main" id="{CEA72C2F-9839-48CC-889F-14EA02200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672" y="3421359"/>
              <a:ext cx="416159" cy="129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32">
              <a:extLst>
                <a:ext uri="{FF2B5EF4-FFF2-40B4-BE49-F238E27FC236}">
                  <a16:creationId xmlns:a16="http://schemas.microsoft.com/office/drawing/2014/main" id="{06121E9F-19B4-42B8-AE18-E40FD56DE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08" y="3709698"/>
              <a:ext cx="1174164" cy="121875"/>
            </a:xfrm>
            <a:prstGeom prst="rect">
              <a:avLst/>
            </a:pr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33">
              <a:extLst>
                <a:ext uri="{FF2B5EF4-FFF2-40B4-BE49-F238E27FC236}">
                  <a16:creationId xmlns:a16="http://schemas.microsoft.com/office/drawing/2014/main" id="{9128E098-C2BA-49B8-8C45-2EF50D9BA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08" y="3709698"/>
              <a:ext cx="1174164" cy="12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34">
              <a:extLst>
                <a:ext uri="{FF2B5EF4-FFF2-40B4-BE49-F238E27FC236}">
                  <a16:creationId xmlns:a16="http://schemas.microsoft.com/office/drawing/2014/main" id="{8EA28DCE-A23B-4423-843E-645032D71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672" y="3709698"/>
              <a:ext cx="416159" cy="121875"/>
            </a:xfrm>
            <a:prstGeom prst="rect">
              <a:avLst/>
            </a:prstGeom>
            <a:solidFill>
              <a:srgbClr val="6070B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Rectangle 35">
              <a:extLst>
                <a:ext uri="{FF2B5EF4-FFF2-40B4-BE49-F238E27FC236}">
                  <a16:creationId xmlns:a16="http://schemas.microsoft.com/office/drawing/2014/main" id="{1B49E7C8-94AE-43D2-887A-210C69BC8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672" y="3709698"/>
              <a:ext cx="416159" cy="12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1F65966B-ECD4-41DA-AFC5-A1448B60A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273" y="3992092"/>
              <a:ext cx="112958" cy="349277"/>
            </a:xfrm>
            <a:custGeom>
              <a:avLst/>
              <a:gdLst>
                <a:gd name="T0" fmla="*/ 7 w 15"/>
                <a:gd name="T1" fmla="*/ 0 h 46"/>
                <a:gd name="T2" fmla="*/ 7 w 15"/>
                <a:gd name="T3" fmla="*/ 0 h 46"/>
                <a:gd name="T4" fmla="*/ 0 w 15"/>
                <a:gd name="T5" fmla="*/ 7 h 46"/>
                <a:gd name="T6" fmla="*/ 0 w 15"/>
                <a:gd name="T7" fmla="*/ 46 h 46"/>
                <a:gd name="T8" fmla="*/ 15 w 15"/>
                <a:gd name="T9" fmla="*/ 46 h 46"/>
                <a:gd name="T10" fmla="*/ 15 w 15"/>
                <a:gd name="T11" fmla="*/ 7 h 46"/>
                <a:gd name="T12" fmla="*/ 7 w 15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6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5A6BB8A8-B0C5-4A85-A67D-BA29E1A1C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167" y="3992092"/>
              <a:ext cx="105527" cy="349277"/>
            </a:xfrm>
            <a:custGeom>
              <a:avLst/>
              <a:gdLst>
                <a:gd name="T0" fmla="*/ 7 w 14"/>
                <a:gd name="T1" fmla="*/ 0 h 46"/>
                <a:gd name="T2" fmla="*/ 7 w 14"/>
                <a:gd name="T3" fmla="*/ 0 h 46"/>
                <a:gd name="T4" fmla="*/ 0 w 14"/>
                <a:gd name="T5" fmla="*/ 7 h 46"/>
                <a:gd name="T6" fmla="*/ 0 w 14"/>
                <a:gd name="T7" fmla="*/ 46 h 46"/>
                <a:gd name="T8" fmla="*/ 14 w 14"/>
                <a:gd name="T9" fmla="*/ 46 h 46"/>
                <a:gd name="T10" fmla="*/ 14 w 14"/>
                <a:gd name="T11" fmla="*/ 7 h 46"/>
                <a:gd name="T12" fmla="*/ 7 w 14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6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2A5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920909B3-1A30-414E-A4BE-3F869E79D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6410" y="3992092"/>
              <a:ext cx="105527" cy="349277"/>
            </a:xfrm>
            <a:custGeom>
              <a:avLst/>
              <a:gdLst>
                <a:gd name="T0" fmla="*/ 7 w 14"/>
                <a:gd name="T1" fmla="*/ 0 h 46"/>
                <a:gd name="T2" fmla="*/ 7 w 14"/>
                <a:gd name="T3" fmla="*/ 0 h 46"/>
                <a:gd name="T4" fmla="*/ 0 w 14"/>
                <a:gd name="T5" fmla="*/ 7 h 46"/>
                <a:gd name="T6" fmla="*/ 0 w 14"/>
                <a:gd name="T7" fmla="*/ 46 h 46"/>
                <a:gd name="T8" fmla="*/ 14 w 14"/>
                <a:gd name="T9" fmla="*/ 46 h 46"/>
                <a:gd name="T10" fmla="*/ 14 w 14"/>
                <a:gd name="T11" fmla="*/ 7 h 46"/>
                <a:gd name="T12" fmla="*/ 7 w 14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6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9">
              <a:extLst>
                <a:ext uri="{FF2B5EF4-FFF2-40B4-BE49-F238E27FC236}">
                  <a16:creationId xmlns:a16="http://schemas.microsoft.com/office/drawing/2014/main" id="{A0B8B79D-BDE4-48E4-B93E-41479FBCA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2873" y="3992092"/>
              <a:ext cx="112958" cy="349277"/>
            </a:xfrm>
            <a:custGeom>
              <a:avLst/>
              <a:gdLst>
                <a:gd name="T0" fmla="*/ 7 w 15"/>
                <a:gd name="T1" fmla="*/ 0 h 46"/>
                <a:gd name="T2" fmla="*/ 7 w 15"/>
                <a:gd name="T3" fmla="*/ 0 h 46"/>
                <a:gd name="T4" fmla="*/ 0 w 15"/>
                <a:gd name="T5" fmla="*/ 7 h 46"/>
                <a:gd name="T6" fmla="*/ 0 w 15"/>
                <a:gd name="T7" fmla="*/ 46 h 46"/>
                <a:gd name="T8" fmla="*/ 15 w 15"/>
                <a:gd name="T9" fmla="*/ 46 h 46"/>
                <a:gd name="T10" fmla="*/ 15 w 15"/>
                <a:gd name="T11" fmla="*/ 7 h 46"/>
                <a:gd name="T12" fmla="*/ 7 w 15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6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0">
              <a:extLst>
                <a:ext uri="{FF2B5EF4-FFF2-40B4-BE49-F238E27FC236}">
                  <a16:creationId xmlns:a16="http://schemas.microsoft.com/office/drawing/2014/main" id="{F68CBBD1-51B8-4888-9541-A94C36692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445" y="2797120"/>
              <a:ext cx="416159" cy="219970"/>
            </a:xfrm>
            <a:custGeom>
              <a:avLst/>
              <a:gdLst>
                <a:gd name="T0" fmla="*/ 280 w 280"/>
                <a:gd name="T1" fmla="*/ 0 h 148"/>
                <a:gd name="T2" fmla="*/ 0 w 280"/>
                <a:gd name="T3" fmla="*/ 0 h 148"/>
                <a:gd name="T4" fmla="*/ 0 w 280"/>
                <a:gd name="T5" fmla="*/ 148 h 148"/>
                <a:gd name="T6" fmla="*/ 280 w 280"/>
                <a:gd name="T7" fmla="*/ 148 h 148"/>
                <a:gd name="T8" fmla="*/ 280 w 280"/>
                <a:gd name="T9" fmla="*/ 0 h 148"/>
                <a:gd name="T10" fmla="*/ 280 w 280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48">
                  <a:moveTo>
                    <a:pt x="280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280" y="148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1">
              <a:extLst>
                <a:ext uri="{FF2B5EF4-FFF2-40B4-BE49-F238E27FC236}">
                  <a16:creationId xmlns:a16="http://schemas.microsoft.com/office/drawing/2014/main" id="{B6225977-D5D3-48C7-9151-EA12AAE34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604" y="2797120"/>
              <a:ext cx="144170" cy="219970"/>
            </a:xfrm>
            <a:custGeom>
              <a:avLst/>
              <a:gdLst>
                <a:gd name="T0" fmla="*/ 97 w 97"/>
                <a:gd name="T1" fmla="*/ 148 h 148"/>
                <a:gd name="T2" fmla="*/ 0 w 97"/>
                <a:gd name="T3" fmla="*/ 148 h 148"/>
                <a:gd name="T4" fmla="*/ 0 w 97"/>
                <a:gd name="T5" fmla="*/ 0 h 148"/>
                <a:gd name="T6" fmla="*/ 97 w 97"/>
                <a:gd name="T7" fmla="*/ 0 h 148"/>
                <a:gd name="T8" fmla="*/ 97 w 97"/>
                <a:gd name="T9" fmla="*/ 148 h 148"/>
                <a:gd name="T10" fmla="*/ 97 w 97"/>
                <a:gd name="T11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48">
                  <a:moveTo>
                    <a:pt x="97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7" y="148"/>
                  </a:lnTo>
                  <a:lnTo>
                    <a:pt x="97" y="148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2">
              <a:extLst>
                <a:ext uri="{FF2B5EF4-FFF2-40B4-BE49-F238E27FC236}">
                  <a16:creationId xmlns:a16="http://schemas.microsoft.com/office/drawing/2014/main" id="{CB0B7264-7C68-4CCC-9D14-7FA5A9A68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175" y="2797120"/>
              <a:ext cx="408728" cy="219970"/>
            </a:xfrm>
            <a:custGeom>
              <a:avLst/>
              <a:gdLst>
                <a:gd name="T0" fmla="*/ 275 w 275"/>
                <a:gd name="T1" fmla="*/ 0 h 148"/>
                <a:gd name="T2" fmla="*/ 0 w 275"/>
                <a:gd name="T3" fmla="*/ 0 h 148"/>
                <a:gd name="T4" fmla="*/ 0 w 275"/>
                <a:gd name="T5" fmla="*/ 148 h 148"/>
                <a:gd name="T6" fmla="*/ 275 w 275"/>
                <a:gd name="T7" fmla="*/ 148 h 148"/>
                <a:gd name="T8" fmla="*/ 275 w 275"/>
                <a:gd name="T9" fmla="*/ 0 h 148"/>
                <a:gd name="T10" fmla="*/ 275 w 275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148">
                  <a:moveTo>
                    <a:pt x="275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275" y="148"/>
                  </a:lnTo>
                  <a:lnTo>
                    <a:pt x="275" y="0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3">
              <a:extLst>
                <a:ext uri="{FF2B5EF4-FFF2-40B4-BE49-F238E27FC236}">
                  <a16:creationId xmlns:a16="http://schemas.microsoft.com/office/drawing/2014/main" id="{AF4CA92B-834F-4B2F-8F2E-3894D3AA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2904" y="2797120"/>
              <a:ext cx="144170" cy="219970"/>
            </a:xfrm>
            <a:custGeom>
              <a:avLst/>
              <a:gdLst>
                <a:gd name="T0" fmla="*/ 97 w 97"/>
                <a:gd name="T1" fmla="*/ 148 h 148"/>
                <a:gd name="T2" fmla="*/ 0 w 97"/>
                <a:gd name="T3" fmla="*/ 148 h 148"/>
                <a:gd name="T4" fmla="*/ 0 w 97"/>
                <a:gd name="T5" fmla="*/ 0 h 148"/>
                <a:gd name="T6" fmla="*/ 97 w 97"/>
                <a:gd name="T7" fmla="*/ 0 h 148"/>
                <a:gd name="T8" fmla="*/ 97 w 97"/>
                <a:gd name="T9" fmla="*/ 148 h 148"/>
                <a:gd name="T10" fmla="*/ 97 w 97"/>
                <a:gd name="T11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48">
                  <a:moveTo>
                    <a:pt x="97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7" y="148"/>
                  </a:lnTo>
                  <a:lnTo>
                    <a:pt x="97" y="148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: Shape 955">
              <a:extLst>
                <a:ext uri="{FF2B5EF4-FFF2-40B4-BE49-F238E27FC236}">
                  <a16:creationId xmlns:a16="http://schemas.microsoft.com/office/drawing/2014/main" id="{F5A4580E-3D60-44C0-8FE9-382154079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801" y="4029250"/>
              <a:ext cx="576678" cy="312119"/>
            </a:xfrm>
            <a:custGeom>
              <a:avLst/>
              <a:gdLst>
                <a:gd name="connsiteX0" fmla="*/ 0 w 615950"/>
                <a:gd name="connsiteY0" fmla="*/ 0 h 333375"/>
                <a:gd name="connsiteX1" fmla="*/ 307975 w 615950"/>
                <a:gd name="connsiteY1" fmla="*/ 0 h 333375"/>
                <a:gd name="connsiteX2" fmla="*/ 615950 w 615950"/>
                <a:gd name="connsiteY2" fmla="*/ 0 h 333375"/>
                <a:gd name="connsiteX3" fmla="*/ 615950 w 615950"/>
                <a:gd name="connsiteY3" fmla="*/ 80963 h 333375"/>
                <a:gd name="connsiteX4" fmla="*/ 412750 w 615950"/>
                <a:gd name="connsiteY4" fmla="*/ 80963 h 333375"/>
                <a:gd name="connsiteX5" fmla="*/ 412750 w 615950"/>
                <a:gd name="connsiteY5" fmla="*/ 333375 h 333375"/>
                <a:gd name="connsiteX6" fmla="*/ 307975 w 615950"/>
                <a:gd name="connsiteY6" fmla="*/ 333375 h 333375"/>
                <a:gd name="connsiteX7" fmla="*/ 307975 w 615950"/>
                <a:gd name="connsiteY7" fmla="*/ 80963 h 333375"/>
                <a:gd name="connsiteX8" fmla="*/ 104775 w 615950"/>
                <a:gd name="connsiteY8" fmla="*/ 80963 h 333375"/>
                <a:gd name="connsiteX9" fmla="*/ 104775 w 615950"/>
                <a:gd name="connsiteY9" fmla="*/ 333375 h 333375"/>
                <a:gd name="connsiteX10" fmla="*/ 0 w 615950"/>
                <a:gd name="connsiteY10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5950" h="333375">
                  <a:moveTo>
                    <a:pt x="0" y="0"/>
                  </a:moveTo>
                  <a:lnTo>
                    <a:pt x="307975" y="0"/>
                  </a:lnTo>
                  <a:lnTo>
                    <a:pt x="615950" y="0"/>
                  </a:lnTo>
                  <a:lnTo>
                    <a:pt x="615950" y="80963"/>
                  </a:lnTo>
                  <a:lnTo>
                    <a:pt x="412750" y="80963"/>
                  </a:lnTo>
                  <a:lnTo>
                    <a:pt x="412750" y="333375"/>
                  </a:lnTo>
                  <a:lnTo>
                    <a:pt x="307975" y="333375"/>
                  </a:lnTo>
                  <a:lnTo>
                    <a:pt x="307975" y="80963"/>
                  </a:lnTo>
                  <a:lnTo>
                    <a:pt x="104775" y="80963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reeform: Shape 956">
              <a:extLst>
                <a:ext uri="{FF2B5EF4-FFF2-40B4-BE49-F238E27FC236}">
                  <a16:creationId xmlns:a16="http://schemas.microsoft.com/office/drawing/2014/main" id="{D530AAA5-4915-4715-AB60-FA21D2499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5896" y="4105049"/>
              <a:ext cx="478584" cy="236320"/>
            </a:xfrm>
            <a:custGeom>
              <a:avLst/>
              <a:gdLst>
                <a:gd name="connsiteX0" fmla="*/ 0 w 511176"/>
                <a:gd name="connsiteY0" fmla="*/ 0 h 252413"/>
                <a:gd name="connsiteX1" fmla="*/ 122238 w 511176"/>
                <a:gd name="connsiteY1" fmla="*/ 0 h 252413"/>
                <a:gd name="connsiteX2" fmla="*/ 203200 w 511176"/>
                <a:gd name="connsiteY2" fmla="*/ 0 h 252413"/>
                <a:gd name="connsiteX3" fmla="*/ 511176 w 511176"/>
                <a:gd name="connsiteY3" fmla="*/ 0 h 252413"/>
                <a:gd name="connsiteX4" fmla="*/ 511176 w 511176"/>
                <a:gd name="connsiteY4" fmla="*/ 252413 h 252413"/>
                <a:gd name="connsiteX5" fmla="*/ 203200 w 511176"/>
                <a:gd name="connsiteY5" fmla="*/ 252413 h 252413"/>
                <a:gd name="connsiteX6" fmla="*/ 122238 w 511176"/>
                <a:gd name="connsiteY6" fmla="*/ 252413 h 252413"/>
                <a:gd name="connsiteX7" fmla="*/ 0 w 511176"/>
                <a:gd name="connsiteY7" fmla="*/ 252413 h 25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176" h="252413">
                  <a:moveTo>
                    <a:pt x="0" y="0"/>
                  </a:moveTo>
                  <a:lnTo>
                    <a:pt x="122238" y="0"/>
                  </a:lnTo>
                  <a:lnTo>
                    <a:pt x="203200" y="0"/>
                  </a:lnTo>
                  <a:lnTo>
                    <a:pt x="511176" y="0"/>
                  </a:lnTo>
                  <a:lnTo>
                    <a:pt x="511176" y="252413"/>
                  </a:lnTo>
                  <a:lnTo>
                    <a:pt x="203200" y="252413"/>
                  </a:lnTo>
                  <a:lnTo>
                    <a:pt x="122238" y="252413"/>
                  </a:lnTo>
                  <a:lnTo>
                    <a:pt x="0" y="252413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45A9DF41-DA50-47AA-8E46-EDE640AEC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163" y="4029250"/>
              <a:ext cx="334414" cy="136738"/>
            </a:xfrm>
            <a:custGeom>
              <a:avLst/>
              <a:gdLst>
                <a:gd name="T0" fmla="*/ 204 w 225"/>
                <a:gd name="T1" fmla="*/ 0 h 92"/>
                <a:gd name="T2" fmla="*/ 174 w 225"/>
                <a:gd name="T3" fmla="*/ 0 h 92"/>
                <a:gd name="T4" fmla="*/ 148 w 225"/>
                <a:gd name="T5" fmla="*/ 0 h 92"/>
                <a:gd name="T6" fmla="*/ 87 w 225"/>
                <a:gd name="T7" fmla="*/ 0 h 92"/>
                <a:gd name="T8" fmla="*/ 0 w 225"/>
                <a:gd name="T9" fmla="*/ 0 h 92"/>
                <a:gd name="T10" fmla="*/ 0 w 225"/>
                <a:gd name="T11" fmla="*/ 92 h 92"/>
                <a:gd name="T12" fmla="*/ 21 w 225"/>
                <a:gd name="T13" fmla="*/ 92 h 92"/>
                <a:gd name="T14" fmla="*/ 87 w 225"/>
                <a:gd name="T15" fmla="*/ 92 h 92"/>
                <a:gd name="T16" fmla="*/ 113 w 225"/>
                <a:gd name="T17" fmla="*/ 92 h 92"/>
                <a:gd name="T18" fmla="*/ 143 w 225"/>
                <a:gd name="T19" fmla="*/ 92 h 92"/>
                <a:gd name="T20" fmla="*/ 163 w 225"/>
                <a:gd name="T21" fmla="*/ 92 h 92"/>
                <a:gd name="T22" fmla="*/ 225 w 225"/>
                <a:gd name="T23" fmla="*/ 92 h 92"/>
                <a:gd name="T24" fmla="*/ 225 w 225"/>
                <a:gd name="T25" fmla="*/ 5 h 92"/>
                <a:gd name="T26" fmla="*/ 225 w 225"/>
                <a:gd name="T27" fmla="*/ 0 h 92"/>
                <a:gd name="T28" fmla="*/ 204 w 225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92">
                  <a:moveTo>
                    <a:pt x="204" y="0"/>
                  </a:moveTo>
                  <a:lnTo>
                    <a:pt x="174" y="0"/>
                  </a:lnTo>
                  <a:lnTo>
                    <a:pt x="148" y="0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92"/>
                  </a:lnTo>
                  <a:lnTo>
                    <a:pt x="21" y="92"/>
                  </a:lnTo>
                  <a:lnTo>
                    <a:pt x="87" y="92"/>
                  </a:lnTo>
                  <a:lnTo>
                    <a:pt x="113" y="92"/>
                  </a:lnTo>
                  <a:lnTo>
                    <a:pt x="143" y="92"/>
                  </a:lnTo>
                  <a:lnTo>
                    <a:pt x="163" y="92"/>
                  </a:lnTo>
                  <a:lnTo>
                    <a:pt x="225" y="92"/>
                  </a:lnTo>
                  <a:lnTo>
                    <a:pt x="225" y="5"/>
                  </a:lnTo>
                  <a:lnTo>
                    <a:pt x="225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9">
              <a:extLst>
                <a:ext uri="{FF2B5EF4-FFF2-40B4-BE49-F238E27FC236}">
                  <a16:creationId xmlns:a16="http://schemas.microsoft.com/office/drawing/2014/main" id="{469DDA1E-E169-4D2C-B816-E80A7E7F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223" y="1533780"/>
              <a:ext cx="682204" cy="2807589"/>
            </a:xfrm>
            <a:custGeom>
              <a:avLst/>
              <a:gdLst>
                <a:gd name="T0" fmla="*/ 41 w 459"/>
                <a:gd name="T1" fmla="*/ 0 h 1889"/>
                <a:gd name="T2" fmla="*/ 0 w 459"/>
                <a:gd name="T3" fmla="*/ 0 h 1889"/>
                <a:gd name="T4" fmla="*/ 0 w 459"/>
                <a:gd name="T5" fmla="*/ 1889 h 1889"/>
                <a:gd name="T6" fmla="*/ 459 w 459"/>
                <a:gd name="T7" fmla="*/ 1889 h 1889"/>
                <a:gd name="T8" fmla="*/ 459 w 459"/>
                <a:gd name="T9" fmla="*/ 0 h 1889"/>
                <a:gd name="T10" fmla="*/ 41 w 459"/>
                <a:gd name="T11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9" h="1889">
                  <a:moveTo>
                    <a:pt x="41" y="0"/>
                  </a:moveTo>
                  <a:lnTo>
                    <a:pt x="0" y="0"/>
                  </a:lnTo>
                  <a:lnTo>
                    <a:pt x="0" y="1889"/>
                  </a:lnTo>
                  <a:lnTo>
                    <a:pt x="459" y="1889"/>
                  </a:lnTo>
                  <a:lnTo>
                    <a:pt x="459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0">
              <a:extLst>
                <a:ext uri="{FF2B5EF4-FFF2-40B4-BE49-F238E27FC236}">
                  <a16:creationId xmlns:a16="http://schemas.microsoft.com/office/drawing/2014/main" id="{25580646-D073-41F8-9099-8D3634D15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223" y="1533780"/>
              <a:ext cx="682204" cy="2807589"/>
            </a:xfrm>
            <a:custGeom>
              <a:avLst/>
              <a:gdLst>
                <a:gd name="T0" fmla="*/ 41 w 459"/>
                <a:gd name="T1" fmla="*/ 0 h 1889"/>
                <a:gd name="T2" fmla="*/ 0 w 459"/>
                <a:gd name="T3" fmla="*/ 0 h 1889"/>
                <a:gd name="T4" fmla="*/ 0 w 459"/>
                <a:gd name="T5" fmla="*/ 1889 h 1889"/>
                <a:gd name="T6" fmla="*/ 459 w 459"/>
                <a:gd name="T7" fmla="*/ 1889 h 1889"/>
                <a:gd name="T8" fmla="*/ 459 w 459"/>
                <a:gd name="T9" fmla="*/ 0 h 1889"/>
                <a:gd name="T10" fmla="*/ 41 w 459"/>
                <a:gd name="T11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9" h="1889">
                  <a:moveTo>
                    <a:pt x="41" y="0"/>
                  </a:moveTo>
                  <a:lnTo>
                    <a:pt x="0" y="0"/>
                  </a:lnTo>
                  <a:lnTo>
                    <a:pt x="0" y="1889"/>
                  </a:lnTo>
                  <a:lnTo>
                    <a:pt x="459" y="1889"/>
                  </a:lnTo>
                  <a:lnTo>
                    <a:pt x="459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1CBD4DE9-CF68-412E-9B33-D12C0B58F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3160" y="1229091"/>
              <a:ext cx="621266" cy="304689"/>
            </a:xfrm>
            <a:custGeom>
              <a:avLst/>
              <a:gdLst>
                <a:gd name="T0" fmla="*/ 418 w 418"/>
                <a:gd name="T1" fmla="*/ 0 h 205"/>
                <a:gd name="T2" fmla="*/ 0 w 418"/>
                <a:gd name="T3" fmla="*/ 0 h 205"/>
                <a:gd name="T4" fmla="*/ 0 w 418"/>
                <a:gd name="T5" fmla="*/ 205 h 205"/>
                <a:gd name="T6" fmla="*/ 418 w 418"/>
                <a:gd name="T7" fmla="*/ 205 h 205"/>
                <a:gd name="T8" fmla="*/ 418 w 418"/>
                <a:gd name="T9" fmla="*/ 0 h 205"/>
                <a:gd name="T10" fmla="*/ 418 w 418"/>
                <a:gd name="T1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205">
                  <a:moveTo>
                    <a:pt x="418" y="0"/>
                  </a:moveTo>
                  <a:lnTo>
                    <a:pt x="0" y="0"/>
                  </a:lnTo>
                  <a:lnTo>
                    <a:pt x="0" y="205"/>
                  </a:lnTo>
                  <a:lnTo>
                    <a:pt x="418" y="205"/>
                  </a:lnTo>
                  <a:lnTo>
                    <a:pt x="418" y="0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7">
              <a:extLst>
                <a:ext uri="{FF2B5EF4-FFF2-40B4-BE49-F238E27FC236}">
                  <a16:creationId xmlns:a16="http://schemas.microsoft.com/office/drawing/2014/main" id="{043C03EF-2570-4AE2-B378-1F904994F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3394358"/>
              <a:ext cx="606404" cy="129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9">
              <a:extLst>
                <a:ext uri="{FF2B5EF4-FFF2-40B4-BE49-F238E27FC236}">
                  <a16:creationId xmlns:a16="http://schemas.microsoft.com/office/drawing/2014/main" id="{667112E0-58D7-49D2-AB7F-3B3421C70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3056517"/>
              <a:ext cx="606404" cy="129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1">
              <a:extLst>
                <a:ext uri="{FF2B5EF4-FFF2-40B4-BE49-F238E27FC236}">
                  <a16:creationId xmlns:a16="http://schemas.microsoft.com/office/drawing/2014/main" id="{491F9255-EA47-4F54-9E14-15AE30FF4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3225438"/>
              <a:ext cx="606404" cy="129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7">
              <a:extLst>
                <a:ext uri="{FF2B5EF4-FFF2-40B4-BE49-F238E27FC236}">
                  <a16:creationId xmlns:a16="http://schemas.microsoft.com/office/drawing/2014/main" id="{9936C154-96B4-41FF-9B17-A1A8707F3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3563278"/>
              <a:ext cx="606404" cy="129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8">
              <a:extLst>
                <a:ext uri="{FF2B5EF4-FFF2-40B4-BE49-F238E27FC236}">
                  <a16:creationId xmlns:a16="http://schemas.microsoft.com/office/drawing/2014/main" id="{58B5CEE2-0CD1-445D-B730-530677766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3732204"/>
              <a:ext cx="606404" cy="129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81">
              <a:extLst>
                <a:ext uri="{FF2B5EF4-FFF2-40B4-BE49-F238E27FC236}">
                  <a16:creationId xmlns:a16="http://schemas.microsoft.com/office/drawing/2014/main" id="{B0D10BEA-531C-4E65-8B87-2A8F4F0CD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1954852"/>
              <a:ext cx="606404" cy="130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83">
              <a:extLst>
                <a:ext uri="{FF2B5EF4-FFF2-40B4-BE49-F238E27FC236}">
                  <a16:creationId xmlns:a16="http://schemas.microsoft.com/office/drawing/2014/main" id="{DFBB61DB-3FB6-4044-BC11-B3A031F37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2895029"/>
              <a:ext cx="606404" cy="121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85">
              <a:extLst>
                <a:ext uri="{FF2B5EF4-FFF2-40B4-BE49-F238E27FC236}">
                  <a16:creationId xmlns:a16="http://schemas.microsoft.com/office/drawing/2014/main" id="{2E3DB0E4-4108-4F2C-85F4-8E132F985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1785932"/>
              <a:ext cx="606404" cy="129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89">
              <a:extLst>
                <a:ext uri="{FF2B5EF4-FFF2-40B4-BE49-F238E27FC236}">
                  <a16:creationId xmlns:a16="http://schemas.microsoft.com/office/drawing/2014/main" id="{3A448F5A-B531-4229-B0B4-1A5B214D7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1617011"/>
              <a:ext cx="606404" cy="129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91">
              <a:extLst>
                <a:ext uri="{FF2B5EF4-FFF2-40B4-BE49-F238E27FC236}">
                  <a16:creationId xmlns:a16="http://schemas.microsoft.com/office/drawing/2014/main" id="{F2AE7656-D62A-4120-8302-C4D95BFB6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2125258"/>
              <a:ext cx="606404" cy="121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93">
              <a:extLst>
                <a:ext uri="{FF2B5EF4-FFF2-40B4-BE49-F238E27FC236}">
                  <a16:creationId xmlns:a16="http://schemas.microsoft.com/office/drawing/2014/main" id="{2B8B1019-FB9E-408F-BFF9-38D64DC37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2733540"/>
              <a:ext cx="606404" cy="121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95">
              <a:extLst>
                <a:ext uri="{FF2B5EF4-FFF2-40B4-BE49-F238E27FC236}">
                  <a16:creationId xmlns:a16="http://schemas.microsoft.com/office/drawing/2014/main" id="{8AD24B15-AE6B-4D45-AC5A-C8ACE30D0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2410563"/>
              <a:ext cx="606404" cy="121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97">
              <a:extLst>
                <a:ext uri="{FF2B5EF4-FFF2-40B4-BE49-F238E27FC236}">
                  <a16:creationId xmlns:a16="http://schemas.microsoft.com/office/drawing/2014/main" id="{10509F74-7B7E-40FD-80BB-93692B0A8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2572052"/>
              <a:ext cx="606404" cy="121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34">
              <a:extLst>
                <a:ext uri="{FF2B5EF4-FFF2-40B4-BE49-F238E27FC236}">
                  <a16:creationId xmlns:a16="http://schemas.microsoft.com/office/drawing/2014/main" id="{99048A2E-046F-485B-A803-217EB6B72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3811" y="2553370"/>
              <a:ext cx="726793" cy="1787999"/>
            </a:xfrm>
            <a:prstGeom prst="rect">
              <a:avLst/>
            </a:prstGeom>
            <a:solidFill>
              <a:srgbClr val="EE6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35">
              <a:extLst>
                <a:ext uri="{FF2B5EF4-FFF2-40B4-BE49-F238E27FC236}">
                  <a16:creationId xmlns:a16="http://schemas.microsoft.com/office/drawing/2014/main" id="{E4833F2C-0CDA-4ABD-A5AA-57C9FE964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3811" y="2553370"/>
              <a:ext cx="726793" cy="1787999"/>
            </a:xfrm>
            <a:prstGeom prst="rect">
              <a:avLst/>
            </a:prstGeom>
            <a:solidFill>
              <a:srgbClr val="5F85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236">
              <a:extLst>
                <a:ext uri="{FF2B5EF4-FFF2-40B4-BE49-F238E27FC236}">
                  <a16:creationId xmlns:a16="http://schemas.microsoft.com/office/drawing/2014/main" id="{6ECE01BA-0CB5-4411-A6E2-F9D8BCE2A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604" y="2553370"/>
              <a:ext cx="325496" cy="1787999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237">
              <a:extLst>
                <a:ext uri="{FF2B5EF4-FFF2-40B4-BE49-F238E27FC236}">
                  <a16:creationId xmlns:a16="http://schemas.microsoft.com/office/drawing/2014/main" id="{43114402-69B3-4A4C-95FB-26FD6B4F1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604" y="2553370"/>
              <a:ext cx="325496" cy="1787999"/>
            </a:xfrm>
            <a:prstGeom prst="rect">
              <a:avLst/>
            </a:prstGeom>
            <a:solidFill>
              <a:srgbClr val="223F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238">
              <a:extLst>
                <a:ext uri="{FF2B5EF4-FFF2-40B4-BE49-F238E27FC236}">
                  <a16:creationId xmlns:a16="http://schemas.microsoft.com/office/drawing/2014/main" id="{06154CF3-05EF-499D-AB46-C26AF7DB5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694" y="2119375"/>
              <a:ext cx="606404" cy="433995"/>
            </a:xfrm>
            <a:prstGeom prst="rect">
              <a:avLst/>
            </a:prstGeom>
            <a:solidFill>
              <a:srgbClr val="5F85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239">
              <a:extLst>
                <a:ext uri="{FF2B5EF4-FFF2-40B4-BE49-F238E27FC236}">
                  <a16:creationId xmlns:a16="http://schemas.microsoft.com/office/drawing/2014/main" id="{F7F7149D-A5EB-43A7-AF7A-D01A29988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694" y="2119375"/>
              <a:ext cx="606404" cy="433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240">
              <a:extLst>
                <a:ext uri="{FF2B5EF4-FFF2-40B4-BE49-F238E27FC236}">
                  <a16:creationId xmlns:a16="http://schemas.microsoft.com/office/drawing/2014/main" id="{CDD51B80-3630-4CE6-9B1F-3D2D1F479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7097" y="2119375"/>
              <a:ext cx="303202" cy="4339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241">
              <a:extLst>
                <a:ext uri="{FF2B5EF4-FFF2-40B4-BE49-F238E27FC236}">
                  <a16:creationId xmlns:a16="http://schemas.microsoft.com/office/drawing/2014/main" id="{61A3AE34-125D-4D13-A6D5-776551070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7097" y="2119375"/>
              <a:ext cx="303202" cy="433995"/>
            </a:xfrm>
            <a:prstGeom prst="rect">
              <a:avLst/>
            </a:prstGeom>
            <a:solidFill>
              <a:srgbClr val="223F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2">
              <a:extLst>
                <a:ext uri="{FF2B5EF4-FFF2-40B4-BE49-F238E27FC236}">
                  <a16:creationId xmlns:a16="http://schemas.microsoft.com/office/drawing/2014/main" id="{6D966C81-0EDF-432E-B961-190C74D1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474" y="4090187"/>
              <a:ext cx="218484" cy="251182"/>
            </a:xfrm>
            <a:custGeom>
              <a:avLst/>
              <a:gdLst>
                <a:gd name="T0" fmla="*/ 147 w 147"/>
                <a:gd name="T1" fmla="*/ 0 h 169"/>
                <a:gd name="T2" fmla="*/ 0 w 147"/>
                <a:gd name="T3" fmla="*/ 0 h 169"/>
                <a:gd name="T4" fmla="*/ 0 w 147"/>
                <a:gd name="T5" fmla="*/ 169 h 169"/>
                <a:gd name="T6" fmla="*/ 147 w 147"/>
                <a:gd name="T7" fmla="*/ 169 h 169"/>
                <a:gd name="T8" fmla="*/ 147 w 147"/>
                <a:gd name="T9" fmla="*/ 0 h 169"/>
                <a:gd name="T10" fmla="*/ 147 w 147"/>
                <a:gd name="T1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9">
                  <a:moveTo>
                    <a:pt x="147" y="0"/>
                  </a:moveTo>
                  <a:lnTo>
                    <a:pt x="0" y="0"/>
                  </a:lnTo>
                  <a:lnTo>
                    <a:pt x="0" y="169"/>
                  </a:lnTo>
                  <a:lnTo>
                    <a:pt x="147" y="169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3">
              <a:extLst>
                <a:ext uri="{FF2B5EF4-FFF2-40B4-BE49-F238E27FC236}">
                  <a16:creationId xmlns:a16="http://schemas.microsoft.com/office/drawing/2014/main" id="{95D8534F-151A-476F-8E3A-4CFB7AE3D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6464" y="4090187"/>
              <a:ext cx="266045" cy="153088"/>
            </a:xfrm>
            <a:custGeom>
              <a:avLst/>
              <a:gdLst>
                <a:gd name="T0" fmla="*/ 92 w 179"/>
                <a:gd name="T1" fmla="*/ 0 h 103"/>
                <a:gd name="T2" fmla="*/ 0 w 179"/>
                <a:gd name="T3" fmla="*/ 0 h 103"/>
                <a:gd name="T4" fmla="*/ 0 w 179"/>
                <a:gd name="T5" fmla="*/ 103 h 103"/>
                <a:gd name="T6" fmla="*/ 92 w 179"/>
                <a:gd name="T7" fmla="*/ 103 h 103"/>
                <a:gd name="T8" fmla="*/ 179 w 179"/>
                <a:gd name="T9" fmla="*/ 103 h 103"/>
                <a:gd name="T10" fmla="*/ 179 w 179"/>
                <a:gd name="T11" fmla="*/ 0 h 103"/>
                <a:gd name="T12" fmla="*/ 92 w 179"/>
                <a:gd name="T1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103">
                  <a:moveTo>
                    <a:pt x="92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92" y="103"/>
                  </a:lnTo>
                  <a:lnTo>
                    <a:pt x="179" y="103"/>
                  </a:lnTo>
                  <a:lnTo>
                    <a:pt x="179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8">
              <a:extLst>
                <a:ext uri="{FF2B5EF4-FFF2-40B4-BE49-F238E27FC236}">
                  <a16:creationId xmlns:a16="http://schemas.microsoft.com/office/drawing/2014/main" id="{646BAFDF-EE8C-4BB7-97C4-A2C58DD69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3926" y="1807256"/>
              <a:ext cx="591541" cy="312119"/>
            </a:xfrm>
            <a:custGeom>
              <a:avLst/>
              <a:gdLst>
                <a:gd name="T0" fmla="*/ 39 w 78"/>
                <a:gd name="T1" fmla="*/ 0 h 41"/>
                <a:gd name="T2" fmla="*/ 0 w 78"/>
                <a:gd name="T3" fmla="*/ 41 h 41"/>
                <a:gd name="T4" fmla="*/ 78 w 78"/>
                <a:gd name="T5" fmla="*/ 41 h 41"/>
                <a:gd name="T6" fmla="*/ 39 w 78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41">
                  <a:moveTo>
                    <a:pt x="39" y="0"/>
                  </a:moveTo>
                  <a:cubicBezTo>
                    <a:pt x="17" y="1"/>
                    <a:pt x="0" y="19"/>
                    <a:pt x="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19"/>
                    <a:pt x="61" y="1"/>
                    <a:pt x="39" y="0"/>
                  </a:cubicBez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249">
              <a:extLst>
                <a:ext uri="{FF2B5EF4-FFF2-40B4-BE49-F238E27FC236}">
                  <a16:creationId xmlns:a16="http://schemas.microsoft.com/office/drawing/2014/main" id="{7EA1BBFF-5A3D-477A-A2F3-FFC2A679C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801" y="2233819"/>
              <a:ext cx="90664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250">
              <a:extLst>
                <a:ext uri="{FF2B5EF4-FFF2-40B4-BE49-F238E27FC236}">
                  <a16:creationId xmlns:a16="http://schemas.microsoft.com/office/drawing/2014/main" id="{F0FAE842-90F3-4700-83D8-AEAA1882E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801" y="2233819"/>
              <a:ext cx="90664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251">
              <a:extLst>
                <a:ext uri="{FF2B5EF4-FFF2-40B4-BE49-F238E27FC236}">
                  <a16:creationId xmlns:a16="http://schemas.microsoft.com/office/drawing/2014/main" id="{8511A0E4-ACDD-498D-B3E8-20E33C2B9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327" y="2233819"/>
              <a:ext cx="92150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252">
              <a:extLst>
                <a:ext uri="{FF2B5EF4-FFF2-40B4-BE49-F238E27FC236}">
                  <a16:creationId xmlns:a16="http://schemas.microsoft.com/office/drawing/2014/main" id="{ABCE1735-B62C-4DB2-B5DC-006293FB9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327" y="2233819"/>
              <a:ext cx="92150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253">
              <a:extLst>
                <a:ext uri="{FF2B5EF4-FFF2-40B4-BE49-F238E27FC236}">
                  <a16:creationId xmlns:a16="http://schemas.microsoft.com/office/drawing/2014/main" id="{EA404A8F-8D76-4212-901F-D80F2FC9F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274" y="2340832"/>
              <a:ext cx="83232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254">
              <a:extLst>
                <a:ext uri="{FF2B5EF4-FFF2-40B4-BE49-F238E27FC236}">
                  <a16:creationId xmlns:a16="http://schemas.microsoft.com/office/drawing/2014/main" id="{9A9ECE16-DE6B-49DB-881F-9C0443676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274" y="2340832"/>
              <a:ext cx="83232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255">
              <a:extLst>
                <a:ext uri="{FF2B5EF4-FFF2-40B4-BE49-F238E27FC236}">
                  <a16:creationId xmlns:a16="http://schemas.microsoft.com/office/drawing/2014/main" id="{F2C45B8D-5592-4547-B5B7-ED4A10244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771" y="2233819"/>
              <a:ext cx="83232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256">
              <a:extLst>
                <a:ext uri="{FF2B5EF4-FFF2-40B4-BE49-F238E27FC236}">
                  <a16:creationId xmlns:a16="http://schemas.microsoft.com/office/drawing/2014/main" id="{A179C2E9-E0AC-41B2-8A12-CD9417C5A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771" y="2233819"/>
              <a:ext cx="83232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257">
              <a:extLst>
                <a:ext uri="{FF2B5EF4-FFF2-40B4-BE49-F238E27FC236}">
                  <a16:creationId xmlns:a16="http://schemas.microsoft.com/office/drawing/2014/main" id="{F5F7DC9F-1D3A-47F7-A0C0-1CFEB349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274" y="2233819"/>
              <a:ext cx="83232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258">
              <a:extLst>
                <a:ext uri="{FF2B5EF4-FFF2-40B4-BE49-F238E27FC236}">
                  <a16:creationId xmlns:a16="http://schemas.microsoft.com/office/drawing/2014/main" id="{A6EECB9B-76A0-41D3-8EA7-B5199776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274" y="2233819"/>
              <a:ext cx="83232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259">
              <a:extLst>
                <a:ext uri="{FF2B5EF4-FFF2-40B4-BE49-F238E27FC236}">
                  <a16:creationId xmlns:a16="http://schemas.microsoft.com/office/drawing/2014/main" id="{41F94254-CF42-4E2E-B9D2-C6D99D63F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274" y="2453789"/>
              <a:ext cx="83232" cy="92150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260">
              <a:extLst>
                <a:ext uri="{FF2B5EF4-FFF2-40B4-BE49-F238E27FC236}">
                  <a16:creationId xmlns:a16="http://schemas.microsoft.com/office/drawing/2014/main" id="{BF826104-10A2-4741-93CA-E6C200B2C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274" y="2453789"/>
              <a:ext cx="83232" cy="92150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261">
              <a:extLst>
                <a:ext uri="{FF2B5EF4-FFF2-40B4-BE49-F238E27FC236}">
                  <a16:creationId xmlns:a16="http://schemas.microsoft.com/office/drawing/2014/main" id="{FD356424-10F8-4324-B151-DE5E7117C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801" y="2340832"/>
              <a:ext cx="90664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262">
              <a:extLst>
                <a:ext uri="{FF2B5EF4-FFF2-40B4-BE49-F238E27FC236}">
                  <a16:creationId xmlns:a16="http://schemas.microsoft.com/office/drawing/2014/main" id="{BFC39E3C-296E-41B7-8F69-3289FE6EC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801" y="2340832"/>
              <a:ext cx="90664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263">
              <a:extLst>
                <a:ext uri="{FF2B5EF4-FFF2-40B4-BE49-F238E27FC236}">
                  <a16:creationId xmlns:a16="http://schemas.microsoft.com/office/drawing/2014/main" id="{B3ECB02C-3C0D-4EC4-9C55-5F542C5EC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327" y="2340832"/>
              <a:ext cx="92150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264">
              <a:extLst>
                <a:ext uri="{FF2B5EF4-FFF2-40B4-BE49-F238E27FC236}">
                  <a16:creationId xmlns:a16="http://schemas.microsoft.com/office/drawing/2014/main" id="{369019E4-AE9B-4DF7-82D5-74AF01A79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327" y="2340832"/>
              <a:ext cx="92150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5">
              <a:extLst>
                <a:ext uri="{FF2B5EF4-FFF2-40B4-BE49-F238E27FC236}">
                  <a16:creationId xmlns:a16="http://schemas.microsoft.com/office/drawing/2014/main" id="{55D17802-4994-4FBA-9F7E-1AA9EFADD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771" y="2453789"/>
              <a:ext cx="83232" cy="92150"/>
            </a:xfrm>
            <a:custGeom>
              <a:avLst/>
              <a:gdLst>
                <a:gd name="T0" fmla="*/ 0 w 56"/>
                <a:gd name="T1" fmla="*/ 62 h 62"/>
                <a:gd name="T2" fmla="*/ 56 w 56"/>
                <a:gd name="T3" fmla="*/ 62 h 62"/>
                <a:gd name="T4" fmla="*/ 56 w 56"/>
                <a:gd name="T5" fmla="*/ 0 h 62"/>
                <a:gd name="T6" fmla="*/ 0 w 56"/>
                <a:gd name="T7" fmla="*/ 0 h 62"/>
                <a:gd name="T8" fmla="*/ 0 w 56"/>
                <a:gd name="T9" fmla="*/ 62 h 62"/>
                <a:gd name="T10" fmla="*/ 0 w 56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62">
                  <a:moveTo>
                    <a:pt x="0" y="62"/>
                  </a:moveTo>
                  <a:lnTo>
                    <a:pt x="56" y="62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266">
              <a:extLst>
                <a:ext uri="{FF2B5EF4-FFF2-40B4-BE49-F238E27FC236}">
                  <a16:creationId xmlns:a16="http://schemas.microsoft.com/office/drawing/2014/main" id="{B8D883FD-DF61-4A61-9FF0-12791ABBD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327" y="2453789"/>
              <a:ext cx="92150" cy="92150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267">
              <a:extLst>
                <a:ext uri="{FF2B5EF4-FFF2-40B4-BE49-F238E27FC236}">
                  <a16:creationId xmlns:a16="http://schemas.microsoft.com/office/drawing/2014/main" id="{A5B243E9-E3B6-4894-8144-0F28F85A6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327" y="2453789"/>
              <a:ext cx="92150" cy="92150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268">
              <a:extLst>
                <a:ext uri="{FF2B5EF4-FFF2-40B4-BE49-F238E27FC236}">
                  <a16:creationId xmlns:a16="http://schemas.microsoft.com/office/drawing/2014/main" id="{F5B75487-18A2-45ED-A333-473836C50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771" y="2340832"/>
              <a:ext cx="83232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269">
              <a:extLst>
                <a:ext uri="{FF2B5EF4-FFF2-40B4-BE49-F238E27FC236}">
                  <a16:creationId xmlns:a16="http://schemas.microsoft.com/office/drawing/2014/main" id="{F79379C1-6092-4D7A-9EA2-325387DAE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771" y="2340832"/>
              <a:ext cx="83232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270">
              <a:extLst>
                <a:ext uri="{FF2B5EF4-FFF2-40B4-BE49-F238E27FC236}">
                  <a16:creationId xmlns:a16="http://schemas.microsoft.com/office/drawing/2014/main" id="{B2EFD065-388C-4621-8FF2-9859B624E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801" y="2453789"/>
              <a:ext cx="90664" cy="92150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271">
              <a:extLst>
                <a:ext uri="{FF2B5EF4-FFF2-40B4-BE49-F238E27FC236}">
                  <a16:creationId xmlns:a16="http://schemas.microsoft.com/office/drawing/2014/main" id="{8D27DA88-4D02-4ED3-9E6E-6C78A66BD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801" y="2453789"/>
              <a:ext cx="90664" cy="92150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272">
              <a:extLst>
                <a:ext uri="{FF2B5EF4-FFF2-40B4-BE49-F238E27FC236}">
                  <a16:creationId xmlns:a16="http://schemas.microsoft.com/office/drawing/2014/main" id="{50DB1712-891F-44B9-AE45-22B4C6092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170178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273">
              <a:extLst>
                <a:ext uri="{FF2B5EF4-FFF2-40B4-BE49-F238E27FC236}">
                  <a16:creationId xmlns:a16="http://schemas.microsoft.com/office/drawing/2014/main" id="{1F860539-7D26-439A-B286-A0134F777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170178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274">
              <a:extLst>
                <a:ext uri="{FF2B5EF4-FFF2-40B4-BE49-F238E27FC236}">
                  <a16:creationId xmlns:a16="http://schemas.microsoft.com/office/drawing/2014/main" id="{8666615F-2526-4055-A3F6-5CCE70A5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2804552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275">
              <a:extLst>
                <a:ext uri="{FF2B5EF4-FFF2-40B4-BE49-F238E27FC236}">
                  <a16:creationId xmlns:a16="http://schemas.microsoft.com/office/drawing/2014/main" id="{E1AB7F9E-93C1-4F1B-84DB-77E20DBBA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2804552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276">
              <a:extLst>
                <a:ext uri="{FF2B5EF4-FFF2-40B4-BE49-F238E27FC236}">
                  <a16:creationId xmlns:a16="http://schemas.microsoft.com/office/drawing/2014/main" id="{0C603021-578C-4D34-8022-8071EF608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2682677"/>
              <a:ext cx="114444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277">
              <a:extLst>
                <a:ext uri="{FF2B5EF4-FFF2-40B4-BE49-F238E27FC236}">
                  <a16:creationId xmlns:a16="http://schemas.microsoft.com/office/drawing/2014/main" id="{F8EF6285-BCBD-4A56-9665-0A9AEA4B5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2682677"/>
              <a:ext cx="114444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278">
              <a:extLst>
                <a:ext uri="{FF2B5EF4-FFF2-40B4-BE49-F238E27FC236}">
                  <a16:creationId xmlns:a16="http://schemas.microsoft.com/office/drawing/2014/main" id="{FE34A14C-8EA9-485E-92AF-19F3D2A12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2926427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279">
              <a:extLst>
                <a:ext uri="{FF2B5EF4-FFF2-40B4-BE49-F238E27FC236}">
                  <a16:creationId xmlns:a16="http://schemas.microsoft.com/office/drawing/2014/main" id="{CAD57787-0C75-463D-BF56-F62317AFB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2926427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280">
              <a:extLst>
                <a:ext uri="{FF2B5EF4-FFF2-40B4-BE49-F238E27FC236}">
                  <a16:creationId xmlns:a16="http://schemas.microsoft.com/office/drawing/2014/main" id="{267DB094-0C04-4CD7-A041-46821AA1E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2682677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281">
              <a:extLst>
                <a:ext uri="{FF2B5EF4-FFF2-40B4-BE49-F238E27FC236}">
                  <a16:creationId xmlns:a16="http://schemas.microsoft.com/office/drawing/2014/main" id="{64BBC6E6-A73E-418A-9C3C-CCA3F8A43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2682677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282">
              <a:extLst>
                <a:ext uri="{FF2B5EF4-FFF2-40B4-BE49-F238E27FC236}">
                  <a16:creationId xmlns:a16="http://schemas.microsoft.com/office/drawing/2014/main" id="{C3E7F442-3DAE-46A3-A117-C9636AE57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2682677"/>
              <a:ext cx="120389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283">
              <a:extLst>
                <a:ext uri="{FF2B5EF4-FFF2-40B4-BE49-F238E27FC236}">
                  <a16:creationId xmlns:a16="http://schemas.microsoft.com/office/drawing/2014/main" id="{F963BE3E-83E7-430F-85EC-7E1F873C3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2682677"/>
              <a:ext cx="120389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284">
              <a:extLst>
                <a:ext uri="{FF2B5EF4-FFF2-40B4-BE49-F238E27FC236}">
                  <a16:creationId xmlns:a16="http://schemas.microsoft.com/office/drawing/2014/main" id="{A93C1B5D-B921-44FF-9899-5AC050EFA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048303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285">
              <a:extLst>
                <a:ext uri="{FF2B5EF4-FFF2-40B4-BE49-F238E27FC236}">
                  <a16:creationId xmlns:a16="http://schemas.microsoft.com/office/drawing/2014/main" id="{FDA57B91-3769-466F-9330-8105B8AE0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048303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286">
              <a:extLst>
                <a:ext uri="{FF2B5EF4-FFF2-40B4-BE49-F238E27FC236}">
                  <a16:creationId xmlns:a16="http://schemas.microsoft.com/office/drawing/2014/main" id="{3B225C86-1D47-47DA-A77B-1B95E4334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292053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287">
              <a:extLst>
                <a:ext uri="{FF2B5EF4-FFF2-40B4-BE49-F238E27FC236}">
                  <a16:creationId xmlns:a16="http://schemas.microsoft.com/office/drawing/2014/main" id="{3178725B-2A95-4B04-9FAF-F858F4852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292053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288">
              <a:extLst>
                <a:ext uri="{FF2B5EF4-FFF2-40B4-BE49-F238E27FC236}">
                  <a16:creationId xmlns:a16="http://schemas.microsoft.com/office/drawing/2014/main" id="{F2F8FE14-B2F2-47DC-A8B4-A0F7C78E7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656192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289">
              <a:extLst>
                <a:ext uri="{FF2B5EF4-FFF2-40B4-BE49-F238E27FC236}">
                  <a16:creationId xmlns:a16="http://schemas.microsoft.com/office/drawing/2014/main" id="{6A6B15F3-169C-4077-8B5C-BFF0EE755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656192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290">
              <a:extLst>
                <a:ext uri="{FF2B5EF4-FFF2-40B4-BE49-F238E27FC236}">
                  <a16:creationId xmlns:a16="http://schemas.microsoft.com/office/drawing/2014/main" id="{BB978ACB-4EDD-46A0-984F-3FC339B3F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899942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291">
              <a:extLst>
                <a:ext uri="{FF2B5EF4-FFF2-40B4-BE49-F238E27FC236}">
                  <a16:creationId xmlns:a16="http://schemas.microsoft.com/office/drawing/2014/main" id="{62A7AF7C-D88C-445C-9239-6D3204626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899942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292">
              <a:extLst>
                <a:ext uri="{FF2B5EF4-FFF2-40B4-BE49-F238E27FC236}">
                  <a16:creationId xmlns:a16="http://schemas.microsoft.com/office/drawing/2014/main" id="{F5E325CE-9D96-4CBE-A5A4-308A4D3DB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778067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293">
              <a:extLst>
                <a:ext uri="{FF2B5EF4-FFF2-40B4-BE49-F238E27FC236}">
                  <a16:creationId xmlns:a16="http://schemas.microsoft.com/office/drawing/2014/main" id="{094B4674-5841-404C-BF1A-21173E08F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778067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294">
              <a:extLst>
                <a:ext uri="{FF2B5EF4-FFF2-40B4-BE49-F238E27FC236}">
                  <a16:creationId xmlns:a16="http://schemas.microsoft.com/office/drawing/2014/main" id="{631F8210-66BB-4E75-9C72-BA1EE8632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534317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295">
              <a:extLst>
                <a:ext uri="{FF2B5EF4-FFF2-40B4-BE49-F238E27FC236}">
                  <a16:creationId xmlns:a16="http://schemas.microsoft.com/office/drawing/2014/main" id="{1738F71D-3B14-40E4-9D78-6D2EBA817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534317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296">
              <a:extLst>
                <a:ext uri="{FF2B5EF4-FFF2-40B4-BE49-F238E27FC236}">
                  <a16:creationId xmlns:a16="http://schemas.microsoft.com/office/drawing/2014/main" id="{7D0027B9-E3FD-4E51-A2FD-A434CC499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413928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297">
              <a:extLst>
                <a:ext uri="{FF2B5EF4-FFF2-40B4-BE49-F238E27FC236}">
                  <a16:creationId xmlns:a16="http://schemas.microsoft.com/office/drawing/2014/main" id="{6AB783DE-9507-4F97-ACF9-480269C0B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413928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298">
              <a:extLst>
                <a:ext uri="{FF2B5EF4-FFF2-40B4-BE49-F238E27FC236}">
                  <a16:creationId xmlns:a16="http://schemas.microsoft.com/office/drawing/2014/main" id="{371DD5E9-B52D-465A-8A9E-430EEBD0A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656192"/>
              <a:ext cx="114444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299">
              <a:extLst>
                <a:ext uri="{FF2B5EF4-FFF2-40B4-BE49-F238E27FC236}">
                  <a16:creationId xmlns:a16="http://schemas.microsoft.com/office/drawing/2014/main" id="{A3B228AD-6099-4D92-9A35-7DE9637A2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656192"/>
              <a:ext cx="114444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00">
              <a:extLst>
                <a:ext uri="{FF2B5EF4-FFF2-40B4-BE49-F238E27FC236}">
                  <a16:creationId xmlns:a16="http://schemas.microsoft.com/office/drawing/2014/main" id="{05725853-A519-4FA4-8468-E5FE5C0FB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778067"/>
              <a:ext cx="120389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01">
              <a:extLst>
                <a:ext uri="{FF2B5EF4-FFF2-40B4-BE49-F238E27FC236}">
                  <a16:creationId xmlns:a16="http://schemas.microsoft.com/office/drawing/2014/main" id="{1D663DDE-C278-4570-8E6B-DC7D245E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778067"/>
              <a:ext cx="120389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302">
              <a:extLst>
                <a:ext uri="{FF2B5EF4-FFF2-40B4-BE49-F238E27FC236}">
                  <a16:creationId xmlns:a16="http://schemas.microsoft.com/office/drawing/2014/main" id="{DC6D4C5B-D953-44FD-9C2D-7923B335D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656192"/>
              <a:ext cx="120389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303">
              <a:extLst>
                <a:ext uri="{FF2B5EF4-FFF2-40B4-BE49-F238E27FC236}">
                  <a16:creationId xmlns:a16="http://schemas.microsoft.com/office/drawing/2014/main" id="{10AE96AD-92C0-4CF6-A66A-84413203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656192"/>
              <a:ext cx="120389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304">
              <a:extLst>
                <a:ext uri="{FF2B5EF4-FFF2-40B4-BE49-F238E27FC236}">
                  <a16:creationId xmlns:a16="http://schemas.microsoft.com/office/drawing/2014/main" id="{086D1A28-DA5A-4E60-8B75-4307FF73A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778067"/>
              <a:ext cx="114444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305">
              <a:extLst>
                <a:ext uri="{FF2B5EF4-FFF2-40B4-BE49-F238E27FC236}">
                  <a16:creationId xmlns:a16="http://schemas.microsoft.com/office/drawing/2014/main" id="{B2410A51-71A6-4B0B-8492-6C4BFBBA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778067"/>
              <a:ext cx="114444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306">
              <a:extLst>
                <a:ext uri="{FF2B5EF4-FFF2-40B4-BE49-F238E27FC236}">
                  <a16:creationId xmlns:a16="http://schemas.microsoft.com/office/drawing/2014/main" id="{1E808EFE-4409-485B-83A0-A77580322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413928"/>
              <a:ext cx="120389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307">
              <a:extLst>
                <a:ext uri="{FF2B5EF4-FFF2-40B4-BE49-F238E27FC236}">
                  <a16:creationId xmlns:a16="http://schemas.microsoft.com/office/drawing/2014/main" id="{2224C630-823C-419D-B290-6BB786355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413928"/>
              <a:ext cx="120389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308">
              <a:extLst>
                <a:ext uri="{FF2B5EF4-FFF2-40B4-BE49-F238E27FC236}">
                  <a16:creationId xmlns:a16="http://schemas.microsoft.com/office/drawing/2014/main" id="{51C9A260-C43A-4C9D-AB39-C138269BE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534317"/>
              <a:ext cx="120389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309">
              <a:extLst>
                <a:ext uri="{FF2B5EF4-FFF2-40B4-BE49-F238E27FC236}">
                  <a16:creationId xmlns:a16="http://schemas.microsoft.com/office/drawing/2014/main" id="{F7A179B6-7DB9-4C34-A8E7-6F990645D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534317"/>
              <a:ext cx="120389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310">
              <a:extLst>
                <a:ext uri="{FF2B5EF4-FFF2-40B4-BE49-F238E27FC236}">
                  <a16:creationId xmlns:a16="http://schemas.microsoft.com/office/drawing/2014/main" id="{DDD8F18F-0A72-45A9-AE02-E5BC24D60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899942"/>
              <a:ext cx="120389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311">
              <a:extLst>
                <a:ext uri="{FF2B5EF4-FFF2-40B4-BE49-F238E27FC236}">
                  <a16:creationId xmlns:a16="http://schemas.microsoft.com/office/drawing/2014/main" id="{0B96524D-5789-4B05-9004-94A383974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899942"/>
              <a:ext cx="120389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312">
              <a:extLst>
                <a:ext uri="{FF2B5EF4-FFF2-40B4-BE49-F238E27FC236}">
                  <a16:creationId xmlns:a16="http://schemas.microsoft.com/office/drawing/2014/main" id="{5C7BDBB7-0D28-4ED0-AE33-77D3CFF9E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534317"/>
              <a:ext cx="114444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313">
              <a:extLst>
                <a:ext uri="{FF2B5EF4-FFF2-40B4-BE49-F238E27FC236}">
                  <a16:creationId xmlns:a16="http://schemas.microsoft.com/office/drawing/2014/main" id="{D3ADE7DB-2CB2-4FB0-B41F-FA0CCDD79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534317"/>
              <a:ext cx="114444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314">
              <a:extLst>
                <a:ext uri="{FF2B5EF4-FFF2-40B4-BE49-F238E27FC236}">
                  <a16:creationId xmlns:a16="http://schemas.microsoft.com/office/drawing/2014/main" id="{41FFE464-6CEE-4B05-81C6-8311070A1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2804552"/>
              <a:ext cx="114444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315">
              <a:extLst>
                <a:ext uri="{FF2B5EF4-FFF2-40B4-BE49-F238E27FC236}">
                  <a16:creationId xmlns:a16="http://schemas.microsoft.com/office/drawing/2014/main" id="{0F33746F-0438-48A7-8131-98BAF3A2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2804552"/>
              <a:ext cx="114444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316">
              <a:extLst>
                <a:ext uri="{FF2B5EF4-FFF2-40B4-BE49-F238E27FC236}">
                  <a16:creationId xmlns:a16="http://schemas.microsoft.com/office/drawing/2014/main" id="{2E58883E-623D-49F6-81E0-209F0C5A8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2926427"/>
              <a:ext cx="114444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317">
              <a:extLst>
                <a:ext uri="{FF2B5EF4-FFF2-40B4-BE49-F238E27FC236}">
                  <a16:creationId xmlns:a16="http://schemas.microsoft.com/office/drawing/2014/main" id="{9BD9DCB0-AE3D-41E2-84E8-F697040C9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2926427"/>
              <a:ext cx="114444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318">
              <a:extLst>
                <a:ext uri="{FF2B5EF4-FFF2-40B4-BE49-F238E27FC236}">
                  <a16:creationId xmlns:a16="http://schemas.microsoft.com/office/drawing/2014/main" id="{B1E6D0D5-101A-4825-AFCA-1360F9D67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170178"/>
              <a:ext cx="114444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319">
              <a:extLst>
                <a:ext uri="{FF2B5EF4-FFF2-40B4-BE49-F238E27FC236}">
                  <a16:creationId xmlns:a16="http://schemas.microsoft.com/office/drawing/2014/main" id="{65B2876C-5A13-4446-B915-44FEF4A71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170178"/>
              <a:ext cx="114444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320">
              <a:extLst>
                <a:ext uri="{FF2B5EF4-FFF2-40B4-BE49-F238E27FC236}">
                  <a16:creationId xmlns:a16="http://schemas.microsoft.com/office/drawing/2014/main" id="{16CFF737-561F-4CE4-9C37-B2634EC5E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048303"/>
              <a:ext cx="114444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321">
              <a:extLst>
                <a:ext uri="{FF2B5EF4-FFF2-40B4-BE49-F238E27FC236}">
                  <a16:creationId xmlns:a16="http://schemas.microsoft.com/office/drawing/2014/main" id="{22057F30-715E-4391-B815-5492477FE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048303"/>
              <a:ext cx="114444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322">
              <a:extLst>
                <a:ext uri="{FF2B5EF4-FFF2-40B4-BE49-F238E27FC236}">
                  <a16:creationId xmlns:a16="http://schemas.microsoft.com/office/drawing/2014/main" id="{36456201-BD1B-4197-BEB6-9336A2B2A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413928"/>
              <a:ext cx="114444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323">
              <a:extLst>
                <a:ext uri="{FF2B5EF4-FFF2-40B4-BE49-F238E27FC236}">
                  <a16:creationId xmlns:a16="http://schemas.microsoft.com/office/drawing/2014/main" id="{0F9B3414-074C-4A21-9DAB-677F18EF4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413928"/>
              <a:ext cx="114444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324">
              <a:extLst>
                <a:ext uri="{FF2B5EF4-FFF2-40B4-BE49-F238E27FC236}">
                  <a16:creationId xmlns:a16="http://schemas.microsoft.com/office/drawing/2014/main" id="{F6284625-851F-412B-92B1-35053CD85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292053"/>
              <a:ext cx="114444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325">
              <a:extLst>
                <a:ext uri="{FF2B5EF4-FFF2-40B4-BE49-F238E27FC236}">
                  <a16:creationId xmlns:a16="http://schemas.microsoft.com/office/drawing/2014/main" id="{42BA7B0D-4CB4-4E12-9E83-AFBCC812C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292053"/>
              <a:ext cx="114444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326">
              <a:extLst>
                <a:ext uri="{FF2B5EF4-FFF2-40B4-BE49-F238E27FC236}">
                  <a16:creationId xmlns:a16="http://schemas.microsoft.com/office/drawing/2014/main" id="{9A072A27-EE23-4CBF-8D45-2A438195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413928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327">
              <a:extLst>
                <a:ext uri="{FF2B5EF4-FFF2-40B4-BE49-F238E27FC236}">
                  <a16:creationId xmlns:a16="http://schemas.microsoft.com/office/drawing/2014/main" id="{5A107830-0271-447C-81E4-2D551D9CF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413928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328">
              <a:extLst>
                <a:ext uri="{FF2B5EF4-FFF2-40B4-BE49-F238E27FC236}">
                  <a16:creationId xmlns:a16="http://schemas.microsoft.com/office/drawing/2014/main" id="{D35FF2FA-60AE-4399-B0E7-11434AB6B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048303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329">
              <a:extLst>
                <a:ext uri="{FF2B5EF4-FFF2-40B4-BE49-F238E27FC236}">
                  <a16:creationId xmlns:a16="http://schemas.microsoft.com/office/drawing/2014/main" id="{CFE60CE0-38F8-444B-B8FB-25551652D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048303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330">
              <a:extLst>
                <a:ext uri="{FF2B5EF4-FFF2-40B4-BE49-F238E27FC236}">
                  <a16:creationId xmlns:a16="http://schemas.microsoft.com/office/drawing/2014/main" id="{3571E7AF-C3C0-4523-995C-C9D752785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170178"/>
              <a:ext cx="120389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331">
              <a:extLst>
                <a:ext uri="{FF2B5EF4-FFF2-40B4-BE49-F238E27FC236}">
                  <a16:creationId xmlns:a16="http://schemas.microsoft.com/office/drawing/2014/main" id="{D0E24ACE-526A-44BA-B91D-CA6E1DABA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170178"/>
              <a:ext cx="120389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332">
              <a:extLst>
                <a:ext uri="{FF2B5EF4-FFF2-40B4-BE49-F238E27FC236}">
                  <a16:creationId xmlns:a16="http://schemas.microsoft.com/office/drawing/2014/main" id="{4619B98A-64F7-44A3-840F-C8564BDB7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2804552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333">
              <a:extLst>
                <a:ext uri="{FF2B5EF4-FFF2-40B4-BE49-F238E27FC236}">
                  <a16:creationId xmlns:a16="http://schemas.microsoft.com/office/drawing/2014/main" id="{B52C26EE-028E-4607-B81E-806966152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2804552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34">
              <a:extLst>
                <a:ext uri="{FF2B5EF4-FFF2-40B4-BE49-F238E27FC236}">
                  <a16:creationId xmlns:a16="http://schemas.microsoft.com/office/drawing/2014/main" id="{10F9962A-67EF-4E34-B6BF-ED8FBFBE6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634" y="2926427"/>
              <a:ext cx="112958" cy="98095"/>
            </a:xfrm>
            <a:custGeom>
              <a:avLst/>
              <a:gdLst>
                <a:gd name="T0" fmla="*/ 0 w 76"/>
                <a:gd name="T1" fmla="*/ 66 h 66"/>
                <a:gd name="T2" fmla="*/ 76 w 76"/>
                <a:gd name="T3" fmla="*/ 66 h 66"/>
                <a:gd name="T4" fmla="*/ 76 w 76"/>
                <a:gd name="T5" fmla="*/ 0 h 66"/>
                <a:gd name="T6" fmla="*/ 0 w 76"/>
                <a:gd name="T7" fmla="*/ 0 h 66"/>
                <a:gd name="T8" fmla="*/ 0 w 76"/>
                <a:gd name="T9" fmla="*/ 66 h 66"/>
                <a:gd name="T10" fmla="*/ 0 w 76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66">
                  <a:moveTo>
                    <a:pt x="0" y="66"/>
                  </a:moveTo>
                  <a:lnTo>
                    <a:pt x="76" y="66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35">
              <a:extLst>
                <a:ext uri="{FF2B5EF4-FFF2-40B4-BE49-F238E27FC236}">
                  <a16:creationId xmlns:a16="http://schemas.microsoft.com/office/drawing/2014/main" id="{D56520C8-3E98-4B3A-859E-96CEB13C2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3896" y="3899942"/>
              <a:ext cx="114444" cy="99581"/>
            </a:xfrm>
            <a:custGeom>
              <a:avLst/>
              <a:gdLst>
                <a:gd name="T0" fmla="*/ 0 w 77"/>
                <a:gd name="T1" fmla="*/ 67 h 67"/>
                <a:gd name="T2" fmla="*/ 77 w 77"/>
                <a:gd name="T3" fmla="*/ 67 h 67"/>
                <a:gd name="T4" fmla="*/ 77 w 77"/>
                <a:gd name="T5" fmla="*/ 0 h 67"/>
                <a:gd name="T6" fmla="*/ 0 w 77"/>
                <a:gd name="T7" fmla="*/ 0 h 67"/>
                <a:gd name="T8" fmla="*/ 0 w 77"/>
                <a:gd name="T9" fmla="*/ 67 h 67"/>
                <a:gd name="T10" fmla="*/ 0 w 77"/>
                <a:gd name="T1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67">
                  <a:moveTo>
                    <a:pt x="0" y="67"/>
                  </a:moveTo>
                  <a:lnTo>
                    <a:pt x="77" y="67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336">
              <a:extLst>
                <a:ext uri="{FF2B5EF4-FFF2-40B4-BE49-F238E27FC236}">
                  <a16:creationId xmlns:a16="http://schemas.microsoft.com/office/drawing/2014/main" id="{30DB6F79-68CF-478E-8917-64011E8D2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048303"/>
              <a:ext cx="120389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337">
              <a:extLst>
                <a:ext uri="{FF2B5EF4-FFF2-40B4-BE49-F238E27FC236}">
                  <a16:creationId xmlns:a16="http://schemas.microsoft.com/office/drawing/2014/main" id="{5730209D-B461-4349-B896-32604DDFD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048303"/>
              <a:ext cx="120389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338">
              <a:extLst>
                <a:ext uri="{FF2B5EF4-FFF2-40B4-BE49-F238E27FC236}">
                  <a16:creationId xmlns:a16="http://schemas.microsoft.com/office/drawing/2014/main" id="{0CF01B29-C9DD-4B2D-ACBC-6847E133B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2804552"/>
              <a:ext cx="120389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339">
              <a:extLst>
                <a:ext uri="{FF2B5EF4-FFF2-40B4-BE49-F238E27FC236}">
                  <a16:creationId xmlns:a16="http://schemas.microsoft.com/office/drawing/2014/main" id="{73090EDF-C191-4DDA-AF51-DD5AFA747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2804552"/>
              <a:ext cx="120389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340">
              <a:extLst>
                <a:ext uri="{FF2B5EF4-FFF2-40B4-BE49-F238E27FC236}">
                  <a16:creationId xmlns:a16="http://schemas.microsoft.com/office/drawing/2014/main" id="{55BE3DDE-2CA0-43EC-BB3B-F7DD47D8B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2926427"/>
              <a:ext cx="120389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341">
              <a:extLst>
                <a:ext uri="{FF2B5EF4-FFF2-40B4-BE49-F238E27FC236}">
                  <a16:creationId xmlns:a16="http://schemas.microsoft.com/office/drawing/2014/main" id="{E7F9CD2F-0DAD-455A-A937-3926AEE1D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2926427"/>
              <a:ext cx="120389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342">
              <a:extLst>
                <a:ext uri="{FF2B5EF4-FFF2-40B4-BE49-F238E27FC236}">
                  <a16:creationId xmlns:a16="http://schemas.microsoft.com/office/drawing/2014/main" id="{DD813D15-824F-4842-B6C1-E75B85B5F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2682677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343">
              <a:extLst>
                <a:ext uri="{FF2B5EF4-FFF2-40B4-BE49-F238E27FC236}">
                  <a16:creationId xmlns:a16="http://schemas.microsoft.com/office/drawing/2014/main" id="{51BDBE63-123D-4F82-B5BF-E12BA9C47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2682677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344">
              <a:extLst>
                <a:ext uri="{FF2B5EF4-FFF2-40B4-BE49-F238E27FC236}">
                  <a16:creationId xmlns:a16="http://schemas.microsoft.com/office/drawing/2014/main" id="{27506399-24C3-4CA8-B364-B1C748B1C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170178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Rectangle 345">
              <a:extLst>
                <a:ext uri="{FF2B5EF4-FFF2-40B4-BE49-F238E27FC236}">
                  <a16:creationId xmlns:a16="http://schemas.microsoft.com/office/drawing/2014/main" id="{2414F291-6AEB-4FED-876E-F8EA65146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170178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346">
              <a:extLst>
                <a:ext uri="{FF2B5EF4-FFF2-40B4-BE49-F238E27FC236}">
                  <a16:creationId xmlns:a16="http://schemas.microsoft.com/office/drawing/2014/main" id="{6AAF5D5D-FED2-423D-A7DE-FD78C078D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292053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347">
              <a:extLst>
                <a:ext uri="{FF2B5EF4-FFF2-40B4-BE49-F238E27FC236}">
                  <a16:creationId xmlns:a16="http://schemas.microsoft.com/office/drawing/2014/main" id="{1C8ACF61-3CAF-403A-BE5D-5B85C28C4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292053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348">
              <a:extLst>
                <a:ext uri="{FF2B5EF4-FFF2-40B4-BE49-F238E27FC236}">
                  <a16:creationId xmlns:a16="http://schemas.microsoft.com/office/drawing/2014/main" id="{F0E43457-864C-4A3E-BB37-B237AB75B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534317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349">
              <a:extLst>
                <a:ext uri="{FF2B5EF4-FFF2-40B4-BE49-F238E27FC236}">
                  <a16:creationId xmlns:a16="http://schemas.microsoft.com/office/drawing/2014/main" id="{495F7CC5-97A7-4518-A08C-DCC07667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534317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350">
              <a:extLst>
                <a:ext uri="{FF2B5EF4-FFF2-40B4-BE49-F238E27FC236}">
                  <a16:creationId xmlns:a16="http://schemas.microsoft.com/office/drawing/2014/main" id="{C1F094FA-5A3F-41BD-8686-277ADF750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656192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351">
              <a:extLst>
                <a:ext uri="{FF2B5EF4-FFF2-40B4-BE49-F238E27FC236}">
                  <a16:creationId xmlns:a16="http://schemas.microsoft.com/office/drawing/2014/main" id="{A605AA74-1B1F-46BF-BD4E-96BD53023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656192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Rectangle 352">
              <a:extLst>
                <a:ext uri="{FF2B5EF4-FFF2-40B4-BE49-F238E27FC236}">
                  <a16:creationId xmlns:a16="http://schemas.microsoft.com/office/drawing/2014/main" id="{14E6A2B9-A5E6-4A36-9F5C-4BC9BE39A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778067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353">
              <a:extLst>
                <a:ext uri="{FF2B5EF4-FFF2-40B4-BE49-F238E27FC236}">
                  <a16:creationId xmlns:a16="http://schemas.microsoft.com/office/drawing/2014/main" id="{7A3114BC-3E9A-4905-A7B4-01A0130A4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778067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354">
              <a:extLst>
                <a:ext uri="{FF2B5EF4-FFF2-40B4-BE49-F238E27FC236}">
                  <a16:creationId xmlns:a16="http://schemas.microsoft.com/office/drawing/2014/main" id="{2443B8D8-1FB7-41F4-A599-75ABBCDF8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292053"/>
              <a:ext cx="120389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Rectangle 355">
              <a:extLst>
                <a:ext uri="{FF2B5EF4-FFF2-40B4-BE49-F238E27FC236}">
                  <a16:creationId xmlns:a16="http://schemas.microsoft.com/office/drawing/2014/main" id="{FC734649-FCBE-4514-80A9-F50630B20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292053"/>
              <a:ext cx="120389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356">
              <a:extLst>
                <a:ext uri="{FF2B5EF4-FFF2-40B4-BE49-F238E27FC236}">
                  <a16:creationId xmlns:a16="http://schemas.microsoft.com/office/drawing/2014/main" id="{EC1C7B04-21E3-4E29-ADAE-CD8C4F7D0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899942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357">
              <a:extLst>
                <a:ext uri="{FF2B5EF4-FFF2-40B4-BE49-F238E27FC236}">
                  <a16:creationId xmlns:a16="http://schemas.microsoft.com/office/drawing/2014/main" id="{CAB22EE0-1CDD-495C-B20D-A9880C955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899942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58">
              <a:extLst>
                <a:ext uri="{FF2B5EF4-FFF2-40B4-BE49-F238E27FC236}">
                  <a16:creationId xmlns:a16="http://schemas.microsoft.com/office/drawing/2014/main" id="{28374C80-2872-4CB5-9AB0-829963C38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634" y="3778067"/>
              <a:ext cx="112958" cy="99581"/>
            </a:xfrm>
            <a:custGeom>
              <a:avLst/>
              <a:gdLst>
                <a:gd name="T0" fmla="*/ 0 w 76"/>
                <a:gd name="T1" fmla="*/ 67 h 67"/>
                <a:gd name="T2" fmla="*/ 76 w 76"/>
                <a:gd name="T3" fmla="*/ 67 h 67"/>
                <a:gd name="T4" fmla="*/ 76 w 76"/>
                <a:gd name="T5" fmla="*/ 0 h 67"/>
                <a:gd name="T6" fmla="*/ 0 w 76"/>
                <a:gd name="T7" fmla="*/ 0 h 67"/>
                <a:gd name="T8" fmla="*/ 0 w 76"/>
                <a:gd name="T9" fmla="*/ 67 h 67"/>
                <a:gd name="T10" fmla="*/ 0 w 76"/>
                <a:gd name="T1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67">
                  <a:moveTo>
                    <a:pt x="0" y="67"/>
                  </a:moveTo>
                  <a:lnTo>
                    <a:pt x="76" y="67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14">
              <a:extLst>
                <a:ext uri="{FF2B5EF4-FFF2-40B4-BE49-F238E27FC236}">
                  <a16:creationId xmlns:a16="http://schemas.microsoft.com/office/drawing/2014/main" id="{6381853D-9AD5-4D77-BC61-016CB3F6C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127" y="4182336"/>
              <a:ext cx="46075" cy="60938"/>
            </a:xfrm>
            <a:custGeom>
              <a:avLst/>
              <a:gdLst>
                <a:gd name="T0" fmla="*/ 0 w 31"/>
                <a:gd name="T1" fmla="*/ 41 h 41"/>
                <a:gd name="T2" fmla="*/ 31 w 31"/>
                <a:gd name="T3" fmla="*/ 41 h 41"/>
                <a:gd name="T4" fmla="*/ 31 w 31"/>
                <a:gd name="T5" fmla="*/ 0 h 41"/>
                <a:gd name="T6" fmla="*/ 0 w 31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41">
                  <a:moveTo>
                    <a:pt x="0" y="41"/>
                  </a:moveTo>
                  <a:lnTo>
                    <a:pt x="31" y="41"/>
                  </a:lnTo>
                  <a:lnTo>
                    <a:pt x="31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15">
              <a:extLst>
                <a:ext uri="{FF2B5EF4-FFF2-40B4-BE49-F238E27FC236}">
                  <a16:creationId xmlns:a16="http://schemas.microsoft.com/office/drawing/2014/main" id="{27461D2D-4A91-43B6-A330-EE2F4EC0B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127" y="4182336"/>
              <a:ext cx="46075" cy="60938"/>
            </a:xfrm>
            <a:custGeom>
              <a:avLst/>
              <a:gdLst>
                <a:gd name="T0" fmla="*/ 0 w 31"/>
                <a:gd name="T1" fmla="*/ 41 h 41"/>
                <a:gd name="T2" fmla="*/ 31 w 31"/>
                <a:gd name="T3" fmla="*/ 41 h 41"/>
                <a:gd name="T4" fmla="*/ 31 w 31"/>
                <a:gd name="T5" fmla="*/ 0 h 41"/>
                <a:gd name="T6" fmla="*/ 0 w 31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41">
                  <a:moveTo>
                    <a:pt x="0" y="41"/>
                  </a:moveTo>
                  <a:lnTo>
                    <a:pt x="31" y="41"/>
                  </a:lnTo>
                  <a:lnTo>
                    <a:pt x="31" y="0"/>
                  </a:lnTo>
                  <a:lnTo>
                    <a:pt x="0" y="41"/>
                  </a:lnTo>
                </a:path>
              </a:pathLst>
            </a:cu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428">
              <a:extLst>
                <a:ext uri="{FF2B5EF4-FFF2-40B4-BE49-F238E27FC236}">
                  <a16:creationId xmlns:a16="http://schemas.microsoft.com/office/drawing/2014/main" id="{A895EF9A-1259-4C15-A8BA-E00B35003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506" y="2431495"/>
              <a:ext cx="1487" cy="1487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29">
              <a:extLst>
                <a:ext uri="{FF2B5EF4-FFF2-40B4-BE49-F238E27FC236}">
                  <a16:creationId xmlns:a16="http://schemas.microsoft.com/office/drawing/2014/main" id="{050AF707-F401-4C2B-BD8D-3E66E4B0F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506" y="24314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430">
              <a:extLst>
                <a:ext uri="{FF2B5EF4-FFF2-40B4-BE49-F238E27FC236}">
                  <a16:creationId xmlns:a16="http://schemas.microsoft.com/office/drawing/2014/main" id="{5AAACD2C-6CD0-45D5-95DE-54E813062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3476" y="2431495"/>
              <a:ext cx="1487" cy="1487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31">
              <a:extLst>
                <a:ext uri="{FF2B5EF4-FFF2-40B4-BE49-F238E27FC236}">
                  <a16:creationId xmlns:a16="http://schemas.microsoft.com/office/drawing/2014/main" id="{9CFA316F-89BA-49C7-8D88-107BFBD51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476" y="24314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438">
              <a:extLst>
                <a:ext uri="{FF2B5EF4-FFF2-40B4-BE49-F238E27FC236}">
                  <a16:creationId xmlns:a16="http://schemas.microsoft.com/office/drawing/2014/main" id="{8992FA1F-AF38-4826-BAA7-1F3FB807C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6" y="3413927"/>
              <a:ext cx="1487" cy="1487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39">
              <a:extLst>
                <a:ext uri="{FF2B5EF4-FFF2-40B4-BE49-F238E27FC236}">
                  <a16:creationId xmlns:a16="http://schemas.microsoft.com/office/drawing/2014/main" id="{27ADD8D4-F51F-4BD9-A7BF-CA7FC06FD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9336" y="341392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440">
              <a:extLst>
                <a:ext uri="{FF2B5EF4-FFF2-40B4-BE49-F238E27FC236}">
                  <a16:creationId xmlns:a16="http://schemas.microsoft.com/office/drawing/2014/main" id="{1B447D4C-3DC0-4D07-9DB1-F22076CEF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8339" y="3268272"/>
              <a:ext cx="1487" cy="1487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41">
              <a:extLst>
                <a:ext uri="{FF2B5EF4-FFF2-40B4-BE49-F238E27FC236}">
                  <a16:creationId xmlns:a16="http://schemas.microsoft.com/office/drawing/2014/main" id="{F7B83084-705B-4B3D-8CB1-3E294177F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8339" y="326827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44">
              <a:extLst>
                <a:ext uri="{FF2B5EF4-FFF2-40B4-BE49-F238E27FC236}">
                  <a16:creationId xmlns:a16="http://schemas.microsoft.com/office/drawing/2014/main" id="{1591D235-C4E4-4DF2-9562-406F2ECDE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96" y="1807256"/>
              <a:ext cx="393866" cy="114444"/>
            </a:xfrm>
            <a:custGeom>
              <a:avLst/>
              <a:gdLst>
                <a:gd name="T0" fmla="*/ 20 w 52"/>
                <a:gd name="T1" fmla="*/ 0 h 15"/>
                <a:gd name="T2" fmla="*/ 2 w 52"/>
                <a:gd name="T3" fmla="*/ 0 h 15"/>
                <a:gd name="T4" fmla="*/ 0 w 52"/>
                <a:gd name="T5" fmla="*/ 0 h 15"/>
                <a:gd name="T6" fmla="*/ 29 w 52"/>
                <a:gd name="T7" fmla="*/ 15 h 15"/>
                <a:gd name="T8" fmla="*/ 52 w 52"/>
                <a:gd name="T9" fmla="*/ 15 h 15"/>
                <a:gd name="T10" fmla="*/ 20 w 52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5">
                  <a:moveTo>
                    <a:pt x="2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2" y="1"/>
                    <a:pt x="22" y="7"/>
                    <a:pt x="29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44" y="6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45">
              <a:extLst>
                <a:ext uri="{FF2B5EF4-FFF2-40B4-BE49-F238E27FC236}">
                  <a16:creationId xmlns:a16="http://schemas.microsoft.com/office/drawing/2014/main" id="{FD52E95C-FC71-45B3-83A5-584C5E1C5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665" y="1921699"/>
              <a:ext cx="242265" cy="197676"/>
            </a:xfrm>
            <a:custGeom>
              <a:avLst/>
              <a:gdLst>
                <a:gd name="T0" fmla="*/ 0 w 32"/>
                <a:gd name="T1" fmla="*/ 0 h 26"/>
                <a:gd name="T2" fmla="*/ 10 w 32"/>
                <a:gd name="T3" fmla="*/ 26 h 26"/>
                <a:gd name="T4" fmla="*/ 32 w 32"/>
                <a:gd name="T5" fmla="*/ 26 h 26"/>
                <a:gd name="T6" fmla="*/ 23 w 32"/>
                <a:gd name="T7" fmla="*/ 0 h 26"/>
                <a:gd name="T8" fmla="*/ 0 w 3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6">
                  <a:moveTo>
                    <a:pt x="0" y="0"/>
                  </a:moveTo>
                  <a:cubicBezTo>
                    <a:pt x="6" y="7"/>
                    <a:pt x="10" y="16"/>
                    <a:pt x="1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6"/>
                    <a:pt x="28" y="7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46">
              <a:extLst>
                <a:ext uri="{FF2B5EF4-FFF2-40B4-BE49-F238E27FC236}">
                  <a16:creationId xmlns:a16="http://schemas.microsoft.com/office/drawing/2014/main" id="{4731156E-28A9-4E13-B687-ACBF81C2B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6422" y="2682676"/>
              <a:ext cx="530604" cy="1658692"/>
            </a:xfrm>
            <a:custGeom>
              <a:avLst/>
              <a:gdLst>
                <a:gd name="T0" fmla="*/ 281 w 357"/>
                <a:gd name="T1" fmla="*/ 952 h 1116"/>
                <a:gd name="T2" fmla="*/ 168 w 357"/>
                <a:gd name="T3" fmla="*/ 952 h 1116"/>
                <a:gd name="T4" fmla="*/ 168 w 357"/>
                <a:gd name="T5" fmla="*/ 0 h 1116"/>
                <a:gd name="T6" fmla="*/ 0 w 357"/>
                <a:gd name="T7" fmla="*/ 0 h 1116"/>
                <a:gd name="T8" fmla="*/ 0 w 357"/>
                <a:gd name="T9" fmla="*/ 1116 h 1116"/>
                <a:gd name="T10" fmla="*/ 128 w 357"/>
                <a:gd name="T11" fmla="*/ 1116 h 1116"/>
                <a:gd name="T12" fmla="*/ 168 w 357"/>
                <a:gd name="T13" fmla="*/ 1116 h 1116"/>
                <a:gd name="T14" fmla="*/ 281 w 357"/>
                <a:gd name="T15" fmla="*/ 1116 h 1116"/>
                <a:gd name="T16" fmla="*/ 357 w 357"/>
                <a:gd name="T17" fmla="*/ 1116 h 1116"/>
                <a:gd name="T18" fmla="*/ 357 w 357"/>
                <a:gd name="T19" fmla="*/ 952 h 1116"/>
                <a:gd name="T20" fmla="*/ 281 w 357"/>
                <a:gd name="T21" fmla="*/ 952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7" h="1116">
                  <a:moveTo>
                    <a:pt x="281" y="952"/>
                  </a:moveTo>
                  <a:lnTo>
                    <a:pt x="168" y="952"/>
                  </a:lnTo>
                  <a:lnTo>
                    <a:pt x="168" y="0"/>
                  </a:lnTo>
                  <a:lnTo>
                    <a:pt x="0" y="0"/>
                  </a:lnTo>
                  <a:lnTo>
                    <a:pt x="0" y="1116"/>
                  </a:lnTo>
                  <a:lnTo>
                    <a:pt x="128" y="1116"/>
                  </a:lnTo>
                  <a:lnTo>
                    <a:pt x="168" y="1116"/>
                  </a:lnTo>
                  <a:lnTo>
                    <a:pt x="281" y="1116"/>
                  </a:lnTo>
                  <a:lnTo>
                    <a:pt x="357" y="1116"/>
                  </a:lnTo>
                  <a:lnTo>
                    <a:pt x="357" y="952"/>
                  </a:lnTo>
                  <a:lnTo>
                    <a:pt x="281" y="952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47">
              <a:extLst>
                <a:ext uri="{FF2B5EF4-FFF2-40B4-BE49-F238E27FC236}">
                  <a16:creationId xmlns:a16="http://schemas.microsoft.com/office/drawing/2014/main" id="{DC1A78D1-DD3A-4B44-B8A0-08343192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6422" y="2119375"/>
              <a:ext cx="249696" cy="563302"/>
            </a:xfrm>
            <a:custGeom>
              <a:avLst/>
              <a:gdLst>
                <a:gd name="T0" fmla="*/ 168 w 168"/>
                <a:gd name="T1" fmla="*/ 0 h 379"/>
                <a:gd name="T2" fmla="*/ 0 w 168"/>
                <a:gd name="T3" fmla="*/ 379 h 379"/>
                <a:gd name="T4" fmla="*/ 168 w 168"/>
                <a:gd name="T5" fmla="*/ 379 h 379"/>
                <a:gd name="T6" fmla="*/ 168 w 168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" h="379">
                  <a:moveTo>
                    <a:pt x="168" y="0"/>
                  </a:moveTo>
                  <a:lnTo>
                    <a:pt x="0" y="379"/>
                  </a:lnTo>
                  <a:lnTo>
                    <a:pt x="168" y="379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48">
              <a:extLst>
                <a:ext uri="{FF2B5EF4-FFF2-40B4-BE49-F238E27FC236}">
                  <a16:creationId xmlns:a16="http://schemas.microsoft.com/office/drawing/2014/main" id="{7AD668CF-4BCA-469B-9AFF-717211C48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6422" y="2119375"/>
              <a:ext cx="249696" cy="563302"/>
            </a:xfrm>
            <a:custGeom>
              <a:avLst/>
              <a:gdLst>
                <a:gd name="T0" fmla="*/ 168 w 168"/>
                <a:gd name="T1" fmla="*/ 0 h 379"/>
                <a:gd name="T2" fmla="*/ 0 w 168"/>
                <a:gd name="T3" fmla="*/ 379 h 379"/>
                <a:gd name="T4" fmla="*/ 168 w 168"/>
                <a:gd name="T5" fmla="*/ 379 h 379"/>
                <a:gd name="T6" fmla="*/ 168 w 168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" h="379">
                  <a:moveTo>
                    <a:pt x="168" y="0"/>
                  </a:moveTo>
                  <a:lnTo>
                    <a:pt x="0" y="379"/>
                  </a:lnTo>
                  <a:lnTo>
                    <a:pt x="168" y="379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49">
              <a:extLst>
                <a:ext uri="{FF2B5EF4-FFF2-40B4-BE49-F238E27FC236}">
                  <a16:creationId xmlns:a16="http://schemas.microsoft.com/office/drawing/2014/main" id="{4E84BC68-3006-4C5C-946E-E4654EC9B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819" y="2119375"/>
              <a:ext cx="780299" cy="563302"/>
            </a:xfrm>
            <a:custGeom>
              <a:avLst/>
              <a:gdLst>
                <a:gd name="T0" fmla="*/ 525 w 525"/>
                <a:gd name="T1" fmla="*/ 0 h 379"/>
                <a:gd name="T2" fmla="*/ 0 w 525"/>
                <a:gd name="T3" fmla="*/ 379 h 379"/>
                <a:gd name="T4" fmla="*/ 357 w 525"/>
                <a:gd name="T5" fmla="*/ 379 h 379"/>
                <a:gd name="T6" fmla="*/ 525 w 525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" h="379">
                  <a:moveTo>
                    <a:pt x="525" y="0"/>
                  </a:moveTo>
                  <a:lnTo>
                    <a:pt x="0" y="379"/>
                  </a:lnTo>
                  <a:lnTo>
                    <a:pt x="357" y="37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50">
              <a:extLst>
                <a:ext uri="{FF2B5EF4-FFF2-40B4-BE49-F238E27FC236}">
                  <a16:creationId xmlns:a16="http://schemas.microsoft.com/office/drawing/2014/main" id="{DD662EC8-FC03-4844-96CE-DC28F4FF8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819" y="2119375"/>
              <a:ext cx="780299" cy="563302"/>
            </a:xfrm>
            <a:custGeom>
              <a:avLst/>
              <a:gdLst>
                <a:gd name="T0" fmla="*/ 525 w 525"/>
                <a:gd name="T1" fmla="*/ 0 h 379"/>
                <a:gd name="T2" fmla="*/ 0 w 525"/>
                <a:gd name="T3" fmla="*/ 379 h 379"/>
                <a:gd name="T4" fmla="*/ 357 w 525"/>
                <a:gd name="T5" fmla="*/ 379 h 379"/>
                <a:gd name="T6" fmla="*/ 525 w 525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" h="379">
                  <a:moveTo>
                    <a:pt x="525" y="0"/>
                  </a:moveTo>
                  <a:lnTo>
                    <a:pt x="0" y="379"/>
                  </a:lnTo>
                  <a:lnTo>
                    <a:pt x="357" y="379"/>
                  </a:lnTo>
                  <a:lnTo>
                    <a:pt x="5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Rectangle 451">
              <a:extLst>
                <a:ext uri="{FF2B5EF4-FFF2-40B4-BE49-F238E27FC236}">
                  <a16:creationId xmlns:a16="http://schemas.microsoft.com/office/drawing/2014/main" id="{13865736-D85D-4D47-842E-1F54A38CA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5819" y="2682676"/>
              <a:ext cx="530604" cy="1658692"/>
            </a:xfrm>
            <a:prstGeom prst="rect">
              <a:avLst/>
            </a:prstGeom>
            <a:solidFill>
              <a:srgbClr val="5F85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452">
              <a:extLst>
                <a:ext uri="{FF2B5EF4-FFF2-40B4-BE49-F238E27FC236}">
                  <a16:creationId xmlns:a16="http://schemas.microsoft.com/office/drawing/2014/main" id="{2697E742-214C-402F-BEA0-25CB0CFCD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5819" y="2682676"/>
              <a:ext cx="530604" cy="1658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Rectangle 453">
              <a:extLst>
                <a:ext uri="{FF2B5EF4-FFF2-40B4-BE49-F238E27FC236}">
                  <a16:creationId xmlns:a16="http://schemas.microsoft.com/office/drawing/2014/main" id="{AF527C89-26EA-45C4-B6CD-DC5CC2057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2782257"/>
              <a:ext cx="462235" cy="105527"/>
            </a:xfrm>
            <a:prstGeom prst="rect">
              <a:avLst/>
            </a:pr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454">
              <a:extLst>
                <a:ext uri="{FF2B5EF4-FFF2-40B4-BE49-F238E27FC236}">
                  <a16:creationId xmlns:a16="http://schemas.microsoft.com/office/drawing/2014/main" id="{A272DFB5-D5D0-4329-A3C4-EF1269E7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2782257"/>
              <a:ext cx="462235" cy="105527"/>
            </a:xfrm>
            <a:prstGeom prst="rect">
              <a:avLst/>
            </a:pr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457">
              <a:extLst>
                <a:ext uri="{FF2B5EF4-FFF2-40B4-BE49-F238E27FC236}">
                  <a16:creationId xmlns:a16="http://schemas.microsoft.com/office/drawing/2014/main" id="{0C13D4C5-0929-47BF-8A21-57B2A9487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2948721"/>
              <a:ext cx="462235" cy="107012"/>
            </a:xfrm>
            <a:prstGeom prst="rect">
              <a:avLst/>
            </a:pr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Rectangle 458">
              <a:extLst>
                <a:ext uri="{FF2B5EF4-FFF2-40B4-BE49-F238E27FC236}">
                  <a16:creationId xmlns:a16="http://schemas.microsoft.com/office/drawing/2014/main" id="{F782A022-EC15-464D-B8CD-0F80C336A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2948721"/>
              <a:ext cx="462235" cy="107012"/>
            </a:xfrm>
            <a:prstGeom prst="rect">
              <a:avLst/>
            </a:pr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Rectangle 461">
              <a:extLst>
                <a:ext uri="{FF2B5EF4-FFF2-40B4-BE49-F238E27FC236}">
                  <a16:creationId xmlns:a16="http://schemas.microsoft.com/office/drawing/2014/main" id="{266E8BB7-FFE1-4F34-AC04-8B59E48A2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3116671"/>
              <a:ext cx="462235" cy="105527"/>
            </a:xfrm>
            <a:prstGeom prst="rect">
              <a:avLst/>
            </a:pr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462">
              <a:extLst>
                <a:ext uri="{FF2B5EF4-FFF2-40B4-BE49-F238E27FC236}">
                  <a16:creationId xmlns:a16="http://schemas.microsoft.com/office/drawing/2014/main" id="{854DA5EC-81FA-4A4B-A6BF-4097C51B5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3116671"/>
              <a:ext cx="462235" cy="105527"/>
            </a:xfrm>
            <a:prstGeom prst="rect">
              <a:avLst/>
            </a:pr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465">
              <a:extLst>
                <a:ext uri="{FF2B5EF4-FFF2-40B4-BE49-F238E27FC236}">
                  <a16:creationId xmlns:a16="http://schemas.microsoft.com/office/drawing/2014/main" id="{0C0A8A70-CE55-4C14-8C46-90B17B278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3283134"/>
              <a:ext cx="462235" cy="107012"/>
            </a:xfrm>
            <a:prstGeom prst="rect">
              <a:avLst/>
            </a:pr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466">
              <a:extLst>
                <a:ext uri="{FF2B5EF4-FFF2-40B4-BE49-F238E27FC236}">
                  <a16:creationId xmlns:a16="http://schemas.microsoft.com/office/drawing/2014/main" id="{F53BF3F8-E58B-4D23-888E-A7706CEA7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3283134"/>
              <a:ext cx="462235" cy="107012"/>
            </a:xfrm>
            <a:prstGeom prst="rect">
              <a:avLst/>
            </a:pr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469">
              <a:extLst>
                <a:ext uri="{FF2B5EF4-FFF2-40B4-BE49-F238E27FC236}">
                  <a16:creationId xmlns:a16="http://schemas.microsoft.com/office/drawing/2014/main" id="{1FC6D73C-B3EB-4B64-9E63-455569A56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3451085"/>
              <a:ext cx="462235" cy="107012"/>
            </a:xfrm>
            <a:prstGeom prst="rect">
              <a:avLst/>
            </a:pr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Rectangle 470">
              <a:extLst>
                <a:ext uri="{FF2B5EF4-FFF2-40B4-BE49-F238E27FC236}">
                  <a16:creationId xmlns:a16="http://schemas.microsoft.com/office/drawing/2014/main" id="{C52D7B20-DE04-4F4A-AB95-3BA7E801D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3451085"/>
              <a:ext cx="462235" cy="107012"/>
            </a:xfrm>
            <a:prstGeom prst="rect">
              <a:avLst/>
            </a:pr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Rectangle 473">
              <a:extLst>
                <a:ext uri="{FF2B5EF4-FFF2-40B4-BE49-F238E27FC236}">
                  <a16:creationId xmlns:a16="http://schemas.microsoft.com/office/drawing/2014/main" id="{5273E33E-B781-4384-A8D8-BFBCCBD8E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3619034"/>
              <a:ext cx="462235" cy="98095"/>
            </a:xfrm>
            <a:prstGeom prst="rect">
              <a:avLst/>
            </a:pr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Rectangle 474">
              <a:extLst>
                <a:ext uri="{FF2B5EF4-FFF2-40B4-BE49-F238E27FC236}">
                  <a16:creationId xmlns:a16="http://schemas.microsoft.com/office/drawing/2014/main" id="{6B1EBA61-9582-46C0-BD5B-A294804E0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3619034"/>
              <a:ext cx="462235" cy="98095"/>
            </a:xfrm>
            <a:prstGeom prst="rect">
              <a:avLst/>
            </a:pr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Rectangle 477">
              <a:extLst>
                <a:ext uri="{FF2B5EF4-FFF2-40B4-BE49-F238E27FC236}">
                  <a16:creationId xmlns:a16="http://schemas.microsoft.com/office/drawing/2014/main" id="{A5F6729A-AEAA-431C-ABCA-1832E9C2E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3785498"/>
              <a:ext cx="462235" cy="99581"/>
            </a:xfrm>
            <a:prstGeom prst="rect">
              <a:avLst/>
            </a:pr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Rectangle 478">
              <a:extLst>
                <a:ext uri="{FF2B5EF4-FFF2-40B4-BE49-F238E27FC236}">
                  <a16:creationId xmlns:a16="http://schemas.microsoft.com/office/drawing/2014/main" id="{528426F9-F5D7-4D87-8311-18089E010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3785498"/>
              <a:ext cx="462235" cy="99581"/>
            </a:xfrm>
            <a:prstGeom prst="rect">
              <a:avLst/>
            </a:pr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1">
              <a:extLst>
                <a:ext uri="{FF2B5EF4-FFF2-40B4-BE49-F238E27FC236}">
                  <a16:creationId xmlns:a16="http://schemas.microsoft.com/office/drawing/2014/main" id="{85C7249A-2401-42F4-B4E8-D3C28D970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4188" y="3451085"/>
              <a:ext cx="92150" cy="107012"/>
            </a:xfrm>
            <a:custGeom>
              <a:avLst/>
              <a:gdLst>
                <a:gd name="T0" fmla="*/ 0 w 62"/>
                <a:gd name="T1" fmla="*/ 0 h 72"/>
                <a:gd name="T2" fmla="*/ 0 w 62"/>
                <a:gd name="T3" fmla="*/ 72 h 72"/>
                <a:gd name="T4" fmla="*/ 11 w 62"/>
                <a:gd name="T5" fmla="*/ 72 h 72"/>
                <a:gd name="T6" fmla="*/ 62 w 62"/>
                <a:gd name="T7" fmla="*/ 0 h 72"/>
                <a:gd name="T8" fmla="*/ 0 w 6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2">
                  <a:moveTo>
                    <a:pt x="0" y="0"/>
                  </a:moveTo>
                  <a:lnTo>
                    <a:pt x="0" y="72"/>
                  </a:lnTo>
                  <a:lnTo>
                    <a:pt x="11" y="72"/>
                  </a:lnTo>
                  <a:lnTo>
                    <a:pt x="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2">
              <a:extLst>
                <a:ext uri="{FF2B5EF4-FFF2-40B4-BE49-F238E27FC236}">
                  <a16:creationId xmlns:a16="http://schemas.microsoft.com/office/drawing/2014/main" id="{B4BB13C7-E59C-4355-BD9A-22DEF82F0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4188" y="3451085"/>
              <a:ext cx="92150" cy="107012"/>
            </a:xfrm>
            <a:custGeom>
              <a:avLst/>
              <a:gdLst>
                <a:gd name="T0" fmla="*/ 0 w 62"/>
                <a:gd name="T1" fmla="*/ 0 h 72"/>
                <a:gd name="T2" fmla="*/ 0 w 62"/>
                <a:gd name="T3" fmla="*/ 72 h 72"/>
                <a:gd name="T4" fmla="*/ 11 w 62"/>
                <a:gd name="T5" fmla="*/ 72 h 72"/>
                <a:gd name="T6" fmla="*/ 62 w 62"/>
                <a:gd name="T7" fmla="*/ 0 h 72"/>
                <a:gd name="T8" fmla="*/ 0 w 6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2">
                  <a:moveTo>
                    <a:pt x="0" y="0"/>
                  </a:moveTo>
                  <a:lnTo>
                    <a:pt x="0" y="72"/>
                  </a:lnTo>
                  <a:lnTo>
                    <a:pt x="11" y="72"/>
                  </a:lnTo>
                  <a:lnTo>
                    <a:pt x="62" y="0"/>
                  </a:lnTo>
                  <a:lnTo>
                    <a:pt x="0" y="0"/>
                  </a:lnTo>
                </a:path>
              </a:pathLst>
            </a:cu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03">
              <a:extLst>
                <a:ext uri="{FF2B5EF4-FFF2-40B4-BE49-F238E27FC236}">
                  <a16:creationId xmlns:a16="http://schemas.microsoft.com/office/drawing/2014/main" id="{FE7B0DBA-1EC7-4F9E-AC9C-24567922C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4188" y="3619034"/>
              <a:ext cx="151601" cy="98095"/>
            </a:xfrm>
            <a:custGeom>
              <a:avLst/>
              <a:gdLst>
                <a:gd name="T0" fmla="*/ 0 w 102"/>
                <a:gd name="T1" fmla="*/ 0 h 66"/>
                <a:gd name="T2" fmla="*/ 0 w 102"/>
                <a:gd name="T3" fmla="*/ 66 h 66"/>
                <a:gd name="T4" fmla="*/ 51 w 102"/>
                <a:gd name="T5" fmla="*/ 66 h 66"/>
                <a:gd name="T6" fmla="*/ 102 w 102"/>
                <a:gd name="T7" fmla="*/ 0 h 66"/>
                <a:gd name="T8" fmla="*/ 0 w 102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6">
                  <a:moveTo>
                    <a:pt x="0" y="0"/>
                  </a:moveTo>
                  <a:lnTo>
                    <a:pt x="0" y="66"/>
                  </a:lnTo>
                  <a:lnTo>
                    <a:pt x="51" y="66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04">
              <a:extLst>
                <a:ext uri="{FF2B5EF4-FFF2-40B4-BE49-F238E27FC236}">
                  <a16:creationId xmlns:a16="http://schemas.microsoft.com/office/drawing/2014/main" id="{AAB004B6-1578-473E-9553-60E551766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4188" y="3619034"/>
              <a:ext cx="151601" cy="98095"/>
            </a:xfrm>
            <a:custGeom>
              <a:avLst/>
              <a:gdLst>
                <a:gd name="T0" fmla="*/ 0 w 102"/>
                <a:gd name="T1" fmla="*/ 0 h 66"/>
                <a:gd name="T2" fmla="*/ 0 w 102"/>
                <a:gd name="T3" fmla="*/ 66 h 66"/>
                <a:gd name="T4" fmla="*/ 51 w 102"/>
                <a:gd name="T5" fmla="*/ 66 h 66"/>
                <a:gd name="T6" fmla="*/ 102 w 102"/>
                <a:gd name="T7" fmla="*/ 0 h 66"/>
                <a:gd name="T8" fmla="*/ 0 w 102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6">
                  <a:moveTo>
                    <a:pt x="0" y="0"/>
                  </a:moveTo>
                  <a:lnTo>
                    <a:pt x="0" y="66"/>
                  </a:lnTo>
                  <a:lnTo>
                    <a:pt x="51" y="66"/>
                  </a:lnTo>
                  <a:lnTo>
                    <a:pt x="102" y="0"/>
                  </a:lnTo>
                  <a:lnTo>
                    <a:pt x="0" y="0"/>
                  </a:lnTo>
                </a:path>
              </a:pathLst>
            </a:cu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09">
              <a:extLst>
                <a:ext uri="{FF2B5EF4-FFF2-40B4-BE49-F238E27FC236}">
                  <a16:creationId xmlns:a16="http://schemas.microsoft.com/office/drawing/2014/main" id="{810092F9-D1BE-470D-8228-74E4A6993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4188" y="3785498"/>
              <a:ext cx="31212" cy="31212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21 h 21"/>
                <a:gd name="T4" fmla="*/ 21 w 21"/>
                <a:gd name="T5" fmla="*/ 0 h 21"/>
                <a:gd name="T6" fmla="*/ 0 w 21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0">
              <a:extLst>
                <a:ext uri="{FF2B5EF4-FFF2-40B4-BE49-F238E27FC236}">
                  <a16:creationId xmlns:a16="http://schemas.microsoft.com/office/drawing/2014/main" id="{A06394FE-027C-46A2-A427-3E7057A6B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4188" y="3785498"/>
              <a:ext cx="31212" cy="31212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21 h 21"/>
                <a:gd name="T4" fmla="*/ 21 w 21"/>
                <a:gd name="T5" fmla="*/ 0 h 21"/>
                <a:gd name="T6" fmla="*/ 0 w 21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37">
              <a:extLst>
                <a:ext uri="{FF2B5EF4-FFF2-40B4-BE49-F238E27FC236}">
                  <a16:creationId xmlns:a16="http://schemas.microsoft.com/office/drawing/2014/main" id="{2FAE6CE4-F5DB-4AEC-A6A5-2A6A39C3E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537" y="3451085"/>
              <a:ext cx="98095" cy="107012"/>
            </a:xfrm>
            <a:custGeom>
              <a:avLst/>
              <a:gdLst>
                <a:gd name="T0" fmla="*/ 15 w 66"/>
                <a:gd name="T1" fmla="*/ 72 h 72"/>
                <a:gd name="T2" fmla="*/ 0 w 66"/>
                <a:gd name="T3" fmla="*/ 72 h 72"/>
                <a:gd name="T4" fmla="*/ 51 w 66"/>
                <a:gd name="T5" fmla="*/ 0 h 72"/>
                <a:gd name="T6" fmla="*/ 66 w 66"/>
                <a:gd name="T7" fmla="*/ 0 h 72"/>
                <a:gd name="T8" fmla="*/ 15 w 6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2">
                  <a:moveTo>
                    <a:pt x="15" y="72"/>
                  </a:moveTo>
                  <a:lnTo>
                    <a:pt x="0" y="72"/>
                  </a:lnTo>
                  <a:lnTo>
                    <a:pt x="51" y="0"/>
                  </a:lnTo>
                  <a:lnTo>
                    <a:pt x="66" y="0"/>
                  </a:lnTo>
                  <a:lnTo>
                    <a:pt x="15" y="72"/>
                  </a:lnTo>
                  <a:close/>
                </a:path>
              </a:pathLst>
            </a:cu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38">
              <a:extLst>
                <a:ext uri="{FF2B5EF4-FFF2-40B4-BE49-F238E27FC236}">
                  <a16:creationId xmlns:a16="http://schemas.microsoft.com/office/drawing/2014/main" id="{3876234E-4740-408B-B19A-38D297E77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537" y="3451085"/>
              <a:ext cx="98095" cy="107012"/>
            </a:xfrm>
            <a:custGeom>
              <a:avLst/>
              <a:gdLst>
                <a:gd name="T0" fmla="*/ 15 w 66"/>
                <a:gd name="T1" fmla="*/ 72 h 72"/>
                <a:gd name="T2" fmla="*/ 0 w 66"/>
                <a:gd name="T3" fmla="*/ 72 h 72"/>
                <a:gd name="T4" fmla="*/ 51 w 66"/>
                <a:gd name="T5" fmla="*/ 0 h 72"/>
                <a:gd name="T6" fmla="*/ 66 w 66"/>
                <a:gd name="T7" fmla="*/ 0 h 72"/>
                <a:gd name="T8" fmla="*/ 15 w 6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2">
                  <a:moveTo>
                    <a:pt x="15" y="72"/>
                  </a:moveTo>
                  <a:lnTo>
                    <a:pt x="0" y="72"/>
                  </a:lnTo>
                  <a:lnTo>
                    <a:pt x="51" y="0"/>
                  </a:lnTo>
                  <a:lnTo>
                    <a:pt x="66" y="0"/>
                  </a:lnTo>
                  <a:lnTo>
                    <a:pt x="15" y="72"/>
                  </a:lnTo>
                </a:path>
              </a:pathLst>
            </a:cu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43">
              <a:extLst>
                <a:ext uri="{FF2B5EF4-FFF2-40B4-BE49-F238E27FC236}">
                  <a16:creationId xmlns:a16="http://schemas.microsoft.com/office/drawing/2014/main" id="{BF1DC8E1-B5C6-4FAD-A245-0B0D97124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4188" y="3816711"/>
              <a:ext cx="166464" cy="68369"/>
            </a:xfrm>
            <a:custGeom>
              <a:avLst/>
              <a:gdLst>
                <a:gd name="T0" fmla="*/ 112 w 112"/>
                <a:gd name="T1" fmla="*/ 46 h 46"/>
                <a:gd name="T2" fmla="*/ 0 w 112"/>
                <a:gd name="T3" fmla="*/ 46 h 46"/>
                <a:gd name="T4" fmla="*/ 0 w 112"/>
                <a:gd name="T5" fmla="*/ 0 h 46"/>
                <a:gd name="T6" fmla="*/ 0 w 112"/>
                <a:gd name="T7" fmla="*/ 0 h 46"/>
                <a:gd name="T8" fmla="*/ 0 w 112"/>
                <a:gd name="T9" fmla="*/ 46 h 46"/>
                <a:gd name="T10" fmla="*/ 112 w 112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46">
                  <a:moveTo>
                    <a:pt x="112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112" y="46"/>
                  </a:lnTo>
                  <a:close/>
                </a:path>
              </a:pathLst>
            </a:cu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44">
              <a:extLst>
                <a:ext uri="{FF2B5EF4-FFF2-40B4-BE49-F238E27FC236}">
                  <a16:creationId xmlns:a16="http://schemas.microsoft.com/office/drawing/2014/main" id="{2FF59E39-76C3-41BF-8BD8-682DBABD4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4188" y="3816711"/>
              <a:ext cx="166464" cy="68369"/>
            </a:xfrm>
            <a:custGeom>
              <a:avLst/>
              <a:gdLst>
                <a:gd name="T0" fmla="*/ 112 w 112"/>
                <a:gd name="T1" fmla="*/ 46 h 46"/>
                <a:gd name="T2" fmla="*/ 0 w 112"/>
                <a:gd name="T3" fmla="*/ 46 h 46"/>
                <a:gd name="T4" fmla="*/ 0 w 112"/>
                <a:gd name="T5" fmla="*/ 0 h 46"/>
                <a:gd name="T6" fmla="*/ 0 w 112"/>
                <a:gd name="T7" fmla="*/ 0 h 46"/>
                <a:gd name="T8" fmla="*/ 0 w 112"/>
                <a:gd name="T9" fmla="*/ 46 h 46"/>
                <a:gd name="T10" fmla="*/ 112 w 112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46">
                  <a:moveTo>
                    <a:pt x="112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112" y="46"/>
                  </a:lnTo>
                </a:path>
              </a:pathLst>
            </a:cu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52">
              <a:extLst>
                <a:ext uri="{FF2B5EF4-FFF2-40B4-BE49-F238E27FC236}">
                  <a16:creationId xmlns:a16="http://schemas.microsoft.com/office/drawing/2014/main" id="{3E55197E-C2AE-4C16-960A-F50779FB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4462" y="2545938"/>
              <a:ext cx="151601" cy="105527"/>
            </a:xfrm>
            <a:custGeom>
              <a:avLst/>
              <a:gdLst>
                <a:gd name="T0" fmla="*/ 0 w 102"/>
                <a:gd name="T1" fmla="*/ 71 h 71"/>
                <a:gd name="T2" fmla="*/ 0 w 102"/>
                <a:gd name="T3" fmla="*/ 71 h 71"/>
                <a:gd name="T4" fmla="*/ 102 w 102"/>
                <a:gd name="T5" fmla="*/ 0 h 71"/>
                <a:gd name="T6" fmla="*/ 0 w 102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71">
                  <a:moveTo>
                    <a:pt x="0" y="71"/>
                  </a:moveTo>
                  <a:lnTo>
                    <a:pt x="0" y="71"/>
                  </a:lnTo>
                  <a:lnTo>
                    <a:pt x="102" y="0"/>
                  </a:lnTo>
                  <a:lnTo>
                    <a:pt x="0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59">
              <a:extLst>
                <a:ext uri="{FF2B5EF4-FFF2-40B4-BE49-F238E27FC236}">
                  <a16:creationId xmlns:a16="http://schemas.microsoft.com/office/drawing/2014/main" id="{4E51A41B-7EC5-44B1-8A01-6CA1070D8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4188" y="3992092"/>
              <a:ext cx="386434" cy="349277"/>
            </a:xfrm>
            <a:custGeom>
              <a:avLst/>
              <a:gdLst>
                <a:gd name="T0" fmla="*/ 0 w 260"/>
                <a:gd name="T1" fmla="*/ 0 h 235"/>
                <a:gd name="T2" fmla="*/ 0 w 260"/>
                <a:gd name="T3" fmla="*/ 235 h 235"/>
                <a:gd name="T4" fmla="*/ 77 w 260"/>
                <a:gd name="T5" fmla="*/ 235 h 235"/>
                <a:gd name="T6" fmla="*/ 77 w 260"/>
                <a:gd name="T7" fmla="*/ 66 h 235"/>
                <a:gd name="T8" fmla="*/ 260 w 260"/>
                <a:gd name="T9" fmla="*/ 66 h 235"/>
                <a:gd name="T10" fmla="*/ 260 w 260"/>
                <a:gd name="T11" fmla="*/ 0 h 235"/>
                <a:gd name="T12" fmla="*/ 0 w 260"/>
                <a:gd name="T13" fmla="*/ 0 h 235"/>
                <a:gd name="T14" fmla="*/ 0 w 260"/>
                <a:gd name="T1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0" h="235">
                  <a:moveTo>
                    <a:pt x="0" y="0"/>
                  </a:moveTo>
                  <a:lnTo>
                    <a:pt x="0" y="235"/>
                  </a:lnTo>
                  <a:lnTo>
                    <a:pt x="77" y="235"/>
                  </a:lnTo>
                  <a:lnTo>
                    <a:pt x="77" y="66"/>
                  </a:lnTo>
                  <a:lnTo>
                    <a:pt x="260" y="66"/>
                  </a:lnTo>
                  <a:lnTo>
                    <a:pt x="26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60">
              <a:extLst>
                <a:ext uri="{FF2B5EF4-FFF2-40B4-BE49-F238E27FC236}">
                  <a16:creationId xmlns:a16="http://schemas.microsoft.com/office/drawing/2014/main" id="{9982567B-7A98-4273-BB75-4652F28B4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557" y="4060461"/>
              <a:ext cx="318065" cy="280908"/>
            </a:xfrm>
            <a:custGeom>
              <a:avLst/>
              <a:gdLst>
                <a:gd name="T0" fmla="*/ 0 w 214"/>
                <a:gd name="T1" fmla="*/ 189 h 189"/>
                <a:gd name="T2" fmla="*/ 214 w 214"/>
                <a:gd name="T3" fmla="*/ 189 h 189"/>
                <a:gd name="T4" fmla="*/ 214 w 214"/>
                <a:gd name="T5" fmla="*/ 0 h 189"/>
                <a:gd name="T6" fmla="*/ 0 w 214"/>
                <a:gd name="T7" fmla="*/ 0 h 189"/>
                <a:gd name="T8" fmla="*/ 0 w 214"/>
                <a:gd name="T9" fmla="*/ 189 h 189"/>
                <a:gd name="T10" fmla="*/ 0 w 214"/>
                <a:gd name="T11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189">
                  <a:moveTo>
                    <a:pt x="0" y="189"/>
                  </a:moveTo>
                  <a:lnTo>
                    <a:pt x="214" y="189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61">
              <a:extLst>
                <a:ext uri="{FF2B5EF4-FFF2-40B4-BE49-F238E27FC236}">
                  <a16:creationId xmlns:a16="http://schemas.microsoft.com/office/drawing/2014/main" id="{BB01D312-4890-4F30-B222-75270414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700" y="2728751"/>
              <a:ext cx="659910" cy="1361435"/>
            </a:xfrm>
            <a:custGeom>
              <a:avLst/>
              <a:gdLst>
                <a:gd name="T0" fmla="*/ 24 w 87"/>
                <a:gd name="T1" fmla="*/ 177 h 179"/>
                <a:gd name="T2" fmla="*/ 8 w 87"/>
                <a:gd name="T3" fmla="*/ 167 h 179"/>
                <a:gd name="T4" fmla="*/ 7 w 87"/>
                <a:gd name="T5" fmla="*/ 136 h 179"/>
                <a:gd name="T6" fmla="*/ 3 w 87"/>
                <a:gd name="T7" fmla="*/ 117 h 179"/>
                <a:gd name="T8" fmla="*/ 14 w 87"/>
                <a:gd name="T9" fmla="*/ 104 h 179"/>
                <a:gd name="T10" fmla="*/ 8 w 87"/>
                <a:gd name="T11" fmla="*/ 87 h 179"/>
                <a:gd name="T12" fmla="*/ 9 w 87"/>
                <a:gd name="T13" fmla="*/ 59 h 179"/>
                <a:gd name="T14" fmla="*/ 18 w 87"/>
                <a:gd name="T15" fmla="*/ 34 h 179"/>
                <a:gd name="T16" fmla="*/ 34 w 87"/>
                <a:gd name="T17" fmla="*/ 16 h 179"/>
                <a:gd name="T18" fmla="*/ 41 w 87"/>
                <a:gd name="T19" fmla="*/ 6 h 179"/>
                <a:gd name="T20" fmla="*/ 52 w 87"/>
                <a:gd name="T21" fmla="*/ 1 h 179"/>
                <a:gd name="T22" fmla="*/ 63 w 87"/>
                <a:gd name="T23" fmla="*/ 12 h 179"/>
                <a:gd name="T24" fmla="*/ 65 w 87"/>
                <a:gd name="T25" fmla="*/ 29 h 179"/>
                <a:gd name="T26" fmla="*/ 84 w 87"/>
                <a:gd name="T27" fmla="*/ 73 h 179"/>
                <a:gd name="T28" fmla="*/ 79 w 87"/>
                <a:gd name="T29" fmla="*/ 98 h 179"/>
                <a:gd name="T30" fmla="*/ 84 w 87"/>
                <a:gd name="T31" fmla="*/ 117 h 179"/>
                <a:gd name="T32" fmla="*/ 83 w 87"/>
                <a:gd name="T33" fmla="*/ 136 h 179"/>
                <a:gd name="T34" fmla="*/ 70 w 87"/>
                <a:gd name="T35" fmla="*/ 153 h 179"/>
                <a:gd name="T36" fmla="*/ 74 w 87"/>
                <a:gd name="T37" fmla="*/ 166 h 179"/>
                <a:gd name="T38" fmla="*/ 62 w 87"/>
                <a:gd name="T39" fmla="*/ 179 h 179"/>
                <a:gd name="T40" fmla="*/ 42 w 87"/>
                <a:gd name="T41" fmla="*/ 175 h 179"/>
                <a:gd name="T42" fmla="*/ 24 w 87"/>
                <a:gd name="T43" fmla="*/ 17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7" h="179">
                  <a:moveTo>
                    <a:pt x="24" y="177"/>
                  </a:moveTo>
                  <a:cubicBezTo>
                    <a:pt x="17" y="176"/>
                    <a:pt x="11" y="173"/>
                    <a:pt x="8" y="167"/>
                  </a:cubicBezTo>
                  <a:cubicBezTo>
                    <a:pt x="4" y="158"/>
                    <a:pt x="10" y="146"/>
                    <a:pt x="7" y="136"/>
                  </a:cubicBezTo>
                  <a:cubicBezTo>
                    <a:pt x="5" y="130"/>
                    <a:pt x="0" y="123"/>
                    <a:pt x="3" y="117"/>
                  </a:cubicBezTo>
                  <a:cubicBezTo>
                    <a:pt x="5" y="112"/>
                    <a:pt x="12" y="109"/>
                    <a:pt x="14" y="104"/>
                  </a:cubicBezTo>
                  <a:cubicBezTo>
                    <a:pt x="16" y="98"/>
                    <a:pt x="11" y="93"/>
                    <a:pt x="8" y="87"/>
                  </a:cubicBezTo>
                  <a:cubicBezTo>
                    <a:pt x="4" y="79"/>
                    <a:pt x="6" y="68"/>
                    <a:pt x="9" y="59"/>
                  </a:cubicBezTo>
                  <a:cubicBezTo>
                    <a:pt x="11" y="50"/>
                    <a:pt x="13" y="41"/>
                    <a:pt x="18" y="34"/>
                  </a:cubicBezTo>
                  <a:cubicBezTo>
                    <a:pt x="23" y="27"/>
                    <a:pt x="29" y="23"/>
                    <a:pt x="34" y="16"/>
                  </a:cubicBezTo>
                  <a:cubicBezTo>
                    <a:pt x="36" y="13"/>
                    <a:pt x="38" y="9"/>
                    <a:pt x="41" y="6"/>
                  </a:cubicBezTo>
                  <a:cubicBezTo>
                    <a:pt x="44" y="3"/>
                    <a:pt x="48" y="0"/>
                    <a:pt x="52" y="1"/>
                  </a:cubicBezTo>
                  <a:cubicBezTo>
                    <a:pt x="58" y="1"/>
                    <a:pt x="62" y="7"/>
                    <a:pt x="63" y="12"/>
                  </a:cubicBezTo>
                  <a:cubicBezTo>
                    <a:pt x="65" y="18"/>
                    <a:pt x="64" y="24"/>
                    <a:pt x="65" y="29"/>
                  </a:cubicBezTo>
                  <a:cubicBezTo>
                    <a:pt x="69" y="45"/>
                    <a:pt x="84" y="57"/>
                    <a:pt x="84" y="73"/>
                  </a:cubicBezTo>
                  <a:cubicBezTo>
                    <a:pt x="84" y="82"/>
                    <a:pt x="79" y="90"/>
                    <a:pt x="79" y="98"/>
                  </a:cubicBezTo>
                  <a:cubicBezTo>
                    <a:pt x="80" y="105"/>
                    <a:pt x="82" y="111"/>
                    <a:pt x="84" y="117"/>
                  </a:cubicBezTo>
                  <a:cubicBezTo>
                    <a:pt x="86" y="124"/>
                    <a:pt x="87" y="131"/>
                    <a:pt x="83" y="136"/>
                  </a:cubicBezTo>
                  <a:cubicBezTo>
                    <a:pt x="79" y="142"/>
                    <a:pt x="70" y="146"/>
                    <a:pt x="70" y="153"/>
                  </a:cubicBezTo>
                  <a:cubicBezTo>
                    <a:pt x="70" y="157"/>
                    <a:pt x="74" y="161"/>
                    <a:pt x="74" y="166"/>
                  </a:cubicBezTo>
                  <a:cubicBezTo>
                    <a:pt x="75" y="172"/>
                    <a:pt x="68" y="178"/>
                    <a:pt x="62" y="179"/>
                  </a:cubicBezTo>
                  <a:cubicBezTo>
                    <a:pt x="55" y="179"/>
                    <a:pt x="49" y="175"/>
                    <a:pt x="42" y="175"/>
                  </a:cubicBezTo>
                  <a:cubicBezTo>
                    <a:pt x="36" y="175"/>
                    <a:pt x="30" y="178"/>
                    <a:pt x="24" y="177"/>
                  </a:cubicBezTo>
                  <a:close/>
                </a:path>
              </a:pathLst>
            </a:custGeom>
            <a:solidFill>
              <a:srgbClr val="4453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62">
              <a:extLst>
                <a:ext uri="{FF2B5EF4-FFF2-40B4-BE49-F238E27FC236}">
                  <a16:creationId xmlns:a16="http://schemas.microsoft.com/office/drawing/2014/main" id="{7B55C81E-F4AF-4253-87F0-487522FDB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219" y="3116671"/>
              <a:ext cx="309147" cy="1224697"/>
            </a:xfrm>
            <a:custGeom>
              <a:avLst/>
              <a:gdLst>
                <a:gd name="T0" fmla="*/ 208 w 208"/>
                <a:gd name="T1" fmla="*/ 194 h 824"/>
                <a:gd name="T2" fmla="*/ 193 w 208"/>
                <a:gd name="T3" fmla="*/ 184 h 824"/>
                <a:gd name="T4" fmla="*/ 122 w 208"/>
                <a:gd name="T5" fmla="*/ 297 h 824"/>
                <a:gd name="T6" fmla="*/ 122 w 208"/>
                <a:gd name="T7" fmla="*/ 0 h 824"/>
                <a:gd name="T8" fmla="*/ 107 w 208"/>
                <a:gd name="T9" fmla="*/ 0 h 824"/>
                <a:gd name="T10" fmla="*/ 107 w 208"/>
                <a:gd name="T11" fmla="*/ 522 h 824"/>
                <a:gd name="T12" fmla="*/ 10 w 208"/>
                <a:gd name="T13" fmla="*/ 425 h 824"/>
                <a:gd name="T14" fmla="*/ 0 w 208"/>
                <a:gd name="T15" fmla="*/ 435 h 824"/>
                <a:gd name="T16" fmla="*/ 107 w 208"/>
                <a:gd name="T17" fmla="*/ 543 h 824"/>
                <a:gd name="T18" fmla="*/ 107 w 208"/>
                <a:gd name="T19" fmla="*/ 824 h 824"/>
                <a:gd name="T20" fmla="*/ 122 w 208"/>
                <a:gd name="T21" fmla="*/ 824 h 824"/>
                <a:gd name="T22" fmla="*/ 122 w 208"/>
                <a:gd name="T23" fmla="*/ 328 h 824"/>
                <a:gd name="T24" fmla="*/ 208 w 208"/>
                <a:gd name="T25" fmla="*/ 194 h 824"/>
                <a:gd name="T26" fmla="*/ 208 w 208"/>
                <a:gd name="T27" fmla="*/ 19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824">
                  <a:moveTo>
                    <a:pt x="208" y="194"/>
                  </a:moveTo>
                  <a:lnTo>
                    <a:pt x="193" y="184"/>
                  </a:lnTo>
                  <a:lnTo>
                    <a:pt x="122" y="297"/>
                  </a:lnTo>
                  <a:lnTo>
                    <a:pt x="122" y="0"/>
                  </a:lnTo>
                  <a:lnTo>
                    <a:pt x="107" y="0"/>
                  </a:lnTo>
                  <a:lnTo>
                    <a:pt x="107" y="522"/>
                  </a:lnTo>
                  <a:lnTo>
                    <a:pt x="10" y="425"/>
                  </a:lnTo>
                  <a:lnTo>
                    <a:pt x="0" y="435"/>
                  </a:lnTo>
                  <a:lnTo>
                    <a:pt x="107" y="543"/>
                  </a:lnTo>
                  <a:lnTo>
                    <a:pt x="107" y="824"/>
                  </a:lnTo>
                  <a:lnTo>
                    <a:pt x="122" y="824"/>
                  </a:lnTo>
                  <a:lnTo>
                    <a:pt x="122" y="328"/>
                  </a:lnTo>
                  <a:lnTo>
                    <a:pt x="208" y="194"/>
                  </a:lnTo>
                  <a:lnTo>
                    <a:pt x="208" y="194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63">
              <a:extLst>
                <a:ext uri="{FF2B5EF4-FFF2-40B4-BE49-F238E27FC236}">
                  <a16:creationId xmlns:a16="http://schemas.microsoft.com/office/drawing/2014/main" id="{4235E9CF-4797-4AF9-A566-74DCCAB09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309" y="3824142"/>
              <a:ext cx="1135520" cy="517227"/>
            </a:xfrm>
            <a:custGeom>
              <a:avLst/>
              <a:gdLst>
                <a:gd name="T0" fmla="*/ 140 w 150"/>
                <a:gd name="T1" fmla="*/ 68 h 68"/>
                <a:gd name="T2" fmla="*/ 13 w 150"/>
                <a:gd name="T3" fmla="*/ 68 h 68"/>
                <a:gd name="T4" fmla="*/ 2 w 150"/>
                <a:gd name="T5" fmla="*/ 55 h 68"/>
                <a:gd name="T6" fmla="*/ 4 w 150"/>
                <a:gd name="T7" fmla="*/ 40 h 68"/>
                <a:gd name="T8" fmla="*/ 13 w 150"/>
                <a:gd name="T9" fmla="*/ 32 h 68"/>
                <a:gd name="T10" fmla="*/ 23 w 150"/>
                <a:gd name="T11" fmla="*/ 18 h 68"/>
                <a:gd name="T12" fmla="*/ 36 w 150"/>
                <a:gd name="T13" fmla="*/ 9 h 68"/>
                <a:gd name="T14" fmla="*/ 49 w 150"/>
                <a:gd name="T15" fmla="*/ 12 h 68"/>
                <a:gd name="T16" fmla="*/ 68 w 150"/>
                <a:gd name="T17" fmla="*/ 5 h 68"/>
                <a:gd name="T18" fmla="*/ 101 w 150"/>
                <a:gd name="T19" fmla="*/ 5 h 68"/>
                <a:gd name="T20" fmla="*/ 144 w 150"/>
                <a:gd name="T21" fmla="*/ 34 h 68"/>
                <a:gd name="T22" fmla="*/ 140 w 150"/>
                <a:gd name="T2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68">
                  <a:moveTo>
                    <a:pt x="140" y="68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9" y="65"/>
                    <a:pt x="5" y="60"/>
                    <a:pt x="2" y="55"/>
                  </a:cubicBezTo>
                  <a:cubicBezTo>
                    <a:pt x="0" y="50"/>
                    <a:pt x="0" y="44"/>
                    <a:pt x="4" y="40"/>
                  </a:cubicBezTo>
                  <a:cubicBezTo>
                    <a:pt x="6" y="36"/>
                    <a:pt x="10" y="35"/>
                    <a:pt x="13" y="32"/>
                  </a:cubicBezTo>
                  <a:cubicBezTo>
                    <a:pt x="17" y="28"/>
                    <a:pt x="19" y="23"/>
                    <a:pt x="23" y="18"/>
                  </a:cubicBezTo>
                  <a:cubicBezTo>
                    <a:pt x="26" y="13"/>
                    <a:pt x="31" y="8"/>
                    <a:pt x="36" y="9"/>
                  </a:cubicBezTo>
                  <a:cubicBezTo>
                    <a:pt x="41" y="9"/>
                    <a:pt x="45" y="12"/>
                    <a:pt x="49" y="12"/>
                  </a:cubicBezTo>
                  <a:cubicBezTo>
                    <a:pt x="56" y="13"/>
                    <a:pt x="62" y="8"/>
                    <a:pt x="68" y="5"/>
                  </a:cubicBezTo>
                  <a:cubicBezTo>
                    <a:pt x="78" y="0"/>
                    <a:pt x="90" y="2"/>
                    <a:pt x="101" y="5"/>
                  </a:cubicBezTo>
                  <a:cubicBezTo>
                    <a:pt x="118" y="10"/>
                    <a:pt x="135" y="19"/>
                    <a:pt x="144" y="34"/>
                  </a:cubicBezTo>
                  <a:cubicBezTo>
                    <a:pt x="150" y="45"/>
                    <a:pt x="148" y="59"/>
                    <a:pt x="140" y="68"/>
                  </a:cubicBezTo>
                  <a:close/>
                </a:path>
              </a:pathLst>
            </a:custGeom>
            <a:solidFill>
              <a:srgbClr val="4453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64">
              <a:extLst>
                <a:ext uri="{FF2B5EF4-FFF2-40B4-BE49-F238E27FC236}">
                  <a16:creationId xmlns:a16="http://schemas.microsoft.com/office/drawing/2014/main" id="{E7FA80DA-D251-4DFD-AE59-217937341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869" y="3214765"/>
              <a:ext cx="1098364" cy="951221"/>
            </a:xfrm>
            <a:custGeom>
              <a:avLst/>
              <a:gdLst>
                <a:gd name="T0" fmla="*/ 59 w 145"/>
                <a:gd name="T1" fmla="*/ 124 h 125"/>
                <a:gd name="T2" fmla="*/ 40 w 145"/>
                <a:gd name="T3" fmla="*/ 114 h 125"/>
                <a:gd name="T4" fmla="*/ 29 w 145"/>
                <a:gd name="T5" fmla="*/ 90 h 125"/>
                <a:gd name="T6" fmla="*/ 1 w 145"/>
                <a:gd name="T7" fmla="*/ 67 h 125"/>
                <a:gd name="T8" fmla="*/ 9 w 145"/>
                <a:gd name="T9" fmla="*/ 51 h 125"/>
                <a:gd name="T10" fmla="*/ 26 w 145"/>
                <a:gd name="T11" fmla="*/ 40 h 125"/>
                <a:gd name="T12" fmla="*/ 48 w 145"/>
                <a:gd name="T13" fmla="*/ 10 h 125"/>
                <a:gd name="T14" fmla="*/ 98 w 145"/>
                <a:gd name="T15" fmla="*/ 11 h 125"/>
                <a:gd name="T16" fmla="*/ 128 w 145"/>
                <a:gd name="T17" fmla="*/ 27 h 125"/>
                <a:gd name="T18" fmla="*/ 138 w 145"/>
                <a:gd name="T19" fmla="*/ 56 h 125"/>
                <a:gd name="T20" fmla="*/ 134 w 145"/>
                <a:gd name="T21" fmla="*/ 71 h 125"/>
                <a:gd name="T22" fmla="*/ 139 w 145"/>
                <a:gd name="T23" fmla="*/ 83 h 125"/>
                <a:gd name="T24" fmla="*/ 123 w 145"/>
                <a:gd name="T25" fmla="*/ 117 h 125"/>
                <a:gd name="T26" fmla="*/ 88 w 145"/>
                <a:gd name="T27" fmla="*/ 119 h 125"/>
                <a:gd name="T28" fmla="*/ 59 w 145"/>
                <a:gd name="T29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" h="125">
                  <a:moveTo>
                    <a:pt x="59" y="124"/>
                  </a:moveTo>
                  <a:cubicBezTo>
                    <a:pt x="51" y="124"/>
                    <a:pt x="44" y="120"/>
                    <a:pt x="40" y="114"/>
                  </a:cubicBezTo>
                  <a:cubicBezTo>
                    <a:pt x="35" y="107"/>
                    <a:pt x="35" y="97"/>
                    <a:pt x="29" y="90"/>
                  </a:cubicBezTo>
                  <a:cubicBezTo>
                    <a:pt x="21" y="81"/>
                    <a:pt x="3" y="80"/>
                    <a:pt x="1" y="67"/>
                  </a:cubicBezTo>
                  <a:cubicBezTo>
                    <a:pt x="0" y="61"/>
                    <a:pt x="4" y="55"/>
                    <a:pt x="9" y="51"/>
                  </a:cubicBezTo>
                  <a:cubicBezTo>
                    <a:pt x="15" y="47"/>
                    <a:pt x="21" y="44"/>
                    <a:pt x="26" y="40"/>
                  </a:cubicBezTo>
                  <a:cubicBezTo>
                    <a:pt x="35" y="32"/>
                    <a:pt x="38" y="18"/>
                    <a:pt x="48" y="10"/>
                  </a:cubicBezTo>
                  <a:cubicBezTo>
                    <a:pt x="62" y="0"/>
                    <a:pt x="82" y="5"/>
                    <a:pt x="98" y="11"/>
                  </a:cubicBezTo>
                  <a:cubicBezTo>
                    <a:pt x="108" y="15"/>
                    <a:pt x="119" y="19"/>
                    <a:pt x="128" y="27"/>
                  </a:cubicBezTo>
                  <a:cubicBezTo>
                    <a:pt x="136" y="34"/>
                    <a:pt x="141" y="46"/>
                    <a:pt x="138" y="56"/>
                  </a:cubicBezTo>
                  <a:cubicBezTo>
                    <a:pt x="137" y="61"/>
                    <a:pt x="133" y="66"/>
                    <a:pt x="134" y="71"/>
                  </a:cubicBezTo>
                  <a:cubicBezTo>
                    <a:pt x="134" y="76"/>
                    <a:pt x="138" y="79"/>
                    <a:pt x="139" y="83"/>
                  </a:cubicBezTo>
                  <a:cubicBezTo>
                    <a:pt x="145" y="96"/>
                    <a:pt x="135" y="111"/>
                    <a:pt x="123" y="117"/>
                  </a:cubicBezTo>
                  <a:cubicBezTo>
                    <a:pt x="111" y="122"/>
                    <a:pt x="100" y="119"/>
                    <a:pt x="88" y="119"/>
                  </a:cubicBezTo>
                  <a:cubicBezTo>
                    <a:pt x="78" y="120"/>
                    <a:pt x="69" y="125"/>
                    <a:pt x="59" y="124"/>
                  </a:cubicBezTo>
                  <a:close/>
                </a:path>
              </a:pathLst>
            </a:custGeom>
            <a:solidFill>
              <a:srgbClr val="1BBF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65">
              <a:extLst>
                <a:ext uri="{FF2B5EF4-FFF2-40B4-BE49-F238E27FC236}">
                  <a16:creationId xmlns:a16="http://schemas.microsoft.com/office/drawing/2014/main" id="{C6436E64-A2FD-4716-BA31-41BC1C090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6672" y="3421359"/>
              <a:ext cx="294284" cy="920010"/>
            </a:xfrm>
            <a:custGeom>
              <a:avLst/>
              <a:gdLst>
                <a:gd name="T0" fmla="*/ 198 w 198"/>
                <a:gd name="T1" fmla="*/ 286 h 619"/>
                <a:gd name="T2" fmla="*/ 188 w 198"/>
                <a:gd name="T3" fmla="*/ 276 h 619"/>
                <a:gd name="T4" fmla="*/ 101 w 198"/>
                <a:gd name="T5" fmla="*/ 373 h 619"/>
                <a:gd name="T6" fmla="*/ 101 w 198"/>
                <a:gd name="T7" fmla="*/ 0 h 619"/>
                <a:gd name="T8" fmla="*/ 86 w 198"/>
                <a:gd name="T9" fmla="*/ 0 h 619"/>
                <a:gd name="T10" fmla="*/ 86 w 198"/>
                <a:gd name="T11" fmla="*/ 225 h 619"/>
                <a:gd name="T12" fmla="*/ 10 w 198"/>
                <a:gd name="T13" fmla="*/ 123 h 619"/>
                <a:gd name="T14" fmla="*/ 0 w 198"/>
                <a:gd name="T15" fmla="*/ 133 h 619"/>
                <a:gd name="T16" fmla="*/ 86 w 198"/>
                <a:gd name="T17" fmla="*/ 256 h 619"/>
                <a:gd name="T18" fmla="*/ 86 w 198"/>
                <a:gd name="T19" fmla="*/ 619 h 619"/>
                <a:gd name="T20" fmla="*/ 101 w 198"/>
                <a:gd name="T21" fmla="*/ 619 h 619"/>
                <a:gd name="T22" fmla="*/ 101 w 198"/>
                <a:gd name="T23" fmla="*/ 399 h 619"/>
                <a:gd name="T24" fmla="*/ 198 w 198"/>
                <a:gd name="T25" fmla="*/ 286 h 619"/>
                <a:gd name="T26" fmla="*/ 198 w 198"/>
                <a:gd name="T27" fmla="*/ 28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8" h="619">
                  <a:moveTo>
                    <a:pt x="198" y="286"/>
                  </a:moveTo>
                  <a:lnTo>
                    <a:pt x="188" y="276"/>
                  </a:lnTo>
                  <a:lnTo>
                    <a:pt x="101" y="373"/>
                  </a:lnTo>
                  <a:lnTo>
                    <a:pt x="101" y="0"/>
                  </a:lnTo>
                  <a:lnTo>
                    <a:pt x="86" y="0"/>
                  </a:lnTo>
                  <a:lnTo>
                    <a:pt x="86" y="225"/>
                  </a:lnTo>
                  <a:lnTo>
                    <a:pt x="10" y="123"/>
                  </a:lnTo>
                  <a:lnTo>
                    <a:pt x="0" y="133"/>
                  </a:lnTo>
                  <a:lnTo>
                    <a:pt x="86" y="256"/>
                  </a:lnTo>
                  <a:lnTo>
                    <a:pt x="86" y="619"/>
                  </a:lnTo>
                  <a:lnTo>
                    <a:pt x="101" y="619"/>
                  </a:lnTo>
                  <a:lnTo>
                    <a:pt x="101" y="399"/>
                  </a:lnTo>
                  <a:lnTo>
                    <a:pt x="198" y="286"/>
                  </a:lnTo>
                  <a:lnTo>
                    <a:pt x="198" y="286"/>
                  </a:lnTo>
                  <a:close/>
                </a:path>
              </a:pathLst>
            </a:custGeom>
            <a:solidFill>
              <a:srgbClr val="19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61244" y="198066"/>
            <a:ext cx="1553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000" dirty="0" smtClean="0">
                <a:solidFill>
                  <a:srgbClr val="223F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مقدمه</a:t>
            </a:r>
            <a:endParaRPr lang="en-US" sz="4000" dirty="0">
              <a:solidFill>
                <a:srgbClr val="223F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1288" y="4264096"/>
            <a:ext cx="1021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latin typeface="Segoe UI" panose="020B0502040204020203" pitchFamily="34" charset="0"/>
                <a:cs typeface="Segoe UI" panose="020B0502040204020203" pitchFamily="34" charset="0"/>
              </a:rPr>
              <a:t>پیاده سازی سیستم اینترنت اشیا در خانه و شهر باعث می شود که آنها به خانه هوشمند و شهر هوشمند </a:t>
            </a:r>
            <a:r>
              <a:rPr lang="fa-IR" dirty="0" smtClean="0">
                <a:latin typeface="Segoe UI" panose="020B0502040204020203" pitchFamily="34" charset="0"/>
                <a:cs typeface="Segoe UI" panose="020B0502040204020203" pitchFamily="34" charset="0"/>
              </a:rPr>
              <a:t>تبدیل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/>
            <a:r>
              <a:rPr lang="fa-I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a-IR" dirty="0">
                <a:latin typeface="Segoe UI" panose="020B0502040204020203" pitchFamily="34" charset="0"/>
                <a:cs typeface="Segoe UI" panose="020B0502040204020203" pitchFamily="34" charset="0"/>
              </a:rPr>
              <a:t>شوند. خانه هوشمند یا شهر هوشمند زندگی را بسیار ساده تر و هوشمندتر می کند.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014" y="1206938"/>
            <a:ext cx="9451363" cy="28330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361" y="1369217"/>
            <a:ext cx="8618668" cy="477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7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23EE7A-32B3-4BEE-A460-E43579FE4F71}"/>
              </a:ext>
            </a:extLst>
          </p:cNvPr>
          <p:cNvSpPr/>
          <p:nvPr/>
        </p:nvSpPr>
        <p:spPr>
          <a:xfrm>
            <a:off x="7286172" y="791600"/>
            <a:ext cx="4905827" cy="6066400"/>
          </a:xfrm>
          <a:custGeom>
            <a:avLst/>
            <a:gdLst>
              <a:gd name="connsiteX0" fmla="*/ 5545191 w 5545191"/>
              <a:gd name="connsiteY0" fmla="*/ 0 h 6857020"/>
              <a:gd name="connsiteX1" fmla="*/ 5545191 w 5545191"/>
              <a:gd name="connsiteY1" fmla="*/ 6857020 h 6857020"/>
              <a:gd name="connsiteX2" fmla="*/ 1984203 w 5545191"/>
              <a:gd name="connsiteY2" fmla="*/ 6857020 h 6857020"/>
              <a:gd name="connsiteX3" fmla="*/ 1989577 w 5545191"/>
              <a:gd name="connsiteY3" fmla="*/ 6821943 h 6857020"/>
              <a:gd name="connsiteX4" fmla="*/ 1907818 w 5545191"/>
              <a:gd name="connsiteY4" fmla="*/ 6599279 h 6857020"/>
              <a:gd name="connsiteX5" fmla="*/ 185698 w 5545191"/>
              <a:gd name="connsiteY5" fmla="*/ 5466802 h 6857020"/>
              <a:gd name="connsiteX6" fmla="*/ 237223 w 5545191"/>
              <a:gd name="connsiteY6" fmla="*/ 3811085 h 6857020"/>
              <a:gd name="connsiteX7" fmla="*/ 1414332 w 5545191"/>
              <a:gd name="connsiteY7" fmla="*/ 2941679 h 6857020"/>
              <a:gd name="connsiteX8" fmla="*/ 2560960 w 5545191"/>
              <a:gd name="connsiteY8" fmla="*/ 1040308 h 6857020"/>
              <a:gd name="connsiteX9" fmla="*/ 5421351 w 5545191"/>
              <a:gd name="connsiteY9" fmla="*/ 32 h 685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45191" h="6857020">
                <a:moveTo>
                  <a:pt x="5545191" y="0"/>
                </a:moveTo>
                <a:lnTo>
                  <a:pt x="5545191" y="6857020"/>
                </a:lnTo>
                <a:lnTo>
                  <a:pt x="1984203" y="6857020"/>
                </a:lnTo>
                <a:lnTo>
                  <a:pt x="1989577" y="6821943"/>
                </a:lnTo>
                <a:cubicBezTo>
                  <a:pt x="1994306" y="6743420"/>
                  <a:pt x="1974334" y="6667780"/>
                  <a:pt x="1907818" y="6599279"/>
                </a:cubicBezTo>
                <a:cubicBezTo>
                  <a:pt x="1553065" y="6233942"/>
                  <a:pt x="464130" y="5931501"/>
                  <a:pt x="185698" y="5466802"/>
                </a:cubicBezTo>
                <a:cubicBezTo>
                  <a:pt x="-92734" y="5002103"/>
                  <a:pt x="-43749" y="4239559"/>
                  <a:pt x="237223" y="3811085"/>
                </a:cubicBezTo>
                <a:cubicBezTo>
                  <a:pt x="518195" y="3382611"/>
                  <a:pt x="1027043" y="3403475"/>
                  <a:pt x="1414332" y="2941679"/>
                </a:cubicBezTo>
                <a:cubicBezTo>
                  <a:pt x="1801621" y="2479883"/>
                  <a:pt x="1684539" y="1565483"/>
                  <a:pt x="2560960" y="1040308"/>
                </a:cubicBezTo>
                <a:cubicBezTo>
                  <a:pt x="3163500" y="679250"/>
                  <a:pt x="4406788" y="29146"/>
                  <a:pt x="5421351" y="32"/>
                </a:cubicBezTo>
                <a:close/>
              </a:path>
            </a:pathLst>
          </a:custGeom>
          <a:gradFill>
            <a:gsLst>
              <a:gs pos="0">
                <a:srgbClr val="2F56D1"/>
              </a:gs>
              <a:gs pos="100000">
                <a:srgbClr val="223F9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BF313D-5184-498B-92A6-06356FFC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740" y="1009401"/>
            <a:ext cx="3397710" cy="539501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E282000-0F26-42CE-9D9F-06CDE51E3D52}"/>
              </a:ext>
            </a:extLst>
          </p:cNvPr>
          <p:cNvGrpSpPr/>
          <p:nvPr/>
        </p:nvGrpSpPr>
        <p:grpSpPr>
          <a:xfrm>
            <a:off x="457200" y="979714"/>
            <a:ext cx="7515225" cy="4892906"/>
            <a:chOff x="457200" y="1139431"/>
            <a:chExt cx="7515225" cy="4892906"/>
          </a:xfrm>
        </p:grpSpPr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2ECD86D6-0CE1-419C-9600-9C1921F8F640}"/>
                </a:ext>
              </a:extLst>
            </p:cNvPr>
            <p:cNvSpPr txBox="1">
              <a:spLocks/>
            </p:cNvSpPr>
            <p:nvPr/>
          </p:nvSpPr>
          <p:spPr>
            <a:xfrm>
              <a:off x="463550" y="1139431"/>
              <a:ext cx="7508875" cy="55399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rgbClr val="223F99"/>
                  </a:solidFill>
                  <a:latin typeface="Century Gothic" panose="020B0502020202020204" pitchFamily="34" charset="0"/>
                  <a:ea typeface="+mj-ea"/>
                  <a:cs typeface="+mj-cs"/>
                </a:defRPr>
              </a:lvl1pPr>
            </a:lstStyle>
            <a:p>
              <a:pPr algn="r" rtl="1"/>
              <a:r>
                <a:rPr lang="fa-IR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شهر </a:t>
              </a:r>
              <a:r>
                <a:rPr lang="fa-IR" smtClean="0">
                  <a:latin typeface="Segoe UI" panose="020B0502040204020203" pitchFamily="34" charset="0"/>
                  <a:cs typeface="Segoe UI" panose="020B0502040204020203" pitchFamily="34" charset="0"/>
                </a:rPr>
                <a:t>هوشمند 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01E9CC-11A6-4612-839B-E32613D33623}"/>
                </a:ext>
              </a:extLst>
            </p:cNvPr>
            <p:cNvSpPr txBox="1"/>
            <p:nvPr/>
          </p:nvSpPr>
          <p:spPr>
            <a:xfrm>
              <a:off x="463550" y="2145995"/>
              <a:ext cx="750887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endParaRPr lang="en-US" sz="1400" b="1" dirty="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C08471-677D-4324-9FFC-934146B44F6A}"/>
                </a:ext>
              </a:extLst>
            </p:cNvPr>
            <p:cNvSpPr/>
            <p:nvPr/>
          </p:nvSpPr>
          <p:spPr>
            <a:xfrm>
              <a:off x="457200" y="3242144"/>
              <a:ext cx="635000" cy="635000"/>
            </a:xfrm>
            <a:prstGeom prst="ellipse">
              <a:avLst/>
            </a:prstGeom>
            <a:gradFill>
              <a:gsLst>
                <a:gs pos="0">
                  <a:srgbClr val="2F56D1"/>
                </a:gs>
                <a:gs pos="100000">
                  <a:srgbClr val="223F9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154FE8-E1A0-4D2B-9A03-4FB788690670}"/>
                </a:ext>
              </a:extLst>
            </p:cNvPr>
            <p:cNvSpPr txBox="1"/>
            <p:nvPr/>
          </p:nvSpPr>
          <p:spPr>
            <a:xfrm>
              <a:off x="1454150" y="3421145"/>
              <a:ext cx="499427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 rtl="1"/>
              <a:r>
                <a:rPr lang="fa-IR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زیرساخت های اساسی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596A743-B5F7-43F5-83B6-73B3D96BE8AE}"/>
                </a:ext>
              </a:extLst>
            </p:cNvPr>
            <p:cNvSpPr/>
            <p:nvPr/>
          </p:nvSpPr>
          <p:spPr>
            <a:xfrm>
              <a:off x="457200" y="4319741"/>
              <a:ext cx="635000" cy="635000"/>
            </a:xfrm>
            <a:prstGeom prst="ellipse">
              <a:avLst/>
            </a:prstGeom>
            <a:gradFill>
              <a:gsLst>
                <a:gs pos="0">
                  <a:srgbClr val="2F56D1"/>
                </a:gs>
                <a:gs pos="100000">
                  <a:srgbClr val="223F9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C75002-A457-4188-8750-601593BF33FE}"/>
                </a:ext>
              </a:extLst>
            </p:cNvPr>
            <p:cNvSpPr txBox="1"/>
            <p:nvPr/>
          </p:nvSpPr>
          <p:spPr>
            <a:xfrm>
              <a:off x="1454150" y="4360243"/>
              <a:ext cx="4994275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 rtl="1"/>
              <a:r>
                <a:rPr lang="fa-IR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استفاده از راه حل های هوشمند برای ساخت زیر ساخت ها و خدمات بهتر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974D54-FCB7-4100-91FE-BD1C57A5FB2E}"/>
                </a:ext>
              </a:extLst>
            </p:cNvPr>
            <p:cNvSpPr/>
            <p:nvPr/>
          </p:nvSpPr>
          <p:spPr>
            <a:xfrm>
              <a:off x="457200" y="5397337"/>
              <a:ext cx="635000" cy="635000"/>
            </a:xfrm>
            <a:prstGeom prst="ellipse">
              <a:avLst/>
            </a:prstGeom>
            <a:gradFill>
              <a:gsLst>
                <a:gs pos="0">
                  <a:srgbClr val="2F56D1"/>
                </a:gs>
                <a:gs pos="100000">
                  <a:srgbClr val="223F9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8D99F8-7753-415B-9190-083DD1C180D9}"/>
                </a:ext>
              </a:extLst>
            </p:cNvPr>
            <p:cNvSpPr txBox="1"/>
            <p:nvPr/>
          </p:nvSpPr>
          <p:spPr>
            <a:xfrm>
              <a:off x="1454150" y="5607115"/>
              <a:ext cx="499427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 rtl="1"/>
              <a:endParaRPr lang="en-US" sz="1400" dirty="0">
                <a:latin typeface="+mj-lt"/>
                <a:cs typeface="Calibri" panose="020F050202020403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19B8492-4C85-4518-AE6F-084A825932BA}"/>
                </a:ext>
              </a:extLst>
            </p:cNvPr>
            <p:cNvGrpSpPr/>
            <p:nvPr/>
          </p:nvGrpSpPr>
          <p:grpSpPr>
            <a:xfrm>
              <a:off x="1454150" y="4098443"/>
              <a:ext cx="6365875" cy="1077597"/>
              <a:chOff x="1454150" y="4098443"/>
              <a:chExt cx="5270918" cy="107759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DA31F02-039B-4753-91EA-739F6C169B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150" y="4098443"/>
                <a:ext cx="5270918" cy="0"/>
              </a:xfrm>
              <a:prstGeom prst="line">
                <a:avLst/>
              </a:prstGeom>
              <a:ln>
                <a:solidFill>
                  <a:srgbClr val="2F56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01F1650-655D-400F-9708-F7241B854EA0}"/>
                  </a:ext>
                </a:extLst>
              </p:cNvPr>
              <p:cNvCxnSpPr/>
              <p:nvPr/>
            </p:nvCxnSpPr>
            <p:spPr>
              <a:xfrm>
                <a:off x="1454150" y="5176040"/>
                <a:ext cx="5089525" cy="0"/>
              </a:xfrm>
              <a:prstGeom prst="line">
                <a:avLst/>
              </a:prstGeom>
              <a:ln>
                <a:solidFill>
                  <a:srgbClr val="2F56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4F16C89-B7C0-4A28-8C3C-F46EBF0E5275}"/>
                </a:ext>
              </a:extLst>
            </p:cNvPr>
            <p:cNvGrpSpPr/>
            <p:nvPr/>
          </p:nvGrpSpPr>
          <p:grpSpPr>
            <a:xfrm>
              <a:off x="594519" y="4456266"/>
              <a:ext cx="360363" cy="361950"/>
              <a:chOff x="6997700" y="2525713"/>
              <a:chExt cx="360363" cy="361950"/>
            </a:xfrm>
            <a:solidFill>
              <a:schemeClr val="bg1"/>
            </a:solidFill>
          </p:grpSpPr>
          <p:sp>
            <p:nvSpPr>
              <p:cNvPr id="28" name="Freeform 32">
                <a:extLst>
                  <a:ext uri="{FF2B5EF4-FFF2-40B4-BE49-F238E27FC236}">
                    <a16:creationId xmlns:a16="http://schemas.microsoft.com/office/drawing/2014/main" id="{76209C05-58EB-4A41-878A-9FC3BD392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2150" y="2525713"/>
                <a:ext cx="271463" cy="68263"/>
              </a:xfrm>
              <a:custGeom>
                <a:avLst/>
                <a:gdLst>
                  <a:gd name="T0" fmla="*/ 2 w 72"/>
                  <a:gd name="T1" fmla="*/ 18 h 18"/>
                  <a:gd name="T2" fmla="*/ 70 w 72"/>
                  <a:gd name="T3" fmla="*/ 18 h 18"/>
                  <a:gd name="T4" fmla="*/ 72 w 72"/>
                  <a:gd name="T5" fmla="*/ 16 h 18"/>
                  <a:gd name="T6" fmla="*/ 72 w 72"/>
                  <a:gd name="T7" fmla="*/ 12 h 18"/>
                  <a:gd name="T8" fmla="*/ 71 w 72"/>
                  <a:gd name="T9" fmla="*/ 10 h 18"/>
                  <a:gd name="T10" fmla="*/ 37 w 72"/>
                  <a:gd name="T11" fmla="*/ 0 h 18"/>
                  <a:gd name="T12" fmla="*/ 35 w 72"/>
                  <a:gd name="T13" fmla="*/ 0 h 18"/>
                  <a:gd name="T14" fmla="*/ 1 w 72"/>
                  <a:gd name="T15" fmla="*/ 10 h 18"/>
                  <a:gd name="T16" fmla="*/ 0 w 72"/>
                  <a:gd name="T17" fmla="*/ 12 h 18"/>
                  <a:gd name="T18" fmla="*/ 0 w 72"/>
                  <a:gd name="T19" fmla="*/ 16 h 18"/>
                  <a:gd name="T20" fmla="*/ 2 w 72"/>
                  <a:gd name="T21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18">
                    <a:moveTo>
                      <a:pt x="2" y="18"/>
                    </a:moveTo>
                    <a:cubicBezTo>
                      <a:pt x="70" y="18"/>
                      <a:pt x="70" y="18"/>
                      <a:pt x="70" y="18"/>
                    </a:cubicBezTo>
                    <a:cubicBezTo>
                      <a:pt x="71" y="18"/>
                      <a:pt x="72" y="17"/>
                      <a:pt x="72" y="16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1"/>
                      <a:pt x="71" y="10"/>
                      <a:pt x="71" y="1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5" y="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0" y="11"/>
                      <a:pt x="0" y="1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" y="18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33">
                <a:extLst>
                  <a:ext uri="{FF2B5EF4-FFF2-40B4-BE49-F238E27FC236}">
                    <a16:creationId xmlns:a16="http://schemas.microsoft.com/office/drawing/2014/main" id="{384838BC-DEB5-49B6-987C-F4D951F6D0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97700" y="2601913"/>
                <a:ext cx="360363" cy="285750"/>
              </a:xfrm>
              <a:custGeom>
                <a:avLst/>
                <a:gdLst>
                  <a:gd name="T0" fmla="*/ 80 w 96"/>
                  <a:gd name="T1" fmla="*/ 72 h 76"/>
                  <a:gd name="T2" fmla="*/ 78 w 96"/>
                  <a:gd name="T3" fmla="*/ 0 h 76"/>
                  <a:gd name="T4" fmla="*/ 16 w 96"/>
                  <a:gd name="T5" fmla="*/ 2 h 76"/>
                  <a:gd name="T6" fmla="*/ 2 w 96"/>
                  <a:gd name="T7" fmla="*/ 72 h 76"/>
                  <a:gd name="T8" fmla="*/ 2 w 96"/>
                  <a:gd name="T9" fmla="*/ 76 h 76"/>
                  <a:gd name="T10" fmla="*/ 96 w 96"/>
                  <a:gd name="T11" fmla="*/ 74 h 76"/>
                  <a:gd name="T12" fmla="*/ 34 w 96"/>
                  <a:gd name="T13" fmla="*/ 62 h 76"/>
                  <a:gd name="T14" fmla="*/ 26 w 96"/>
                  <a:gd name="T15" fmla="*/ 54 h 76"/>
                  <a:gd name="T16" fmla="*/ 34 w 96"/>
                  <a:gd name="T17" fmla="*/ 62 h 76"/>
                  <a:gd name="T18" fmla="*/ 26 w 96"/>
                  <a:gd name="T19" fmla="*/ 46 h 76"/>
                  <a:gd name="T20" fmla="*/ 34 w 96"/>
                  <a:gd name="T21" fmla="*/ 38 h 76"/>
                  <a:gd name="T22" fmla="*/ 34 w 96"/>
                  <a:gd name="T23" fmla="*/ 30 h 76"/>
                  <a:gd name="T24" fmla="*/ 26 w 96"/>
                  <a:gd name="T25" fmla="*/ 22 h 76"/>
                  <a:gd name="T26" fmla="*/ 34 w 96"/>
                  <a:gd name="T27" fmla="*/ 30 h 76"/>
                  <a:gd name="T28" fmla="*/ 26 w 96"/>
                  <a:gd name="T29" fmla="*/ 14 h 76"/>
                  <a:gd name="T30" fmla="*/ 34 w 96"/>
                  <a:gd name="T31" fmla="*/ 6 h 76"/>
                  <a:gd name="T32" fmla="*/ 42 w 96"/>
                  <a:gd name="T33" fmla="*/ 6 h 76"/>
                  <a:gd name="T34" fmla="*/ 54 w 96"/>
                  <a:gd name="T35" fmla="*/ 14 h 76"/>
                  <a:gd name="T36" fmla="*/ 42 w 96"/>
                  <a:gd name="T37" fmla="*/ 6 h 76"/>
                  <a:gd name="T38" fmla="*/ 54 w 96"/>
                  <a:gd name="T39" fmla="*/ 22 h 76"/>
                  <a:gd name="T40" fmla="*/ 42 w 96"/>
                  <a:gd name="T41" fmla="*/ 30 h 76"/>
                  <a:gd name="T42" fmla="*/ 42 w 96"/>
                  <a:gd name="T43" fmla="*/ 38 h 76"/>
                  <a:gd name="T44" fmla="*/ 54 w 96"/>
                  <a:gd name="T45" fmla="*/ 46 h 76"/>
                  <a:gd name="T46" fmla="*/ 42 w 96"/>
                  <a:gd name="T47" fmla="*/ 38 h 76"/>
                  <a:gd name="T48" fmla="*/ 40 w 96"/>
                  <a:gd name="T49" fmla="*/ 72 h 76"/>
                  <a:gd name="T50" fmla="*/ 42 w 96"/>
                  <a:gd name="T51" fmla="*/ 52 h 76"/>
                  <a:gd name="T52" fmla="*/ 56 w 96"/>
                  <a:gd name="T53" fmla="*/ 54 h 76"/>
                  <a:gd name="T54" fmla="*/ 70 w 96"/>
                  <a:gd name="T55" fmla="*/ 62 h 76"/>
                  <a:gd name="T56" fmla="*/ 62 w 96"/>
                  <a:gd name="T57" fmla="*/ 54 h 76"/>
                  <a:gd name="T58" fmla="*/ 70 w 96"/>
                  <a:gd name="T59" fmla="*/ 62 h 76"/>
                  <a:gd name="T60" fmla="*/ 62 w 96"/>
                  <a:gd name="T61" fmla="*/ 46 h 76"/>
                  <a:gd name="T62" fmla="*/ 70 w 96"/>
                  <a:gd name="T63" fmla="*/ 38 h 76"/>
                  <a:gd name="T64" fmla="*/ 70 w 96"/>
                  <a:gd name="T65" fmla="*/ 30 h 76"/>
                  <a:gd name="T66" fmla="*/ 62 w 96"/>
                  <a:gd name="T67" fmla="*/ 22 h 76"/>
                  <a:gd name="T68" fmla="*/ 70 w 96"/>
                  <a:gd name="T69" fmla="*/ 30 h 76"/>
                  <a:gd name="T70" fmla="*/ 62 w 96"/>
                  <a:gd name="T71" fmla="*/ 14 h 76"/>
                  <a:gd name="T72" fmla="*/ 70 w 96"/>
                  <a:gd name="T73" fmla="*/ 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6" h="76">
                    <a:moveTo>
                      <a:pt x="94" y="72"/>
                    </a:moveTo>
                    <a:cubicBezTo>
                      <a:pt x="80" y="72"/>
                      <a:pt x="80" y="72"/>
                      <a:pt x="80" y="7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1"/>
                      <a:pt x="79" y="0"/>
                      <a:pt x="7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1"/>
                      <a:pt x="16" y="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2" y="72"/>
                      <a:pt x="2" y="72"/>
                      <a:pt x="2" y="72"/>
                    </a:cubicBezTo>
                    <a:cubicBezTo>
                      <a:pt x="1" y="72"/>
                      <a:pt x="0" y="73"/>
                      <a:pt x="0" y="74"/>
                    </a:cubicBezTo>
                    <a:cubicBezTo>
                      <a:pt x="0" y="75"/>
                      <a:pt x="1" y="76"/>
                      <a:pt x="2" y="76"/>
                    </a:cubicBezTo>
                    <a:cubicBezTo>
                      <a:pt x="94" y="76"/>
                      <a:pt x="94" y="76"/>
                      <a:pt x="94" y="76"/>
                    </a:cubicBezTo>
                    <a:cubicBezTo>
                      <a:pt x="95" y="76"/>
                      <a:pt x="96" y="75"/>
                      <a:pt x="96" y="74"/>
                    </a:cubicBezTo>
                    <a:cubicBezTo>
                      <a:pt x="96" y="73"/>
                      <a:pt x="95" y="72"/>
                      <a:pt x="94" y="72"/>
                    </a:cubicBezTo>
                    <a:close/>
                    <a:moveTo>
                      <a:pt x="34" y="62"/>
                    </a:moveTo>
                    <a:cubicBezTo>
                      <a:pt x="26" y="62"/>
                      <a:pt x="26" y="62"/>
                      <a:pt x="26" y="62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34" y="54"/>
                      <a:pt x="34" y="54"/>
                      <a:pt x="34" y="54"/>
                    </a:cubicBezTo>
                    <a:lnTo>
                      <a:pt x="34" y="62"/>
                    </a:lnTo>
                    <a:close/>
                    <a:moveTo>
                      <a:pt x="34" y="46"/>
                    </a:move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34" y="38"/>
                      <a:pt x="34" y="38"/>
                      <a:pt x="34" y="38"/>
                    </a:cubicBezTo>
                    <a:lnTo>
                      <a:pt x="34" y="46"/>
                    </a:lnTo>
                    <a:close/>
                    <a:moveTo>
                      <a:pt x="34" y="30"/>
                    </a:move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34" y="22"/>
                      <a:pt x="34" y="22"/>
                      <a:pt x="34" y="22"/>
                    </a:cubicBezTo>
                    <a:lnTo>
                      <a:pt x="34" y="30"/>
                    </a:lnTo>
                    <a:close/>
                    <a:moveTo>
                      <a:pt x="34" y="14"/>
                    </a:move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34" y="6"/>
                      <a:pt x="34" y="6"/>
                      <a:pt x="34" y="6"/>
                    </a:cubicBezTo>
                    <a:lnTo>
                      <a:pt x="34" y="14"/>
                    </a:lnTo>
                    <a:close/>
                    <a:moveTo>
                      <a:pt x="42" y="6"/>
                    </a:moveTo>
                    <a:cubicBezTo>
                      <a:pt x="54" y="6"/>
                      <a:pt x="54" y="6"/>
                      <a:pt x="54" y="6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42" y="14"/>
                      <a:pt x="42" y="14"/>
                      <a:pt x="42" y="14"/>
                    </a:cubicBezTo>
                    <a:lnTo>
                      <a:pt x="42" y="6"/>
                    </a:lnTo>
                    <a:close/>
                    <a:moveTo>
                      <a:pt x="42" y="22"/>
                    </a:moveTo>
                    <a:cubicBezTo>
                      <a:pt x="54" y="22"/>
                      <a:pt x="54" y="22"/>
                      <a:pt x="54" y="22"/>
                    </a:cubicBezTo>
                    <a:cubicBezTo>
                      <a:pt x="54" y="30"/>
                      <a:pt x="54" y="30"/>
                      <a:pt x="54" y="30"/>
                    </a:cubicBezTo>
                    <a:cubicBezTo>
                      <a:pt x="42" y="30"/>
                      <a:pt x="42" y="30"/>
                      <a:pt x="42" y="30"/>
                    </a:cubicBezTo>
                    <a:lnTo>
                      <a:pt x="42" y="22"/>
                    </a:lnTo>
                    <a:close/>
                    <a:moveTo>
                      <a:pt x="42" y="38"/>
                    </a:moveTo>
                    <a:cubicBezTo>
                      <a:pt x="54" y="38"/>
                      <a:pt x="54" y="38"/>
                      <a:pt x="54" y="38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42" y="46"/>
                      <a:pt x="42" y="46"/>
                      <a:pt x="42" y="46"/>
                    </a:cubicBezTo>
                    <a:lnTo>
                      <a:pt x="42" y="38"/>
                    </a:lnTo>
                    <a:close/>
                    <a:moveTo>
                      <a:pt x="56" y="72"/>
                    </a:move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0" y="53"/>
                      <a:pt x="41" y="52"/>
                      <a:pt x="42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5" y="52"/>
                      <a:pt x="56" y="53"/>
                      <a:pt x="56" y="54"/>
                    </a:cubicBezTo>
                    <a:lnTo>
                      <a:pt x="56" y="72"/>
                    </a:lnTo>
                    <a:close/>
                    <a:moveTo>
                      <a:pt x="70" y="62"/>
                    </a:moveTo>
                    <a:cubicBezTo>
                      <a:pt x="62" y="62"/>
                      <a:pt x="62" y="62"/>
                      <a:pt x="62" y="62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70" y="54"/>
                      <a:pt x="70" y="54"/>
                      <a:pt x="70" y="54"/>
                    </a:cubicBezTo>
                    <a:lnTo>
                      <a:pt x="70" y="62"/>
                    </a:lnTo>
                    <a:close/>
                    <a:moveTo>
                      <a:pt x="70" y="46"/>
                    </a:move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70" y="38"/>
                      <a:pt x="70" y="38"/>
                      <a:pt x="70" y="38"/>
                    </a:cubicBezTo>
                    <a:lnTo>
                      <a:pt x="70" y="46"/>
                    </a:lnTo>
                    <a:close/>
                    <a:moveTo>
                      <a:pt x="70" y="30"/>
                    </a:moveTo>
                    <a:cubicBezTo>
                      <a:pt x="62" y="30"/>
                      <a:pt x="62" y="30"/>
                      <a:pt x="62" y="30"/>
                    </a:cubicBezTo>
                    <a:cubicBezTo>
                      <a:pt x="62" y="22"/>
                      <a:pt x="62" y="22"/>
                      <a:pt x="62" y="22"/>
                    </a:cubicBezTo>
                    <a:cubicBezTo>
                      <a:pt x="70" y="22"/>
                      <a:pt x="70" y="22"/>
                      <a:pt x="70" y="22"/>
                    </a:cubicBezTo>
                    <a:lnTo>
                      <a:pt x="70" y="30"/>
                    </a:lnTo>
                    <a:close/>
                    <a:moveTo>
                      <a:pt x="70" y="14"/>
                    </a:move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70" y="6"/>
                      <a:pt x="70" y="6"/>
                      <a:pt x="70" y="6"/>
                    </a:cubicBezTo>
                    <a:lnTo>
                      <a:pt x="7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210AB8B-6052-4EC6-BCA2-C2495084CDC7}"/>
                </a:ext>
              </a:extLst>
            </p:cNvPr>
            <p:cNvGrpSpPr/>
            <p:nvPr/>
          </p:nvGrpSpPr>
          <p:grpSpPr>
            <a:xfrm>
              <a:off x="594519" y="3378669"/>
              <a:ext cx="360363" cy="361951"/>
              <a:chOff x="6276975" y="1803400"/>
              <a:chExt cx="360363" cy="361951"/>
            </a:xfrm>
            <a:solidFill>
              <a:schemeClr val="bg1"/>
            </a:solidFill>
          </p:grpSpPr>
          <p:sp>
            <p:nvSpPr>
              <p:cNvPr id="32" name="Freeform 68">
                <a:extLst>
                  <a:ext uri="{FF2B5EF4-FFF2-40B4-BE49-F238E27FC236}">
                    <a16:creationId xmlns:a16="http://schemas.microsoft.com/office/drawing/2014/main" id="{8E6AFB0C-6529-4856-9DC0-682DB2731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1425" y="1878013"/>
                <a:ext cx="269875" cy="287338"/>
              </a:xfrm>
              <a:custGeom>
                <a:avLst/>
                <a:gdLst>
                  <a:gd name="T0" fmla="*/ 0 w 170"/>
                  <a:gd name="T1" fmla="*/ 83 h 181"/>
                  <a:gd name="T2" fmla="*/ 0 w 170"/>
                  <a:gd name="T3" fmla="*/ 181 h 181"/>
                  <a:gd name="T4" fmla="*/ 66 w 170"/>
                  <a:gd name="T5" fmla="*/ 181 h 181"/>
                  <a:gd name="T6" fmla="*/ 66 w 170"/>
                  <a:gd name="T7" fmla="*/ 114 h 181"/>
                  <a:gd name="T8" fmla="*/ 104 w 170"/>
                  <a:gd name="T9" fmla="*/ 114 h 181"/>
                  <a:gd name="T10" fmla="*/ 104 w 170"/>
                  <a:gd name="T11" fmla="*/ 181 h 181"/>
                  <a:gd name="T12" fmla="*/ 170 w 170"/>
                  <a:gd name="T13" fmla="*/ 181 h 181"/>
                  <a:gd name="T14" fmla="*/ 170 w 170"/>
                  <a:gd name="T15" fmla="*/ 83 h 181"/>
                  <a:gd name="T16" fmla="*/ 85 w 170"/>
                  <a:gd name="T17" fmla="*/ 0 h 181"/>
                  <a:gd name="T18" fmla="*/ 0 w 170"/>
                  <a:gd name="T19" fmla="*/ 83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0" h="181">
                    <a:moveTo>
                      <a:pt x="0" y="83"/>
                    </a:moveTo>
                    <a:lnTo>
                      <a:pt x="0" y="181"/>
                    </a:lnTo>
                    <a:lnTo>
                      <a:pt x="66" y="181"/>
                    </a:lnTo>
                    <a:lnTo>
                      <a:pt x="66" y="114"/>
                    </a:lnTo>
                    <a:lnTo>
                      <a:pt x="104" y="114"/>
                    </a:lnTo>
                    <a:lnTo>
                      <a:pt x="104" y="181"/>
                    </a:lnTo>
                    <a:lnTo>
                      <a:pt x="170" y="181"/>
                    </a:lnTo>
                    <a:lnTo>
                      <a:pt x="170" y="83"/>
                    </a:lnTo>
                    <a:lnTo>
                      <a:pt x="85" y="0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3" name="Freeform 69">
                <a:extLst>
                  <a:ext uri="{FF2B5EF4-FFF2-40B4-BE49-F238E27FC236}">
                    <a16:creationId xmlns:a16="http://schemas.microsoft.com/office/drawing/2014/main" id="{ABE325FE-D040-4E49-B4F0-B02936295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6975" y="1836738"/>
                <a:ext cx="360363" cy="185738"/>
              </a:xfrm>
              <a:custGeom>
                <a:avLst/>
                <a:gdLst>
                  <a:gd name="T0" fmla="*/ 95 w 96"/>
                  <a:gd name="T1" fmla="*/ 46 h 49"/>
                  <a:gd name="T2" fmla="*/ 48 w 96"/>
                  <a:gd name="T3" fmla="*/ 0 h 49"/>
                  <a:gd name="T4" fmla="*/ 1 w 96"/>
                  <a:gd name="T5" fmla="*/ 46 h 49"/>
                  <a:gd name="T6" fmla="*/ 1 w 96"/>
                  <a:gd name="T7" fmla="*/ 48 h 49"/>
                  <a:gd name="T8" fmla="*/ 3 w 96"/>
                  <a:gd name="T9" fmla="*/ 48 h 49"/>
                  <a:gd name="T10" fmla="*/ 3 w 96"/>
                  <a:gd name="T11" fmla="*/ 48 h 49"/>
                  <a:gd name="T12" fmla="*/ 48 w 96"/>
                  <a:gd name="T13" fmla="*/ 6 h 49"/>
                  <a:gd name="T14" fmla="*/ 93 w 96"/>
                  <a:gd name="T15" fmla="*/ 48 h 49"/>
                  <a:gd name="T16" fmla="*/ 93 w 96"/>
                  <a:gd name="T17" fmla="*/ 48 h 49"/>
                  <a:gd name="T18" fmla="*/ 95 w 96"/>
                  <a:gd name="T19" fmla="*/ 48 h 49"/>
                  <a:gd name="T20" fmla="*/ 95 w 96"/>
                  <a:gd name="T21" fmla="*/ 48 h 49"/>
                  <a:gd name="T22" fmla="*/ 95 w 96"/>
                  <a:gd name="T23" fmla="*/ 4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6" h="49">
                    <a:moveTo>
                      <a:pt x="95" y="46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0" y="46"/>
                      <a:pt x="0" y="48"/>
                      <a:pt x="1" y="48"/>
                    </a:cubicBezTo>
                    <a:cubicBezTo>
                      <a:pt x="1" y="49"/>
                      <a:pt x="3" y="49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9"/>
                      <a:pt x="95" y="49"/>
                      <a:pt x="95" y="48"/>
                    </a:cubicBezTo>
                    <a:cubicBezTo>
                      <a:pt x="95" y="48"/>
                      <a:pt x="95" y="48"/>
                      <a:pt x="95" y="48"/>
                    </a:cubicBezTo>
                    <a:cubicBezTo>
                      <a:pt x="96" y="48"/>
                      <a:pt x="96" y="46"/>
                      <a:pt x="9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4" name="Freeform 70">
                <a:extLst>
                  <a:ext uri="{FF2B5EF4-FFF2-40B4-BE49-F238E27FC236}">
                    <a16:creationId xmlns:a16="http://schemas.microsoft.com/office/drawing/2014/main" id="{D700FD55-AC92-4E1E-8744-741362D33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6688" y="1803400"/>
                <a:ext cx="101600" cy="134938"/>
              </a:xfrm>
              <a:custGeom>
                <a:avLst/>
                <a:gdLst>
                  <a:gd name="T0" fmla="*/ 4 w 27"/>
                  <a:gd name="T1" fmla="*/ 23 h 36"/>
                  <a:gd name="T2" fmla="*/ 17 w 27"/>
                  <a:gd name="T3" fmla="*/ 35 h 36"/>
                  <a:gd name="T4" fmla="*/ 18 w 27"/>
                  <a:gd name="T5" fmla="*/ 36 h 36"/>
                  <a:gd name="T6" fmla="*/ 18 w 27"/>
                  <a:gd name="T7" fmla="*/ 36 h 36"/>
                  <a:gd name="T8" fmla="*/ 19 w 27"/>
                  <a:gd name="T9" fmla="*/ 36 h 36"/>
                  <a:gd name="T10" fmla="*/ 20 w 27"/>
                  <a:gd name="T11" fmla="*/ 34 h 36"/>
                  <a:gd name="T12" fmla="*/ 20 w 27"/>
                  <a:gd name="T13" fmla="*/ 18 h 36"/>
                  <a:gd name="T14" fmla="*/ 19 w 27"/>
                  <a:gd name="T15" fmla="*/ 17 h 36"/>
                  <a:gd name="T16" fmla="*/ 19 w 27"/>
                  <a:gd name="T17" fmla="*/ 16 h 36"/>
                  <a:gd name="T18" fmla="*/ 22 w 27"/>
                  <a:gd name="T19" fmla="*/ 12 h 36"/>
                  <a:gd name="T20" fmla="*/ 27 w 27"/>
                  <a:gd name="T21" fmla="*/ 2 h 36"/>
                  <a:gd name="T22" fmla="*/ 25 w 27"/>
                  <a:gd name="T23" fmla="*/ 0 h 36"/>
                  <a:gd name="T24" fmla="*/ 23 w 27"/>
                  <a:gd name="T25" fmla="*/ 2 h 36"/>
                  <a:gd name="T26" fmla="*/ 20 w 27"/>
                  <a:gd name="T27" fmla="*/ 8 h 36"/>
                  <a:gd name="T28" fmla="*/ 15 w 27"/>
                  <a:gd name="T29" fmla="*/ 16 h 36"/>
                  <a:gd name="T30" fmla="*/ 9 w 27"/>
                  <a:gd name="T31" fmla="*/ 16 h 36"/>
                  <a:gd name="T32" fmla="*/ 12 w 27"/>
                  <a:gd name="T33" fmla="*/ 12 h 36"/>
                  <a:gd name="T34" fmla="*/ 17 w 27"/>
                  <a:gd name="T35" fmla="*/ 2 h 36"/>
                  <a:gd name="T36" fmla="*/ 15 w 27"/>
                  <a:gd name="T37" fmla="*/ 0 h 36"/>
                  <a:gd name="T38" fmla="*/ 13 w 27"/>
                  <a:gd name="T39" fmla="*/ 2 h 36"/>
                  <a:gd name="T40" fmla="*/ 10 w 27"/>
                  <a:gd name="T41" fmla="*/ 8 h 36"/>
                  <a:gd name="T42" fmla="*/ 5 w 27"/>
                  <a:gd name="T43" fmla="*/ 16 h 36"/>
                  <a:gd name="T44" fmla="*/ 2 w 27"/>
                  <a:gd name="T45" fmla="*/ 16 h 36"/>
                  <a:gd name="T46" fmla="*/ 0 w 27"/>
                  <a:gd name="T47" fmla="*/ 17 h 36"/>
                  <a:gd name="T48" fmla="*/ 1 w 27"/>
                  <a:gd name="T49" fmla="*/ 19 h 36"/>
                  <a:gd name="T50" fmla="*/ 4 w 27"/>
                  <a:gd name="T51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" h="36">
                    <a:moveTo>
                      <a:pt x="4" y="23"/>
                    </a:move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6"/>
                      <a:pt x="17" y="36"/>
                      <a:pt x="18" y="36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6"/>
                      <a:pt x="20" y="35"/>
                      <a:pt x="20" y="34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7"/>
                      <a:pt x="20" y="17"/>
                      <a:pt x="19" y="17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3"/>
                      <a:pt x="20" y="13"/>
                      <a:pt x="22" y="12"/>
                    </a:cubicBezTo>
                    <a:cubicBezTo>
                      <a:pt x="24" y="10"/>
                      <a:pt x="27" y="8"/>
                      <a:pt x="27" y="2"/>
                    </a:cubicBezTo>
                    <a:cubicBezTo>
                      <a:pt x="27" y="1"/>
                      <a:pt x="26" y="0"/>
                      <a:pt x="25" y="0"/>
                    </a:cubicBezTo>
                    <a:cubicBezTo>
                      <a:pt x="24" y="0"/>
                      <a:pt x="23" y="1"/>
                      <a:pt x="23" y="2"/>
                    </a:cubicBezTo>
                    <a:cubicBezTo>
                      <a:pt x="23" y="6"/>
                      <a:pt x="22" y="7"/>
                      <a:pt x="20" y="8"/>
                    </a:cubicBezTo>
                    <a:cubicBezTo>
                      <a:pt x="18" y="9"/>
                      <a:pt x="15" y="11"/>
                      <a:pt x="15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3"/>
                      <a:pt x="10" y="13"/>
                      <a:pt x="12" y="12"/>
                    </a:cubicBezTo>
                    <a:cubicBezTo>
                      <a:pt x="14" y="10"/>
                      <a:pt x="17" y="8"/>
                      <a:pt x="17" y="2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4" y="0"/>
                      <a:pt x="13" y="1"/>
                      <a:pt x="13" y="2"/>
                    </a:cubicBezTo>
                    <a:cubicBezTo>
                      <a:pt x="13" y="6"/>
                      <a:pt x="12" y="7"/>
                      <a:pt x="10" y="8"/>
                    </a:cubicBezTo>
                    <a:cubicBezTo>
                      <a:pt x="8" y="9"/>
                      <a:pt x="5" y="11"/>
                      <a:pt x="5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6"/>
                      <a:pt x="0" y="17"/>
                      <a:pt x="0" y="17"/>
                    </a:cubicBezTo>
                    <a:cubicBezTo>
                      <a:pt x="0" y="18"/>
                      <a:pt x="0" y="19"/>
                      <a:pt x="1" y="19"/>
                    </a:cubicBezTo>
                    <a:lnTo>
                      <a:pt x="4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925FF05-818D-4F30-858C-2F466113EC03}"/>
                </a:ext>
              </a:extLst>
            </p:cNvPr>
            <p:cNvGrpSpPr/>
            <p:nvPr/>
          </p:nvGrpSpPr>
          <p:grpSpPr>
            <a:xfrm>
              <a:off x="594519" y="5556881"/>
              <a:ext cx="360363" cy="315913"/>
              <a:chOff x="7718425" y="4016375"/>
              <a:chExt cx="360363" cy="315913"/>
            </a:xfrm>
            <a:solidFill>
              <a:schemeClr val="bg1"/>
            </a:solidFill>
          </p:grpSpPr>
          <p:sp>
            <p:nvSpPr>
              <p:cNvPr id="36" name="Freeform 95">
                <a:extLst>
                  <a:ext uri="{FF2B5EF4-FFF2-40B4-BE49-F238E27FC236}">
                    <a16:creationId xmlns:a16="http://schemas.microsoft.com/office/drawing/2014/main" id="{6E76A4A4-83C5-4415-970C-6A09A60C7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8425" y="4016375"/>
                <a:ext cx="203200" cy="315913"/>
              </a:xfrm>
              <a:custGeom>
                <a:avLst/>
                <a:gdLst>
                  <a:gd name="T0" fmla="*/ 54 w 54"/>
                  <a:gd name="T1" fmla="*/ 61 h 84"/>
                  <a:gd name="T2" fmla="*/ 40 w 54"/>
                  <a:gd name="T3" fmla="*/ 44 h 84"/>
                  <a:gd name="T4" fmla="*/ 46 w 54"/>
                  <a:gd name="T5" fmla="*/ 44 h 84"/>
                  <a:gd name="T6" fmla="*/ 48 w 54"/>
                  <a:gd name="T7" fmla="*/ 43 h 84"/>
                  <a:gd name="T8" fmla="*/ 48 w 54"/>
                  <a:gd name="T9" fmla="*/ 41 h 84"/>
                  <a:gd name="T10" fmla="*/ 36 w 54"/>
                  <a:gd name="T11" fmla="*/ 24 h 84"/>
                  <a:gd name="T12" fmla="*/ 38 w 54"/>
                  <a:gd name="T13" fmla="*/ 24 h 84"/>
                  <a:gd name="T14" fmla="*/ 40 w 54"/>
                  <a:gd name="T15" fmla="*/ 23 h 84"/>
                  <a:gd name="T16" fmla="*/ 40 w 54"/>
                  <a:gd name="T17" fmla="*/ 21 h 84"/>
                  <a:gd name="T18" fmla="*/ 28 w 54"/>
                  <a:gd name="T19" fmla="*/ 1 h 84"/>
                  <a:gd name="T20" fmla="*/ 26 w 54"/>
                  <a:gd name="T21" fmla="*/ 0 h 84"/>
                  <a:gd name="T22" fmla="*/ 24 w 54"/>
                  <a:gd name="T23" fmla="*/ 1 h 84"/>
                  <a:gd name="T24" fmla="*/ 14 w 54"/>
                  <a:gd name="T25" fmla="*/ 21 h 84"/>
                  <a:gd name="T26" fmla="*/ 14 w 54"/>
                  <a:gd name="T27" fmla="*/ 23 h 84"/>
                  <a:gd name="T28" fmla="*/ 16 w 54"/>
                  <a:gd name="T29" fmla="*/ 24 h 84"/>
                  <a:gd name="T30" fmla="*/ 18 w 54"/>
                  <a:gd name="T31" fmla="*/ 24 h 84"/>
                  <a:gd name="T32" fmla="*/ 6 w 54"/>
                  <a:gd name="T33" fmla="*/ 41 h 84"/>
                  <a:gd name="T34" fmla="*/ 6 w 54"/>
                  <a:gd name="T35" fmla="*/ 43 h 84"/>
                  <a:gd name="T36" fmla="*/ 8 w 54"/>
                  <a:gd name="T37" fmla="*/ 44 h 84"/>
                  <a:gd name="T38" fmla="*/ 14 w 54"/>
                  <a:gd name="T39" fmla="*/ 44 h 84"/>
                  <a:gd name="T40" fmla="*/ 0 w 54"/>
                  <a:gd name="T41" fmla="*/ 61 h 84"/>
                  <a:gd name="T42" fmla="*/ 0 w 54"/>
                  <a:gd name="T43" fmla="*/ 63 h 84"/>
                  <a:gd name="T44" fmla="*/ 2 w 54"/>
                  <a:gd name="T45" fmla="*/ 64 h 84"/>
                  <a:gd name="T46" fmla="*/ 24 w 54"/>
                  <a:gd name="T47" fmla="*/ 64 h 84"/>
                  <a:gd name="T48" fmla="*/ 24 w 54"/>
                  <a:gd name="T49" fmla="*/ 82 h 84"/>
                  <a:gd name="T50" fmla="*/ 26 w 54"/>
                  <a:gd name="T51" fmla="*/ 84 h 84"/>
                  <a:gd name="T52" fmla="*/ 28 w 54"/>
                  <a:gd name="T53" fmla="*/ 82 h 84"/>
                  <a:gd name="T54" fmla="*/ 28 w 54"/>
                  <a:gd name="T55" fmla="*/ 64 h 84"/>
                  <a:gd name="T56" fmla="*/ 52 w 54"/>
                  <a:gd name="T57" fmla="*/ 64 h 84"/>
                  <a:gd name="T58" fmla="*/ 54 w 54"/>
                  <a:gd name="T59" fmla="*/ 63 h 84"/>
                  <a:gd name="T60" fmla="*/ 54 w 54"/>
                  <a:gd name="T61" fmla="*/ 61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4" h="84">
                    <a:moveTo>
                      <a:pt x="54" y="61"/>
                    </a:moveTo>
                    <a:cubicBezTo>
                      <a:pt x="40" y="44"/>
                      <a:pt x="40" y="44"/>
                      <a:pt x="40" y="44"/>
                    </a:cubicBezTo>
                    <a:cubicBezTo>
                      <a:pt x="46" y="44"/>
                      <a:pt x="46" y="44"/>
                      <a:pt x="46" y="44"/>
                    </a:cubicBezTo>
                    <a:cubicBezTo>
                      <a:pt x="47" y="44"/>
                      <a:pt x="47" y="44"/>
                      <a:pt x="48" y="43"/>
                    </a:cubicBezTo>
                    <a:cubicBezTo>
                      <a:pt x="48" y="42"/>
                      <a:pt x="48" y="41"/>
                      <a:pt x="48" y="41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9" y="24"/>
                      <a:pt x="39" y="24"/>
                      <a:pt x="40" y="23"/>
                    </a:cubicBezTo>
                    <a:cubicBezTo>
                      <a:pt x="40" y="22"/>
                      <a:pt x="40" y="22"/>
                      <a:pt x="40" y="2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0"/>
                      <a:pt x="27" y="0"/>
                      <a:pt x="26" y="0"/>
                    </a:cubicBezTo>
                    <a:cubicBezTo>
                      <a:pt x="25" y="0"/>
                      <a:pt x="25" y="0"/>
                      <a:pt x="24" y="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2"/>
                      <a:pt x="14" y="22"/>
                      <a:pt x="14" y="23"/>
                    </a:cubicBezTo>
                    <a:cubicBezTo>
                      <a:pt x="15" y="24"/>
                      <a:pt x="15" y="24"/>
                      <a:pt x="16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2"/>
                      <a:pt x="6" y="43"/>
                    </a:cubicBezTo>
                    <a:cubicBezTo>
                      <a:pt x="7" y="44"/>
                      <a:pt x="7" y="44"/>
                      <a:pt x="8" y="44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3"/>
                    </a:cubicBezTo>
                    <a:cubicBezTo>
                      <a:pt x="1" y="64"/>
                      <a:pt x="1" y="64"/>
                      <a:pt x="2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4" y="82"/>
                      <a:pt x="24" y="82"/>
                      <a:pt x="24" y="82"/>
                    </a:cubicBezTo>
                    <a:cubicBezTo>
                      <a:pt x="24" y="83"/>
                      <a:pt x="25" y="84"/>
                      <a:pt x="26" y="84"/>
                    </a:cubicBezTo>
                    <a:cubicBezTo>
                      <a:pt x="27" y="84"/>
                      <a:pt x="28" y="83"/>
                      <a:pt x="28" y="82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3" y="64"/>
                      <a:pt x="53" y="64"/>
                      <a:pt x="54" y="63"/>
                    </a:cubicBezTo>
                    <a:cubicBezTo>
                      <a:pt x="54" y="62"/>
                      <a:pt x="54" y="61"/>
                      <a:pt x="5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Freeform 201">
                <a:extLst>
                  <a:ext uri="{FF2B5EF4-FFF2-40B4-BE49-F238E27FC236}">
                    <a16:creationId xmlns:a16="http://schemas.microsoft.com/office/drawing/2014/main" id="{4BC41BAE-4380-483F-BCE1-AC860CF81E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43850" y="4197350"/>
                <a:ext cx="134938" cy="134938"/>
              </a:xfrm>
              <a:custGeom>
                <a:avLst/>
                <a:gdLst>
                  <a:gd name="T0" fmla="*/ 34 w 36"/>
                  <a:gd name="T1" fmla="*/ 0 h 36"/>
                  <a:gd name="T2" fmla="*/ 2 w 36"/>
                  <a:gd name="T3" fmla="*/ 0 h 36"/>
                  <a:gd name="T4" fmla="*/ 0 w 36"/>
                  <a:gd name="T5" fmla="*/ 2 h 36"/>
                  <a:gd name="T6" fmla="*/ 0 w 36"/>
                  <a:gd name="T7" fmla="*/ 26 h 36"/>
                  <a:gd name="T8" fmla="*/ 2 w 36"/>
                  <a:gd name="T9" fmla="*/ 28 h 36"/>
                  <a:gd name="T10" fmla="*/ 4 w 36"/>
                  <a:gd name="T11" fmla="*/ 28 h 36"/>
                  <a:gd name="T12" fmla="*/ 4 w 36"/>
                  <a:gd name="T13" fmla="*/ 36 h 36"/>
                  <a:gd name="T14" fmla="*/ 8 w 36"/>
                  <a:gd name="T15" fmla="*/ 36 h 36"/>
                  <a:gd name="T16" fmla="*/ 8 w 36"/>
                  <a:gd name="T17" fmla="*/ 28 h 36"/>
                  <a:gd name="T18" fmla="*/ 28 w 36"/>
                  <a:gd name="T19" fmla="*/ 28 h 36"/>
                  <a:gd name="T20" fmla="*/ 28 w 36"/>
                  <a:gd name="T21" fmla="*/ 36 h 36"/>
                  <a:gd name="T22" fmla="*/ 32 w 36"/>
                  <a:gd name="T23" fmla="*/ 36 h 36"/>
                  <a:gd name="T24" fmla="*/ 32 w 36"/>
                  <a:gd name="T25" fmla="*/ 28 h 36"/>
                  <a:gd name="T26" fmla="*/ 34 w 36"/>
                  <a:gd name="T27" fmla="*/ 28 h 36"/>
                  <a:gd name="T28" fmla="*/ 36 w 36"/>
                  <a:gd name="T29" fmla="*/ 26 h 36"/>
                  <a:gd name="T30" fmla="*/ 36 w 36"/>
                  <a:gd name="T31" fmla="*/ 2 h 36"/>
                  <a:gd name="T32" fmla="*/ 34 w 36"/>
                  <a:gd name="T33" fmla="*/ 0 h 36"/>
                  <a:gd name="T34" fmla="*/ 32 w 36"/>
                  <a:gd name="T35" fmla="*/ 16 h 36"/>
                  <a:gd name="T36" fmla="*/ 28 w 36"/>
                  <a:gd name="T37" fmla="*/ 16 h 36"/>
                  <a:gd name="T38" fmla="*/ 28 w 36"/>
                  <a:gd name="T39" fmla="*/ 4 h 36"/>
                  <a:gd name="T40" fmla="*/ 32 w 36"/>
                  <a:gd name="T41" fmla="*/ 4 h 36"/>
                  <a:gd name="T42" fmla="*/ 32 w 36"/>
                  <a:gd name="T43" fmla="*/ 16 h 36"/>
                  <a:gd name="T44" fmla="*/ 20 w 36"/>
                  <a:gd name="T45" fmla="*/ 16 h 36"/>
                  <a:gd name="T46" fmla="*/ 20 w 36"/>
                  <a:gd name="T47" fmla="*/ 4 h 36"/>
                  <a:gd name="T48" fmla="*/ 24 w 36"/>
                  <a:gd name="T49" fmla="*/ 4 h 36"/>
                  <a:gd name="T50" fmla="*/ 24 w 36"/>
                  <a:gd name="T51" fmla="*/ 16 h 36"/>
                  <a:gd name="T52" fmla="*/ 20 w 36"/>
                  <a:gd name="T53" fmla="*/ 16 h 36"/>
                  <a:gd name="T54" fmla="*/ 16 w 36"/>
                  <a:gd name="T55" fmla="*/ 16 h 36"/>
                  <a:gd name="T56" fmla="*/ 12 w 36"/>
                  <a:gd name="T57" fmla="*/ 16 h 36"/>
                  <a:gd name="T58" fmla="*/ 12 w 36"/>
                  <a:gd name="T59" fmla="*/ 4 h 36"/>
                  <a:gd name="T60" fmla="*/ 16 w 36"/>
                  <a:gd name="T61" fmla="*/ 4 h 36"/>
                  <a:gd name="T62" fmla="*/ 16 w 36"/>
                  <a:gd name="T63" fmla="*/ 16 h 36"/>
                  <a:gd name="T64" fmla="*/ 8 w 36"/>
                  <a:gd name="T65" fmla="*/ 4 h 36"/>
                  <a:gd name="T66" fmla="*/ 8 w 36"/>
                  <a:gd name="T67" fmla="*/ 16 h 36"/>
                  <a:gd name="T68" fmla="*/ 4 w 36"/>
                  <a:gd name="T69" fmla="*/ 16 h 36"/>
                  <a:gd name="T70" fmla="*/ 4 w 36"/>
                  <a:gd name="T71" fmla="*/ 4 h 36"/>
                  <a:gd name="T72" fmla="*/ 8 w 36"/>
                  <a:gd name="T73" fmla="*/ 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6" h="36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5" y="28"/>
                      <a:pt x="36" y="27"/>
                      <a:pt x="36" y="26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1"/>
                      <a:pt x="35" y="0"/>
                      <a:pt x="34" y="0"/>
                    </a:cubicBezTo>
                    <a:close/>
                    <a:moveTo>
                      <a:pt x="32" y="16"/>
                    </a:move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32" y="4"/>
                      <a:pt x="32" y="4"/>
                      <a:pt x="32" y="4"/>
                    </a:cubicBezTo>
                    <a:lnTo>
                      <a:pt x="32" y="16"/>
                    </a:lnTo>
                    <a:close/>
                    <a:moveTo>
                      <a:pt x="20" y="16"/>
                    </a:move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16"/>
                      <a:pt x="24" y="16"/>
                      <a:pt x="24" y="16"/>
                    </a:cubicBezTo>
                    <a:lnTo>
                      <a:pt x="20" y="16"/>
                    </a:lnTo>
                    <a:close/>
                    <a:moveTo>
                      <a:pt x="16" y="16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6" y="4"/>
                      <a:pt x="16" y="4"/>
                      <a:pt x="16" y="4"/>
                    </a:cubicBezTo>
                    <a:lnTo>
                      <a:pt x="16" y="16"/>
                    </a:lnTo>
                    <a:close/>
                    <a:moveTo>
                      <a:pt x="8" y="4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ADF6F-20EB-4B16-AC02-1E4F7652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2378" y="5429140"/>
            <a:ext cx="3055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latin typeface="Segoe UI" panose="020B0502040204020203" pitchFamily="34" charset="0"/>
                <a:cs typeface="Segoe UI" panose="020B0502040204020203" pitchFamily="34" charset="0"/>
              </a:rPr>
              <a:t>تکیه بر توسعه مبتنی بر منطقه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8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A close up of a garden&#10;&#10;Description automatically generated">
            <a:extLst>
              <a:ext uri="{FF2B5EF4-FFF2-40B4-BE49-F238E27FC236}">
                <a16:creationId xmlns:a16="http://schemas.microsoft.com/office/drawing/2014/main" id="{0A38BF13-C069-4743-8037-90831AE8BD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20500"/>
          <a:stretch/>
        </p:blipFill>
        <p:spPr>
          <a:xfrm>
            <a:off x="0" y="0"/>
            <a:ext cx="9692594" cy="6858000"/>
          </a:xfrm>
          <a:custGeom>
            <a:avLst/>
            <a:gdLst>
              <a:gd name="connsiteX0" fmla="*/ 0 w 9692594"/>
              <a:gd name="connsiteY0" fmla="*/ 0 h 6858000"/>
              <a:gd name="connsiteX1" fmla="*/ 1200930 w 9692594"/>
              <a:gd name="connsiteY1" fmla="*/ 0 h 6858000"/>
              <a:gd name="connsiteX2" fmla="*/ 1417638 w 9692594"/>
              <a:gd name="connsiteY2" fmla="*/ 0 h 6858000"/>
              <a:gd name="connsiteX3" fmla="*/ 4126150 w 9692594"/>
              <a:gd name="connsiteY3" fmla="*/ 0 h 6858000"/>
              <a:gd name="connsiteX4" fmla="*/ 4205359 w 9692594"/>
              <a:gd name="connsiteY4" fmla="*/ 36123 h 6858000"/>
              <a:gd name="connsiteX5" fmla="*/ 5410073 w 9692594"/>
              <a:gd name="connsiteY5" fmla="*/ 943429 h 6858000"/>
              <a:gd name="connsiteX6" fmla="*/ 5119787 w 9692594"/>
              <a:gd name="connsiteY6" fmla="*/ 4151086 h 6858000"/>
              <a:gd name="connsiteX7" fmla="*/ 8719330 w 9692594"/>
              <a:gd name="connsiteY7" fmla="*/ 5341257 h 6858000"/>
              <a:gd name="connsiteX8" fmla="*/ 9638108 w 9692594"/>
              <a:gd name="connsiteY8" fmla="*/ 6714656 h 6858000"/>
              <a:gd name="connsiteX9" fmla="*/ 9692594 w 9692594"/>
              <a:gd name="connsiteY9" fmla="*/ 6858000 h 6858000"/>
              <a:gd name="connsiteX10" fmla="*/ 1417638 w 9692594"/>
              <a:gd name="connsiteY10" fmla="*/ 6858000 h 6858000"/>
              <a:gd name="connsiteX11" fmla="*/ 1200930 w 9692594"/>
              <a:gd name="connsiteY11" fmla="*/ 6858000 h 6858000"/>
              <a:gd name="connsiteX12" fmla="*/ 0 w 9692594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92594" h="6858000">
                <a:moveTo>
                  <a:pt x="0" y="0"/>
                </a:moveTo>
                <a:lnTo>
                  <a:pt x="1200930" y="0"/>
                </a:lnTo>
                <a:lnTo>
                  <a:pt x="1417638" y="0"/>
                </a:lnTo>
                <a:lnTo>
                  <a:pt x="4126150" y="0"/>
                </a:lnTo>
                <a:lnTo>
                  <a:pt x="4205359" y="36123"/>
                </a:lnTo>
                <a:cubicBezTo>
                  <a:pt x="4735187" y="288321"/>
                  <a:pt x="5201582" y="589946"/>
                  <a:pt x="5410073" y="943429"/>
                </a:cubicBezTo>
                <a:cubicBezTo>
                  <a:pt x="5886626" y="1751391"/>
                  <a:pt x="4568244" y="3418115"/>
                  <a:pt x="5119787" y="4151086"/>
                </a:cubicBezTo>
                <a:cubicBezTo>
                  <a:pt x="5671330" y="4884057"/>
                  <a:pt x="8058930" y="4644571"/>
                  <a:pt x="8719330" y="5341257"/>
                </a:cubicBezTo>
                <a:cubicBezTo>
                  <a:pt x="9008255" y="5646057"/>
                  <a:pt x="9408305" y="6178201"/>
                  <a:pt x="9638108" y="6714656"/>
                </a:cubicBezTo>
                <a:lnTo>
                  <a:pt x="9692594" y="6858000"/>
                </a:lnTo>
                <a:lnTo>
                  <a:pt x="1417638" y="6858000"/>
                </a:lnTo>
                <a:lnTo>
                  <a:pt x="120093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6D0F628-F597-4DD2-A721-BD003D88A5BF}"/>
              </a:ext>
            </a:extLst>
          </p:cNvPr>
          <p:cNvSpPr/>
          <p:nvPr/>
        </p:nvSpPr>
        <p:spPr>
          <a:xfrm>
            <a:off x="0" y="0"/>
            <a:ext cx="9692594" cy="6858000"/>
          </a:xfrm>
          <a:custGeom>
            <a:avLst/>
            <a:gdLst>
              <a:gd name="connsiteX0" fmla="*/ 0 w 9692594"/>
              <a:gd name="connsiteY0" fmla="*/ 0 h 6858000"/>
              <a:gd name="connsiteX1" fmla="*/ 1200930 w 9692594"/>
              <a:gd name="connsiteY1" fmla="*/ 0 h 6858000"/>
              <a:gd name="connsiteX2" fmla="*/ 1417638 w 9692594"/>
              <a:gd name="connsiteY2" fmla="*/ 0 h 6858000"/>
              <a:gd name="connsiteX3" fmla="*/ 4126150 w 9692594"/>
              <a:gd name="connsiteY3" fmla="*/ 0 h 6858000"/>
              <a:gd name="connsiteX4" fmla="*/ 4205359 w 9692594"/>
              <a:gd name="connsiteY4" fmla="*/ 36123 h 6858000"/>
              <a:gd name="connsiteX5" fmla="*/ 5410073 w 9692594"/>
              <a:gd name="connsiteY5" fmla="*/ 943429 h 6858000"/>
              <a:gd name="connsiteX6" fmla="*/ 5119787 w 9692594"/>
              <a:gd name="connsiteY6" fmla="*/ 4151086 h 6858000"/>
              <a:gd name="connsiteX7" fmla="*/ 8719330 w 9692594"/>
              <a:gd name="connsiteY7" fmla="*/ 5341257 h 6858000"/>
              <a:gd name="connsiteX8" fmla="*/ 9638108 w 9692594"/>
              <a:gd name="connsiteY8" fmla="*/ 6714656 h 6858000"/>
              <a:gd name="connsiteX9" fmla="*/ 9692594 w 9692594"/>
              <a:gd name="connsiteY9" fmla="*/ 6858000 h 6858000"/>
              <a:gd name="connsiteX10" fmla="*/ 1417638 w 9692594"/>
              <a:gd name="connsiteY10" fmla="*/ 6858000 h 6858000"/>
              <a:gd name="connsiteX11" fmla="*/ 1200930 w 9692594"/>
              <a:gd name="connsiteY11" fmla="*/ 6858000 h 6858000"/>
              <a:gd name="connsiteX12" fmla="*/ 0 w 9692594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92594" h="6858000">
                <a:moveTo>
                  <a:pt x="0" y="0"/>
                </a:moveTo>
                <a:lnTo>
                  <a:pt x="1200930" y="0"/>
                </a:lnTo>
                <a:lnTo>
                  <a:pt x="1417638" y="0"/>
                </a:lnTo>
                <a:lnTo>
                  <a:pt x="4126150" y="0"/>
                </a:lnTo>
                <a:lnTo>
                  <a:pt x="4205359" y="36123"/>
                </a:lnTo>
                <a:cubicBezTo>
                  <a:pt x="4735187" y="288321"/>
                  <a:pt x="5201582" y="589946"/>
                  <a:pt x="5410073" y="943429"/>
                </a:cubicBezTo>
                <a:cubicBezTo>
                  <a:pt x="5886626" y="1751391"/>
                  <a:pt x="4568244" y="3418115"/>
                  <a:pt x="5119787" y="4151086"/>
                </a:cubicBezTo>
                <a:cubicBezTo>
                  <a:pt x="5671330" y="4884057"/>
                  <a:pt x="8058930" y="4644571"/>
                  <a:pt x="8719330" y="5341257"/>
                </a:cubicBezTo>
                <a:cubicBezTo>
                  <a:pt x="9008255" y="5646057"/>
                  <a:pt x="9408305" y="6178201"/>
                  <a:pt x="9638108" y="6714656"/>
                </a:cubicBezTo>
                <a:lnTo>
                  <a:pt x="9692594" y="6858000"/>
                </a:lnTo>
                <a:lnTo>
                  <a:pt x="1417638" y="6858000"/>
                </a:lnTo>
                <a:lnTo>
                  <a:pt x="120093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2F56D1">
                  <a:alpha val="87000"/>
                </a:srgbClr>
              </a:gs>
              <a:gs pos="100000">
                <a:srgbClr val="223F99">
                  <a:alpha val="9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8B67F2-1230-4073-B045-DEAE8A56CCE2}"/>
              </a:ext>
            </a:extLst>
          </p:cNvPr>
          <p:cNvGrpSpPr/>
          <p:nvPr/>
        </p:nvGrpSpPr>
        <p:grpSpPr>
          <a:xfrm>
            <a:off x="6481709" y="2352487"/>
            <a:ext cx="5710291" cy="1156699"/>
            <a:chOff x="6687066" y="2352487"/>
            <a:chExt cx="5504934" cy="115669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557221E-6F3A-4765-8FB1-D3302B15E719}"/>
                </a:ext>
              </a:extLst>
            </p:cNvPr>
            <p:cNvCxnSpPr/>
            <p:nvPr/>
          </p:nvCxnSpPr>
          <p:spPr>
            <a:xfrm>
              <a:off x="6687066" y="2352487"/>
              <a:ext cx="55049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735AB03-C885-4103-9862-335831309404}"/>
                </a:ext>
              </a:extLst>
            </p:cNvPr>
            <p:cNvCxnSpPr/>
            <p:nvPr/>
          </p:nvCxnSpPr>
          <p:spPr>
            <a:xfrm>
              <a:off x="6687066" y="3509186"/>
              <a:ext cx="55049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1FAF2F1B-1DAE-473C-A282-0D1EB95AE622}"/>
              </a:ext>
            </a:extLst>
          </p:cNvPr>
          <p:cNvSpPr txBox="1">
            <a:spLocks/>
          </p:cNvSpPr>
          <p:nvPr/>
        </p:nvSpPr>
        <p:spPr>
          <a:xfrm>
            <a:off x="215900" y="2051115"/>
            <a:ext cx="4291413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23F99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r" rtl="1"/>
            <a:r>
              <a:rPr lang="fa-IR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اهداف شهر هوشمند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6D56F2-18CE-495B-A133-A29D3FA5EE13}"/>
              </a:ext>
            </a:extLst>
          </p:cNvPr>
          <p:cNvGrpSpPr/>
          <p:nvPr/>
        </p:nvGrpSpPr>
        <p:grpSpPr>
          <a:xfrm>
            <a:off x="3753163" y="1300229"/>
            <a:ext cx="3236208" cy="5583624"/>
            <a:chOff x="1912938" y="1908175"/>
            <a:chExt cx="2867025" cy="4946650"/>
          </a:xfrm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E782E4F-F5A1-40B2-B10B-BD62D7998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9" y="4738688"/>
              <a:ext cx="1560023" cy="1925637"/>
            </a:xfrm>
            <a:custGeom>
              <a:avLst/>
              <a:gdLst>
                <a:gd name="T0" fmla="*/ 158 w 262"/>
                <a:gd name="T1" fmla="*/ 435 h 435"/>
                <a:gd name="T2" fmla="*/ 155 w 262"/>
                <a:gd name="T3" fmla="*/ 393 h 435"/>
                <a:gd name="T4" fmla="*/ 0 w 262"/>
                <a:gd name="T5" fmla="*/ 0 h 435"/>
                <a:gd name="T6" fmla="*/ 0 w 262"/>
                <a:gd name="T7" fmla="*/ 0 h 435"/>
                <a:gd name="T8" fmla="*/ 28 w 262"/>
                <a:gd name="T9" fmla="*/ 13 h 435"/>
                <a:gd name="T10" fmla="*/ 27 w 262"/>
                <a:gd name="T11" fmla="*/ 14 h 435"/>
                <a:gd name="T12" fmla="*/ 70 w 262"/>
                <a:gd name="T13" fmla="*/ 14 h 435"/>
                <a:gd name="T14" fmla="*/ 261 w 262"/>
                <a:gd name="T15" fmla="*/ 14 h 435"/>
                <a:gd name="T16" fmla="*/ 230 w 262"/>
                <a:gd name="T17" fmla="*/ 41 h 435"/>
                <a:gd name="T18" fmla="*/ 182 w 262"/>
                <a:gd name="T19" fmla="*/ 242 h 435"/>
                <a:gd name="T20" fmla="*/ 158 w 262"/>
                <a:gd name="T21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2" h="435">
                  <a:moveTo>
                    <a:pt x="158" y="435"/>
                  </a:moveTo>
                  <a:cubicBezTo>
                    <a:pt x="156" y="435"/>
                    <a:pt x="154" y="423"/>
                    <a:pt x="155" y="393"/>
                  </a:cubicBezTo>
                  <a:cubicBezTo>
                    <a:pt x="158" y="263"/>
                    <a:pt x="2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6"/>
                    <a:pt x="17" y="11"/>
                    <a:pt x="28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261" y="14"/>
                    <a:pt x="261" y="14"/>
                    <a:pt x="261" y="14"/>
                  </a:cubicBezTo>
                  <a:cubicBezTo>
                    <a:pt x="262" y="24"/>
                    <a:pt x="254" y="34"/>
                    <a:pt x="230" y="41"/>
                  </a:cubicBezTo>
                  <a:cubicBezTo>
                    <a:pt x="166" y="59"/>
                    <a:pt x="178" y="173"/>
                    <a:pt x="182" y="242"/>
                  </a:cubicBezTo>
                  <a:cubicBezTo>
                    <a:pt x="184" y="295"/>
                    <a:pt x="165" y="435"/>
                    <a:pt x="158" y="435"/>
                  </a:cubicBezTo>
                </a:path>
              </a:pathLst>
            </a:custGeom>
            <a:gradFill>
              <a:gsLst>
                <a:gs pos="85000">
                  <a:srgbClr val="F3B295"/>
                </a:gs>
                <a:gs pos="38000">
                  <a:srgbClr val="DE9C7D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4" name="Picture 5">
              <a:extLst>
                <a:ext uri="{FF2B5EF4-FFF2-40B4-BE49-F238E27FC236}">
                  <a16:creationId xmlns:a16="http://schemas.microsoft.com/office/drawing/2014/main" id="{20AA0FBA-1C9C-4133-B723-70328B9740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138" y="3198813"/>
              <a:ext cx="428625" cy="138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A452390-86FE-421A-97FD-F3770179D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3587750"/>
              <a:ext cx="2867025" cy="3267075"/>
            </a:xfrm>
            <a:custGeom>
              <a:avLst/>
              <a:gdLst>
                <a:gd name="T0" fmla="*/ 0 w 883"/>
                <a:gd name="T1" fmla="*/ 1008 h 1008"/>
                <a:gd name="T2" fmla="*/ 62 w 883"/>
                <a:gd name="T3" fmla="*/ 892 h 1008"/>
                <a:gd name="T4" fmla="*/ 114 w 883"/>
                <a:gd name="T5" fmla="*/ 749 h 1008"/>
                <a:gd name="T6" fmla="*/ 118 w 883"/>
                <a:gd name="T7" fmla="*/ 385 h 1008"/>
                <a:gd name="T8" fmla="*/ 119 w 883"/>
                <a:gd name="T9" fmla="*/ 242 h 1008"/>
                <a:gd name="T10" fmla="*/ 142 w 883"/>
                <a:gd name="T11" fmla="*/ 76 h 1008"/>
                <a:gd name="T12" fmla="*/ 154 w 883"/>
                <a:gd name="T13" fmla="*/ 14 h 1008"/>
                <a:gd name="T14" fmla="*/ 178 w 883"/>
                <a:gd name="T15" fmla="*/ 0 h 1008"/>
                <a:gd name="T16" fmla="*/ 210 w 883"/>
                <a:gd name="T17" fmla="*/ 14 h 1008"/>
                <a:gd name="T18" fmla="*/ 234 w 883"/>
                <a:gd name="T19" fmla="*/ 49 h 1008"/>
                <a:gd name="T20" fmla="*/ 243 w 883"/>
                <a:gd name="T21" fmla="*/ 80 h 1008"/>
                <a:gd name="T22" fmla="*/ 243 w 883"/>
                <a:gd name="T23" fmla="*/ 369 h 1008"/>
                <a:gd name="T24" fmla="*/ 259 w 883"/>
                <a:gd name="T25" fmla="*/ 411 h 1008"/>
                <a:gd name="T26" fmla="*/ 265 w 883"/>
                <a:gd name="T27" fmla="*/ 417 h 1008"/>
                <a:gd name="T28" fmla="*/ 420 w 883"/>
                <a:gd name="T29" fmla="*/ 810 h 1008"/>
                <a:gd name="T30" fmla="*/ 447 w 883"/>
                <a:gd name="T31" fmla="*/ 659 h 1008"/>
                <a:gd name="T32" fmla="*/ 526 w 883"/>
                <a:gd name="T33" fmla="*/ 431 h 1008"/>
                <a:gd name="T34" fmla="*/ 762 w 883"/>
                <a:gd name="T35" fmla="*/ 369 h 1008"/>
                <a:gd name="T36" fmla="*/ 789 w 883"/>
                <a:gd name="T37" fmla="*/ 212 h 1008"/>
                <a:gd name="T38" fmla="*/ 826 w 883"/>
                <a:gd name="T39" fmla="*/ 233 h 1008"/>
                <a:gd name="T40" fmla="*/ 832 w 883"/>
                <a:gd name="T41" fmla="*/ 242 h 1008"/>
                <a:gd name="T42" fmla="*/ 853 w 883"/>
                <a:gd name="T43" fmla="*/ 283 h 1008"/>
                <a:gd name="T44" fmla="*/ 803 w 883"/>
                <a:gd name="T45" fmla="*/ 355 h 1008"/>
                <a:gd name="T46" fmla="*/ 842 w 883"/>
                <a:gd name="T47" fmla="*/ 357 h 1008"/>
                <a:gd name="T48" fmla="*/ 853 w 883"/>
                <a:gd name="T49" fmla="*/ 457 h 1008"/>
                <a:gd name="T50" fmla="*/ 772 w 883"/>
                <a:gd name="T51" fmla="*/ 543 h 1008"/>
                <a:gd name="T52" fmla="*/ 842 w 883"/>
                <a:gd name="T53" fmla="*/ 534 h 1008"/>
                <a:gd name="T54" fmla="*/ 877 w 883"/>
                <a:gd name="T55" fmla="*/ 612 h 1008"/>
                <a:gd name="T56" fmla="*/ 828 w 883"/>
                <a:gd name="T57" fmla="*/ 663 h 1008"/>
                <a:gd name="T58" fmla="*/ 666 w 883"/>
                <a:gd name="T59" fmla="*/ 819 h 1008"/>
                <a:gd name="T60" fmla="*/ 475 w 883"/>
                <a:gd name="T61" fmla="*/ 960 h 1008"/>
                <a:gd name="T62" fmla="*/ 419 w 883"/>
                <a:gd name="T63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83" h="1008">
                  <a:moveTo>
                    <a:pt x="419" y="1008"/>
                  </a:moveTo>
                  <a:cubicBezTo>
                    <a:pt x="0" y="1008"/>
                    <a:pt x="0" y="1008"/>
                    <a:pt x="0" y="1008"/>
                  </a:cubicBezTo>
                  <a:cubicBezTo>
                    <a:pt x="0" y="1008"/>
                    <a:pt x="0" y="1008"/>
                    <a:pt x="0" y="1008"/>
                  </a:cubicBezTo>
                  <a:cubicBezTo>
                    <a:pt x="23" y="969"/>
                    <a:pt x="44" y="929"/>
                    <a:pt x="62" y="892"/>
                  </a:cubicBezTo>
                  <a:cubicBezTo>
                    <a:pt x="84" y="849"/>
                    <a:pt x="100" y="811"/>
                    <a:pt x="107" y="786"/>
                  </a:cubicBezTo>
                  <a:cubicBezTo>
                    <a:pt x="111" y="775"/>
                    <a:pt x="113" y="762"/>
                    <a:pt x="114" y="749"/>
                  </a:cubicBezTo>
                  <a:cubicBezTo>
                    <a:pt x="121" y="684"/>
                    <a:pt x="108" y="601"/>
                    <a:pt x="100" y="566"/>
                  </a:cubicBezTo>
                  <a:cubicBezTo>
                    <a:pt x="91" y="524"/>
                    <a:pt x="117" y="416"/>
                    <a:pt x="118" y="385"/>
                  </a:cubicBezTo>
                  <a:cubicBezTo>
                    <a:pt x="120" y="355"/>
                    <a:pt x="117" y="284"/>
                    <a:pt x="119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240"/>
                    <a:pt x="119" y="239"/>
                    <a:pt x="119" y="238"/>
                  </a:cubicBezTo>
                  <a:cubicBezTo>
                    <a:pt x="120" y="207"/>
                    <a:pt x="140" y="130"/>
                    <a:pt x="142" y="76"/>
                  </a:cubicBezTo>
                  <a:cubicBezTo>
                    <a:pt x="142" y="69"/>
                    <a:pt x="143" y="62"/>
                    <a:pt x="143" y="56"/>
                  </a:cubicBezTo>
                  <a:cubicBezTo>
                    <a:pt x="146" y="33"/>
                    <a:pt x="151" y="20"/>
                    <a:pt x="154" y="14"/>
                  </a:cubicBezTo>
                  <a:cubicBezTo>
                    <a:pt x="156" y="10"/>
                    <a:pt x="157" y="8"/>
                    <a:pt x="157" y="8"/>
                  </a:cubicBezTo>
                  <a:cubicBezTo>
                    <a:pt x="159" y="5"/>
                    <a:pt x="167" y="0"/>
                    <a:pt x="178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88" y="0"/>
                    <a:pt x="199" y="3"/>
                    <a:pt x="210" y="14"/>
                  </a:cubicBezTo>
                  <a:cubicBezTo>
                    <a:pt x="215" y="18"/>
                    <a:pt x="219" y="23"/>
                    <a:pt x="224" y="30"/>
                  </a:cubicBezTo>
                  <a:cubicBezTo>
                    <a:pt x="227" y="35"/>
                    <a:pt x="231" y="42"/>
                    <a:pt x="234" y="49"/>
                  </a:cubicBezTo>
                  <a:cubicBezTo>
                    <a:pt x="237" y="57"/>
                    <a:pt x="240" y="66"/>
                    <a:pt x="242" y="75"/>
                  </a:cubicBezTo>
                  <a:cubicBezTo>
                    <a:pt x="242" y="76"/>
                    <a:pt x="242" y="78"/>
                    <a:pt x="243" y="80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3" y="385"/>
                    <a:pt x="249" y="400"/>
                    <a:pt x="259" y="411"/>
                  </a:cubicBezTo>
                  <a:cubicBezTo>
                    <a:pt x="259" y="411"/>
                    <a:pt x="259" y="411"/>
                    <a:pt x="259" y="411"/>
                  </a:cubicBezTo>
                  <a:cubicBezTo>
                    <a:pt x="261" y="413"/>
                    <a:pt x="263" y="415"/>
                    <a:pt x="265" y="417"/>
                  </a:cubicBezTo>
                  <a:cubicBezTo>
                    <a:pt x="265" y="417"/>
                    <a:pt x="265" y="417"/>
                    <a:pt x="265" y="417"/>
                  </a:cubicBezTo>
                  <a:cubicBezTo>
                    <a:pt x="265" y="417"/>
                    <a:pt x="265" y="417"/>
                    <a:pt x="265" y="417"/>
                  </a:cubicBezTo>
                  <a:cubicBezTo>
                    <a:pt x="267" y="419"/>
                    <a:pt x="423" y="680"/>
                    <a:pt x="420" y="810"/>
                  </a:cubicBezTo>
                  <a:cubicBezTo>
                    <a:pt x="419" y="840"/>
                    <a:pt x="421" y="852"/>
                    <a:pt x="423" y="852"/>
                  </a:cubicBezTo>
                  <a:cubicBezTo>
                    <a:pt x="430" y="852"/>
                    <a:pt x="449" y="712"/>
                    <a:pt x="447" y="659"/>
                  </a:cubicBezTo>
                  <a:cubicBezTo>
                    <a:pt x="443" y="590"/>
                    <a:pt x="431" y="476"/>
                    <a:pt x="495" y="458"/>
                  </a:cubicBezTo>
                  <a:cubicBezTo>
                    <a:pt x="519" y="451"/>
                    <a:pt x="527" y="441"/>
                    <a:pt x="526" y="431"/>
                  </a:cubicBezTo>
                  <a:cubicBezTo>
                    <a:pt x="700" y="431"/>
                    <a:pt x="700" y="431"/>
                    <a:pt x="700" y="431"/>
                  </a:cubicBezTo>
                  <a:cubicBezTo>
                    <a:pt x="734" y="431"/>
                    <a:pt x="762" y="403"/>
                    <a:pt x="762" y="369"/>
                  </a:cubicBezTo>
                  <a:cubicBezTo>
                    <a:pt x="762" y="216"/>
                    <a:pt x="762" y="216"/>
                    <a:pt x="762" y="216"/>
                  </a:cubicBezTo>
                  <a:cubicBezTo>
                    <a:pt x="769" y="214"/>
                    <a:pt x="778" y="212"/>
                    <a:pt x="789" y="212"/>
                  </a:cubicBezTo>
                  <a:cubicBezTo>
                    <a:pt x="791" y="212"/>
                    <a:pt x="792" y="212"/>
                    <a:pt x="794" y="213"/>
                  </a:cubicBezTo>
                  <a:cubicBezTo>
                    <a:pt x="806" y="214"/>
                    <a:pt x="817" y="223"/>
                    <a:pt x="826" y="233"/>
                  </a:cubicBezTo>
                  <a:cubicBezTo>
                    <a:pt x="826" y="233"/>
                    <a:pt x="826" y="233"/>
                    <a:pt x="826" y="233"/>
                  </a:cubicBezTo>
                  <a:cubicBezTo>
                    <a:pt x="828" y="236"/>
                    <a:pt x="830" y="239"/>
                    <a:pt x="832" y="242"/>
                  </a:cubicBezTo>
                  <a:cubicBezTo>
                    <a:pt x="832" y="242"/>
                    <a:pt x="832" y="242"/>
                    <a:pt x="832" y="242"/>
                  </a:cubicBezTo>
                  <a:cubicBezTo>
                    <a:pt x="843" y="257"/>
                    <a:pt x="851" y="275"/>
                    <a:pt x="853" y="283"/>
                  </a:cubicBezTo>
                  <a:cubicBezTo>
                    <a:pt x="855" y="291"/>
                    <a:pt x="844" y="307"/>
                    <a:pt x="832" y="322"/>
                  </a:cubicBezTo>
                  <a:cubicBezTo>
                    <a:pt x="819" y="340"/>
                    <a:pt x="803" y="355"/>
                    <a:pt x="803" y="355"/>
                  </a:cubicBezTo>
                  <a:cubicBezTo>
                    <a:pt x="803" y="355"/>
                    <a:pt x="816" y="355"/>
                    <a:pt x="831" y="356"/>
                  </a:cubicBezTo>
                  <a:cubicBezTo>
                    <a:pt x="834" y="356"/>
                    <a:pt x="838" y="356"/>
                    <a:pt x="842" y="357"/>
                  </a:cubicBezTo>
                  <a:cubicBezTo>
                    <a:pt x="860" y="358"/>
                    <a:pt x="874" y="386"/>
                    <a:pt x="878" y="412"/>
                  </a:cubicBezTo>
                  <a:cubicBezTo>
                    <a:pt x="880" y="420"/>
                    <a:pt x="868" y="438"/>
                    <a:pt x="853" y="457"/>
                  </a:cubicBezTo>
                  <a:cubicBezTo>
                    <a:pt x="850" y="460"/>
                    <a:pt x="847" y="464"/>
                    <a:pt x="844" y="467"/>
                  </a:cubicBezTo>
                  <a:cubicBezTo>
                    <a:pt x="814" y="503"/>
                    <a:pt x="773" y="541"/>
                    <a:pt x="772" y="543"/>
                  </a:cubicBezTo>
                  <a:cubicBezTo>
                    <a:pt x="774" y="542"/>
                    <a:pt x="820" y="534"/>
                    <a:pt x="842" y="534"/>
                  </a:cubicBezTo>
                  <a:cubicBezTo>
                    <a:pt x="842" y="534"/>
                    <a:pt x="842" y="534"/>
                    <a:pt x="842" y="534"/>
                  </a:cubicBezTo>
                  <a:cubicBezTo>
                    <a:pt x="843" y="534"/>
                    <a:pt x="844" y="534"/>
                    <a:pt x="845" y="534"/>
                  </a:cubicBezTo>
                  <a:cubicBezTo>
                    <a:pt x="865" y="535"/>
                    <a:pt x="883" y="589"/>
                    <a:pt x="877" y="612"/>
                  </a:cubicBezTo>
                  <a:cubicBezTo>
                    <a:pt x="875" y="620"/>
                    <a:pt x="859" y="636"/>
                    <a:pt x="838" y="655"/>
                  </a:cubicBezTo>
                  <a:cubicBezTo>
                    <a:pt x="835" y="658"/>
                    <a:pt x="831" y="661"/>
                    <a:pt x="828" y="663"/>
                  </a:cubicBezTo>
                  <a:cubicBezTo>
                    <a:pt x="792" y="696"/>
                    <a:pt x="753" y="737"/>
                    <a:pt x="736" y="754"/>
                  </a:cubicBezTo>
                  <a:cubicBezTo>
                    <a:pt x="723" y="766"/>
                    <a:pt x="700" y="790"/>
                    <a:pt x="666" y="819"/>
                  </a:cubicBezTo>
                  <a:cubicBezTo>
                    <a:pt x="658" y="825"/>
                    <a:pt x="650" y="832"/>
                    <a:pt x="641" y="838"/>
                  </a:cubicBezTo>
                  <a:cubicBezTo>
                    <a:pt x="585" y="883"/>
                    <a:pt x="516" y="932"/>
                    <a:pt x="475" y="960"/>
                  </a:cubicBezTo>
                  <a:cubicBezTo>
                    <a:pt x="463" y="969"/>
                    <a:pt x="453" y="975"/>
                    <a:pt x="447" y="979"/>
                  </a:cubicBezTo>
                  <a:cubicBezTo>
                    <a:pt x="440" y="983"/>
                    <a:pt x="430" y="993"/>
                    <a:pt x="419" y="1008"/>
                  </a:cubicBezTo>
                  <a:cubicBezTo>
                    <a:pt x="419" y="1008"/>
                    <a:pt x="419" y="1008"/>
                    <a:pt x="419" y="1008"/>
                  </a:cubicBezTo>
                </a:path>
              </a:pathLst>
            </a:custGeom>
            <a:gradFill>
              <a:gsLst>
                <a:gs pos="30000">
                  <a:srgbClr val="F3B295"/>
                </a:gs>
                <a:gs pos="90000">
                  <a:srgbClr val="DE9C7D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C640066-9788-4E8E-828C-E528C7EA4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288" y="3043238"/>
              <a:ext cx="425450" cy="762000"/>
            </a:xfrm>
            <a:custGeom>
              <a:avLst/>
              <a:gdLst>
                <a:gd name="T0" fmla="*/ 0 w 131"/>
                <a:gd name="T1" fmla="*/ 68 h 235"/>
                <a:gd name="T2" fmla="*/ 90 w 131"/>
                <a:gd name="T3" fmla="*/ 0 h 235"/>
                <a:gd name="T4" fmla="*/ 119 w 131"/>
                <a:gd name="T5" fmla="*/ 55 h 235"/>
                <a:gd name="T6" fmla="*/ 0 w 131"/>
                <a:gd name="T7" fmla="*/ 235 h 235"/>
                <a:gd name="T8" fmla="*/ 0 w 131"/>
                <a:gd name="T9" fmla="*/ 6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35">
                  <a:moveTo>
                    <a:pt x="0" y="68"/>
                  </a:moveTo>
                  <a:cubicBezTo>
                    <a:pt x="0" y="68"/>
                    <a:pt x="58" y="0"/>
                    <a:pt x="90" y="0"/>
                  </a:cubicBezTo>
                  <a:cubicBezTo>
                    <a:pt x="123" y="0"/>
                    <a:pt x="131" y="28"/>
                    <a:pt x="119" y="55"/>
                  </a:cubicBezTo>
                  <a:cubicBezTo>
                    <a:pt x="106" y="83"/>
                    <a:pt x="0" y="235"/>
                    <a:pt x="0" y="235"/>
                  </a:cubicBezTo>
                  <a:cubicBezTo>
                    <a:pt x="0" y="68"/>
                    <a:pt x="0" y="68"/>
                    <a:pt x="0" y="68"/>
                  </a:cubicBezTo>
                  <a:close/>
                </a:path>
              </a:pathLst>
            </a:custGeom>
            <a:solidFill>
              <a:srgbClr val="EBA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7C6F00D-0B6E-45B4-80E4-FD6EFB32A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938" y="4835525"/>
              <a:ext cx="603250" cy="2019300"/>
            </a:xfrm>
            <a:custGeom>
              <a:avLst/>
              <a:gdLst>
                <a:gd name="T0" fmla="*/ 149 w 186"/>
                <a:gd name="T1" fmla="*/ 479 h 623"/>
                <a:gd name="T2" fmla="*/ 51 w 186"/>
                <a:gd name="T3" fmla="*/ 623 h 623"/>
                <a:gd name="T4" fmla="*/ 0 w 186"/>
                <a:gd name="T5" fmla="*/ 623 h 623"/>
                <a:gd name="T6" fmla="*/ 107 w 186"/>
                <a:gd name="T7" fmla="*/ 401 h 623"/>
                <a:gd name="T8" fmla="*/ 100 w 186"/>
                <a:gd name="T9" fmla="*/ 181 h 623"/>
                <a:gd name="T10" fmla="*/ 118 w 186"/>
                <a:gd name="T11" fmla="*/ 0 h 623"/>
                <a:gd name="T12" fmla="*/ 129 w 186"/>
                <a:gd name="T13" fmla="*/ 90 h 623"/>
                <a:gd name="T14" fmla="*/ 118 w 186"/>
                <a:gd name="T15" fmla="*/ 240 h 623"/>
                <a:gd name="T16" fmla="*/ 149 w 186"/>
                <a:gd name="T17" fmla="*/ 479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623">
                  <a:moveTo>
                    <a:pt x="149" y="479"/>
                  </a:moveTo>
                  <a:cubicBezTo>
                    <a:pt x="129" y="513"/>
                    <a:pt x="86" y="572"/>
                    <a:pt x="51" y="623"/>
                  </a:cubicBezTo>
                  <a:cubicBezTo>
                    <a:pt x="0" y="623"/>
                    <a:pt x="0" y="623"/>
                    <a:pt x="0" y="623"/>
                  </a:cubicBezTo>
                  <a:cubicBezTo>
                    <a:pt x="49" y="538"/>
                    <a:pt x="94" y="448"/>
                    <a:pt x="107" y="401"/>
                  </a:cubicBezTo>
                  <a:cubicBezTo>
                    <a:pt x="126" y="335"/>
                    <a:pt x="110" y="223"/>
                    <a:pt x="100" y="181"/>
                  </a:cubicBezTo>
                  <a:cubicBezTo>
                    <a:pt x="91" y="139"/>
                    <a:pt x="117" y="31"/>
                    <a:pt x="118" y="0"/>
                  </a:cubicBezTo>
                  <a:cubicBezTo>
                    <a:pt x="118" y="0"/>
                    <a:pt x="141" y="50"/>
                    <a:pt x="129" y="90"/>
                  </a:cubicBezTo>
                  <a:cubicBezTo>
                    <a:pt x="117" y="130"/>
                    <a:pt x="98" y="174"/>
                    <a:pt x="118" y="240"/>
                  </a:cubicBezTo>
                  <a:cubicBezTo>
                    <a:pt x="139" y="306"/>
                    <a:pt x="186" y="418"/>
                    <a:pt x="149" y="479"/>
                  </a:cubicBezTo>
                  <a:close/>
                </a:path>
              </a:pathLst>
            </a:custGeom>
            <a:solidFill>
              <a:srgbClr val="DE9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7537ACD5-AF8A-4D24-B035-A8EA1F408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863" y="4913313"/>
              <a:ext cx="611188" cy="342900"/>
            </a:xfrm>
            <a:custGeom>
              <a:avLst/>
              <a:gdLst>
                <a:gd name="T0" fmla="*/ 33 w 188"/>
                <a:gd name="T1" fmla="*/ 22 h 106"/>
                <a:gd name="T2" fmla="*/ 57 w 188"/>
                <a:gd name="T3" fmla="*/ 89 h 106"/>
                <a:gd name="T4" fmla="*/ 188 w 188"/>
                <a:gd name="T5" fmla="*/ 25 h 106"/>
                <a:gd name="T6" fmla="*/ 33 w 188"/>
                <a:gd name="T7" fmla="*/ 2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" h="106">
                  <a:moveTo>
                    <a:pt x="33" y="22"/>
                  </a:moveTo>
                  <a:cubicBezTo>
                    <a:pt x="33" y="22"/>
                    <a:pt x="0" y="73"/>
                    <a:pt x="57" y="89"/>
                  </a:cubicBezTo>
                  <a:cubicBezTo>
                    <a:pt x="115" y="106"/>
                    <a:pt x="188" y="25"/>
                    <a:pt x="188" y="25"/>
                  </a:cubicBezTo>
                  <a:cubicBezTo>
                    <a:pt x="188" y="25"/>
                    <a:pt x="50" y="0"/>
                    <a:pt x="33" y="22"/>
                  </a:cubicBezTo>
                  <a:close/>
                </a:path>
              </a:pathLst>
            </a:custGeom>
            <a:solidFill>
              <a:srgbClr val="DE9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4C2B9A5-73CE-4969-92EF-FCFFCBD5F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3" y="5360988"/>
              <a:ext cx="977900" cy="615950"/>
            </a:xfrm>
            <a:custGeom>
              <a:avLst/>
              <a:gdLst>
                <a:gd name="T0" fmla="*/ 44 w 301"/>
                <a:gd name="T1" fmla="*/ 0 h 190"/>
                <a:gd name="T2" fmla="*/ 20 w 301"/>
                <a:gd name="T3" fmla="*/ 67 h 190"/>
                <a:gd name="T4" fmla="*/ 55 w 301"/>
                <a:gd name="T5" fmla="*/ 114 h 190"/>
                <a:gd name="T6" fmla="*/ 104 w 301"/>
                <a:gd name="T7" fmla="*/ 188 h 190"/>
                <a:gd name="T8" fmla="*/ 301 w 301"/>
                <a:gd name="T9" fmla="*/ 112 h 190"/>
                <a:gd name="T10" fmla="*/ 44 w 301"/>
                <a:gd name="T1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190">
                  <a:moveTo>
                    <a:pt x="44" y="0"/>
                  </a:moveTo>
                  <a:cubicBezTo>
                    <a:pt x="44" y="0"/>
                    <a:pt x="0" y="45"/>
                    <a:pt x="20" y="67"/>
                  </a:cubicBezTo>
                  <a:cubicBezTo>
                    <a:pt x="46" y="95"/>
                    <a:pt x="64" y="96"/>
                    <a:pt x="55" y="114"/>
                  </a:cubicBezTo>
                  <a:cubicBezTo>
                    <a:pt x="46" y="133"/>
                    <a:pt x="36" y="185"/>
                    <a:pt x="104" y="188"/>
                  </a:cubicBezTo>
                  <a:cubicBezTo>
                    <a:pt x="172" y="190"/>
                    <a:pt x="301" y="112"/>
                    <a:pt x="301" y="112"/>
                  </a:cubicBezTo>
                  <a:cubicBezTo>
                    <a:pt x="44" y="0"/>
                    <a:pt x="44" y="0"/>
                    <a:pt x="44" y="0"/>
                  </a:cubicBezTo>
                  <a:close/>
                </a:path>
              </a:pathLst>
            </a:custGeom>
            <a:solidFill>
              <a:srgbClr val="DE9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CA6C64FF-D527-4632-989A-A6A2DD12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926" y="1908175"/>
              <a:ext cx="1685925" cy="3076575"/>
            </a:xfrm>
            <a:custGeom>
              <a:avLst/>
              <a:gdLst>
                <a:gd name="T0" fmla="*/ 519 w 519"/>
                <a:gd name="T1" fmla="*/ 61 h 949"/>
                <a:gd name="T2" fmla="*/ 519 w 519"/>
                <a:gd name="T3" fmla="*/ 887 h 949"/>
                <a:gd name="T4" fmla="*/ 457 w 519"/>
                <a:gd name="T5" fmla="*/ 949 h 949"/>
                <a:gd name="T6" fmla="*/ 61 w 519"/>
                <a:gd name="T7" fmla="*/ 949 h 949"/>
                <a:gd name="T8" fmla="*/ 16 w 519"/>
                <a:gd name="T9" fmla="*/ 929 h 949"/>
                <a:gd name="T10" fmla="*/ 0 w 519"/>
                <a:gd name="T11" fmla="*/ 887 h 949"/>
                <a:gd name="T12" fmla="*/ 0 w 519"/>
                <a:gd name="T13" fmla="*/ 61 h 949"/>
                <a:gd name="T14" fmla="*/ 61 w 519"/>
                <a:gd name="T15" fmla="*/ 0 h 949"/>
                <a:gd name="T16" fmla="*/ 457 w 519"/>
                <a:gd name="T17" fmla="*/ 0 h 949"/>
                <a:gd name="T18" fmla="*/ 519 w 519"/>
                <a:gd name="T19" fmla="*/ 61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9" h="949">
                  <a:moveTo>
                    <a:pt x="519" y="61"/>
                  </a:moveTo>
                  <a:cubicBezTo>
                    <a:pt x="519" y="887"/>
                    <a:pt x="519" y="887"/>
                    <a:pt x="519" y="887"/>
                  </a:cubicBezTo>
                  <a:cubicBezTo>
                    <a:pt x="519" y="921"/>
                    <a:pt x="491" y="949"/>
                    <a:pt x="457" y="949"/>
                  </a:cubicBezTo>
                  <a:cubicBezTo>
                    <a:pt x="61" y="949"/>
                    <a:pt x="61" y="949"/>
                    <a:pt x="61" y="949"/>
                  </a:cubicBezTo>
                  <a:cubicBezTo>
                    <a:pt x="43" y="949"/>
                    <a:pt x="27" y="941"/>
                    <a:pt x="16" y="929"/>
                  </a:cubicBezTo>
                  <a:cubicBezTo>
                    <a:pt x="6" y="918"/>
                    <a:pt x="0" y="903"/>
                    <a:pt x="0" y="887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457" y="0"/>
                    <a:pt x="457" y="0"/>
                    <a:pt x="457" y="0"/>
                  </a:cubicBezTo>
                  <a:cubicBezTo>
                    <a:pt x="491" y="0"/>
                    <a:pt x="519" y="27"/>
                    <a:pt x="519" y="61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4259E8A-9795-44DE-B3AF-21E306356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951" y="4608513"/>
              <a:ext cx="269875" cy="25558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0629B0C-E65D-48BA-BF3C-CCACCD507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3587750"/>
              <a:ext cx="273050" cy="1397000"/>
            </a:xfrm>
            <a:custGeom>
              <a:avLst/>
              <a:gdLst>
                <a:gd name="T0" fmla="*/ 65 w 84"/>
                <a:gd name="T1" fmla="*/ 431 h 431"/>
                <a:gd name="T2" fmla="*/ 48 w 84"/>
                <a:gd name="T3" fmla="*/ 241 h 431"/>
                <a:gd name="T4" fmla="*/ 48 w 84"/>
                <a:gd name="T5" fmla="*/ 96 h 431"/>
                <a:gd name="T6" fmla="*/ 0 w 84"/>
                <a:gd name="T7" fmla="*/ 0 h 431"/>
                <a:gd name="T8" fmla="*/ 56 w 84"/>
                <a:gd name="T9" fmla="*/ 49 h 431"/>
                <a:gd name="T10" fmla="*/ 67 w 84"/>
                <a:gd name="T11" fmla="*/ 267 h 431"/>
                <a:gd name="T12" fmla="*/ 65 w 84"/>
                <a:gd name="T13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431">
                  <a:moveTo>
                    <a:pt x="65" y="431"/>
                  </a:moveTo>
                  <a:cubicBezTo>
                    <a:pt x="65" y="431"/>
                    <a:pt x="53" y="256"/>
                    <a:pt x="48" y="241"/>
                  </a:cubicBezTo>
                  <a:cubicBezTo>
                    <a:pt x="43" y="225"/>
                    <a:pt x="47" y="174"/>
                    <a:pt x="48" y="96"/>
                  </a:cubicBezTo>
                  <a:cubicBezTo>
                    <a:pt x="49" y="18"/>
                    <a:pt x="0" y="0"/>
                    <a:pt x="0" y="0"/>
                  </a:cubicBezTo>
                  <a:cubicBezTo>
                    <a:pt x="16" y="0"/>
                    <a:pt x="39" y="10"/>
                    <a:pt x="56" y="49"/>
                  </a:cubicBezTo>
                  <a:cubicBezTo>
                    <a:pt x="84" y="114"/>
                    <a:pt x="58" y="231"/>
                    <a:pt x="67" y="267"/>
                  </a:cubicBezTo>
                  <a:cubicBezTo>
                    <a:pt x="76" y="303"/>
                    <a:pt x="65" y="431"/>
                    <a:pt x="65" y="431"/>
                  </a:cubicBezTo>
                  <a:close/>
                </a:path>
              </a:pathLst>
            </a:custGeom>
            <a:solidFill>
              <a:srgbClr val="DE9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ECFA782-7ACE-44B3-88C0-68CA67E09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176" y="4738688"/>
              <a:ext cx="1344613" cy="884238"/>
            </a:xfrm>
            <a:custGeom>
              <a:avLst/>
              <a:gdLst>
                <a:gd name="T0" fmla="*/ 304 w 414"/>
                <a:gd name="T1" fmla="*/ 188 h 273"/>
                <a:gd name="T2" fmla="*/ 304 w 414"/>
                <a:gd name="T3" fmla="*/ 188 h 273"/>
                <a:gd name="T4" fmla="*/ 74 w 414"/>
                <a:gd name="T5" fmla="*/ 270 h 273"/>
                <a:gd name="T6" fmla="*/ 19 w 414"/>
                <a:gd name="T7" fmla="*/ 232 h 273"/>
                <a:gd name="T8" fmla="*/ 69 w 414"/>
                <a:gd name="T9" fmla="*/ 145 h 273"/>
                <a:gd name="T10" fmla="*/ 153 w 414"/>
                <a:gd name="T11" fmla="*/ 82 h 273"/>
                <a:gd name="T12" fmla="*/ 335 w 414"/>
                <a:gd name="T13" fmla="*/ 0 h 273"/>
                <a:gd name="T14" fmla="*/ 374 w 414"/>
                <a:gd name="T15" fmla="*/ 1 h 273"/>
                <a:gd name="T16" fmla="*/ 410 w 414"/>
                <a:gd name="T17" fmla="*/ 57 h 273"/>
                <a:gd name="T18" fmla="*/ 304 w 414"/>
                <a:gd name="T19" fmla="*/ 18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4" h="273">
                  <a:moveTo>
                    <a:pt x="304" y="188"/>
                  </a:moveTo>
                  <a:cubicBezTo>
                    <a:pt x="304" y="188"/>
                    <a:pt x="304" y="188"/>
                    <a:pt x="304" y="188"/>
                  </a:cubicBezTo>
                  <a:cubicBezTo>
                    <a:pt x="304" y="188"/>
                    <a:pt x="100" y="267"/>
                    <a:pt x="74" y="270"/>
                  </a:cubicBezTo>
                  <a:cubicBezTo>
                    <a:pt x="49" y="273"/>
                    <a:pt x="38" y="260"/>
                    <a:pt x="19" y="232"/>
                  </a:cubicBezTo>
                  <a:cubicBezTo>
                    <a:pt x="0" y="204"/>
                    <a:pt x="50" y="157"/>
                    <a:pt x="69" y="145"/>
                  </a:cubicBezTo>
                  <a:cubicBezTo>
                    <a:pt x="87" y="132"/>
                    <a:pt x="153" y="82"/>
                    <a:pt x="153" y="82"/>
                  </a:cubicBezTo>
                  <a:cubicBezTo>
                    <a:pt x="153" y="82"/>
                    <a:pt x="287" y="23"/>
                    <a:pt x="335" y="0"/>
                  </a:cubicBezTo>
                  <a:cubicBezTo>
                    <a:pt x="335" y="0"/>
                    <a:pt x="355" y="0"/>
                    <a:pt x="374" y="1"/>
                  </a:cubicBezTo>
                  <a:cubicBezTo>
                    <a:pt x="392" y="3"/>
                    <a:pt x="406" y="31"/>
                    <a:pt x="410" y="57"/>
                  </a:cubicBezTo>
                  <a:cubicBezTo>
                    <a:pt x="414" y="82"/>
                    <a:pt x="306" y="185"/>
                    <a:pt x="304" y="188"/>
                  </a:cubicBezTo>
                  <a:close/>
                </a:path>
              </a:pathLst>
            </a:custGeom>
            <a:solidFill>
              <a:srgbClr val="EBA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9D3C59E-C246-4377-A1F1-638D06BD8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213" y="5314950"/>
              <a:ext cx="1174750" cy="574675"/>
            </a:xfrm>
            <a:custGeom>
              <a:avLst/>
              <a:gdLst>
                <a:gd name="T0" fmla="*/ 356 w 362"/>
                <a:gd name="T1" fmla="*/ 79 h 177"/>
                <a:gd name="T2" fmla="*/ 307 w 362"/>
                <a:gd name="T3" fmla="*/ 130 h 177"/>
                <a:gd name="T4" fmla="*/ 114 w 362"/>
                <a:gd name="T5" fmla="*/ 165 h 177"/>
                <a:gd name="T6" fmla="*/ 14 w 362"/>
                <a:gd name="T7" fmla="*/ 130 h 177"/>
                <a:gd name="T8" fmla="*/ 21 w 362"/>
                <a:gd name="T9" fmla="*/ 92 h 177"/>
                <a:gd name="T10" fmla="*/ 251 w 362"/>
                <a:gd name="T11" fmla="*/ 10 h 177"/>
                <a:gd name="T12" fmla="*/ 324 w 362"/>
                <a:gd name="T13" fmla="*/ 1 h 177"/>
                <a:gd name="T14" fmla="*/ 356 w 362"/>
                <a:gd name="T15" fmla="*/ 7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2" h="177">
                  <a:moveTo>
                    <a:pt x="356" y="79"/>
                  </a:moveTo>
                  <a:cubicBezTo>
                    <a:pt x="354" y="88"/>
                    <a:pt x="333" y="108"/>
                    <a:pt x="307" y="130"/>
                  </a:cubicBezTo>
                  <a:cubicBezTo>
                    <a:pt x="280" y="89"/>
                    <a:pt x="168" y="153"/>
                    <a:pt x="114" y="165"/>
                  </a:cubicBezTo>
                  <a:cubicBezTo>
                    <a:pt x="61" y="177"/>
                    <a:pt x="29" y="160"/>
                    <a:pt x="14" y="130"/>
                  </a:cubicBezTo>
                  <a:cubicBezTo>
                    <a:pt x="0" y="100"/>
                    <a:pt x="21" y="92"/>
                    <a:pt x="21" y="92"/>
                  </a:cubicBezTo>
                  <a:cubicBezTo>
                    <a:pt x="58" y="83"/>
                    <a:pt x="251" y="10"/>
                    <a:pt x="251" y="10"/>
                  </a:cubicBezTo>
                  <a:cubicBezTo>
                    <a:pt x="252" y="10"/>
                    <a:pt x="304" y="0"/>
                    <a:pt x="324" y="1"/>
                  </a:cubicBezTo>
                  <a:cubicBezTo>
                    <a:pt x="344" y="2"/>
                    <a:pt x="362" y="56"/>
                    <a:pt x="356" y="79"/>
                  </a:cubicBezTo>
                  <a:close/>
                </a:path>
              </a:pathLst>
            </a:custGeom>
            <a:solidFill>
              <a:srgbClr val="EBA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0D74DA2-0D28-4924-BC79-3DAE29315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5513" y="5221288"/>
              <a:ext cx="398463" cy="392113"/>
            </a:xfrm>
            <a:custGeom>
              <a:avLst/>
              <a:gdLst>
                <a:gd name="T0" fmla="*/ 78 w 123"/>
                <a:gd name="T1" fmla="*/ 11 h 121"/>
                <a:gd name="T2" fmla="*/ 0 w 123"/>
                <a:gd name="T3" fmla="*/ 68 h 121"/>
                <a:gd name="T4" fmla="*/ 39 w 123"/>
                <a:gd name="T5" fmla="*/ 117 h 121"/>
                <a:gd name="T6" fmla="*/ 118 w 123"/>
                <a:gd name="T7" fmla="*/ 58 h 121"/>
                <a:gd name="T8" fmla="*/ 78 w 123"/>
                <a:gd name="T9" fmla="*/ 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1">
                  <a:moveTo>
                    <a:pt x="78" y="11"/>
                  </a:moveTo>
                  <a:cubicBezTo>
                    <a:pt x="78" y="11"/>
                    <a:pt x="0" y="49"/>
                    <a:pt x="0" y="68"/>
                  </a:cubicBezTo>
                  <a:cubicBezTo>
                    <a:pt x="0" y="88"/>
                    <a:pt x="20" y="121"/>
                    <a:pt x="39" y="117"/>
                  </a:cubicBezTo>
                  <a:cubicBezTo>
                    <a:pt x="59" y="113"/>
                    <a:pt x="113" y="72"/>
                    <a:pt x="118" y="58"/>
                  </a:cubicBezTo>
                  <a:cubicBezTo>
                    <a:pt x="123" y="44"/>
                    <a:pt x="99" y="0"/>
                    <a:pt x="78" y="11"/>
                  </a:cubicBezTo>
                  <a:close/>
                </a:path>
              </a:pathLst>
            </a:custGeom>
            <a:solidFill>
              <a:srgbClr val="F4C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FE8FF66-CEF7-4F6C-A61C-796A52D84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1" y="5532438"/>
              <a:ext cx="444500" cy="285750"/>
            </a:xfrm>
            <a:custGeom>
              <a:avLst/>
              <a:gdLst>
                <a:gd name="T0" fmla="*/ 108 w 137"/>
                <a:gd name="T1" fmla="*/ 0 h 88"/>
                <a:gd name="T2" fmla="*/ 133 w 137"/>
                <a:gd name="T3" fmla="*/ 40 h 88"/>
                <a:gd name="T4" fmla="*/ 51 w 137"/>
                <a:gd name="T5" fmla="*/ 85 h 88"/>
                <a:gd name="T6" fmla="*/ 34 w 137"/>
                <a:gd name="T7" fmla="*/ 25 h 88"/>
                <a:gd name="T8" fmla="*/ 108 w 137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88">
                  <a:moveTo>
                    <a:pt x="108" y="0"/>
                  </a:moveTo>
                  <a:cubicBezTo>
                    <a:pt x="108" y="0"/>
                    <a:pt x="137" y="23"/>
                    <a:pt x="133" y="40"/>
                  </a:cubicBezTo>
                  <a:cubicBezTo>
                    <a:pt x="129" y="57"/>
                    <a:pt x="73" y="83"/>
                    <a:pt x="51" y="85"/>
                  </a:cubicBezTo>
                  <a:cubicBezTo>
                    <a:pt x="28" y="88"/>
                    <a:pt x="0" y="41"/>
                    <a:pt x="34" y="25"/>
                  </a:cubicBezTo>
                  <a:cubicBezTo>
                    <a:pt x="108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rgbClr val="F4C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1FAFFCC4-F3A6-4642-8D7C-56A3D6E41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976" y="2075771"/>
              <a:ext cx="1393825" cy="2467655"/>
            </a:xfrm>
            <a:custGeom>
              <a:avLst/>
              <a:gdLst>
                <a:gd name="T0" fmla="*/ 382 w 429"/>
                <a:gd name="T1" fmla="*/ 744 h 744"/>
                <a:gd name="T2" fmla="*/ 47 w 429"/>
                <a:gd name="T3" fmla="*/ 744 h 744"/>
                <a:gd name="T4" fmla="*/ 0 w 429"/>
                <a:gd name="T5" fmla="*/ 697 h 744"/>
                <a:gd name="T6" fmla="*/ 0 w 429"/>
                <a:gd name="T7" fmla="*/ 47 h 744"/>
                <a:gd name="T8" fmla="*/ 47 w 429"/>
                <a:gd name="T9" fmla="*/ 0 h 744"/>
                <a:gd name="T10" fmla="*/ 382 w 429"/>
                <a:gd name="T11" fmla="*/ 0 h 744"/>
                <a:gd name="T12" fmla="*/ 429 w 429"/>
                <a:gd name="T13" fmla="*/ 47 h 744"/>
                <a:gd name="T14" fmla="*/ 429 w 429"/>
                <a:gd name="T15" fmla="*/ 697 h 744"/>
                <a:gd name="T16" fmla="*/ 382 w 429"/>
                <a:gd name="T17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744">
                  <a:moveTo>
                    <a:pt x="382" y="744"/>
                  </a:moveTo>
                  <a:cubicBezTo>
                    <a:pt x="47" y="744"/>
                    <a:pt x="47" y="744"/>
                    <a:pt x="47" y="744"/>
                  </a:cubicBezTo>
                  <a:cubicBezTo>
                    <a:pt x="21" y="744"/>
                    <a:pt x="0" y="723"/>
                    <a:pt x="0" y="69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408" y="0"/>
                    <a:pt x="429" y="21"/>
                    <a:pt x="429" y="47"/>
                  </a:cubicBezTo>
                  <a:cubicBezTo>
                    <a:pt x="429" y="697"/>
                    <a:pt x="429" y="697"/>
                    <a:pt x="429" y="697"/>
                  </a:cubicBezTo>
                  <a:cubicBezTo>
                    <a:pt x="429" y="723"/>
                    <a:pt x="408" y="744"/>
                    <a:pt x="382" y="7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13CFC42B-4E81-4D67-BE97-51C6146E1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951" y="1987609"/>
              <a:ext cx="266700" cy="45920"/>
            </a:xfrm>
            <a:custGeom>
              <a:avLst/>
              <a:gdLst>
                <a:gd name="T0" fmla="*/ 74 w 82"/>
                <a:gd name="T1" fmla="*/ 17 h 17"/>
                <a:gd name="T2" fmla="*/ 9 w 82"/>
                <a:gd name="T3" fmla="*/ 17 h 17"/>
                <a:gd name="T4" fmla="*/ 0 w 82"/>
                <a:gd name="T5" fmla="*/ 9 h 17"/>
                <a:gd name="T6" fmla="*/ 0 w 82"/>
                <a:gd name="T7" fmla="*/ 9 h 17"/>
                <a:gd name="T8" fmla="*/ 9 w 82"/>
                <a:gd name="T9" fmla="*/ 0 h 17"/>
                <a:gd name="T10" fmla="*/ 74 w 82"/>
                <a:gd name="T11" fmla="*/ 0 h 17"/>
                <a:gd name="T12" fmla="*/ 82 w 82"/>
                <a:gd name="T13" fmla="*/ 9 h 17"/>
                <a:gd name="T14" fmla="*/ 82 w 82"/>
                <a:gd name="T15" fmla="*/ 9 h 17"/>
                <a:gd name="T16" fmla="*/ 74 w 8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7">
                  <a:moveTo>
                    <a:pt x="74" y="17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9" y="0"/>
                    <a:pt x="82" y="4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3"/>
                    <a:pt x="79" y="17"/>
                    <a:pt x="74" y="1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F7C96C3-4870-43D9-8FBA-07F7DDC63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5513" y="4275138"/>
              <a:ext cx="1230313" cy="846138"/>
            </a:xfrm>
            <a:custGeom>
              <a:avLst/>
              <a:gdLst>
                <a:gd name="T0" fmla="*/ 325 w 379"/>
                <a:gd name="T1" fmla="*/ 143 h 261"/>
                <a:gd name="T2" fmla="*/ 267 w 379"/>
                <a:gd name="T3" fmla="*/ 171 h 261"/>
                <a:gd name="T4" fmla="*/ 158 w 379"/>
                <a:gd name="T5" fmla="*/ 219 h 261"/>
                <a:gd name="T6" fmla="*/ 143 w 379"/>
                <a:gd name="T7" fmla="*/ 225 h 261"/>
                <a:gd name="T8" fmla="*/ 69 w 379"/>
                <a:gd name="T9" fmla="*/ 254 h 261"/>
                <a:gd name="T10" fmla="*/ 10 w 379"/>
                <a:gd name="T11" fmla="*/ 219 h 261"/>
                <a:gd name="T12" fmla="*/ 102 w 379"/>
                <a:gd name="T13" fmla="*/ 126 h 261"/>
                <a:gd name="T14" fmla="*/ 267 w 379"/>
                <a:gd name="T15" fmla="*/ 13 h 261"/>
                <a:gd name="T16" fmla="*/ 277 w 379"/>
                <a:gd name="T17" fmla="*/ 6 h 261"/>
                <a:gd name="T18" fmla="*/ 277 w 379"/>
                <a:gd name="T19" fmla="*/ 6 h 261"/>
                <a:gd name="T20" fmla="*/ 277 w 379"/>
                <a:gd name="T21" fmla="*/ 6 h 261"/>
                <a:gd name="T22" fmla="*/ 311 w 379"/>
                <a:gd name="T23" fmla="*/ 0 h 261"/>
                <a:gd name="T24" fmla="*/ 375 w 379"/>
                <a:gd name="T25" fmla="*/ 71 h 261"/>
                <a:gd name="T26" fmla="*/ 325 w 379"/>
                <a:gd name="T27" fmla="*/ 143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261">
                  <a:moveTo>
                    <a:pt x="325" y="143"/>
                  </a:moveTo>
                  <a:cubicBezTo>
                    <a:pt x="311" y="150"/>
                    <a:pt x="290" y="160"/>
                    <a:pt x="267" y="171"/>
                  </a:cubicBezTo>
                  <a:cubicBezTo>
                    <a:pt x="227" y="189"/>
                    <a:pt x="181" y="209"/>
                    <a:pt x="158" y="219"/>
                  </a:cubicBezTo>
                  <a:cubicBezTo>
                    <a:pt x="149" y="223"/>
                    <a:pt x="143" y="225"/>
                    <a:pt x="143" y="225"/>
                  </a:cubicBezTo>
                  <a:cubicBezTo>
                    <a:pt x="143" y="225"/>
                    <a:pt x="104" y="248"/>
                    <a:pt x="69" y="254"/>
                  </a:cubicBezTo>
                  <a:cubicBezTo>
                    <a:pt x="33" y="261"/>
                    <a:pt x="20" y="248"/>
                    <a:pt x="10" y="219"/>
                  </a:cubicBezTo>
                  <a:cubicBezTo>
                    <a:pt x="0" y="190"/>
                    <a:pt x="84" y="136"/>
                    <a:pt x="102" y="126"/>
                  </a:cubicBezTo>
                  <a:cubicBezTo>
                    <a:pt x="117" y="117"/>
                    <a:pt x="232" y="37"/>
                    <a:pt x="267" y="13"/>
                  </a:cubicBezTo>
                  <a:cubicBezTo>
                    <a:pt x="273" y="8"/>
                    <a:pt x="277" y="6"/>
                    <a:pt x="277" y="6"/>
                  </a:cubicBezTo>
                  <a:cubicBezTo>
                    <a:pt x="277" y="6"/>
                    <a:pt x="277" y="6"/>
                    <a:pt x="277" y="6"/>
                  </a:cubicBezTo>
                  <a:cubicBezTo>
                    <a:pt x="277" y="6"/>
                    <a:pt x="277" y="6"/>
                    <a:pt x="277" y="6"/>
                  </a:cubicBezTo>
                  <a:cubicBezTo>
                    <a:pt x="285" y="3"/>
                    <a:pt x="296" y="0"/>
                    <a:pt x="311" y="0"/>
                  </a:cubicBezTo>
                  <a:cubicBezTo>
                    <a:pt x="345" y="0"/>
                    <a:pt x="370" y="54"/>
                    <a:pt x="375" y="71"/>
                  </a:cubicBezTo>
                  <a:cubicBezTo>
                    <a:pt x="379" y="89"/>
                    <a:pt x="325" y="143"/>
                    <a:pt x="325" y="143"/>
                  </a:cubicBezTo>
                  <a:close/>
                </a:path>
              </a:pathLst>
            </a:custGeom>
            <a:solidFill>
              <a:srgbClr val="EBA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543D207D-4109-4085-8152-002A5F31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863" y="4789488"/>
              <a:ext cx="369888" cy="304800"/>
            </a:xfrm>
            <a:custGeom>
              <a:avLst/>
              <a:gdLst>
                <a:gd name="T0" fmla="*/ 112 w 114"/>
                <a:gd name="T1" fmla="*/ 41 h 94"/>
                <a:gd name="T2" fmla="*/ 78 w 114"/>
                <a:gd name="T3" fmla="*/ 0 h 94"/>
                <a:gd name="T4" fmla="*/ 3 w 114"/>
                <a:gd name="T5" fmla="*/ 54 h 94"/>
                <a:gd name="T6" fmla="*/ 26 w 114"/>
                <a:gd name="T7" fmla="*/ 94 h 94"/>
                <a:gd name="T8" fmla="*/ 112 w 114"/>
                <a:gd name="T9" fmla="*/ 4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4">
                  <a:moveTo>
                    <a:pt x="112" y="41"/>
                  </a:moveTo>
                  <a:cubicBezTo>
                    <a:pt x="112" y="41"/>
                    <a:pt x="112" y="12"/>
                    <a:pt x="78" y="0"/>
                  </a:cubicBezTo>
                  <a:cubicBezTo>
                    <a:pt x="78" y="0"/>
                    <a:pt x="6" y="36"/>
                    <a:pt x="3" y="54"/>
                  </a:cubicBezTo>
                  <a:cubicBezTo>
                    <a:pt x="0" y="72"/>
                    <a:pt x="19" y="93"/>
                    <a:pt x="26" y="94"/>
                  </a:cubicBezTo>
                  <a:cubicBezTo>
                    <a:pt x="34" y="94"/>
                    <a:pt x="114" y="54"/>
                    <a:pt x="112" y="41"/>
                  </a:cubicBezTo>
                  <a:close/>
                </a:path>
              </a:pathLst>
            </a:custGeom>
            <a:solidFill>
              <a:srgbClr val="F4C5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5CAA097-7EBB-4E83-977B-D7C399BFD263}"/>
                </a:ext>
              </a:extLst>
            </p:cNvPr>
            <p:cNvSpPr/>
            <p:nvPr/>
          </p:nvSpPr>
          <p:spPr>
            <a:xfrm rot="8100000">
              <a:off x="3038912" y="2228232"/>
              <a:ext cx="438873" cy="438873"/>
            </a:xfrm>
            <a:custGeom>
              <a:avLst/>
              <a:gdLst>
                <a:gd name="connsiteX0" fmla="*/ 239638 w 944754"/>
                <a:gd name="connsiteY0" fmla="*/ 705115 h 944754"/>
                <a:gd name="connsiteX1" fmla="*/ 705117 w 944754"/>
                <a:gd name="connsiteY1" fmla="*/ 705115 h 944754"/>
                <a:gd name="connsiteX2" fmla="*/ 705117 w 944754"/>
                <a:gd name="connsiteY2" fmla="*/ 239637 h 944754"/>
                <a:gd name="connsiteX3" fmla="*/ 239638 w 944754"/>
                <a:gd name="connsiteY3" fmla="*/ 239637 h 944754"/>
                <a:gd name="connsiteX4" fmla="*/ 239638 w 944754"/>
                <a:gd name="connsiteY4" fmla="*/ 705115 h 944754"/>
                <a:gd name="connsiteX5" fmla="*/ 138356 w 944754"/>
                <a:gd name="connsiteY5" fmla="*/ 806398 h 944754"/>
                <a:gd name="connsiteX6" fmla="*/ 0 w 944754"/>
                <a:gd name="connsiteY6" fmla="*/ 472377 h 944754"/>
                <a:gd name="connsiteX7" fmla="*/ 1 w 944754"/>
                <a:gd name="connsiteY7" fmla="*/ 472377 h 944754"/>
                <a:gd name="connsiteX8" fmla="*/ 472378 w 944754"/>
                <a:gd name="connsiteY8" fmla="*/ 0 h 944754"/>
                <a:gd name="connsiteX9" fmla="*/ 944754 w 944754"/>
                <a:gd name="connsiteY9" fmla="*/ 0 h 944754"/>
                <a:gd name="connsiteX10" fmla="*/ 944754 w 944754"/>
                <a:gd name="connsiteY10" fmla="*/ 472377 h 944754"/>
                <a:gd name="connsiteX11" fmla="*/ 472377 w 944754"/>
                <a:gd name="connsiteY11" fmla="*/ 944754 h 944754"/>
                <a:gd name="connsiteX12" fmla="*/ 138356 w 944754"/>
                <a:gd name="connsiteY12" fmla="*/ 806398 h 94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4754" h="944754">
                  <a:moveTo>
                    <a:pt x="239638" y="705115"/>
                  </a:moveTo>
                  <a:cubicBezTo>
                    <a:pt x="368177" y="833654"/>
                    <a:pt x="576578" y="833654"/>
                    <a:pt x="705117" y="705115"/>
                  </a:cubicBezTo>
                  <a:cubicBezTo>
                    <a:pt x="833655" y="576576"/>
                    <a:pt x="833655" y="368175"/>
                    <a:pt x="705117" y="239637"/>
                  </a:cubicBezTo>
                  <a:cubicBezTo>
                    <a:pt x="576578" y="111098"/>
                    <a:pt x="368177" y="111098"/>
                    <a:pt x="239638" y="239637"/>
                  </a:cubicBezTo>
                  <a:cubicBezTo>
                    <a:pt x="111100" y="368175"/>
                    <a:pt x="111100" y="576576"/>
                    <a:pt x="239638" y="705115"/>
                  </a:cubicBezTo>
                  <a:close/>
                  <a:moveTo>
                    <a:pt x="138356" y="806398"/>
                  </a:moveTo>
                  <a:cubicBezTo>
                    <a:pt x="52872" y="720915"/>
                    <a:pt x="0" y="602820"/>
                    <a:pt x="0" y="472377"/>
                  </a:cubicBezTo>
                  <a:lnTo>
                    <a:pt x="1" y="472377"/>
                  </a:lnTo>
                  <a:cubicBezTo>
                    <a:pt x="1" y="211490"/>
                    <a:pt x="211491" y="0"/>
                    <a:pt x="472378" y="0"/>
                  </a:cubicBezTo>
                  <a:lnTo>
                    <a:pt x="944754" y="0"/>
                  </a:lnTo>
                  <a:lnTo>
                    <a:pt x="944754" y="472377"/>
                  </a:lnTo>
                  <a:cubicBezTo>
                    <a:pt x="944754" y="733264"/>
                    <a:pt x="733264" y="944754"/>
                    <a:pt x="472377" y="944754"/>
                  </a:cubicBezTo>
                  <a:cubicBezTo>
                    <a:pt x="341934" y="944754"/>
                    <a:pt x="223839" y="891881"/>
                    <a:pt x="138356" y="806398"/>
                  </a:cubicBezTo>
                  <a:close/>
                </a:path>
              </a:pathLst>
            </a:custGeom>
            <a:solidFill>
              <a:srgbClr val="FF65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B07F306-A456-429F-8477-F2D1424DB511}"/>
                </a:ext>
              </a:extLst>
            </p:cNvPr>
            <p:cNvGrpSpPr/>
            <p:nvPr/>
          </p:nvGrpSpPr>
          <p:grpSpPr>
            <a:xfrm>
              <a:off x="2965282" y="2905717"/>
              <a:ext cx="1143000" cy="308791"/>
              <a:chOff x="2987040" y="3164273"/>
              <a:chExt cx="1143000" cy="308791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06D6BBF0-D5C1-4DAD-A0FC-DCE82B50AC79}"/>
                  </a:ext>
                </a:extLst>
              </p:cNvPr>
              <p:cNvSpPr/>
              <p:nvPr/>
            </p:nvSpPr>
            <p:spPr>
              <a:xfrm>
                <a:off x="2987040" y="3164273"/>
                <a:ext cx="1143000" cy="650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4BD8566B-A4E4-4089-B1AE-8301A3F3EF23}"/>
                  </a:ext>
                </a:extLst>
              </p:cNvPr>
              <p:cNvSpPr/>
              <p:nvPr/>
            </p:nvSpPr>
            <p:spPr>
              <a:xfrm>
                <a:off x="2987040" y="3286125"/>
                <a:ext cx="1143000" cy="650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FB9F0C9-15BE-4761-935B-EBF499B4EC0B}"/>
                  </a:ext>
                </a:extLst>
              </p:cNvPr>
              <p:cNvSpPr/>
              <p:nvPr/>
            </p:nvSpPr>
            <p:spPr>
              <a:xfrm>
                <a:off x="2987040" y="3407977"/>
                <a:ext cx="651510" cy="650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0640305-021E-45B0-A1B3-DEE3D8416FB2}"/>
                </a:ext>
              </a:extLst>
            </p:cNvPr>
            <p:cNvSpPr/>
            <p:nvPr/>
          </p:nvSpPr>
          <p:spPr>
            <a:xfrm rot="8100000">
              <a:off x="3581833" y="3446774"/>
              <a:ext cx="438873" cy="438873"/>
            </a:xfrm>
            <a:custGeom>
              <a:avLst/>
              <a:gdLst>
                <a:gd name="connsiteX0" fmla="*/ 239638 w 944754"/>
                <a:gd name="connsiteY0" fmla="*/ 705115 h 944754"/>
                <a:gd name="connsiteX1" fmla="*/ 705117 w 944754"/>
                <a:gd name="connsiteY1" fmla="*/ 705115 h 944754"/>
                <a:gd name="connsiteX2" fmla="*/ 705117 w 944754"/>
                <a:gd name="connsiteY2" fmla="*/ 239637 h 944754"/>
                <a:gd name="connsiteX3" fmla="*/ 239638 w 944754"/>
                <a:gd name="connsiteY3" fmla="*/ 239637 h 944754"/>
                <a:gd name="connsiteX4" fmla="*/ 239638 w 944754"/>
                <a:gd name="connsiteY4" fmla="*/ 705115 h 944754"/>
                <a:gd name="connsiteX5" fmla="*/ 138356 w 944754"/>
                <a:gd name="connsiteY5" fmla="*/ 806398 h 944754"/>
                <a:gd name="connsiteX6" fmla="*/ 0 w 944754"/>
                <a:gd name="connsiteY6" fmla="*/ 472377 h 944754"/>
                <a:gd name="connsiteX7" fmla="*/ 1 w 944754"/>
                <a:gd name="connsiteY7" fmla="*/ 472377 h 944754"/>
                <a:gd name="connsiteX8" fmla="*/ 472378 w 944754"/>
                <a:gd name="connsiteY8" fmla="*/ 0 h 944754"/>
                <a:gd name="connsiteX9" fmla="*/ 944754 w 944754"/>
                <a:gd name="connsiteY9" fmla="*/ 0 h 944754"/>
                <a:gd name="connsiteX10" fmla="*/ 944754 w 944754"/>
                <a:gd name="connsiteY10" fmla="*/ 472377 h 944754"/>
                <a:gd name="connsiteX11" fmla="*/ 472377 w 944754"/>
                <a:gd name="connsiteY11" fmla="*/ 944754 h 944754"/>
                <a:gd name="connsiteX12" fmla="*/ 138356 w 944754"/>
                <a:gd name="connsiteY12" fmla="*/ 806398 h 94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4754" h="944754">
                  <a:moveTo>
                    <a:pt x="239638" y="705115"/>
                  </a:moveTo>
                  <a:cubicBezTo>
                    <a:pt x="368177" y="833654"/>
                    <a:pt x="576578" y="833654"/>
                    <a:pt x="705117" y="705115"/>
                  </a:cubicBezTo>
                  <a:cubicBezTo>
                    <a:pt x="833655" y="576576"/>
                    <a:pt x="833655" y="368175"/>
                    <a:pt x="705117" y="239637"/>
                  </a:cubicBezTo>
                  <a:cubicBezTo>
                    <a:pt x="576578" y="111098"/>
                    <a:pt x="368177" y="111098"/>
                    <a:pt x="239638" y="239637"/>
                  </a:cubicBezTo>
                  <a:cubicBezTo>
                    <a:pt x="111100" y="368175"/>
                    <a:pt x="111100" y="576576"/>
                    <a:pt x="239638" y="705115"/>
                  </a:cubicBezTo>
                  <a:close/>
                  <a:moveTo>
                    <a:pt x="138356" y="806398"/>
                  </a:moveTo>
                  <a:cubicBezTo>
                    <a:pt x="52872" y="720915"/>
                    <a:pt x="0" y="602820"/>
                    <a:pt x="0" y="472377"/>
                  </a:cubicBezTo>
                  <a:lnTo>
                    <a:pt x="1" y="472377"/>
                  </a:lnTo>
                  <a:cubicBezTo>
                    <a:pt x="1" y="211490"/>
                    <a:pt x="211491" y="0"/>
                    <a:pt x="472378" y="0"/>
                  </a:cubicBezTo>
                  <a:lnTo>
                    <a:pt x="944754" y="0"/>
                  </a:lnTo>
                  <a:lnTo>
                    <a:pt x="944754" y="472377"/>
                  </a:lnTo>
                  <a:cubicBezTo>
                    <a:pt x="944754" y="733264"/>
                    <a:pt x="733264" y="944754"/>
                    <a:pt x="472377" y="944754"/>
                  </a:cubicBezTo>
                  <a:cubicBezTo>
                    <a:pt x="341934" y="944754"/>
                    <a:pt x="223839" y="891881"/>
                    <a:pt x="138356" y="806398"/>
                  </a:cubicBezTo>
                  <a:close/>
                </a:path>
              </a:pathLst>
            </a:custGeom>
            <a:solidFill>
              <a:srgbClr val="FF65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0259D3A-DF9A-49BE-B8F3-DB7DFD168E3F}"/>
                </a:ext>
              </a:extLst>
            </p:cNvPr>
            <p:cNvGrpSpPr/>
            <p:nvPr/>
          </p:nvGrpSpPr>
          <p:grpSpPr>
            <a:xfrm flipH="1">
              <a:off x="2965282" y="4101262"/>
              <a:ext cx="1143000" cy="308791"/>
              <a:chOff x="2987040" y="3164273"/>
              <a:chExt cx="1143000" cy="308791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A8C5B9BD-5C1B-4F76-845E-9C5023AC5FD1}"/>
                  </a:ext>
                </a:extLst>
              </p:cNvPr>
              <p:cNvSpPr/>
              <p:nvPr/>
            </p:nvSpPr>
            <p:spPr>
              <a:xfrm>
                <a:off x="2987040" y="3164273"/>
                <a:ext cx="1143000" cy="650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D0BF9C95-5E76-4BE0-B251-DCD5F127D058}"/>
                  </a:ext>
                </a:extLst>
              </p:cNvPr>
              <p:cNvSpPr/>
              <p:nvPr/>
            </p:nvSpPr>
            <p:spPr>
              <a:xfrm>
                <a:off x="2987040" y="3286125"/>
                <a:ext cx="1143000" cy="650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DF130182-47E9-4423-AA24-A78E642FD2AA}"/>
                  </a:ext>
                </a:extLst>
              </p:cNvPr>
              <p:cNvSpPr/>
              <p:nvPr/>
            </p:nvSpPr>
            <p:spPr>
              <a:xfrm>
                <a:off x="2987040" y="3407977"/>
                <a:ext cx="651510" cy="650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8D81A1F-5B96-4D50-AF1E-C456BA275F93}"/>
              </a:ext>
            </a:extLst>
          </p:cNvPr>
          <p:cNvSpPr txBox="1"/>
          <p:nvPr/>
        </p:nvSpPr>
        <p:spPr>
          <a:xfrm>
            <a:off x="7846436" y="1666416"/>
            <a:ext cx="388836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rtl="1"/>
            <a:r>
              <a:rPr lang="fa-IR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فراهم کردن زیر ساخت های اساسی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DB3A7E-8C65-47E8-96A4-037E90FCA9F1}"/>
              </a:ext>
            </a:extLst>
          </p:cNvPr>
          <p:cNvSpPr txBox="1"/>
          <p:nvPr/>
        </p:nvSpPr>
        <p:spPr>
          <a:xfrm>
            <a:off x="7846436" y="2823114"/>
            <a:ext cx="388836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rtl="1"/>
            <a:r>
              <a:rPr lang="fa-IR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بالا بردن کیفیت زندگی و اعمال راه حل های هوشمند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4E9FCC-ABC0-441F-9C59-E771BD82F785}"/>
              </a:ext>
            </a:extLst>
          </p:cNvPr>
          <p:cNvSpPr txBox="1"/>
          <p:nvPr/>
        </p:nvSpPr>
        <p:spPr>
          <a:xfrm>
            <a:off x="7846436" y="3979814"/>
            <a:ext cx="388836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rtl="1"/>
            <a:r>
              <a:rPr lang="fa-IR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محیط زیست پایدار و پاکیزه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B1CCF2-F4AB-44A4-9F15-3016429C5227}"/>
              </a:ext>
            </a:extLst>
          </p:cNvPr>
          <p:cNvSpPr/>
          <p:nvPr/>
        </p:nvSpPr>
        <p:spPr>
          <a:xfrm>
            <a:off x="7059061" y="1473900"/>
            <a:ext cx="600474" cy="600474"/>
          </a:xfrm>
          <a:prstGeom prst="ellipse">
            <a:avLst/>
          </a:prstGeom>
          <a:gradFill>
            <a:gsLst>
              <a:gs pos="0">
                <a:srgbClr val="2F56D1"/>
              </a:gs>
              <a:gs pos="100000">
                <a:srgbClr val="223F9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A89E12-F1EA-4531-B9BA-77A0D9AFAA2F}"/>
              </a:ext>
            </a:extLst>
          </p:cNvPr>
          <p:cNvSpPr/>
          <p:nvPr/>
        </p:nvSpPr>
        <p:spPr>
          <a:xfrm>
            <a:off x="7059061" y="2630599"/>
            <a:ext cx="600474" cy="600474"/>
          </a:xfrm>
          <a:prstGeom prst="ellipse">
            <a:avLst/>
          </a:prstGeom>
          <a:gradFill>
            <a:gsLst>
              <a:gs pos="0">
                <a:srgbClr val="2F56D1"/>
              </a:gs>
              <a:gs pos="100000">
                <a:srgbClr val="223F9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E63F4C0-87EA-422F-B145-6080874D80C0}"/>
              </a:ext>
            </a:extLst>
          </p:cNvPr>
          <p:cNvSpPr/>
          <p:nvPr/>
        </p:nvSpPr>
        <p:spPr>
          <a:xfrm>
            <a:off x="7059061" y="3787299"/>
            <a:ext cx="600474" cy="600474"/>
          </a:xfrm>
          <a:prstGeom prst="ellipse">
            <a:avLst/>
          </a:prstGeom>
          <a:gradFill>
            <a:gsLst>
              <a:gs pos="0">
                <a:srgbClr val="2F56D1"/>
              </a:gs>
              <a:gs pos="100000">
                <a:srgbClr val="223F9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E898559-A553-4E9B-874D-186F3C826C2D}"/>
              </a:ext>
            </a:extLst>
          </p:cNvPr>
          <p:cNvGrpSpPr/>
          <p:nvPr/>
        </p:nvGrpSpPr>
        <p:grpSpPr>
          <a:xfrm>
            <a:off x="7195497" y="2766314"/>
            <a:ext cx="327603" cy="329045"/>
            <a:chOff x="6997700" y="2525713"/>
            <a:chExt cx="360363" cy="361950"/>
          </a:xfrm>
          <a:solidFill>
            <a:schemeClr val="bg1"/>
          </a:solidFill>
        </p:grpSpPr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A025693B-50FD-48C1-84AC-8C506E29D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2525713"/>
              <a:ext cx="271463" cy="68263"/>
            </a:xfrm>
            <a:custGeom>
              <a:avLst/>
              <a:gdLst>
                <a:gd name="T0" fmla="*/ 2 w 72"/>
                <a:gd name="T1" fmla="*/ 18 h 18"/>
                <a:gd name="T2" fmla="*/ 70 w 72"/>
                <a:gd name="T3" fmla="*/ 18 h 18"/>
                <a:gd name="T4" fmla="*/ 72 w 72"/>
                <a:gd name="T5" fmla="*/ 16 h 18"/>
                <a:gd name="T6" fmla="*/ 72 w 72"/>
                <a:gd name="T7" fmla="*/ 12 h 18"/>
                <a:gd name="T8" fmla="*/ 71 w 72"/>
                <a:gd name="T9" fmla="*/ 10 h 18"/>
                <a:gd name="T10" fmla="*/ 37 w 72"/>
                <a:gd name="T11" fmla="*/ 0 h 18"/>
                <a:gd name="T12" fmla="*/ 35 w 72"/>
                <a:gd name="T13" fmla="*/ 0 h 18"/>
                <a:gd name="T14" fmla="*/ 1 w 72"/>
                <a:gd name="T15" fmla="*/ 10 h 18"/>
                <a:gd name="T16" fmla="*/ 0 w 72"/>
                <a:gd name="T17" fmla="*/ 12 h 18"/>
                <a:gd name="T18" fmla="*/ 0 w 72"/>
                <a:gd name="T19" fmla="*/ 16 h 18"/>
                <a:gd name="T20" fmla="*/ 2 w 72"/>
                <a:gd name="T2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8">
                  <a:moveTo>
                    <a:pt x="2" y="18"/>
                  </a:moveTo>
                  <a:cubicBezTo>
                    <a:pt x="70" y="18"/>
                    <a:pt x="70" y="18"/>
                    <a:pt x="70" y="18"/>
                  </a:cubicBezTo>
                  <a:cubicBezTo>
                    <a:pt x="71" y="18"/>
                    <a:pt x="72" y="17"/>
                    <a:pt x="72" y="16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11"/>
                    <a:pt x="71" y="10"/>
                    <a:pt x="71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1" y="18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E1E63EFD-6FE1-4B12-8E39-9E4A7A94D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7700" y="2601913"/>
              <a:ext cx="360363" cy="285750"/>
            </a:xfrm>
            <a:custGeom>
              <a:avLst/>
              <a:gdLst>
                <a:gd name="T0" fmla="*/ 80 w 96"/>
                <a:gd name="T1" fmla="*/ 72 h 76"/>
                <a:gd name="T2" fmla="*/ 78 w 96"/>
                <a:gd name="T3" fmla="*/ 0 h 76"/>
                <a:gd name="T4" fmla="*/ 16 w 96"/>
                <a:gd name="T5" fmla="*/ 2 h 76"/>
                <a:gd name="T6" fmla="*/ 2 w 96"/>
                <a:gd name="T7" fmla="*/ 72 h 76"/>
                <a:gd name="T8" fmla="*/ 2 w 96"/>
                <a:gd name="T9" fmla="*/ 76 h 76"/>
                <a:gd name="T10" fmla="*/ 96 w 96"/>
                <a:gd name="T11" fmla="*/ 74 h 76"/>
                <a:gd name="T12" fmla="*/ 34 w 96"/>
                <a:gd name="T13" fmla="*/ 62 h 76"/>
                <a:gd name="T14" fmla="*/ 26 w 96"/>
                <a:gd name="T15" fmla="*/ 54 h 76"/>
                <a:gd name="T16" fmla="*/ 34 w 96"/>
                <a:gd name="T17" fmla="*/ 62 h 76"/>
                <a:gd name="T18" fmla="*/ 26 w 96"/>
                <a:gd name="T19" fmla="*/ 46 h 76"/>
                <a:gd name="T20" fmla="*/ 34 w 96"/>
                <a:gd name="T21" fmla="*/ 38 h 76"/>
                <a:gd name="T22" fmla="*/ 34 w 96"/>
                <a:gd name="T23" fmla="*/ 30 h 76"/>
                <a:gd name="T24" fmla="*/ 26 w 96"/>
                <a:gd name="T25" fmla="*/ 22 h 76"/>
                <a:gd name="T26" fmla="*/ 34 w 96"/>
                <a:gd name="T27" fmla="*/ 30 h 76"/>
                <a:gd name="T28" fmla="*/ 26 w 96"/>
                <a:gd name="T29" fmla="*/ 14 h 76"/>
                <a:gd name="T30" fmla="*/ 34 w 96"/>
                <a:gd name="T31" fmla="*/ 6 h 76"/>
                <a:gd name="T32" fmla="*/ 42 w 96"/>
                <a:gd name="T33" fmla="*/ 6 h 76"/>
                <a:gd name="T34" fmla="*/ 54 w 96"/>
                <a:gd name="T35" fmla="*/ 14 h 76"/>
                <a:gd name="T36" fmla="*/ 42 w 96"/>
                <a:gd name="T37" fmla="*/ 6 h 76"/>
                <a:gd name="T38" fmla="*/ 54 w 96"/>
                <a:gd name="T39" fmla="*/ 22 h 76"/>
                <a:gd name="T40" fmla="*/ 42 w 96"/>
                <a:gd name="T41" fmla="*/ 30 h 76"/>
                <a:gd name="T42" fmla="*/ 42 w 96"/>
                <a:gd name="T43" fmla="*/ 38 h 76"/>
                <a:gd name="T44" fmla="*/ 54 w 96"/>
                <a:gd name="T45" fmla="*/ 46 h 76"/>
                <a:gd name="T46" fmla="*/ 42 w 96"/>
                <a:gd name="T47" fmla="*/ 38 h 76"/>
                <a:gd name="T48" fmla="*/ 40 w 96"/>
                <a:gd name="T49" fmla="*/ 72 h 76"/>
                <a:gd name="T50" fmla="*/ 42 w 96"/>
                <a:gd name="T51" fmla="*/ 52 h 76"/>
                <a:gd name="T52" fmla="*/ 56 w 96"/>
                <a:gd name="T53" fmla="*/ 54 h 76"/>
                <a:gd name="T54" fmla="*/ 70 w 96"/>
                <a:gd name="T55" fmla="*/ 62 h 76"/>
                <a:gd name="T56" fmla="*/ 62 w 96"/>
                <a:gd name="T57" fmla="*/ 54 h 76"/>
                <a:gd name="T58" fmla="*/ 70 w 96"/>
                <a:gd name="T59" fmla="*/ 62 h 76"/>
                <a:gd name="T60" fmla="*/ 62 w 96"/>
                <a:gd name="T61" fmla="*/ 46 h 76"/>
                <a:gd name="T62" fmla="*/ 70 w 96"/>
                <a:gd name="T63" fmla="*/ 38 h 76"/>
                <a:gd name="T64" fmla="*/ 70 w 96"/>
                <a:gd name="T65" fmla="*/ 30 h 76"/>
                <a:gd name="T66" fmla="*/ 62 w 96"/>
                <a:gd name="T67" fmla="*/ 22 h 76"/>
                <a:gd name="T68" fmla="*/ 70 w 96"/>
                <a:gd name="T69" fmla="*/ 30 h 76"/>
                <a:gd name="T70" fmla="*/ 62 w 96"/>
                <a:gd name="T71" fmla="*/ 14 h 76"/>
                <a:gd name="T72" fmla="*/ 70 w 96"/>
                <a:gd name="T73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76">
                  <a:moveTo>
                    <a:pt x="94" y="72"/>
                  </a:moveTo>
                  <a:cubicBezTo>
                    <a:pt x="80" y="72"/>
                    <a:pt x="80" y="72"/>
                    <a:pt x="80" y="72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1"/>
                    <a:pt x="79" y="0"/>
                    <a:pt x="7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2"/>
                    <a:pt x="0" y="73"/>
                    <a:pt x="0" y="74"/>
                  </a:cubicBezTo>
                  <a:cubicBezTo>
                    <a:pt x="0" y="75"/>
                    <a:pt x="1" y="76"/>
                    <a:pt x="2" y="76"/>
                  </a:cubicBezTo>
                  <a:cubicBezTo>
                    <a:pt x="94" y="76"/>
                    <a:pt x="94" y="76"/>
                    <a:pt x="94" y="76"/>
                  </a:cubicBezTo>
                  <a:cubicBezTo>
                    <a:pt x="95" y="76"/>
                    <a:pt x="96" y="75"/>
                    <a:pt x="96" y="74"/>
                  </a:cubicBezTo>
                  <a:cubicBezTo>
                    <a:pt x="96" y="73"/>
                    <a:pt x="95" y="72"/>
                    <a:pt x="94" y="72"/>
                  </a:cubicBezTo>
                  <a:close/>
                  <a:moveTo>
                    <a:pt x="34" y="62"/>
                  </a:moveTo>
                  <a:cubicBezTo>
                    <a:pt x="26" y="62"/>
                    <a:pt x="26" y="62"/>
                    <a:pt x="26" y="62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54"/>
                    <a:pt x="34" y="54"/>
                    <a:pt x="34" y="54"/>
                  </a:cubicBezTo>
                  <a:lnTo>
                    <a:pt x="34" y="62"/>
                  </a:lnTo>
                  <a:close/>
                  <a:moveTo>
                    <a:pt x="34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34" y="38"/>
                    <a:pt x="34" y="38"/>
                    <a:pt x="34" y="38"/>
                  </a:cubicBezTo>
                  <a:lnTo>
                    <a:pt x="34" y="46"/>
                  </a:lnTo>
                  <a:close/>
                  <a:moveTo>
                    <a:pt x="34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34" y="22"/>
                    <a:pt x="34" y="22"/>
                    <a:pt x="34" y="22"/>
                  </a:cubicBezTo>
                  <a:lnTo>
                    <a:pt x="34" y="30"/>
                  </a:lnTo>
                  <a:close/>
                  <a:moveTo>
                    <a:pt x="34" y="14"/>
                  </a:moveTo>
                  <a:cubicBezTo>
                    <a:pt x="26" y="14"/>
                    <a:pt x="26" y="14"/>
                    <a:pt x="26" y="1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34" y="6"/>
                    <a:pt x="34" y="6"/>
                    <a:pt x="34" y="6"/>
                  </a:cubicBezTo>
                  <a:lnTo>
                    <a:pt x="34" y="14"/>
                  </a:lnTo>
                  <a:close/>
                  <a:moveTo>
                    <a:pt x="42" y="6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42" y="14"/>
                    <a:pt x="42" y="14"/>
                    <a:pt x="42" y="14"/>
                  </a:cubicBezTo>
                  <a:lnTo>
                    <a:pt x="42" y="6"/>
                  </a:lnTo>
                  <a:close/>
                  <a:moveTo>
                    <a:pt x="42" y="22"/>
                  </a:moveTo>
                  <a:cubicBezTo>
                    <a:pt x="54" y="22"/>
                    <a:pt x="54" y="22"/>
                    <a:pt x="54" y="22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42" y="30"/>
                    <a:pt x="42" y="30"/>
                    <a:pt x="42" y="30"/>
                  </a:cubicBezTo>
                  <a:lnTo>
                    <a:pt x="42" y="22"/>
                  </a:lnTo>
                  <a:close/>
                  <a:moveTo>
                    <a:pt x="42" y="38"/>
                  </a:moveTo>
                  <a:cubicBezTo>
                    <a:pt x="54" y="38"/>
                    <a:pt x="54" y="38"/>
                    <a:pt x="54" y="38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42" y="46"/>
                    <a:pt x="42" y="46"/>
                    <a:pt x="42" y="46"/>
                  </a:cubicBezTo>
                  <a:lnTo>
                    <a:pt x="42" y="38"/>
                  </a:lnTo>
                  <a:close/>
                  <a:moveTo>
                    <a:pt x="56" y="72"/>
                  </a:moveTo>
                  <a:cubicBezTo>
                    <a:pt x="40" y="72"/>
                    <a:pt x="40" y="72"/>
                    <a:pt x="40" y="72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53"/>
                    <a:pt x="41" y="52"/>
                    <a:pt x="42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5" y="52"/>
                    <a:pt x="56" y="53"/>
                    <a:pt x="56" y="54"/>
                  </a:cubicBezTo>
                  <a:lnTo>
                    <a:pt x="56" y="72"/>
                  </a:lnTo>
                  <a:close/>
                  <a:moveTo>
                    <a:pt x="70" y="62"/>
                  </a:moveTo>
                  <a:cubicBezTo>
                    <a:pt x="62" y="62"/>
                    <a:pt x="62" y="62"/>
                    <a:pt x="62" y="62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62"/>
                  </a:lnTo>
                  <a:close/>
                  <a:moveTo>
                    <a:pt x="70" y="46"/>
                  </a:moveTo>
                  <a:cubicBezTo>
                    <a:pt x="62" y="46"/>
                    <a:pt x="62" y="46"/>
                    <a:pt x="62" y="46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70" y="38"/>
                    <a:pt x="70" y="38"/>
                    <a:pt x="70" y="38"/>
                  </a:cubicBezTo>
                  <a:lnTo>
                    <a:pt x="70" y="46"/>
                  </a:lnTo>
                  <a:close/>
                  <a:moveTo>
                    <a:pt x="70" y="30"/>
                  </a:moveTo>
                  <a:cubicBezTo>
                    <a:pt x="62" y="30"/>
                    <a:pt x="62" y="30"/>
                    <a:pt x="62" y="30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70" y="22"/>
                    <a:pt x="70" y="22"/>
                    <a:pt x="70" y="22"/>
                  </a:cubicBezTo>
                  <a:lnTo>
                    <a:pt x="70" y="30"/>
                  </a:lnTo>
                  <a:close/>
                  <a:moveTo>
                    <a:pt x="70" y="14"/>
                  </a:moveTo>
                  <a:cubicBezTo>
                    <a:pt x="62" y="14"/>
                    <a:pt x="62" y="14"/>
                    <a:pt x="62" y="14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70" y="6"/>
                    <a:pt x="70" y="6"/>
                    <a:pt x="70" y="6"/>
                  </a:cubicBezTo>
                  <a:lnTo>
                    <a:pt x="7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9E680E0-0AE7-45A3-B6F8-929DB9BA23FE}"/>
              </a:ext>
            </a:extLst>
          </p:cNvPr>
          <p:cNvGrpSpPr/>
          <p:nvPr/>
        </p:nvGrpSpPr>
        <p:grpSpPr>
          <a:xfrm>
            <a:off x="7195497" y="1609614"/>
            <a:ext cx="327603" cy="329046"/>
            <a:chOff x="6276975" y="1803400"/>
            <a:chExt cx="360363" cy="361951"/>
          </a:xfrm>
          <a:solidFill>
            <a:schemeClr val="bg1"/>
          </a:solidFill>
        </p:grpSpPr>
        <p:sp>
          <p:nvSpPr>
            <p:cNvPr id="54" name="Freeform 68">
              <a:extLst>
                <a:ext uri="{FF2B5EF4-FFF2-40B4-BE49-F238E27FC236}">
                  <a16:creationId xmlns:a16="http://schemas.microsoft.com/office/drawing/2014/main" id="{22E081AE-E1CA-45C2-AD87-F374952A2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425" y="1878013"/>
              <a:ext cx="269875" cy="287338"/>
            </a:xfrm>
            <a:custGeom>
              <a:avLst/>
              <a:gdLst>
                <a:gd name="T0" fmla="*/ 0 w 170"/>
                <a:gd name="T1" fmla="*/ 83 h 181"/>
                <a:gd name="T2" fmla="*/ 0 w 170"/>
                <a:gd name="T3" fmla="*/ 181 h 181"/>
                <a:gd name="T4" fmla="*/ 66 w 170"/>
                <a:gd name="T5" fmla="*/ 181 h 181"/>
                <a:gd name="T6" fmla="*/ 66 w 170"/>
                <a:gd name="T7" fmla="*/ 114 h 181"/>
                <a:gd name="T8" fmla="*/ 104 w 170"/>
                <a:gd name="T9" fmla="*/ 114 h 181"/>
                <a:gd name="T10" fmla="*/ 104 w 170"/>
                <a:gd name="T11" fmla="*/ 181 h 181"/>
                <a:gd name="T12" fmla="*/ 170 w 170"/>
                <a:gd name="T13" fmla="*/ 181 h 181"/>
                <a:gd name="T14" fmla="*/ 170 w 170"/>
                <a:gd name="T15" fmla="*/ 83 h 181"/>
                <a:gd name="T16" fmla="*/ 85 w 170"/>
                <a:gd name="T17" fmla="*/ 0 h 181"/>
                <a:gd name="T18" fmla="*/ 0 w 170"/>
                <a:gd name="T19" fmla="*/ 8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81">
                  <a:moveTo>
                    <a:pt x="0" y="83"/>
                  </a:moveTo>
                  <a:lnTo>
                    <a:pt x="0" y="181"/>
                  </a:lnTo>
                  <a:lnTo>
                    <a:pt x="66" y="181"/>
                  </a:lnTo>
                  <a:lnTo>
                    <a:pt x="66" y="114"/>
                  </a:lnTo>
                  <a:lnTo>
                    <a:pt x="104" y="114"/>
                  </a:lnTo>
                  <a:lnTo>
                    <a:pt x="104" y="181"/>
                  </a:lnTo>
                  <a:lnTo>
                    <a:pt x="170" y="181"/>
                  </a:lnTo>
                  <a:lnTo>
                    <a:pt x="170" y="83"/>
                  </a:lnTo>
                  <a:lnTo>
                    <a:pt x="85" y="0"/>
                  </a:lnTo>
                  <a:lnTo>
                    <a:pt x="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69">
              <a:extLst>
                <a:ext uri="{FF2B5EF4-FFF2-40B4-BE49-F238E27FC236}">
                  <a16:creationId xmlns:a16="http://schemas.microsoft.com/office/drawing/2014/main" id="{47A5F577-1A1D-47A4-9BD7-250E9C37D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1836738"/>
              <a:ext cx="360363" cy="185738"/>
            </a:xfrm>
            <a:custGeom>
              <a:avLst/>
              <a:gdLst>
                <a:gd name="T0" fmla="*/ 95 w 96"/>
                <a:gd name="T1" fmla="*/ 46 h 49"/>
                <a:gd name="T2" fmla="*/ 48 w 96"/>
                <a:gd name="T3" fmla="*/ 0 h 49"/>
                <a:gd name="T4" fmla="*/ 1 w 96"/>
                <a:gd name="T5" fmla="*/ 46 h 49"/>
                <a:gd name="T6" fmla="*/ 1 w 96"/>
                <a:gd name="T7" fmla="*/ 48 h 49"/>
                <a:gd name="T8" fmla="*/ 3 w 96"/>
                <a:gd name="T9" fmla="*/ 48 h 49"/>
                <a:gd name="T10" fmla="*/ 3 w 96"/>
                <a:gd name="T11" fmla="*/ 48 h 49"/>
                <a:gd name="T12" fmla="*/ 48 w 96"/>
                <a:gd name="T13" fmla="*/ 6 h 49"/>
                <a:gd name="T14" fmla="*/ 93 w 96"/>
                <a:gd name="T15" fmla="*/ 48 h 49"/>
                <a:gd name="T16" fmla="*/ 93 w 96"/>
                <a:gd name="T17" fmla="*/ 48 h 49"/>
                <a:gd name="T18" fmla="*/ 95 w 96"/>
                <a:gd name="T19" fmla="*/ 48 h 49"/>
                <a:gd name="T20" fmla="*/ 95 w 96"/>
                <a:gd name="T21" fmla="*/ 48 h 49"/>
                <a:gd name="T22" fmla="*/ 95 w 96"/>
                <a:gd name="T23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49">
                  <a:moveTo>
                    <a:pt x="95" y="4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8"/>
                    <a:pt x="1" y="48"/>
                  </a:cubicBezTo>
                  <a:cubicBezTo>
                    <a:pt x="1" y="49"/>
                    <a:pt x="3" y="49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49"/>
                    <a:pt x="95" y="49"/>
                    <a:pt x="95" y="48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6" y="48"/>
                    <a:pt x="96" y="46"/>
                    <a:pt x="95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70">
              <a:extLst>
                <a:ext uri="{FF2B5EF4-FFF2-40B4-BE49-F238E27FC236}">
                  <a16:creationId xmlns:a16="http://schemas.microsoft.com/office/drawing/2014/main" id="{D8204E40-1C1B-45F5-9560-D69AD0665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6688" y="1803400"/>
              <a:ext cx="101600" cy="134938"/>
            </a:xfrm>
            <a:custGeom>
              <a:avLst/>
              <a:gdLst>
                <a:gd name="T0" fmla="*/ 4 w 27"/>
                <a:gd name="T1" fmla="*/ 23 h 36"/>
                <a:gd name="T2" fmla="*/ 17 w 27"/>
                <a:gd name="T3" fmla="*/ 35 h 36"/>
                <a:gd name="T4" fmla="*/ 18 w 27"/>
                <a:gd name="T5" fmla="*/ 36 h 36"/>
                <a:gd name="T6" fmla="*/ 18 w 27"/>
                <a:gd name="T7" fmla="*/ 36 h 36"/>
                <a:gd name="T8" fmla="*/ 19 w 27"/>
                <a:gd name="T9" fmla="*/ 36 h 36"/>
                <a:gd name="T10" fmla="*/ 20 w 27"/>
                <a:gd name="T11" fmla="*/ 34 h 36"/>
                <a:gd name="T12" fmla="*/ 20 w 27"/>
                <a:gd name="T13" fmla="*/ 18 h 36"/>
                <a:gd name="T14" fmla="*/ 19 w 27"/>
                <a:gd name="T15" fmla="*/ 17 h 36"/>
                <a:gd name="T16" fmla="*/ 19 w 27"/>
                <a:gd name="T17" fmla="*/ 16 h 36"/>
                <a:gd name="T18" fmla="*/ 22 w 27"/>
                <a:gd name="T19" fmla="*/ 12 h 36"/>
                <a:gd name="T20" fmla="*/ 27 w 27"/>
                <a:gd name="T21" fmla="*/ 2 h 36"/>
                <a:gd name="T22" fmla="*/ 25 w 27"/>
                <a:gd name="T23" fmla="*/ 0 h 36"/>
                <a:gd name="T24" fmla="*/ 23 w 27"/>
                <a:gd name="T25" fmla="*/ 2 h 36"/>
                <a:gd name="T26" fmla="*/ 20 w 27"/>
                <a:gd name="T27" fmla="*/ 8 h 36"/>
                <a:gd name="T28" fmla="*/ 15 w 27"/>
                <a:gd name="T29" fmla="*/ 16 h 36"/>
                <a:gd name="T30" fmla="*/ 9 w 27"/>
                <a:gd name="T31" fmla="*/ 16 h 36"/>
                <a:gd name="T32" fmla="*/ 12 w 27"/>
                <a:gd name="T33" fmla="*/ 12 h 36"/>
                <a:gd name="T34" fmla="*/ 17 w 27"/>
                <a:gd name="T35" fmla="*/ 2 h 36"/>
                <a:gd name="T36" fmla="*/ 15 w 27"/>
                <a:gd name="T37" fmla="*/ 0 h 36"/>
                <a:gd name="T38" fmla="*/ 13 w 27"/>
                <a:gd name="T39" fmla="*/ 2 h 36"/>
                <a:gd name="T40" fmla="*/ 10 w 27"/>
                <a:gd name="T41" fmla="*/ 8 h 36"/>
                <a:gd name="T42" fmla="*/ 5 w 27"/>
                <a:gd name="T43" fmla="*/ 16 h 36"/>
                <a:gd name="T44" fmla="*/ 2 w 27"/>
                <a:gd name="T45" fmla="*/ 16 h 36"/>
                <a:gd name="T46" fmla="*/ 0 w 27"/>
                <a:gd name="T47" fmla="*/ 17 h 36"/>
                <a:gd name="T48" fmla="*/ 1 w 27"/>
                <a:gd name="T49" fmla="*/ 19 h 36"/>
                <a:gd name="T50" fmla="*/ 4 w 27"/>
                <a:gd name="T51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" h="36">
                  <a:moveTo>
                    <a:pt x="4" y="23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17" y="36"/>
                    <a:pt x="17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6"/>
                    <a:pt x="20" y="35"/>
                    <a:pt x="20" y="3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7"/>
                    <a:pt x="20" y="17"/>
                    <a:pt x="19" y="17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3"/>
                    <a:pt x="20" y="13"/>
                    <a:pt x="22" y="12"/>
                  </a:cubicBezTo>
                  <a:cubicBezTo>
                    <a:pt x="24" y="10"/>
                    <a:pt x="27" y="8"/>
                    <a:pt x="27" y="2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6"/>
                    <a:pt x="22" y="7"/>
                    <a:pt x="20" y="8"/>
                  </a:cubicBezTo>
                  <a:cubicBezTo>
                    <a:pt x="18" y="9"/>
                    <a:pt x="15" y="11"/>
                    <a:pt x="15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3"/>
                    <a:pt x="10" y="13"/>
                    <a:pt x="12" y="12"/>
                  </a:cubicBezTo>
                  <a:cubicBezTo>
                    <a:pt x="14" y="10"/>
                    <a:pt x="17" y="8"/>
                    <a:pt x="17" y="2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4" y="0"/>
                    <a:pt x="13" y="1"/>
                    <a:pt x="13" y="2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8" y="9"/>
                    <a:pt x="5" y="11"/>
                    <a:pt x="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7"/>
                  </a:cubicBezTo>
                  <a:cubicBezTo>
                    <a:pt x="0" y="18"/>
                    <a:pt x="0" y="19"/>
                    <a:pt x="1" y="19"/>
                  </a:cubicBezTo>
                  <a:lnTo>
                    <a:pt x="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C85CD94-BF1E-443C-91ED-3E7F709FC52B}"/>
              </a:ext>
            </a:extLst>
          </p:cNvPr>
          <p:cNvGrpSpPr/>
          <p:nvPr/>
        </p:nvGrpSpPr>
        <p:grpSpPr>
          <a:xfrm>
            <a:off x="7195497" y="3943939"/>
            <a:ext cx="327603" cy="287194"/>
            <a:chOff x="7718425" y="4016375"/>
            <a:chExt cx="360363" cy="315913"/>
          </a:xfrm>
          <a:solidFill>
            <a:schemeClr val="bg1"/>
          </a:solidFill>
        </p:grpSpPr>
        <p:sp>
          <p:nvSpPr>
            <p:cNvPr id="60" name="Freeform 95">
              <a:extLst>
                <a:ext uri="{FF2B5EF4-FFF2-40B4-BE49-F238E27FC236}">
                  <a16:creationId xmlns:a16="http://schemas.microsoft.com/office/drawing/2014/main" id="{C5470757-B7DD-427C-BD91-2476E6481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4016375"/>
              <a:ext cx="203200" cy="315913"/>
            </a:xfrm>
            <a:custGeom>
              <a:avLst/>
              <a:gdLst>
                <a:gd name="T0" fmla="*/ 54 w 54"/>
                <a:gd name="T1" fmla="*/ 61 h 84"/>
                <a:gd name="T2" fmla="*/ 40 w 54"/>
                <a:gd name="T3" fmla="*/ 44 h 84"/>
                <a:gd name="T4" fmla="*/ 46 w 54"/>
                <a:gd name="T5" fmla="*/ 44 h 84"/>
                <a:gd name="T6" fmla="*/ 48 w 54"/>
                <a:gd name="T7" fmla="*/ 43 h 84"/>
                <a:gd name="T8" fmla="*/ 48 w 54"/>
                <a:gd name="T9" fmla="*/ 41 h 84"/>
                <a:gd name="T10" fmla="*/ 36 w 54"/>
                <a:gd name="T11" fmla="*/ 24 h 84"/>
                <a:gd name="T12" fmla="*/ 38 w 54"/>
                <a:gd name="T13" fmla="*/ 24 h 84"/>
                <a:gd name="T14" fmla="*/ 40 w 54"/>
                <a:gd name="T15" fmla="*/ 23 h 84"/>
                <a:gd name="T16" fmla="*/ 40 w 54"/>
                <a:gd name="T17" fmla="*/ 21 h 84"/>
                <a:gd name="T18" fmla="*/ 28 w 54"/>
                <a:gd name="T19" fmla="*/ 1 h 84"/>
                <a:gd name="T20" fmla="*/ 26 w 54"/>
                <a:gd name="T21" fmla="*/ 0 h 84"/>
                <a:gd name="T22" fmla="*/ 24 w 54"/>
                <a:gd name="T23" fmla="*/ 1 h 84"/>
                <a:gd name="T24" fmla="*/ 14 w 54"/>
                <a:gd name="T25" fmla="*/ 21 h 84"/>
                <a:gd name="T26" fmla="*/ 14 w 54"/>
                <a:gd name="T27" fmla="*/ 23 h 84"/>
                <a:gd name="T28" fmla="*/ 16 w 54"/>
                <a:gd name="T29" fmla="*/ 24 h 84"/>
                <a:gd name="T30" fmla="*/ 18 w 54"/>
                <a:gd name="T31" fmla="*/ 24 h 84"/>
                <a:gd name="T32" fmla="*/ 6 w 54"/>
                <a:gd name="T33" fmla="*/ 41 h 84"/>
                <a:gd name="T34" fmla="*/ 6 w 54"/>
                <a:gd name="T35" fmla="*/ 43 h 84"/>
                <a:gd name="T36" fmla="*/ 8 w 54"/>
                <a:gd name="T37" fmla="*/ 44 h 84"/>
                <a:gd name="T38" fmla="*/ 14 w 54"/>
                <a:gd name="T39" fmla="*/ 44 h 84"/>
                <a:gd name="T40" fmla="*/ 0 w 54"/>
                <a:gd name="T41" fmla="*/ 61 h 84"/>
                <a:gd name="T42" fmla="*/ 0 w 54"/>
                <a:gd name="T43" fmla="*/ 63 h 84"/>
                <a:gd name="T44" fmla="*/ 2 w 54"/>
                <a:gd name="T45" fmla="*/ 64 h 84"/>
                <a:gd name="T46" fmla="*/ 24 w 54"/>
                <a:gd name="T47" fmla="*/ 64 h 84"/>
                <a:gd name="T48" fmla="*/ 24 w 54"/>
                <a:gd name="T49" fmla="*/ 82 h 84"/>
                <a:gd name="T50" fmla="*/ 26 w 54"/>
                <a:gd name="T51" fmla="*/ 84 h 84"/>
                <a:gd name="T52" fmla="*/ 28 w 54"/>
                <a:gd name="T53" fmla="*/ 82 h 84"/>
                <a:gd name="T54" fmla="*/ 28 w 54"/>
                <a:gd name="T55" fmla="*/ 64 h 84"/>
                <a:gd name="T56" fmla="*/ 52 w 54"/>
                <a:gd name="T57" fmla="*/ 64 h 84"/>
                <a:gd name="T58" fmla="*/ 54 w 54"/>
                <a:gd name="T59" fmla="*/ 63 h 84"/>
                <a:gd name="T60" fmla="*/ 54 w 54"/>
                <a:gd name="T61" fmla="*/ 6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4" h="84">
                  <a:moveTo>
                    <a:pt x="54" y="61"/>
                  </a:moveTo>
                  <a:cubicBezTo>
                    <a:pt x="40" y="44"/>
                    <a:pt x="40" y="44"/>
                    <a:pt x="40" y="44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7" y="44"/>
                    <a:pt x="47" y="44"/>
                    <a:pt x="48" y="43"/>
                  </a:cubicBezTo>
                  <a:cubicBezTo>
                    <a:pt x="48" y="42"/>
                    <a:pt x="48" y="41"/>
                    <a:pt x="48" y="41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9" y="24"/>
                    <a:pt x="39" y="24"/>
                    <a:pt x="40" y="23"/>
                  </a:cubicBezTo>
                  <a:cubicBezTo>
                    <a:pt x="40" y="22"/>
                    <a:pt x="40" y="22"/>
                    <a:pt x="40" y="2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6" y="0"/>
                  </a:cubicBezTo>
                  <a:cubicBezTo>
                    <a:pt x="25" y="0"/>
                    <a:pt x="25" y="0"/>
                    <a:pt x="24" y="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2"/>
                    <a:pt x="14" y="22"/>
                    <a:pt x="14" y="23"/>
                  </a:cubicBezTo>
                  <a:cubicBezTo>
                    <a:pt x="15" y="24"/>
                    <a:pt x="15" y="24"/>
                    <a:pt x="16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6" y="42"/>
                    <a:pt x="6" y="43"/>
                  </a:cubicBezTo>
                  <a:cubicBezTo>
                    <a:pt x="7" y="44"/>
                    <a:pt x="7" y="44"/>
                    <a:pt x="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2"/>
                    <a:pt x="0" y="63"/>
                  </a:cubicBezTo>
                  <a:cubicBezTo>
                    <a:pt x="1" y="64"/>
                    <a:pt x="1" y="64"/>
                    <a:pt x="2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4" y="83"/>
                    <a:pt x="25" y="84"/>
                    <a:pt x="26" y="84"/>
                  </a:cubicBezTo>
                  <a:cubicBezTo>
                    <a:pt x="27" y="84"/>
                    <a:pt x="28" y="83"/>
                    <a:pt x="28" y="82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3" y="64"/>
                    <a:pt x="53" y="64"/>
                    <a:pt x="54" y="63"/>
                  </a:cubicBezTo>
                  <a:cubicBezTo>
                    <a:pt x="54" y="62"/>
                    <a:pt x="54" y="61"/>
                    <a:pt x="5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201">
              <a:extLst>
                <a:ext uri="{FF2B5EF4-FFF2-40B4-BE49-F238E27FC236}">
                  <a16:creationId xmlns:a16="http://schemas.microsoft.com/office/drawing/2014/main" id="{355433CE-702B-403B-9265-7F0DAAD4C6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43850" y="4197350"/>
              <a:ext cx="134938" cy="134938"/>
            </a:xfrm>
            <a:custGeom>
              <a:avLst/>
              <a:gdLst>
                <a:gd name="T0" fmla="*/ 34 w 36"/>
                <a:gd name="T1" fmla="*/ 0 h 36"/>
                <a:gd name="T2" fmla="*/ 2 w 36"/>
                <a:gd name="T3" fmla="*/ 0 h 36"/>
                <a:gd name="T4" fmla="*/ 0 w 36"/>
                <a:gd name="T5" fmla="*/ 2 h 36"/>
                <a:gd name="T6" fmla="*/ 0 w 36"/>
                <a:gd name="T7" fmla="*/ 26 h 36"/>
                <a:gd name="T8" fmla="*/ 2 w 36"/>
                <a:gd name="T9" fmla="*/ 28 h 36"/>
                <a:gd name="T10" fmla="*/ 4 w 36"/>
                <a:gd name="T11" fmla="*/ 28 h 36"/>
                <a:gd name="T12" fmla="*/ 4 w 36"/>
                <a:gd name="T13" fmla="*/ 36 h 36"/>
                <a:gd name="T14" fmla="*/ 8 w 36"/>
                <a:gd name="T15" fmla="*/ 36 h 36"/>
                <a:gd name="T16" fmla="*/ 8 w 36"/>
                <a:gd name="T17" fmla="*/ 28 h 36"/>
                <a:gd name="T18" fmla="*/ 28 w 36"/>
                <a:gd name="T19" fmla="*/ 28 h 36"/>
                <a:gd name="T20" fmla="*/ 28 w 36"/>
                <a:gd name="T21" fmla="*/ 36 h 36"/>
                <a:gd name="T22" fmla="*/ 32 w 36"/>
                <a:gd name="T23" fmla="*/ 36 h 36"/>
                <a:gd name="T24" fmla="*/ 32 w 36"/>
                <a:gd name="T25" fmla="*/ 28 h 36"/>
                <a:gd name="T26" fmla="*/ 34 w 36"/>
                <a:gd name="T27" fmla="*/ 28 h 36"/>
                <a:gd name="T28" fmla="*/ 36 w 36"/>
                <a:gd name="T29" fmla="*/ 26 h 36"/>
                <a:gd name="T30" fmla="*/ 36 w 36"/>
                <a:gd name="T31" fmla="*/ 2 h 36"/>
                <a:gd name="T32" fmla="*/ 34 w 36"/>
                <a:gd name="T33" fmla="*/ 0 h 36"/>
                <a:gd name="T34" fmla="*/ 32 w 36"/>
                <a:gd name="T35" fmla="*/ 16 h 36"/>
                <a:gd name="T36" fmla="*/ 28 w 36"/>
                <a:gd name="T37" fmla="*/ 16 h 36"/>
                <a:gd name="T38" fmla="*/ 28 w 36"/>
                <a:gd name="T39" fmla="*/ 4 h 36"/>
                <a:gd name="T40" fmla="*/ 32 w 36"/>
                <a:gd name="T41" fmla="*/ 4 h 36"/>
                <a:gd name="T42" fmla="*/ 32 w 36"/>
                <a:gd name="T43" fmla="*/ 16 h 36"/>
                <a:gd name="T44" fmla="*/ 20 w 36"/>
                <a:gd name="T45" fmla="*/ 16 h 36"/>
                <a:gd name="T46" fmla="*/ 20 w 36"/>
                <a:gd name="T47" fmla="*/ 4 h 36"/>
                <a:gd name="T48" fmla="*/ 24 w 36"/>
                <a:gd name="T49" fmla="*/ 4 h 36"/>
                <a:gd name="T50" fmla="*/ 24 w 36"/>
                <a:gd name="T51" fmla="*/ 16 h 36"/>
                <a:gd name="T52" fmla="*/ 20 w 36"/>
                <a:gd name="T53" fmla="*/ 16 h 36"/>
                <a:gd name="T54" fmla="*/ 16 w 36"/>
                <a:gd name="T55" fmla="*/ 16 h 36"/>
                <a:gd name="T56" fmla="*/ 12 w 36"/>
                <a:gd name="T57" fmla="*/ 16 h 36"/>
                <a:gd name="T58" fmla="*/ 12 w 36"/>
                <a:gd name="T59" fmla="*/ 4 h 36"/>
                <a:gd name="T60" fmla="*/ 16 w 36"/>
                <a:gd name="T61" fmla="*/ 4 h 36"/>
                <a:gd name="T62" fmla="*/ 16 w 36"/>
                <a:gd name="T63" fmla="*/ 16 h 36"/>
                <a:gd name="T64" fmla="*/ 8 w 36"/>
                <a:gd name="T65" fmla="*/ 4 h 36"/>
                <a:gd name="T66" fmla="*/ 8 w 36"/>
                <a:gd name="T67" fmla="*/ 16 h 36"/>
                <a:gd name="T68" fmla="*/ 4 w 36"/>
                <a:gd name="T69" fmla="*/ 16 h 36"/>
                <a:gd name="T70" fmla="*/ 4 w 36"/>
                <a:gd name="T71" fmla="*/ 4 h 36"/>
                <a:gd name="T72" fmla="*/ 8 w 36"/>
                <a:gd name="T73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" h="36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8"/>
                    <a:pt x="36" y="27"/>
                    <a:pt x="36" y="26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1"/>
                    <a:pt x="35" y="0"/>
                    <a:pt x="34" y="0"/>
                  </a:cubicBezTo>
                  <a:close/>
                  <a:moveTo>
                    <a:pt x="32" y="16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32" y="4"/>
                    <a:pt x="32" y="4"/>
                    <a:pt x="32" y="4"/>
                  </a:cubicBezTo>
                  <a:lnTo>
                    <a:pt x="32" y="16"/>
                  </a:lnTo>
                  <a:close/>
                  <a:moveTo>
                    <a:pt x="20" y="16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6"/>
                    <a:pt x="24" y="16"/>
                    <a:pt x="24" y="16"/>
                  </a:cubicBezTo>
                  <a:lnTo>
                    <a:pt x="20" y="16"/>
                  </a:lnTo>
                  <a:close/>
                  <a:moveTo>
                    <a:pt x="16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16" y="16"/>
                  </a:lnTo>
                  <a:close/>
                  <a:moveTo>
                    <a:pt x="8" y="4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FA6BE4-8408-48D1-A688-59032B24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itle 503">
            <a:extLst>
              <a:ext uri="{FF2B5EF4-FFF2-40B4-BE49-F238E27FC236}">
                <a16:creationId xmlns:a16="http://schemas.microsoft.com/office/drawing/2014/main" id="{002018D0-EA97-45EB-8551-BA42BDBC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61143"/>
            <a:ext cx="11226800" cy="839788"/>
          </a:xfrm>
          <a:custGeom>
            <a:avLst/>
            <a:gdLst>
              <a:gd name="connsiteX0" fmla="*/ 0 w 11226800"/>
              <a:gd name="connsiteY0" fmla="*/ 0 h 839788"/>
              <a:gd name="connsiteX1" fmla="*/ 11226800 w 11226800"/>
              <a:gd name="connsiteY1" fmla="*/ 0 h 839788"/>
              <a:gd name="connsiteX2" fmla="*/ 11226800 w 11226800"/>
              <a:gd name="connsiteY2" fmla="*/ 839788 h 839788"/>
              <a:gd name="connsiteX3" fmla="*/ 0 w 11226800"/>
              <a:gd name="connsiteY3" fmla="*/ 839788 h 839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800" h="839788">
                <a:moveTo>
                  <a:pt x="0" y="0"/>
                </a:moveTo>
                <a:lnTo>
                  <a:pt x="11226800" y="0"/>
                </a:lnTo>
                <a:lnTo>
                  <a:pt x="11226800" y="839788"/>
                </a:lnTo>
                <a:lnTo>
                  <a:pt x="0" y="8397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fa-IR" dirty="0"/>
              <a:t>راه حل های هوشمند</a:t>
            </a:r>
            <a:endParaRPr lang="en-US" dirty="0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F872EA69-1EA7-4D6B-8A79-772FB695F7A4}"/>
              </a:ext>
            </a:extLst>
          </p:cNvPr>
          <p:cNvSpPr/>
          <p:nvPr/>
        </p:nvSpPr>
        <p:spPr>
          <a:xfrm>
            <a:off x="4011169" y="1911585"/>
            <a:ext cx="4169664" cy="4169663"/>
          </a:xfrm>
          <a:prstGeom prst="ellipse">
            <a:avLst/>
          </a:prstGeom>
          <a:gradFill>
            <a:gsLst>
              <a:gs pos="0">
                <a:srgbClr val="2F56D1"/>
              </a:gs>
              <a:gs pos="100000">
                <a:srgbClr val="223F9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22D20E-BF0F-4CE1-9CAD-F015A7B789A5}"/>
              </a:ext>
            </a:extLst>
          </p:cNvPr>
          <p:cNvGrpSpPr/>
          <p:nvPr/>
        </p:nvGrpSpPr>
        <p:grpSpPr>
          <a:xfrm>
            <a:off x="4702057" y="2504027"/>
            <a:ext cx="2787889" cy="2984777"/>
            <a:chOff x="6151563" y="563563"/>
            <a:chExt cx="5349876" cy="5727701"/>
          </a:xfrm>
        </p:grpSpPr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30F4CE51-8A3B-4A88-A2DF-C5B6873F5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6013" y="4311651"/>
              <a:ext cx="225425" cy="131763"/>
            </a:xfrm>
            <a:custGeom>
              <a:avLst/>
              <a:gdLst>
                <a:gd name="T0" fmla="*/ 142 w 142"/>
                <a:gd name="T1" fmla="*/ 0 h 83"/>
                <a:gd name="T2" fmla="*/ 142 w 142"/>
                <a:gd name="T3" fmla="*/ 83 h 83"/>
                <a:gd name="T4" fmla="*/ 0 w 142"/>
                <a:gd name="T5" fmla="*/ 74 h 83"/>
                <a:gd name="T6" fmla="*/ 142 w 142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83">
                  <a:moveTo>
                    <a:pt x="142" y="0"/>
                  </a:moveTo>
                  <a:lnTo>
                    <a:pt x="142" y="83"/>
                  </a:lnTo>
                  <a:lnTo>
                    <a:pt x="0" y="7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88A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5D3FF5A9-EDEF-4550-9A98-8F4992EF8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9663" y="4657726"/>
              <a:ext cx="1085850" cy="687388"/>
            </a:xfrm>
            <a:custGeom>
              <a:avLst/>
              <a:gdLst>
                <a:gd name="T0" fmla="*/ 0 w 684"/>
                <a:gd name="T1" fmla="*/ 0 h 433"/>
                <a:gd name="T2" fmla="*/ 0 w 684"/>
                <a:gd name="T3" fmla="*/ 81 h 433"/>
                <a:gd name="T4" fmla="*/ 615 w 684"/>
                <a:gd name="T5" fmla="*/ 433 h 433"/>
                <a:gd name="T6" fmla="*/ 684 w 684"/>
                <a:gd name="T7" fmla="*/ 392 h 433"/>
                <a:gd name="T8" fmla="*/ 0 w 684"/>
                <a:gd name="T9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433">
                  <a:moveTo>
                    <a:pt x="0" y="0"/>
                  </a:moveTo>
                  <a:lnTo>
                    <a:pt x="0" y="81"/>
                  </a:lnTo>
                  <a:lnTo>
                    <a:pt x="615" y="433"/>
                  </a:lnTo>
                  <a:lnTo>
                    <a:pt x="684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A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256B4024-1166-4CF2-896B-831F26262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3401" y="4375151"/>
              <a:ext cx="4618038" cy="1916113"/>
            </a:xfrm>
            <a:custGeom>
              <a:avLst/>
              <a:gdLst>
                <a:gd name="T0" fmla="*/ 1727 w 2909"/>
                <a:gd name="T1" fmla="*/ 644 h 1207"/>
                <a:gd name="T2" fmla="*/ 1617 w 2909"/>
                <a:gd name="T3" fmla="*/ 585 h 1207"/>
                <a:gd name="T4" fmla="*/ 724 w 2909"/>
                <a:gd name="T5" fmla="*/ 1122 h 1207"/>
                <a:gd name="T6" fmla="*/ 0 w 2909"/>
                <a:gd name="T7" fmla="*/ 711 h 1207"/>
                <a:gd name="T8" fmla="*/ 0 w 2909"/>
                <a:gd name="T9" fmla="*/ 791 h 1207"/>
                <a:gd name="T10" fmla="*/ 724 w 2909"/>
                <a:gd name="T11" fmla="*/ 1207 h 1207"/>
                <a:gd name="T12" fmla="*/ 1617 w 2909"/>
                <a:gd name="T13" fmla="*/ 663 h 1207"/>
                <a:gd name="T14" fmla="*/ 1727 w 2909"/>
                <a:gd name="T15" fmla="*/ 725 h 1207"/>
                <a:gd name="T16" fmla="*/ 2909 w 2909"/>
                <a:gd name="T17" fmla="*/ 43 h 1207"/>
                <a:gd name="T18" fmla="*/ 2836 w 2909"/>
                <a:gd name="T19" fmla="*/ 0 h 1207"/>
                <a:gd name="T20" fmla="*/ 1727 w 2909"/>
                <a:gd name="T21" fmla="*/ 644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09" h="1207">
                  <a:moveTo>
                    <a:pt x="1727" y="644"/>
                  </a:moveTo>
                  <a:lnTo>
                    <a:pt x="1617" y="585"/>
                  </a:lnTo>
                  <a:lnTo>
                    <a:pt x="724" y="1122"/>
                  </a:lnTo>
                  <a:lnTo>
                    <a:pt x="0" y="711"/>
                  </a:lnTo>
                  <a:lnTo>
                    <a:pt x="0" y="791"/>
                  </a:lnTo>
                  <a:lnTo>
                    <a:pt x="724" y="1207"/>
                  </a:lnTo>
                  <a:lnTo>
                    <a:pt x="1617" y="663"/>
                  </a:lnTo>
                  <a:lnTo>
                    <a:pt x="1727" y="725"/>
                  </a:lnTo>
                  <a:lnTo>
                    <a:pt x="2909" y="43"/>
                  </a:lnTo>
                  <a:lnTo>
                    <a:pt x="2836" y="0"/>
                  </a:lnTo>
                  <a:lnTo>
                    <a:pt x="1727" y="644"/>
                  </a:lnTo>
                  <a:close/>
                </a:path>
              </a:pathLst>
            </a:custGeom>
            <a:solidFill>
              <a:srgbClr val="88A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5BEB1AEF-2575-49EA-AA5F-7EF1A791D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3113" y="3862388"/>
              <a:ext cx="214313" cy="192088"/>
            </a:xfrm>
            <a:custGeom>
              <a:avLst/>
              <a:gdLst>
                <a:gd name="T0" fmla="*/ 73 w 135"/>
                <a:gd name="T1" fmla="*/ 121 h 121"/>
                <a:gd name="T2" fmla="*/ 133 w 135"/>
                <a:gd name="T3" fmla="*/ 86 h 121"/>
                <a:gd name="T4" fmla="*/ 135 w 135"/>
                <a:gd name="T5" fmla="*/ 0 h 121"/>
                <a:gd name="T6" fmla="*/ 0 w 135"/>
                <a:gd name="T7" fmla="*/ 79 h 121"/>
                <a:gd name="T8" fmla="*/ 73 w 135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21">
                  <a:moveTo>
                    <a:pt x="73" y="121"/>
                  </a:moveTo>
                  <a:lnTo>
                    <a:pt x="133" y="86"/>
                  </a:lnTo>
                  <a:lnTo>
                    <a:pt x="135" y="0"/>
                  </a:lnTo>
                  <a:lnTo>
                    <a:pt x="0" y="79"/>
                  </a:lnTo>
                  <a:lnTo>
                    <a:pt x="73" y="121"/>
                  </a:lnTo>
                  <a:close/>
                </a:path>
              </a:pathLst>
            </a:custGeom>
            <a:solidFill>
              <a:srgbClr val="4A72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E79E3FE3-043D-4E4B-9B10-C79A27F65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326" y="4103688"/>
              <a:ext cx="496888" cy="350838"/>
            </a:xfrm>
            <a:custGeom>
              <a:avLst/>
              <a:gdLst>
                <a:gd name="T0" fmla="*/ 0 w 313"/>
                <a:gd name="T1" fmla="*/ 0 h 221"/>
                <a:gd name="T2" fmla="*/ 0 w 313"/>
                <a:gd name="T3" fmla="*/ 81 h 221"/>
                <a:gd name="T4" fmla="*/ 244 w 313"/>
                <a:gd name="T5" fmla="*/ 221 h 221"/>
                <a:gd name="T6" fmla="*/ 313 w 313"/>
                <a:gd name="T7" fmla="*/ 181 h 221"/>
                <a:gd name="T8" fmla="*/ 0 w 313"/>
                <a:gd name="T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221">
                  <a:moveTo>
                    <a:pt x="0" y="0"/>
                  </a:moveTo>
                  <a:lnTo>
                    <a:pt x="0" y="81"/>
                  </a:lnTo>
                  <a:lnTo>
                    <a:pt x="244" y="221"/>
                  </a:lnTo>
                  <a:lnTo>
                    <a:pt x="313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A2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50B3DE9-8AEC-416A-865B-D9963528D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563" y="2647951"/>
              <a:ext cx="5349875" cy="3508375"/>
            </a:xfrm>
            <a:custGeom>
              <a:avLst/>
              <a:gdLst>
                <a:gd name="T0" fmla="*/ 3085 w 3370"/>
                <a:gd name="T1" fmla="*/ 886 h 2210"/>
                <a:gd name="T2" fmla="*/ 3012 w 3370"/>
                <a:gd name="T3" fmla="*/ 844 h 2210"/>
                <a:gd name="T4" fmla="*/ 3147 w 3370"/>
                <a:gd name="T5" fmla="*/ 765 h 2210"/>
                <a:gd name="T6" fmla="*/ 2169 w 3370"/>
                <a:gd name="T7" fmla="*/ 214 h 2210"/>
                <a:gd name="T8" fmla="*/ 2036 w 3370"/>
                <a:gd name="T9" fmla="*/ 295 h 2210"/>
                <a:gd name="T10" fmla="*/ 1537 w 3370"/>
                <a:gd name="T11" fmla="*/ 0 h 2210"/>
                <a:gd name="T12" fmla="*/ 0 w 3370"/>
                <a:gd name="T13" fmla="*/ 915 h 2210"/>
                <a:gd name="T14" fmla="*/ 3 w 3370"/>
                <a:gd name="T15" fmla="*/ 917 h 2210"/>
                <a:gd name="T16" fmla="*/ 316 w 3370"/>
                <a:gd name="T17" fmla="*/ 1098 h 2210"/>
                <a:gd name="T18" fmla="*/ 247 w 3370"/>
                <a:gd name="T19" fmla="*/ 1138 h 2210"/>
                <a:gd name="T20" fmla="*/ 24 w 3370"/>
                <a:gd name="T21" fmla="*/ 1266 h 2210"/>
                <a:gd name="T22" fmla="*/ 708 w 3370"/>
                <a:gd name="T23" fmla="*/ 1658 h 2210"/>
                <a:gd name="T24" fmla="*/ 639 w 3370"/>
                <a:gd name="T25" fmla="*/ 1699 h 2210"/>
                <a:gd name="T26" fmla="*/ 461 w 3370"/>
                <a:gd name="T27" fmla="*/ 1799 h 2210"/>
                <a:gd name="T28" fmla="*/ 1185 w 3370"/>
                <a:gd name="T29" fmla="*/ 2210 h 2210"/>
                <a:gd name="T30" fmla="*/ 2078 w 3370"/>
                <a:gd name="T31" fmla="*/ 1673 h 2210"/>
                <a:gd name="T32" fmla="*/ 2188 w 3370"/>
                <a:gd name="T33" fmla="*/ 1732 h 2210"/>
                <a:gd name="T34" fmla="*/ 3297 w 3370"/>
                <a:gd name="T35" fmla="*/ 1088 h 2210"/>
                <a:gd name="T36" fmla="*/ 3370 w 3370"/>
                <a:gd name="T37" fmla="*/ 1048 h 2210"/>
                <a:gd name="T38" fmla="*/ 3085 w 3370"/>
                <a:gd name="T39" fmla="*/ 886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70" h="2210">
                  <a:moveTo>
                    <a:pt x="3085" y="886"/>
                  </a:moveTo>
                  <a:lnTo>
                    <a:pt x="3012" y="844"/>
                  </a:lnTo>
                  <a:lnTo>
                    <a:pt x="3147" y="765"/>
                  </a:lnTo>
                  <a:lnTo>
                    <a:pt x="2169" y="214"/>
                  </a:lnTo>
                  <a:lnTo>
                    <a:pt x="2036" y="295"/>
                  </a:lnTo>
                  <a:lnTo>
                    <a:pt x="1537" y="0"/>
                  </a:lnTo>
                  <a:lnTo>
                    <a:pt x="0" y="915"/>
                  </a:lnTo>
                  <a:lnTo>
                    <a:pt x="3" y="917"/>
                  </a:lnTo>
                  <a:lnTo>
                    <a:pt x="316" y="1098"/>
                  </a:lnTo>
                  <a:lnTo>
                    <a:pt x="247" y="1138"/>
                  </a:lnTo>
                  <a:lnTo>
                    <a:pt x="24" y="1266"/>
                  </a:lnTo>
                  <a:lnTo>
                    <a:pt x="708" y="1658"/>
                  </a:lnTo>
                  <a:lnTo>
                    <a:pt x="639" y="1699"/>
                  </a:lnTo>
                  <a:lnTo>
                    <a:pt x="461" y="1799"/>
                  </a:lnTo>
                  <a:lnTo>
                    <a:pt x="1185" y="2210"/>
                  </a:lnTo>
                  <a:lnTo>
                    <a:pt x="2078" y="1673"/>
                  </a:lnTo>
                  <a:lnTo>
                    <a:pt x="2188" y="1732"/>
                  </a:lnTo>
                  <a:lnTo>
                    <a:pt x="3297" y="1088"/>
                  </a:lnTo>
                  <a:lnTo>
                    <a:pt x="3370" y="1048"/>
                  </a:lnTo>
                  <a:lnTo>
                    <a:pt x="3085" y="886"/>
                  </a:lnTo>
                  <a:close/>
                </a:path>
              </a:pathLst>
            </a:custGeom>
            <a:solidFill>
              <a:srgbClr val="D8E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043FFB6E-5F45-4F5B-A86B-AB3131999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563" y="2647951"/>
              <a:ext cx="5349875" cy="3508375"/>
            </a:xfrm>
            <a:custGeom>
              <a:avLst/>
              <a:gdLst>
                <a:gd name="T0" fmla="*/ 3085 w 3370"/>
                <a:gd name="T1" fmla="*/ 886 h 2210"/>
                <a:gd name="T2" fmla="*/ 3012 w 3370"/>
                <a:gd name="T3" fmla="*/ 844 h 2210"/>
                <a:gd name="T4" fmla="*/ 3147 w 3370"/>
                <a:gd name="T5" fmla="*/ 765 h 2210"/>
                <a:gd name="T6" fmla="*/ 2169 w 3370"/>
                <a:gd name="T7" fmla="*/ 214 h 2210"/>
                <a:gd name="T8" fmla="*/ 2036 w 3370"/>
                <a:gd name="T9" fmla="*/ 295 h 2210"/>
                <a:gd name="T10" fmla="*/ 1537 w 3370"/>
                <a:gd name="T11" fmla="*/ 0 h 2210"/>
                <a:gd name="T12" fmla="*/ 0 w 3370"/>
                <a:gd name="T13" fmla="*/ 915 h 2210"/>
                <a:gd name="T14" fmla="*/ 3 w 3370"/>
                <a:gd name="T15" fmla="*/ 917 h 2210"/>
                <a:gd name="T16" fmla="*/ 316 w 3370"/>
                <a:gd name="T17" fmla="*/ 1098 h 2210"/>
                <a:gd name="T18" fmla="*/ 247 w 3370"/>
                <a:gd name="T19" fmla="*/ 1138 h 2210"/>
                <a:gd name="T20" fmla="*/ 24 w 3370"/>
                <a:gd name="T21" fmla="*/ 1266 h 2210"/>
                <a:gd name="T22" fmla="*/ 708 w 3370"/>
                <a:gd name="T23" fmla="*/ 1658 h 2210"/>
                <a:gd name="T24" fmla="*/ 639 w 3370"/>
                <a:gd name="T25" fmla="*/ 1699 h 2210"/>
                <a:gd name="T26" fmla="*/ 461 w 3370"/>
                <a:gd name="T27" fmla="*/ 1799 h 2210"/>
                <a:gd name="T28" fmla="*/ 1185 w 3370"/>
                <a:gd name="T29" fmla="*/ 2210 h 2210"/>
                <a:gd name="T30" fmla="*/ 2078 w 3370"/>
                <a:gd name="T31" fmla="*/ 1673 h 2210"/>
                <a:gd name="T32" fmla="*/ 2188 w 3370"/>
                <a:gd name="T33" fmla="*/ 1732 h 2210"/>
                <a:gd name="T34" fmla="*/ 3297 w 3370"/>
                <a:gd name="T35" fmla="*/ 1088 h 2210"/>
                <a:gd name="T36" fmla="*/ 3370 w 3370"/>
                <a:gd name="T37" fmla="*/ 1048 h 2210"/>
                <a:gd name="T38" fmla="*/ 3085 w 3370"/>
                <a:gd name="T39" fmla="*/ 886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70" h="2210">
                  <a:moveTo>
                    <a:pt x="3085" y="886"/>
                  </a:moveTo>
                  <a:lnTo>
                    <a:pt x="3012" y="844"/>
                  </a:lnTo>
                  <a:lnTo>
                    <a:pt x="3147" y="765"/>
                  </a:lnTo>
                  <a:lnTo>
                    <a:pt x="2169" y="214"/>
                  </a:lnTo>
                  <a:lnTo>
                    <a:pt x="2036" y="295"/>
                  </a:lnTo>
                  <a:lnTo>
                    <a:pt x="1537" y="0"/>
                  </a:lnTo>
                  <a:lnTo>
                    <a:pt x="0" y="915"/>
                  </a:lnTo>
                  <a:lnTo>
                    <a:pt x="3" y="917"/>
                  </a:lnTo>
                  <a:lnTo>
                    <a:pt x="316" y="1098"/>
                  </a:lnTo>
                  <a:lnTo>
                    <a:pt x="247" y="1138"/>
                  </a:lnTo>
                  <a:lnTo>
                    <a:pt x="24" y="1266"/>
                  </a:lnTo>
                  <a:lnTo>
                    <a:pt x="708" y="1658"/>
                  </a:lnTo>
                  <a:lnTo>
                    <a:pt x="639" y="1699"/>
                  </a:lnTo>
                  <a:lnTo>
                    <a:pt x="461" y="1799"/>
                  </a:lnTo>
                  <a:lnTo>
                    <a:pt x="1185" y="2210"/>
                  </a:lnTo>
                  <a:lnTo>
                    <a:pt x="2078" y="1673"/>
                  </a:lnTo>
                  <a:lnTo>
                    <a:pt x="2188" y="1732"/>
                  </a:lnTo>
                  <a:lnTo>
                    <a:pt x="3297" y="1088"/>
                  </a:lnTo>
                  <a:lnTo>
                    <a:pt x="3370" y="1048"/>
                  </a:lnTo>
                  <a:lnTo>
                    <a:pt x="3085" y="8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C80BDA20-FED5-4973-8B83-DC09BCEA0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0388" y="5303838"/>
              <a:ext cx="174625" cy="222250"/>
            </a:xfrm>
            <a:custGeom>
              <a:avLst/>
              <a:gdLst>
                <a:gd name="T0" fmla="*/ 0 w 110"/>
                <a:gd name="T1" fmla="*/ 0 h 140"/>
                <a:gd name="T2" fmla="*/ 0 w 110"/>
                <a:gd name="T3" fmla="*/ 78 h 140"/>
                <a:gd name="T4" fmla="*/ 110 w 110"/>
                <a:gd name="T5" fmla="*/ 140 h 140"/>
                <a:gd name="T6" fmla="*/ 110 w 110"/>
                <a:gd name="T7" fmla="*/ 59 h 140"/>
                <a:gd name="T8" fmla="*/ 0 w 110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40">
                  <a:moveTo>
                    <a:pt x="0" y="0"/>
                  </a:moveTo>
                  <a:lnTo>
                    <a:pt x="0" y="78"/>
                  </a:lnTo>
                  <a:lnTo>
                    <a:pt x="110" y="140"/>
                  </a:lnTo>
                  <a:lnTo>
                    <a:pt x="110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72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8FEB871-A7D6-4C58-AA89-387FC66D2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51" y="5303838"/>
              <a:ext cx="1417638" cy="987425"/>
            </a:xfrm>
            <a:custGeom>
              <a:avLst/>
              <a:gdLst>
                <a:gd name="T0" fmla="*/ 0 w 893"/>
                <a:gd name="T1" fmla="*/ 537 h 622"/>
                <a:gd name="T2" fmla="*/ 0 w 893"/>
                <a:gd name="T3" fmla="*/ 622 h 622"/>
                <a:gd name="T4" fmla="*/ 893 w 893"/>
                <a:gd name="T5" fmla="*/ 78 h 622"/>
                <a:gd name="T6" fmla="*/ 893 w 893"/>
                <a:gd name="T7" fmla="*/ 0 h 622"/>
                <a:gd name="T8" fmla="*/ 0 w 893"/>
                <a:gd name="T9" fmla="*/ 537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3" h="622">
                  <a:moveTo>
                    <a:pt x="0" y="537"/>
                  </a:moveTo>
                  <a:lnTo>
                    <a:pt x="0" y="622"/>
                  </a:lnTo>
                  <a:lnTo>
                    <a:pt x="893" y="78"/>
                  </a:lnTo>
                  <a:lnTo>
                    <a:pt x="893" y="0"/>
                  </a:lnTo>
                  <a:lnTo>
                    <a:pt x="0" y="537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1CD064A-6DEE-4DA1-867C-D326AA817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826" y="3225801"/>
              <a:ext cx="3419475" cy="2846388"/>
            </a:xfrm>
            <a:custGeom>
              <a:avLst/>
              <a:gdLst>
                <a:gd name="T0" fmla="*/ 2061 w 2154"/>
                <a:gd name="T1" fmla="*/ 508 h 1793"/>
                <a:gd name="T2" fmla="*/ 1531 w 2154"/>
                <a:gd name="T3" fmla="*/ 826 h 1793"/>
                <a:gd name="T4" fmla="*/ 1023 w 2154"/>
                <a:gd name="T5" fmla="*/ 532 h 1793"/>
                <a:gd name="T6" fmla="*/ 1448 w 2154"/>
                <a:gd name="T7" fmla="*/ 285 h 1793"/>
                <a:gd name="T8" fmla="*/ 1448 w 2154"/>
                <a:gd name="T9" fmla="*/ 178 h 1793"/>
                <a:gd name="T10" fmla="*/ 1109 w 2154"/>
                <a:gd name="T11" fmla="*/ 375 h 1793"/>
                <a:gd name="T12" fmla="*/ 460 w 2154"/>
                <a:gd name="T13" fmla="*/ 0 h 1793"/>
                <a:gd name="T14" fmla="*/ 460 w 2154"/>
                <a:gd name="T15" fmla="*/ 107 h 1793"/>
                <a:gd name="T16" fmla="*/ 1016 w 2154"/>
                <a:gd name="T17" fmla="*/ 430 h 1793"/>
                <a:gd name="T18" fmla="*/ 933 w 2154"/>
                <a:gd name="T19" fmla="*/ 477 h 1793"/>
                <a:gd name="T20" fmla="*/ 821 w 2154"/>
                <a:gd name="T21" fmla="*/ 413 h 1793"/>
                <a:gd name="T22" fmla="*/ 821 w 2154"/>
                <a:gd name="T23" fmla="*/ 520 h 1793"/>
                <a:gd name="T24" fmla="*/ 840 w 2154"/>
                <a:gd name="T25" fmla="*/ 532 h 1793"/>
                <a:gd name="T26" fmla="*/ 719 w 2154"/>
                <a:gd name="T27" fmla="*/ 601 h 1793"/>
                <a:gd name="T28" fmla="*/ 812 w 2154"/>
                <a:gd name="T29" fmla="*/ 655 h 1793"/>
                <a:gd name="T30" fmla="*/ 933 w 2154"/>
                <a:gd name="T31" fmla="*/ 584 h 1793"/>
                <a:gd name="T32" fmla="*/ 1441 w 2154"/>
                <a:gd name="T33" fmla="*/ 879 h 1793"/>
                <a:gd name="T34" fmla="*/ 0 w 2154"/>
                <a:gd name="T35" fmla="*/ 1743 h 1793"/>
                <a:gd name="T36" fmla="*/ 95 w 2154"/>
                <a:gd name="T37" fmla="*/ 1793 h 1793"/>
                <a:gd name="T38" fmla="*/ 2154 w 2154"/>
                <a:gd name="T39" fmla="*/ 560 h 1793"/>
                <a:gd name="T40" fmla="*/ 2061 w 2154"/>
                <a:gd name="T41" fmla="*/ 508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4" h="1793">
                  <a:moveTo>
                    <a:pt x="2061" y="508"/>
                  </a:moveTo>
                  <a:lnTo>
                    <a:pt x="1531" y="826"/>
                  </a:lnTo>
                  <a:lnTo>
                    <a:pt x="1023" y="532"/>
                  </a:lnTo>
                  <a:lnTo>
                    <a:pt x="1448" y="285"/>
                  </a:lnTo>
                  <a:lnTo>
                    <a:pt x="1448" y="178"/>
                  </a:lnTo>
                  <a:lnTo>
                    <a:pt x="1109" y="375"/>
                  </a:lnTo>
                  <a:lnTo>
                    <a:pt x="460" y="0"/>
                  </a:lnTo>
                  <a:lnTo>
                    <a:pt x="460" y="107"/>
                  </a:lnTo>
                  <a:lnTo>
                    <a:pt x="1016" y="430"/>
                  </a:lnTo>
                  <a:lnTo>
                    <a:pt x="933" y="477"/>
                  </a:lnTo>
                  <a:lnTo>
                    <a:pt x="821" y="413"/>
                  </a:lnTo>
                  <a:lnTo>
                    <a:pt x="821" y="520"/>
                  </a:lnTo>
                  <a:lnTo>
                    <a:pt x="840" y="532"/>
                  </a:lnTo>
                  <a:lnTo>
                    <a:pt x="719" y="601"/>
                  </a:lnTo>
                  <a:lnTo>
                    <a:pt x="812" y="655"/>
                  </a:lnTo>
                  <a:lnTo>
                    <a:pt x="933" y="584"/>
                  </a:lnTo>
                  <a:lnTo>
                    <a:pt x="1441" y="879"/>
                  </a:lnTo>
                  <a:lnTo>
                    <a:pt x="0" y="1743"/>
                  </a:lnTo>
                  <a:lnTo>
                    <a:pt x="95" y="1793"/>
                  </a:lnTo>
                  <a:lnTo>
                    <a:pt x="2154" y="560"/>
                  </a:lnTo>
                  <a:lnTo>
                    <a:pt x="2061" y="5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48914CAE-784E-4E81-9B22-C0F6E93C7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826" y="3225801"/>
              <a:ext cx="3419475" cy="2846388"/>
            </a:xfrm>
            <a:custGeom>
              <a:avLst/>
              <a:gdLst>
                <a:gd name="T0" fmla="*/ 2061 w 2154"/>
                <a:gd name="T1" fmla="*/ 508 h 1793"/>
                <a:gd name="T2" fmla="*/ 1531 w 2154"/>
                <a:gd name="T3" fmla="*/ 826 h 1793"/>
                <a:gd name="T4" fmla="*/ 1023 w 2154"/>
                <a:gd name="T5" fmla="*/ 532 h 1793"/>
                <a:gd name="T6" fmla="*/ 1448 w 2154"/>
                <a:gd name="T7" fmla="*/ 285 h 1793"/>
                <a:gd name="T8" fmla="*/ 1448 w 2154"/>
                <a:gd name="T9" fmla="*/ 178 h 1793"/>
                <a:gd name="T10" fmla="*/ 1109 w 2154"/>
                <a:gd name="T11" fmla="*/ 375 h 1793"/>
                <a:gd name="T12" fmla="*/ 460 w 2154"/>
                <a:gd name="T13" fmla="*/ 0 h 1793"/>
                <a:gd name="T14" fmla="*/ 460 w 2154"/>
                <a:gd name="T15" fmla="*/ 107 h 1793"/>
                <a:gd name="T16" fmla="*/ 1016 w 2154"/>
                <a:gd name="T17" fmla="*/ 430 h 1793"/>
                <a:gd name="T18" fmla="*/ 933 w 2154"/>
                <a:gd name="T19" fmla="*/ 477 h 1793"/>
                <a:gd name="T20" fmla="*/ 821 w 2154"/>
                <a:gd name="T21" fmla="*/ 413 h 1793"/>
                <a:gd name="T22" fmla="*/ 821 w 2154"/>
                <a:gd name="T23" fmla="*/ 520 h 1793"/>
                <a:gd name="T24" fmla="*/ 840 w 2154"/>
                <a:gd name="T25" fmla="*/ 532 h 1793"/>
                <a:gd name="T26" fmla="*/ 719 w 2154"/>
                <a:gd name="T27" fmla="*/ 601 h 1793"/>
                <a:gd name="T28" fmla="*/ 812 w 2154"/>
                <a:gd name="T29" fmla="*/ 655 h 1793"/>
                <a:gd name="T30" fmla="*/ 933 w 2154"/>
                <a:gd name="T31" fmla="*/ 584 h 1793"/>
                <a:gd name="T32" fmla="*/ 1441 w 2154"/>
                <a:gd name="T33" fmla="*/ 879 h 1793"/>
                <a:gd name="T34" fmla="*/ 0 w 2154"/>
                <a:gd name="T35" fmla="*/ 1743 h 1793"/>
                <a:gd name="T36" fmla="*/ 95 w 2154"/>
                <a:gd name="T37" fmla="*/ 1793 h 1793"/>
                <a:gd name="T38" fmla="*/ 2154 w 2154"/>
                <a:gd name="T39" fmla="*/ 560 h 1793"/>
                <a:gd name="T40" fmla="*/ 2061 w 2154"/>
                <a:gd name="T41" fmla="*/ 508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4" h="1793">
                  <a:moveTo>
                    <a:pt x="2061" y="508"/>
                  </a:moveTo>
                  <a:lnTo>
                    <a:pt x="1531" y="826"/>
                  </a:lnTo>
                  <a:lnTo>
                    <a:pt x="1023" y="532"/>
                  </a:lnTo>
                  <a:lnTo>
                    <a:pt x="1448" y="285"/>
                  </a:lnTo>
                  <a:lnTo>
                    <a:pt x="1448" y="178"/>
                  </a:lnTo>
                  <a:lnTo>
                    <a:pt x="1109" y="375"/>
                  </a:lnTo>
                  <a:lnTo>
                    <a:pt x="460" y="0"/>
                  </a:lnTo>
                  <a:lnTo>
                    <a:pt x="460" y="107"/>
                  </a:lnTo>
                  <a:lnTo>
                    <a:pt x="1016" y="430"/>
                  </a:lnTo>
                  <a:lnTo>
                    <a:pt x="933" y="477"/>
                  </a:lnTo>
                  <a:lnTo>
                    <a:pt x="821" y="413"/>
                  </a:lnTo>
                  <a:lnTo>
                    <a:pt x="821" y="520"/>
                  </a:lnTo>
                  <a:lnTo>
                    <a:pt x="840" y="532"/>
                  </a:lnTo>
                  <a:lnTo>
                    <a:pt x="719" y="601"/>
                  </a:lnTo>
                  <a:lnTo>
                    <a:pt x="812" y="655"/>
                  </a:lnTo>
                  <a:lnTo>
                    <a:pt x="933" y="584"/>
                  </a:lnTo>
                  <a:lnTo>
                    <a:pt x="1441" y="879"/>
                  </a:lnTo>
                  <a:lnTo>
                    <a:pt x="0" y="1743"/>
                  </a:lnTo>
                  <a:lnTo>
                    <a:pt x="95" y="1793"/>
                  </a:lnTo>
                  <a:lnTo>
                    <a:pt x="2154" y="560"/>
                  </a:lnTo>
                  <a:lnTo>
                    <a:pt x="2061" y="5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7919141F-EB62-4AA3-BC90-FB76EAF16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3044826"/>
              <a:ext cx="833438" cy="493713"/>
            </a:xfrm>
            <a:custGeom>
              <a:avLst/>
              <a:gdLst>
                <a:gd name="T0" fmla="*/ 0 w 525"/>
                <a:gd name="T1" fmla="*/ 147 h 311"/>
                <a:gd name="T2" fmla="*/ 242 w 525"/>
                <a:gd name="T3" fmla="*/ 0 h 311"/>
                <a:gd name="T4" fmla="*/ 525 w 525"/>
                <a:gd name="T5" fmla="*/ 166 h 311"/>
                <a:gd name="T6" fmla="*/ 282 w 525"/>
                <a:gd name="T7" fmla="*/ 311 h 311"/>
                <a:gd name="T8" fmla="*/ 0 w 525"/>
                <a:gd name="T9" fmla="*/ 147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311">
                  <a:moveTo>
                    <a:pt x="0" y="147"/>
                  </a:moveTo>
                  <a:lnTo>
                    <a:pt x="242" y="0"/>
                  </a:lnTo>
                  <a:lnTo>
                    <a:pt x="525" y="166"/>
                  </a:lnTo>
                  <a:lnTo>
                    <a:pt x="282" y="311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E42B8FB-C970-4407-BEFB-2F5AE0C1B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3044826"/>
              <a:ext cx="833438" cy="493713"/>
            </a:xfrm>
            <a:custGeom>
              <a:avLst/>
              <a:gdLst>
                <a:gd name="T0" fmla="*/ 0 w 525"/>
                <a:gd name="T1" fmla="*/ 147 h 311"/>
                <a:gd name="T2" fmla="*/ 242 w 525"/>
                <a:gd name="T3" fmla="*/ 0 h 311"/>
                <a:gd name="T4" fmla="*/ 525 w 525"/>
                <a:gd name="T5" fmla="*/ 166 h 311"/>
                <a:gd name="T6" fmla="*/ 282 w 525"/>
                <a:gd name="T7" fmla="*/ 311 h 311"/>
                <a:gd name="T8" fmla="*/ 0 w 525"/>
                <a:gd name="T9" fmla="*/ 147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311">
                  <a:moveTo>
                    <a:pt x="0" y="147"/>
                  </a:moveTo>
                  <a:lnTo>
                    <a:pt x="242" y="0"/>
                  </a:lnTo>
                  <a:lnTo>
                    <a:pt x="525" y="166"/>
                  </a:lnTo>
                  <a:lnTo>
                    <a:pt x="282" y="311"/>
                  </a:lnTo>
                  <a:lnTo>
                    <a:pt x="0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D3C25D21-F09D-4AF4-BC0F-9BC0E13B6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3278188"/>
              <a:ext cx="447675" cy="430213"/>
            </a:xfrm>
            <a:custGeom>
              <a:avLst/>
              <a:gdLst>
                <a:gd name="T0" fmla="*/ 0 w 282"/>
                <a:gd name="T1" fmla="*/ 109 h 271"/>
                <a:gd name="T2" fmla="*/ 282 w 282"/>
                <a:gd name="T3" fmla="*/ 271 h 271"/>
                <a:gd name="T4" fmla="*/ 282 w 282"/>
                <a:gd name="T5" fmla="*/ 164 h 271"/>
                <a:gd name="T6" fmla="*/ 0 w 282"/>
                <a:gd name="T7" fmla="*/ 0 h 271"/>
                <a:gd name="T8" fmla="*/ 0 w 282"/>
                <a:gd name="T9" fmla="*/ 109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71">
                  <a:moveTo>
                    <a:pt x="0" y="109"/>
                  </a:moveTo>
                  <a:lnTo>
                    <a:pt x="282" y="271"/>
                  </a:lnTo>
                  <a:lnTo>
                    <a:pt x="282" y="164"/>
                  </a:lnTo>
                  <a:lnTo>
                    <a:pt x="0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7798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EE9D7818-9FA0-4063-A6D3-166BE9151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1" y="3308351"/>
              <a:ext cx="385763" cy="400050"/>
            </a:xfrm>
            <a:custGeom>
              <a:avLst/>
              <a:gdLst>
                <a:gd name="T0" fmla="*/ 0 w 243"/>
                <a:gd name="T1" fmla="*/ 145 h 252"/>
                <a:gd name="T2" fmla="*/ 243 w 243"/>
                <a:gd name="T3" fmla="*/ 0 h 252"/>
                <a:gd name="T4" fmla="*/ 243 w 243"/>
                <a:gd name="T5" fmla="*/ 109 h 252"/>
                <a:gd name="T6" fmla="*/ 0 w 243"/>
                <a:gd name="T7" fmla="*/ 252 h 252"/>
                <a:gd name="T8" fmla="*/ 0 w 243"/>
                <a:gd name="T9" fmla="*/ 145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52">
                  <a:moveTo>
                    <a:pt x="0" y="145"/>
                  </a:moveTo>
                  <a:lnTo>
                    <a:pt x="243" y="0"/>
                  </a:lnTo>
                  <a:lnTo>
                    <a:pt x="243" y="109"/>
                  </a:lnTo>
                  <a:lnTo>
                    <a:pt x="0" y="252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E08D31B8-8953-43C2-8353-D89F6F4E4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8113" y="1419226"/>
              <a:ext cx="395288" cy="2085975"/>
            </a:xfrm>
            <a:custGeom>
              <a:avLst/>
              <a:gdLst>
                <a:gd name="T0" fmla="*/ 0 w 249"/>
                <a:gd name="T1" fmla="*/ 1171 h 1314"/>
                <a:gd name="T2" fmla="*/ 249 w 249"/>
                <a:gd name="T3" fmla="*/ 1314 h 1314"/>
                <a:gd name="T4" fmla="*/ 247 w 249"/>
                <a:gd name="T5" fmla="*/ 145 h 1314"/>
                <a:gd name="T6" fmla="*/ 0 w 249"/>
                <a:gd name="T7" fmla="*/ 0 h 1314"/>
                <a:gd name="T8" fmla="*/ 0 w 249"/>
                <a:gd name="T9" fmla="*/ 1171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314">
                  <a:moveTo>
                    <a:pt x="0" y="1171"/>
                  </a:moveTo>
                  <a:lnTo>
                    <a:pt x="249" y="1314"/>
                  </a:lnTo>
                  <a:lnTo>
                    <a:pt x="247" y="145"/>
                  </a:lnTo>
                  <a:lnTo>
                    <a:pt x="0" y="0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8369194E-644E-4072-A712-15CDCE733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0226" y="1457326"/>
              <a:ext cx="331788" cy="2047875"/>
            </a:xfrm>
            <a:custGeom>
              <a:avLst/>
              <a:gdLst>
                <a:gd name="T0" fmla="*/ 0 w 209"/>
                <a:gd name="T1" fmla="*/ 121 h 1290"/>
                <a:gd name="T2" fmla="*/ 209 w 209"/>
                <a:gd name="T3" fmla="*/ 0 h 1290"/>
                <a:gd name="T4" fmla="*/ 209 w 209"/>
                <a:gd name="T5" fmla="*/ 1168 h 1290"/>
                <a:gd name="T6" fmla="*/ 2 w 209"/>
                <a:gd name="T7" fmla="*/ 1290 h 1290"/>
                <a:gd name="T8" fmla="*/ 0 w 209"/>
                <a:gd name="T9" fmla="*/ 121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90">
                  <a:moveTo>
                    <a:pt x="0" y="121"/>
                  </a:moveTo>
                  <a:lnTo>
                    <a:pt x="209" y="0"/>
                  </a:lnTo>
                  <a:lnTo>
                    <a:pt x="209" y="1168"/>
                  </a:lnTo>
                  <a:lnTo>
                    <a:pt x="2" y="129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568F9102-A005-4DAE-A640-5AB5A3ECA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0226" y="1457326"/>
              <a:ext cx="331788" cy="2047875"/>
            </a:xfrm>
            <a:custGeom>
              <a:avLst/>
              <a:gdLst>
                <a:gd name="T0" fmla="*/ 0 w 209"/>
                <a:gd name="T1" fmla="*/ 121 h 1290"/>
                <a:gd name="T2" fmla="*/ 209 w 209"/>
                <a:gd name="T3" fmla="*/ 0 h 1290"/>
                <a:gd name="T4" fmla="*/ 209 w 209"/>
                <a:gd name="T5" fmla="*/ 1168 h 1290"/>
                <a:gd name="T6" fmla="*/ 2 w 209"/>
                <a:gd name="T7" fmla="*/ 1290 h 1290"/>
                <a:gd name="T8" fmla="*/ 0 w 209"/>
                <a:gd name="T9" fmla="*/ 121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90">
                  <a:moveTo>
                    <a:pt x="0" y="121"/>
                  </a:moveTo>
                  <a:lnTo>
                    <a:pt x="209" y="0"/>
                  </a:lnTo>
                  <a:lnTo>
                    <a:pt x="209" y="1168"/>
                  </a:lnTo>
                  <a:lnTo>
                    <a:pt x="2" y="1290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444C6420-00AF-4054-92C3-18CA4FE28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8113" y="1233488"/>
              <a:ext cx="723900" cy="415925"/>
            </a:xfrm>
            <a:custGeom>
              <a:avLst/>
              <a:gdLst>
                <a:gd name="T0" fmla="*/ 0 w 456"/>
                <a:gd name="T1" fmla="*/ 117 h 262"/>
                <a:gd name="T2" fmla="*/ 207 w 456"/>
                <a:gd name="T3" fmla="*/ 0 h 262"/>
                <a:gd name="T4" fmla="*/ 456 w 456"/>
                <a:gd name="T5" fmla="*/ 141 h 262"/>
                <a:gd name="T6" fmla="*/ 247 w 456"/>
                <a:gd name="T7" fmla="*/ 262 h 262"/>
                <a:gd name="T8" fmla="*/ 12 w 456"/>
                <a:gd name="T9" fmla="*/ 124 h 262"/>
                <a:gd name="T10" fmla="*/ 0 w 456"/>
                <a:gd name="T11" fmla="*/ 11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262">
                  <a:moveTo>
                    <a:pt x="0" y="117"/>
                  </a:moveTo>
                  <a:lnTo>
                    <a:pt x="207" y="0"/>
                  </a:lnTo>
                  <a:lnTo>
                    <a:pt x="456" y="141"/>
                  </a:lnTo>
                  <a:lnTo>
                    <a:pt x="247" y="262"/>
                  </a:lnTo>
                  <a:lnTo>
                    <a:pt x="12" y="124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819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DBCA2C34-790F-49F9-A0BD-AB1A2D426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1490663"/>
              <a:ext cx="128588" cy="263525"/>
            </a:xfrm>
            <a:custGeom>
              <a:avLst/>
              <a:gdLst>
                <a:gd name="T0" fmla="*/ 81 w 81"/>
                <a:gd name="T1" fmla="*/ 166 h 166"/>
                <a:gd name="T2" fmla="*/ 0 w 81"/>
                <a:gd name="T3" fmla="*/ 119 h 166"/>
                <a:gd name="T4" fmla="*/ 0 w 81"/>
                <a:gd name="T5" fmla="*/ 0 h 166"/>
                <a:gd name="T6" fmla="*/ 81 w 81"/>
                <a:gd name="T7" fmla="*/ 47 h 166"/>
                <a:gd name="T8" fmla="*/ 81 w 81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66">
                  <a:moveTo>
                    <a:pt x="81" y="166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81" y="47"/>
                  </a:lnTo>
                  <a:lnTo>
                    <a:pt x="81" y="166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A2E6FEB8-E957-4097-8D9B-260388D78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1490663"/>
              <a:ext cx="19050" cy="188913"/>
            </a:xfrm>
            <a:custGeom>
              <a:avLst/>
              <a:gdLst>
                <a:gd name="T0" fmla="*/ 12 w 12"/>
                <a:gd name="T1" fmla="*/ 112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7 h 119"/>
                <a:gd name="T8" fmla="*/ 12 w 12"/>
                <a:gd name="T9" fmla="*/ 1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2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2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2CC5F673-6EE1-4663-B147-B12E1504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1724026"/>
              <a:ext cx="128588" cy="265113"/>
            </a:xfrm>
            <a:custGeom>
              <a:avLst/>
              <a:gdLst>
                <a:gd name="T0" fmla="*/ 81 w 81"/>
                <a:gd name="T1" fmla="*/ 167 h 167"/>
                <a:gd name="T2" fmla="*/ 0 w 81"/>
                <a:gd name="T3" fmla="*/ 119 h 167"/>
                <a:gd name="T4" fmla="*/ 0 w 81"/>
                <a:gd name="T5" fmla="*/ 0 h 167"/>
                <a:gd name="T6" fmla="*/ 81 w 81"/>
                <a:gd name="T7" fmla="*/ 48 h 167"/>
                <a:gd name="T8" fmla="*/ 81 w 81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67">
                  <a:moveTo>
                    <a:pt x="81" y="167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167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BFB50A10-0687-4459-A7FA-075A99153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1724026"/>
              <a:ext cx="19050" cy="188913"/>
            </a:xfrm>
            <a:custGeom>
              <a:avLst/>
              <a:gdLst>
                <a:gd name="T0" fmla="*/ 12 w 12"/>
                <a:gd name="T1" fmla="*/ 112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7 h 119"/>
                <a:gd name="T8" fmla="*/ 12 w 12"/>
                <a:gd name="T9" fmla="*/ 1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2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2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6C3E385C-876E-4627-91A5-FF111982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1954213"/>
              <a:ext cx="128588" cy="263525"/>
            </a:xfrm>
            <a:custGeom>
              <a:avLst/>
              <a:gdLst>
                <a:gd name="T0" fmla="*/ 81 w 81"/>
                <a:gd name="T1" fmla="*/ 166 h 166"/>
                <a:gd name="T2" fmla="*/ 0 w 81"/>
                <a:gd name="T3" fmla="*/ 121 h 166"/>
                <a:gd name="T4" fmla="*/ 0 w 81"/>
                <a:gd name="T5" fmla="*/ 0 h 166"/>
                <a:gd name="T6" fmla="*/ 81 w 81"/>
                <a:gd name="T7" fmla="*/ 48 h 166"/>
                <a:gd name="T8" fmla="*/ 81 w 81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66">
                  <a:moveTo>
                    <a:pt x="81" y="166"/>
                  </a:moveTo>
                  <a:lnTo>
                    <a:pt x="0" y="121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166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D8D911E1-1CDE-4C1C-AB19-467C37575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1954213"/>
              <a:ext cx="19050" cy="192088"/>
            </a:xfrm>
            <a:custGeom>
              <a:avLst/>
              <a:gdLst>
                <a:gd name="T0" fmla="*/ 12 w 12"/>
                <a:gd name="T1" fmla="*/ 114 h 121"/>
                <a:gd name="T2" fmla="*/ 0 w 12"/>
                <a:gd name="T3" fmla="*/ 121 h 121"/>
                <a:gd name="T4" fmla="*/ 0 w 12"/>
                <a:gd name="T5" fmla="*/ 0 h 121"/>
                <a:gd name="T6" fmla="*/ 12 w 12"/>
                <a:gd name="T7" fmla="*/ 7 h 121"/>
                <a:gd name="T8" fmla="*/ 12 w 12"/>
                <a:gd name="T9" fmla="*/ 11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1">
                  <a:moveTo>
                    <a:pt x="12" y="114"/>
                  </a:moveTo>
                  <a:lnTo>
                    <a:pt x="0" y="121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4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7BDE7724-EF08-49E7-9E57-113BAD210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2187576"/>
              <a:ext cx="128588" cy="265113"/>
            </a:xfrm>
            <a:custGeom>
              <a:avLst/>
              <a:gdLst>
                <a:gd name="T0" fmla="*/ 81 w 81"/>
                <a:gd name="T1" fmla="*/ 167 h 167"/>
                <a:gd name="T2" fmla="*/ 0 w 81"/>
                <a:gd name="T3" fmla="*/ 119 h 167"/>
                <a:gd name="T4" fmla="*/ 0 w 81"/>
                <a:gd name="T5" fmla="*/ 0 h 167"/>
                <a:gd name="T6" fmla="*/ 81 w 81"/>
                <a:gd name="T7" fmla="*/ 48 h 167"/>
                <a:gd name="T8" fmla="*/ 81 w 81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67">
                  <a:moveTo>
                    <a:pt x="81" y="167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81" y="48"/>
                  </a:lnTo>
                  <a:lnTo>
                    <a:pt x="81" y="167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73FC47F4-E350-4BDB-8588-C88DAC2A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2187576"/>
              <a:ext cx="19050" cy="188913"/>
            </a:xfrm>
            <a:custGeom>
              <a:avLst/>
              <a:gdLst>
                <a:gd name="T0" fmla="*/ 12 w 12"/>
                <a:gd name="T1" fmla="*/ 112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8 h 119"/>
                <a:gd name="T8" fmla="*/ 12 w 12"/>
                <a:gd name="T9" fmla="*/ 1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2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2" y="112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B03235CE-CAE9-4B5D-ABF8-E8387E9C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138" y="1581151"/>
              <a:ext cx="52388" cy="222250"/>
            </a:xfrm>
            <a:custGeom>
              <a:avLst/>
              <a:gdLst>
                <a:gd name="T0" fmla="*/ 33 w 33"/>
                <a:gd name="T1" fmla="*/ 140 h 140"/>
                <a:gd name="T2" fmla="*/ 0 w 33"/>
                <a:gd name="T3" fmla="*/ 121 h 140"/>
                <a:gd name="T4" fmla="*/ 0 w 33"/>
                <a:gd name="T5" fmla="*/ 0 h 140"/>
                <a:gd name="T6" fmla="*/ 33 w 33"/>
                <a:gd name="T7" fmla="*/ 21 h 140"/>
                <a:gd name="T8" fmla="*/ 33 w 33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0">
                  <a:moveTo>
                    <a:pt x="33" y="140"/>
                  </a:moveTo>
                  <a:lnTo>
                    <a:pt x="0" y="121"/>
                  </a:lnTo>
                  <a:lnTo>
                    <a:pt x="0" y="0"/>
                  </a:lnTo>
                  <a:lnTo>
                    <a:pt x="33" y="21"/>
                  </a:lnTo>
                  <a:lnTo>
                    <a:pt x="33" y="14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10469E13-2BDB-4DE1-8096-A9D9D5E9A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138" y="1581151"/>
              <a:ext cx="19050" cy="192088"/>
            </a:xfrm>
            <a:custGeom>
              <a:avLst/>
              <a:gdLst>
                <a:gd name="T0" fmla="*/ 12 w 12"/>
                <a:gd name="T1" fmla="*/ 114 h 121"/>
                <a:gd name="T2" fmla="*/ 0 w 12"/>
                <a:gd name="T3" fmla="*/ 121 h 121"/>
                <a:gd name="T4" fmla="*/ 0 w 12"/>
                <a:gd name="T5" fmla="*/ 0 h 121"/>
                <a:gd name="T6" fmla="*/ 12 w 12"/>
                <a:gd name="T7" fmla="*/ 7 h 121"/>
                <a:gd name="T8" fmla="*/ 12 w 12"/>
                <a:gd name="T9" fmla="*/ 11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1">
                  <a:moveTo>
                    <a:pt x="12" y="114"/>
                  </a:moveTo>
                  <a:lnTo>
                    <a:pt x="0" y="121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4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E3ED3550-8A74-4F95-BD0B-414BF68CA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138" y="1814513"/>
              <a:ext cx="52388" cy="222250"/>
            </a:xfrm>
            <a:custGeom>
              <a:avLst/>
              <a:gdLst>
                <a:gd name="T0" fmla="*/ 33 w 33"/>
                <a:gd name="T1" fmla="*/ 140 h 140"/>
                <a:gd name="T2" fmla="*/ 0 w 33"/>
                <a:gd name="T3" fmla="*/ 119 h 140"/>
                <a:gd name="T4" fmla="*/ 0 w 33"/>
                <a:gd name="T5" fmla="*/ 0 h 140"/>
                <a:gd name="T6" fmla="*/ 33 w 33"/>
                <a:gd name="T7" fmla="*/ 22 h 140"/>
                <a:gd name="T8" fmla="*/ 33 w 33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0">
                  <a:moveTo>
                    <a:pt x="33" y="140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33" y="22"/>
                  </a:lnTo>
                  <a:lnTo>
                    <a:pt x="33" y="14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3DD6A15F-C5A9-48B9-B496-A7C368CC7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138" y="1814513"/>
              <a:ext cx="19050" cy="188913"/>
            </a:xfrm>
            <a:custGeom>
              <a:avLst/>
              <a:gdLst>
                <a:gd name="T0" fmla="*/ 12 w 12"/>
                <a:gd name="T1" fmla="*/ 112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7 h 119"/>
                <a:gd name="T8" fmla="*/ 12 w 12"/>
                <a:gd name="T9" fmla="*/ 1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2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2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B1EB563F-A8CB-4BD0-8BC8-2BCC7CC8D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63" y="2041526"/>
              <a:ext cx="53975" cy="219075"/>
            </a:xfrm>
            <a:custGeom>
              <a:avLst/>
              <a:gdLst>
                <a:gd name="T0" fmla="*/ 34 w 34"/>
                <a:gd name="T1" fmla="*/ 138 h 138"/>
                <a:gd name="T2" fmla="*/ 0 w 34"/>
                <a:gd name="T3" fmla="*/ 119 h 138"/>
                <a:gd name="T4" fmla="*/ 0 w 34"/>
                <a:gd name="T5" fmla="*/ 0 h 138"/>
                <a:gd name="T6" fmla="*/ 34 w 34"/>
                <a:gd name="T7" fmla="*/ 19 h 138"/>
                <a:gd name="T8" fmla="*/ 34 w 34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38">
                  <a:moveTo>
                    <a:pt x="34" y="138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34" y="19"/>
                  </a:lnTo>
                  <a:lnTo>
                    <a:pt x="34" y="138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C041A273-278A-4DDA-BC3B-49110A962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63" y="2041526"/>
              <a:ext cx="19050" cy="188913"/>
            </a:xfrm>
            <a:custGeom>
              <a:avLst/>
              <a:gdLst>
                <a:gd name="T0" fmla="*/ 12 w 12"/>
                <a:gd name="T1" fmla="*/ 111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7 h 119"/>
                <a:gd name="T8" fmla="*/ 12 w 12"/>
                <a:gd name="T9" fmla="*/ 11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1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1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02C81A58-2806-4C7A-A149-32D0E6418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63" y="2271713"/>
              <a:ext cx="53975" cy="222250"/>
            </a:xfrm>
            <a:custGeom>
              <a:avLst/>
              <a:gdLst>
                <a:gd name="T0" fmla="*/ 34 w 34"/>
                <a:gd name="T1" fmla="*/ 140 h 140"/>
                <a:gd name="T2" fmla="*/ 0 w 34"/>
                <a:gd name="T3" fmla="*/ 118 h 140"/>
                <a:gd name="T4" fmla="*/ 0 w 34"/>
                <a:gd name="T5" fmla="*/ 0 h 140"/>
                <a:gd name="T6" fmla="*/ 34 w 34"/>
                <a:gd name="T7" fmla="*/ 21 h 140"/>
                <a:gd name="T8" fmla="*/ 34 w 34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40">
                  <a:moveTo>
                    <a:pt x="34" y="140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34" y="21"/>
                  </a:lnTo>
                  <a:lnTo>
                    <a:pt x="34" y="14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2">
              <a:extLst>
                <a:ext uri="{FF2B5EF4-FFF2-40B4-BE49-F238E27FC236}">
                  <a16:creationId xmlns:a16="http://schemas.microsoft.com/office/drawing/2014/main" id="{6306BE20-0539-4E23-A935-4D0D9F82E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63" y="2271713"/>
              <a:ext cx="19050" cy="187325"/>
            </a:xfrm>
            <a:custGeom>
              <a:avLst/>
              <a:gdLst>
                <a:gd name="T0" fmla="*/ 12 w 12"/>
                <a:gd name="T1" fmla="*/ 111 h 118"/>
                <a:gd name="T2" fmla="*/ 0 w 12"/>
                <a:gd name="T3" fmla="*/ 118 h 118"/>
                <a:gd name="T4" fmla="*/ 0 w 12"/>
                <a:gd name="T5" fmla="*/ 0 h 118"/>
                <a:gd name="T6" fmla="*/ 12 w 12"/>
                <a:gd name="T7" fmla="*/ 7 h 118"/>
                <a:gd name="T8" fmla="*/ 12 w 12"/>
                <a:gd name="T9" fmla="*/ 11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8">
                  <a:moveTo>
                    <a:pt x="12" y="111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1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3">
              <a:extLst>
                <a:ext uri="{FF2B5EF4-FFF2-40B4-BE49-F238E27FC236}">
                  <a16:creationId xmlns:a16="http://schemas.microsoft.com/office/drawing/2014/main" id="{7D3510EF-6492-4475-9050-D58715855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2422526"/>
              <a:ext cx="128588" cy="266700"/>
            </a:xfrm>
            <a:custGeom>
              <a:avLst/>
              <a:gdLst>
                <a:gd name="T0" fmla="*/ 81 w 81"/>
                <a:gd name="T1" fmla="*/ 168 h 168"/>
                <a:gd name="T2" fmla="*/ 0 w 81"/>
                <a:gd name="T3" fmla="*/ 121 h 168"/>
                <a:gd name="T4" fmla="*/ 0 w 81"/>
                <a:gd name="T5" fmla="*/ 0 h 168"/>
                <a:gd name="T6" fmla="*/ 81 w 81"/>
                <a:gd name="T7" fmla="*/ 47 h 168"/>
                <a:gd name="T8" fmla="*/ 81 w 81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68">
                  <a:moveTo>
                    <a:pt x="81" y="168"/>
                  </a:moveTo>
                  <a:lnTo>
                    <a:pt x="0" y="121"/>
                  </a:lnTo>
                  <a:lnTo>
                    <a:pt x="0" y="0"/>
                  </a:lnTo>
                  <a:lnTo>
                    <a:pt x="81" y="47"/>
                  </a:lnTo>
                  <a:lnTo>
                    <a:pt x="81" y="168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2E80107A-A1EE-4671-BF09-EB466B1F9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2422526"/>
              <a:ext cx="19050" cy="192088"/>
            </a:xfrm>
            <a:custGeom>
              <a:avLst/>
              <a:gdLst>
                <a:gd name="T0" fmla="*/ 12 w 12"/>
                <a:gd name="T1" fmla="*/ 114 h 121"/>
                <a:gd name="T2" fmla="*/ 0 w 12"/>
                <a:gd name="T3" fmla="*/ 121 h 121"/>
                <a:gd name="T4" fmla="*/ 0 w 12"/>
                <a:gd name="T5" fmla="*/ 0 h 121"/>
                <a:gd name="T6" fmla="*/ 12 w 12"/>
                <a:gd name="T7" fmla="*/ 7 h 121"/>
                <a:gd name="T8" fmla="*/ 12 w 12"/>
                <a:gd name="T9" fmla="*/ 11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1">
                  <a:moveTo>
                    <a:pt x="12" y="114"/>
                  </a:moveTo>
                  <a:lnTo>
                    <a:pt x="0" y="121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4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12E791D2-9777-4BDD-8682-C6A3C736F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63" y="2508251"/>
              <a:ext cx="53975" cy="223838"/>
            </a:xfrm>
            <a:custGeom>
              <a:avLst/>
              <a:gdLst>
                <a:gd name="T0" fmla="*/ 34 w 34"/>
                <a:gd name="T1" fmla="*/ 141 h 141"/>
                <a:gd name="T2" fmla="*/ 0 w 34"/>
                <a:gd name="T3" fmla="*/ 119 h 141"/>
                <a:gd name="T4" fmla="*/ 0 w 34"/>
                <a:gd name="T5" fmla="*/ 0 h 141"/>
                <a:gd name="T6" fmla="*/ 34 w 34"/>
                <a:gd name="T7" fmla="*/ 19 h 141"/>
                <a:gd name="T8" fmla="*/ 34 w 34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41">
                  <a:moveTo>
                    <a:pt x="34" y="141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34" y="19"/>
                  </a:lnTo>
                  <a:lnTo>
                    <a:pt x="34" y="141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119A7B41-8BF7-4D4B-8590-93C4EA0B3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63" y="2508251"/>
              <a:ext cx="19050" cy="188913"/>
            </a:xfrm>
            <a:custGeom>
              <a:avLst/>
              <a:gdLst>
                <a:gd name="T0" fmla="*/ 12 w 12"/>
                <a:gd name="T1" fmla="*/ 112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7 h 119"/>
                <a:gd name="T8" fmla="*/ 12 w 12"/>
                <a:gd name="T9" fmla="*/ 1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2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2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8376D518-0AEF-4D13-87FA-887C1602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2652713"/>
              <a:ext cx="128588" cy="263525"/>
            </a:xfrm>
            <a:custGeom>
              <a:avLst/>
              <a:gdLst>
                <a:gd name="T0" fmla="*/ 81 w 81"/>
                <a:gd name="T1" fmla="*/ 166 h 166"/>
                <a:gd name="T2" fmla="*/ 0 w 81"/>
                <a:gd name="T3" fmla="*/ 118 h 166"/>
                <a:gd name="T4" fmla="*/ 0 w 81"/>
                <a:gd name="T5" fmla="*/ 0 h 166"/>
                <a:gd name="T6" fmla="*/ 81 w 81"/>
                <a:gd name="T7" fmla="*/ 47 h 166"/>
                <a:gd name="T8" fmla="*/ 81 w 81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66">
                  <a:moveTo>
                    <a:pt x="81" y="166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81" y="47"/>
                  </a:lnTo>
                  <a:lnTo>
                    <a:pt x="81" y="166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8">
              <a:extLst>
                <a:ext uri="{FF2B5EF4-FFF2-40B4-BE49-F238E27FC236}">
                  <a16:creationId xmlns:a16="http://schemas.microsoft.com/office/drawing/2014/main" id="{F2248671-A8E7-4625-B713-BAE61CCA1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2652713"/>
              <a:ext cx="19050" cy="187325"/>
            </a:xfrm>
            <a:custGeom>
              <a:avLst/>
              <a:gdLst>
                <a:gd name="T0" fmla="*/ 12 w 12"/>
                <a:gd name="T1" fmla="*/ 111 h 118"/>
                <a:gd name="T2" fmla="*/ 0 w 12"/>
                <a:gd name="T3" fmla="*/ 118 h 118"/>
                <a:gd name="T4" fmla="*/ 0 w 12"/>
                <a:gd name="T5" fmla="*/ 0 h 118"/>
                <a:gd name="T6" fmla="*/ 12 w 12"/>
                <a:gd name="T7" fmla="*/ 7 h 118"/>
                <a:gd name="T8" fmla="*/ 12 w 12"/>
                <a:gd name="T9" fmla="*/ 11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8">
                  <a:moveTo>
                    <a:pt x="12" y="111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1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9">
              <a:extLst>
                <a:ext uri="{FF2B5EF4-FFF2-40B4-BE49-F238E27FC236}">
                  <a16:creationId xmlns:a16="http://schemas.microsoft.com/office/drawing/2014/main" id="{B4E2884B-489F-45D6-8F68-E347FA06B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63" y="2738438"/>
              <a:ext cx="53975" cy="219075"/>
            </a:xfrm>
            <a:custGeom>
              <a:avLst/>
              <a:gdLst>
                <a:gd name="T0" fmla="*/ 34 w 34"/>
                <a:gd name="T1" fmla="*/ 138 h 138"/>
                <a:gd name="T2" fmla="*/ 0 w 34"/>
                <a:gd name="T3" fmla="*/ 119 h 138"/>
                <a:gd name="T4" fmla="*/ 0 w 34"/>
                <a:gd name="T5" fmla="*/ 0 h 138"/>
                <a:gd name="T6" fmla="*/ 34 w 34"/>
                <a:gd name="T7" fmla="*/ 19 h 138"/>
                <a:gd name="T8" fmla="*/ 34 w 34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38">
                  <a:moveTo>
                    <a:pt x="34" y="138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34" y="19"/>
                  </a:lnTo>
                  <a:lnTo>
                    <a:pt x="34" y="138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0">
              <a:extLst>
                <a:ext uri="{FF2B5EF4-FFF2-40B4-BE49-F238E27FC236}">
                  <a16:creationId xmlns:a16="http://schemas.microsoft.com/office/drawing/2014/main" id="{950A0D98-C708-4EB1-8968-18F0143EA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63" y="2738438"/>
              <a:ext cx="19050" cy="188913"/>
            </a:xfrm>
            <a:custGeom>
              <a:avLst/>
              <a:gdLst>
                <a:gd name="T0" fmla="*/ 12 w 12"/>
                <a:gd name="T1" fmla="*/ 112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7 h 119"/>
                <a:gd name="T8" fmla="*/ 12 w 12"/>
                <a:gd name="T9" fmla="*/ 1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2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2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1">
              <a:extLst>
                <a:ext uri="{FF2B5EF4-FFF2-40B4-BE49-F238E27FC236}">
                  <a16:creationId xmlns:a16="http://schemas.microsoft.com/office/drawing/2014/main" id="{93EA7A90-017D-4806-A896-E2CF6C2AC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2882901"/>
              <a:ext cx="128588" cy="263525"/>
            </a:xfrm>
            <a:custGeom>
              <a:avLst/>
              <a:gdLst>
                <a:gd name="T0" fmla="*/ 81 w 81"/>
                <a:gd name="T1" fmla="*/ 166 h 166"/>
                <a:gd name="T2" fmla="*/ 0 w 81"/>
                <a:gd name="T3" fmla="*/ 118 h 166"/>
                <a:gd name="T4" fmla="*/ 0 w 81"/>
                <a:gd name="T5" fmla="*/ 0 h 166"/>
                <a:gd name="T6" fmla="*/ 81 w 81"/>
                <a:gd name="T7" fmla="*/ 47 h 166"/>
                <a:gd name="T8" fmla="*/ 81 w 81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66">
                  <a:moveTo>
                    <a:pt x="81" y="166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81" y="47"/>
                  </a:lnTo>
                  <a:lnTo>
                    <a:pt x="81" y="166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4032D9FD-41DA-40E6-982F-BDB8EBC0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6213" y="2882901"/>
              <a:ext cx="19050" cy="187325"/>
            </a:xfrm>
            <a:custGeom>
              <a:avLst/>
              <a:gdLst>
                <a:gd name="T0" fmla="*/ 12 w 12"/>
                <a:gd name="T1" fmla="*/ 111 h 118"/>
                <a:gd name="T2" fmla="*/ 0 w 12"/>
                <a:gd name="T3" fmla="*/ 118 h 118"/>
                <a:gd name="T4" fmla="*/ 0 w 12"/>
                <a:gd name="T5" fmla="*/ 0 h 118"/>
                <a:gd name="T6" fmla="*/ 12 w 12"/>
                <a:gd name="T7" fmla="*/ 7 h 118"/>
                <a:gd name="T8" fmla="*/ 12 w 12"/>
                <a:gd name="T9" fmla="*/ 11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8">
                  <a:moveTo>
                    <a:pt x="12" y="111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1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3">
              <a:extLst>
                <a:ext uri="{FF2B5EF4-FFF2-40B4-BE49-F238E27FC236}">
                  <a16:creationId xmlns:a16="http://schemas.microsoft.com/office/drawing/2014/main" id="{4F484739-F03E-46F3-AFDE-32CB5AE10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63" y="2965451"/>
              <a:ext cx="53975" cy="222250"/>
            </a:xfrm>
            <a:custGeom>
              <a:avLst/>
              <a:gdLst>
                <a:gd name="T0" fmla="*/ 34 w 34"/>
                <a:gd name="T1" fmla="*/ 140 h 140"/>
                <a:gd name="T2" fmla="*/ 0 w 34"/>
                <a:gd name="T3" fmla="*/ 119 h 140"/>
                <a:gd name="T4" fmla="*/ 0 w 34"/>
                <a:gd name="T5" fmla="*/ 0 h 140"/>
                <a:gd name="T6" fmla="*/ 34 w 34"/>
                <a:gd name="T7" fmla="*/ 21 h 140"/>
                <a:gd name="T8" fmla="*/ 34 w 34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40">
                  <a:moveTo>
                    <a:pt x="34" y="140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34" y="21"/>
                  </a:lnTo>
                  <a:lnTo>
                    <a:pt x="34" y="14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4">
              <a:extLst>
                <a:ext uri="{FF2B5EF4-FFF2-40B4-BE49-F238E27FC236}">
                  <a16:creationId xmlns:a16="http://schemas.microsoft.com/office/drawing/2014/main" id="{898C45B6-3060-434B-8B2F-DF3BC6AFC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63" y="2965451"/>
              <a:ext cx="19050" cy="188913"/>
            </a:xfrm>
            <a:custGeom>
              <a:avLst/>
              <a:gdLst>
                <a:gd name="T0" fmla="*/ 12 w 12"/>
                <a:gd name="T1" fmla="*/ 111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7 h 119"/>
                <a:gd name="T8" fmla="*/ 12 w 12"/>
                <a:gd name="T9" fmla="*/ 11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1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1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5">
              <a:extLst>
                <a:ext uri="{FF2B5EF4-FFF2-40B4-BE49-F238E27FC236}">
                  <a16:creationId xmlns:a16="http://schemas.microsoft.com/office/drawing/2014/main" id="{CE7A5D56-E0AA-42BA-87AD-721460E97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76" y="1644651"/>
              <a:ext cx="52388" cy="219075"/>
            </a:xfrm>
            <a:custGeom>
              <a:avLst/>
              <a:gdLst>
                <a:gd name="T0" fmla="*/ 33 w 33"/>
                <a:gd name="T1" fmla="*/ 0 h 138"/>
                <a:gd name="T2" fmla="*/ 0 w 33"/>
                <a:gd name="T3" fmla="*/ 19 h 138"/>
                <a:gd name="T4" fmla="*/ 0 w 33"/>
                <a:gd name="T5" fmla="*/ 138 h 138"/>
                <a:gd name="T6" fmla="*/ 33 w 33"/>
                <a:gd name="T7" fmla="*/ 119 h 138"/>
                <a:gd name="T8" fmla="*/ 33 w 33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8">
                  <a:moveTo>
                    <a:pt x="33" y="0"/>
                  </a:moveTo>
                  <a:lnTo>
                    <a:pt x="0" y="19"/>
                  </a:lnTo>
                  <a:lnTo>
                    <a:pt x="0" y="138"/>
                  </a:lnTo>
                  <a:lnTo>
                    <a:pt x="33" y="11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6">
              <a:extLst>
                <a:ext uri="{FF2B5EF4-FFF2-40B4-BE49-F238E27FC236}">
                  <a16:creationId xmlns:a16="http://schemas.microsoft.com/office/drawing/2014/main" id="{133945A0-0CF2-4435-B50D-D06A5FA30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76" y="1644651"/>
              <a:ext cx="52388" cy="219075"/>
            </a:xfrm>
            <a:custGeom>
              <a:avLst/>
              <a:gdLst>
                <a:gd name="T0" fmla="*/ 33 w 33"/>
                <a:gd name="T1" fmla="*/ 0 h 138"/>
                <a:gd name="T2" fmla="*/ 0 w 33"/>
                <a:gd name="T3" fmla="*/ 19 h 138"/>
                <a:gd name="T4" fmla="*/ 0 w 33"/>
                <a:gd name="T5" fmla="*/ 138 h 138"/>
                <a:gd name="T6" fmla="*/ 33 w 33"/>
                <a:gd name="T7" fmla="*/ 119 h 138"/>
                <a:gd name="T8" fmla="*/ 33 w 33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8">
                  <a:moveTo>
                    <a:pt x="33" y="0"/>
                  </a:moveTo>
                  <a:lnTo>
                    <a:pt x="0" y="19"/>
                  </a:lnTo>
                  <a:lnTo>
                    <a:pt x="0" y="138"/>
                  </a:lnTo>
                  <a:lnTo>
                    <a:pt x="33" y="119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0BEBBB34-6E28-44DD-A719-12BAF4335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763" y="1644651"/>
              <a:ext cx="19050" cy="188913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8">
              <a:extLst>
                <a:ext uri="{FF2B5EF4-FFF2-40B4-BE49-F238E27FC236}">
                  <a16:creationId xmlns:a16="http://schemas.microsoft.com/office/drawing/2014/main" id="{47B822B3-BF9F-4D8A-9BE2-A124B3D93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76" y="1916113"/>
              <a:ext cx="52388" cy="223838"/>
            </a:xfrm>
            <a:custGeom>
              <a:avLst/>
              <a:gdLst>
                <a:gd name="T0" fmla="*/ 33 w 33"/>
                <a:gd name="T1" fmla="*/ 0 h 141"/>
                <a:gd name="T2" fmla="*/ 0 w 33"/>
                <a:gd name="T3" fmla="*/ 22 h 141"/>
                <a:gd name="T4" fmla="*/ 0 w 33"/>
                <a:gd name="T5" fmla="*/ 141 h 141"/>
                <a:gd name="T6" fmla="*/ 33 w 33"/>
                <a:gd name="T7" fmla="*/ 122 h 141"/>
                <a:gd name="T8" fmla="*/ 33 w 33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1">
                  <a:moveTo>
                    <a:pt x="33" y="0"/>
                  </a:moveTo>
                  <a:lnTo>
                    <a:pt x="0" y="22"/>
                  </a:lnTo>
                  <a:lnTo>
                    <a:pt x="0" y="141"/>
                  </a:lnTo>
                  <a:lnTo>
                    <a:pt x="33" y="12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9">
              <a:extLst>
                <a:ext uri="{FF2B5EF4-FFF2-40B4-BE49-F238E27FC236}">
                  <a16:creationId xmlns:a16="http://schemas.microsoft.com/office/drawing/2014/main" id="{E642729D-BFD9-461D-BAB0-FD3557214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76" y="1916113"/>
              <a:ext cx="52388" cy="223838"/>
            </a:xfrm>
            <a:custGeom>
              <a:avLst/>
              <a:gdLst>
                <a:gd name="T0" fmla="*/ 33 w 33"/>
                <a:gd name="T1" fmla="*/ 0 h 141"/>
                <a:gd name="T2" fmla="*/ 0 w 33"/>
                <a:gd name="T3" fmla="*/ 22 h 141"/>
                <a:gd name="T4" fmla="*/ 0 w 33"/>
                <a:gd name="T5" fmla="*/ 141 h 141"/>
                <a:gd name="T6" fmla="*/ 33 w 33"/>
                <a:gd name="T7" fmla="*/ 122 h 141"/>
                <a:gd name="T8" fmla="*/ 33 w 33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1">
                  <a:moveTo>
                    <a:pt x="33" y="0"/>
                  </a:moveTo>
                  <a:lnTo>
                    <a:pt x="0" y="22"/>
                  </a:lnTo>
                  <a:lnTo>
                    <a:pt x="0" y="141"/>
                  </a:lnTo>
                  <a:lnTo>
                    <a:pt x="33" y="122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60">
              <a:extLst>
                <a:ext uri="{FF2B5EF4-FFF2-40B4-BE49-F238E27FC236}">
                  <a16:creationId xmlns:a16="http://schemas.microsoft.com/office/drawing/2014/main" id="{BF80759F-A5CF-4EFC-BB0A-D12D14166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763" y="1916113"/>
              <a:ext cx="19050" cy="193675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61">
              <a:extLst>
                <a:ext uri="{FF2B5EF4-FFF2-40B4-BE49-F238E27FC236}">
                  <a16:creationId xmlns:a16="http://schemas.microsoft.com/office/drawing/2014/main" id="{784D5FDE-C027-4A89-9D51-383DB6B78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76" y="2206626"/>
              <a:ext cx="52388" cy="196850"/>
            </a:xfrm>
            <a:custGeom>
              <a:avLst/>
              <a:gdLst>
                <a:gd name="T0" fmla="*/ 33 w 33"/>
                <a:gd name="T1" fmla="*/ 0 h 124"/>
                <a:gd name="T2" fmla="*/ 0 w 33"/>
                <a:gd name="T3" fmla="*/ 19 h 124"/>
                <a:gd name="T4" fmla="*/ 0 w 33"/>
                <a:gd name="T5" fmla="*/ 112 h 124"/>
                <a:gd name="T6" fmla="*/ 23 w 33"/>
                <a:gd name="T7" fmla="*/ 124 h 124"/>
                <a:gd name="T8" fmla="*/ 33 w 33"/>
                <a:gd name="T9" fmla="*/ 119 h 124"/>
                <a:gd name="T10" fmla="*/ 33 w 33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24">
                  <a:moveTo>
                    <a:pt x="33" y="0"/>
                  </a:moveTo>
                  <a:lnTo>
                    <a:pt x="0" y="19"/>
                  </a:lnTo>
                  <a:lnTo>
                    <a:pt x="0" y="112"/>
                  </a:lnTo>
                  <a:lnTo>
                    <a:pt x="23" y="124"/>
                  </a:lnTo>
                  <a:lnTo>
                    <a:pt x="33" y="11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2">
              <a:extLst>
                <a:ext uri="{FF2B5EF4-FFF2-40B4-BE49-F238E27FC236}">
                  <a16:creationId xmlns:a16="http://schemas.microsoft.com/office/drawing/2014/main" id="{D50AC4D6-373C-4E39-8090-5F59DDEC7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76" y="2206626"/>
              <a:ext cx="52388" cy="196850"/>
            </a:xfrm>
            <a:custGeom>
              <a:avLst/>
              <a:gdLst>
                <a:gd name="T0" fmla="*/ 33 w 33"/>
                <a:gd name="T1" fmla="*/ 0 h 124"/>
                <a:gd name="T2" fmla="*/ 0 w 33"/>
                <a:gd name="T3" fmla="*/ 19 h 124"/>
                <a:gd name="T4" fmla="*/ 0 w 33"/>
                <a:gd name="T5" fmla="*/ 112 h 124"/>
                <a:gd name="T6" fmla="*/ 23 w 33"/>
                <a:gd name="T7" fmla="*/ 124 h 124"/>
                <a:gd name="T8" fmla="*/ 33 w 33"/>
                <a:gd name="T9" fmla="*/ 119 h 124"/>
                <a:gd name="T10" fmla="*/ 33 w 33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124">
                  <a:moveTo>
                    <a:pt x="33" y="0"/>
                  </a:moveTo>
                  <a:lnTo>
                    <a:pt x="0" y="19"/>
                  </a:lnTo>
                  <a:lnTo>
                    <a:pt x="0" y="112"/>
                  </a:lnTo>
                  <a:lnTo>
                    <a:pt x="23" y="124"/>
                  </a:lnTo>
                  <a:lnTo>
                    <a:pt x="33" y="119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63">
              <a:extLst>
                <a:ext uri="{FF2B5EF4-FFF2-40B4-BE49-F238E27FC236}">
                  <a16:creationId xmlns:a16="http://schemas.microsoft.com/office/drawing/2014/main" id="{1F88ADD6-F60B-4858-BA85-CB129F068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763" y="2206626"/>
              <a:ext cx="19050" cy="188913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6DC7EAF9-039A-43F9-8514-BE5F61301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763" y="2493963"/>
              <a:ext cx="19050" cy="188913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5">
              <a:extLst>
                <a:ext uri="{FF2B5EF4-FFF2-40B4-BE49-F238E27FC236}">
                  <a16:creationId xmlns:a16="http://schemas.microsoft.com/office/drawing/2014/main" id="{91AFDE0D-32A6-4BBE-94E7-276E37C0C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1558926"/>
              <a:ext cx="52388" cy="219075"/>
            </a:xfrm>
            <a:custGeom>
              <a:avLst/>
              <a:gdLst>
                <a:gd name="T0" fmla="*/ 33 w 33"/>
                <a:gd name="T1" fmla="*/ 0 h 138"/>
                <a:gd name="T2" fmla="*/ 0 w 33"/>
                <a:gd name="T3" fmla="*/ 19 h 138"/>
                <a:gd name="T4" fmla="*/ 0 w 33"/>
                <a:gd name="T5" fmla="*/ 138 h 138"/>
                <a:gd name="T6" fmla="*/ 33 w 33"/>
                <a:gd name="T7" fmla="*/ 118 h 138"/>
                <a:gd name="T8" fmla="*/ 33 w 33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8">
                  <a:moveTo>
                    <a:pt x="33" y="0"/>
                  </a:moveTo>
                  <a:lnTo>
                    <a:pt x="0" y="19"/>
                  </a:lnTo>
                  <a:lnTo>
                    <a:pt x="0" y="138"/>
                  </a:lnTo>
                  <a:lnTo>
                    <a:pt x="33" y="11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6">
              <a:extLst>
                <a:ext uri="{FF2B5EF4-FFF2-40B4-BE49-F238E27FC236}">
                  <a16:creationId xmlns:a16="http://schemas.microsoft.com/office/drawing/2014/main" id="{9735D1F2-D6CB-4C12-AC87-F5782BEB5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1558926"/>
              <a:ext cx="52388" cy="219075"/>
            </a:xfrm>
            <a:custGeom>
              <a:avLst/>
              <a:gdLst>
                <a:gd name="T0" fmla="*/ 33 w 33"/>
                <a:gd name="T1" fmla="*/ 0 h 138"/>
                <a:gd name="T2" fmla="*/ 0 w 33"/>
                <a:gd name="T3" fmla="*/ 19 h 138"/>
                <a:gd name="T4" fmla="*/ 0 w 33"/>
                <a:gd name="T5" fmla="*/ 138 h 138"/>
                <a:gd name="T6" fmla="*/ 33 w 33"/>
                <a:gd name="T7" fmla="*/ 118 h 138"/>
                <a:gd name="T8" fmla="*/ 33 w 33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8">
                  <a:moveTo>
                    <a:pt x="33" y="0"/>
                  </a:moveTo>
                  <a:lnTo>
                    <a:pt x="0" y="19"/>
                  </a:lnTo>
                  <a:lnTo>
                    <a:pt x="0" y="138"/>
                  </a:lnTo>
                  <a:lnTo>
                    <a:pt x="33" y="118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7">
              <a:extLst>
                <a:ext uri="{FF2B5EF4-FFF2-40B4-BE49-F238E27FC236}">
                  <a16:creationId xmlns:a16="http://schemas.microsoft.com/office/drawing/2014/main" id="{46530E4D-332D-48CF-A233-65B55AE49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576" y="1558926"/>
              <a:ext cx="19050" cy="187325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8">
              <a:extLst>
                <a:ext uri="{FF2B5EF4-FFF2-40B4-BE49-F238E27FC236}">
                  <a16:creationId xmlns:a16="http://schemas.microsoft.com/office/drawing/2014/main" id="{2734126C-47CD-4617-99EF-056EA4150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1833563"/>
              <a:ext cx="52388" cy="219075"/>
            </a:xfrm>
            <a:custGeom>
              <a:avLst/>
              <a:gdLst>
                <a:gd name="T0" fmla="*/ 33 w 33"/>
                <a:gd name="T1" fmla="*/ 0 h 138"/>
                <a:gd name="T2" fmla="*/ 0 w 33"/>
                <a:gd name="T3" fmla="*/ 19 h 138"/>
                <a:gd name="T4" fmla="*/ 0 w 33"/>
                <a:gd name="T5" fmla="*/ 138 h 138"/>
                <a:gd name="T6" fmla="*/ 33 w 33"/>
                <a:gd name="T7" fmla="*/ 119 h 138"/>
                <a:gd name="T8" fmla="*/ 33 w 33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8">
                  <a:moveTo>
                    <a:pt x="33" y="0"/>
                  </a:moveTo>
                  <a:lnTo>
                    <a:pt x="0" y="19"/>
                  </a:lnTo>
                  <a:lnTo>
                    <a:pt x="0" y="138"/>
                  </a:lnTo>
                  <a:lnTo>
                    <a:pt x="33" y="11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9">
              <a:extLst>
                <a:ext uri="{FF2B5EF4-FFF2-40B4-BE49-F238E27FC236}">
                  <a16:creationId xmlns:a16="http://schemas.microsoft.com/office/drawing/2014/main" id="{73A02482-8E9E-4A06-87BE-5760EF3EE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1833563"/>
              <a:ext cx="52388" cy="219075"/>
            </a:xfrm>
            <a:custGeom>
              <a:avLst/>
              <a:gdLst>
                <a:gd name="T0" fmla="*/ 33 w 33"/>
                <a:gd name="T1" fmla="*/ 0 h 138"/>
                <a:gd name="T2" fmla="*/ 0 w 33"/>
                <a:gd name="T3" fmla="*/ 19 h 138"/>
                <a:gd name="T4" fmla="*/ 0 w 33"/>
                <a:gd name="T5" fmla="*/ 138 h 138"/>
                <a:gd name="T6" fmla="*/ 33 w 33"/>
                <a:gd name="T7" fmla="*/ 119 h 138"/>
                <a:gd name="T8" fmla="*/ 33 w 33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8">
                  <a:moveTo>
                    <a:pt x="33" y="0"/>
                  </a:moveTo>
                  <a:lnTo>
                    <a:pt x="0" y="19"/>
                  </a:lnTo>
                  <a:lnTo>
                    <a:pt x="0" y="138"/>
                  </a:lnTo>
                  <a:lnTo>
                    <a:pt x="33" y="119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70">
              <a:extLst>
                <a:ext uri="{FF2B5EF4-FFF2-40B4-BE49-F238E27FC236}">
                  <a16:creationId xmlns:a16="http://schemas.microsoft.com/office/drawing/2014/main" id="{287A48D3-2055-499D-8944-026C26ABB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576" y="1833563"/>
              <a:ext cx="19050" cy="188913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1">
              <a:extLst>
                <a:ext uri="{FF2B5EF4-FFF2-40B4-BE49-F238E27FC236}">
                  <a16:creationId xmlns:a16="http://schemas.microsoft.com/office/drawing/2014/main" id="{A4C37F08-0608-48AE-B05C-08B40B37F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2120901"/>
              <a:ext cx="52388" cy="217488"/>
            </a:xfrm>
            <a:custGeom>
              <a:avLst/>
              <a:gdLst>
                <a:gd name="T0" fmla="*/ 33 w 33"/>
                <a:gd name="T1" fmla="*/ 0 h 137"/>
                <a:gd name="T2" fmla="*/ 0 w 33"/>
                <a:gd name="T3" fmla="*/ 19 h 137"/>
                <a:gd name="T4" fmla="*/ 0 w 33"/>
                <a:gd name="T5" fmla="*/ 137 h 137"/>
                <a:gd name="T6" fmla="*/ 33 w 33"/>
                <a:gd name="T7" fmla="*/ 118 h 137"/>
                <a:gd name="T8" fmla="*/ 33 w 33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7">
                  <a:moveTo>
                    <a:pt x="33" y="0"/>
                  </a:moveTo>
                  <a:lnTo>
                    <a:pt x="0" y="19"/>
                  </a:lnTo>
                  <a:lnTo>
                    <a:pt x="0" y="137"/>
                  </a:lnTo>
                  <a:lnTo>
                    <a:pt x="33" y="11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2">
              <a:extLst>
                <a:ext uri="{FF2B5EF4-FFF2-40B4-BE49-F238E27FC236}">
                  <a16:creationId xmlns:a16="http://schemas.microsoft.com/office/drawing/2014/main" id="{373C8FC2-14F9-45D9-86AA-5833AEE32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2120901"/>
              <a:ext cx="52388" cy="217488"/>
            </a:xfrm>
            <a:custGeom>
              <a:avLst/>
              <a:gdLst>
                <a:gd name="T0" fmla="*/ 33 w 33"/>
                <a:gd name="T1" fmla="*/ 0 h 137"/>
                <a:gd name="T2" fmla="*/ 0 w 33"/>
                <a:gd name="T3" fmla="*/ 19 h 137"/>
                <a:gd name="T4" fmla="*/ 0 w 33"/>
                <a:gd name="T5" fmla="*/ 137 h 137"/>
                <a:gd name="T6" fmla="*/ 33 w 33"/>
                <a:gd name="T7" fmla="*/ 118 h 137"/>
                <a:gd name="T8" fmla="*/ 33 w 33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7">
                  <a:moveTo>
                    <a:pt x="33" y="0"/>
                  </a:moveTo>
                  <a:lnTo>
                    <a:pt x="0" y="19"/>
                  </a:lnTo>
                  <a:lnTo>
                    <a:pt x="0" y="137"/>
                  </a:lnTo>
                  <a:lnTo>
                    <a:pt x="33" y="118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73">
              <a:extLst>
                <a:ext uri="{FF2B5EF4-FFF2-40B4-BE49-F238E27FC236}">
                  <a16:creationId xmlns:a16="http://schemas.microsoft.com/office/drawing/2014/main" id="{9A920545-2DEE-40B5-BC6C-462BA2AFE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576" y="2120901"/>
              <a:ext cx="19050" cy="187325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4">
              <a:extLst>
                <a:ext uri="{FF2B5EF4-FFF2-40B4-BE49-F238E27FC236}">
                  <a16:creationId xmlns:a16="http://schemas.microsoft.com/office/drawing/2014/main" id="{21515095-7F81-4068-BA65-B2417EEA3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2406651"/>
              <a:ext cx="52388" cy="222250"/>
            </a:xfrm>
            <a:custGeom>
              <a:avLst/>
              <a:gdLst>
                <a:gd name="T0" fmla="*/ 33 w 33"/>
                <a:gd name="T1" fmla="*/ 0 h 140"/>
                <a:gd name="T2" fmla="*/ 0 w 33"/>
                <a:gd name="T3" fmla="*/ 19 h 140"/>
                <a:gd name="T4" fmla="*/ 0 w 33"/>
                <a:gd name="T5" fmla="*/ 140 h 140"/>
                <a:gd name="T6" fmla="*/ 33 w 33"/>
                <a:gd name="T7" fmla="*/ 121 h 140"/>
                <a:gd name="T8" fmla="*/ 33 w 33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0">
                  <a:moveTo>
                    <a:pt x="33" y="0"/>
                  </a:moveTo>
                  <a:lnTo>
                    <a:pt x="0" y="19"/>
                  </a:lnTo>
                  <a:lnTo>
                    <a:pt x="0" y="140"/>
                  </a:lnTo>
                  <a:lnTo>
                    <a:pt x="33" y="12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C12021D3-EA3C-4C9A-B0A5-8D4F12758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2406651"/>
              <a:ext cx="52388" cy="222250"/>
            </a:xfrm>
            <a:custGeom>
              <a:avLst/>
              <a:gdLst>
                <a:gd name="T0" fmla="*/ 33 w 33"/>
                <a:gd name="T1" fmla="*/ 0 h 140"/>
                <a:gd name="T2" fmla="*/ 0 w 33"/>
                <a:gd name="T3" fmla="*/ 19 h 140"/>
                <a:gd name="T4" fmla="*/ 0 w 33"/>
                <a:gd name="T5" fmla="*/ 140 h 140"/>
                <a:gd name="T6" fmla="*/ 33 w 33"/>
                <a:gd name="T7" fmla="*/ 121 h 140"/>
                <a:gd name="T8" fmla="*/ 33 w 33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0">
                  <a:moveTo>
                    <a:pt x="33" y="0"/>
                  </a:moveTo>
                  <a:lnTo>
                    <a:pt x="0" y="19"/>
                  </a:lnTo>
                  <a:lnTo>
                    <a:pt x="0" y="140"/>
                  </a:lnTo>
                  <a:lnTo>
                    <a:pt x="33" y="121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31619C98-E673-451A-A899-1128A98D8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576" y="2406651"/>
              <a:ext cx="19050" cy="192088"/>
            </a:xfrm>
            <a:custGeom>
              <a:avLst/>
              <a:gdLst>
                <a:gd name="T0" fmla="*/ 0 w 12"/>
                <a:gd name="T1" fmla="*/ 121 h 121"/>
                <a:gd name="T2" fmla="*/ 12 w 12"/>
                <a:gd name="T3" fmla="*/ 119 h 121"/>
                <a:gd name="T4" fmla="*/ 12 w 12"/>
                <a:gd name="T5" fmla="*/ 0 h 121"/>
                <a:gd name="T6" fmla="*/ 0 w 12"/>
                <a:gd name="T7" fmla="*/ 0 h 121"/>
                <a:gd name="T8" fmla="*/ 0 w 12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1">
                  <a:moveTo>
                    <a:pt x="0" y="121"/>
                  </a:moveTo>
                  <a:lnTo>
                    <a:pt x="12" y="119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7">
              <a:extLst>
                <a:ext uri="{FF2B5EF4-FFF2-40B4-BE49-F238E27FC236}">
                  <a16:creationId xmlns:a16="http://schemas.microsoft.com/office/drawing/2014/main" id="{32EB69F1-33BD-445A-BA64-16E364C99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763" y="2773363"/>
              <a:ext cx="19050" cy="187325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D15DAA60-884D-4780-956D-436391D48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2689226"/>
              <a:ext cx="52388" cy="219075"/>
            </a:xfrm>
            <a:custGeom>
              <a:avLst/>
              <a:gdLst>
                <a:gd name="T0" fmla="*/ 33 w 33"/>
                <a:gd name="T1" fmla="*/ 0 h 138"/>
                <a:gd name="T2" fmla="*/ 0 w 33"/>
                <a:gd name="T3" fmla="*/ 19 h 138"/>
                <a:gd name="T4" fmla="*/ 0 w 33"/>
                <a:gd name="T5" fmla="*/ 138 h 138"/>
                <a:gd name="T6" fmla="*/ 33 w 33"/>
                <a:gd name="T7" fmla="*/ 119 h 138"/>
                <a:gd name="T8" fmla="*/ 33 w 33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8">
                  <a:moveTo>
                    <a:pt x="33" y="0"/>
                  </a:moveTo>
                  <a:lnTo>
                    <a:pt x="0" y="19"/>
                  </a:lnTo>
                  <a:lnTo>
                    <a:pt x="0" y="138"/>
                  </a:lnTo>
                  <a:lnTo>
                    <a:pt x="33" y="11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4DDED72A-4FD6-49E2-892E-D49BC1701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2689226"/>
              <a:ext cx="52388" cy="219075"/>
            </a:xfrm>
            <a:custGeom>
              <a:avLst/>
              <a:gdLst>
                <a:gd name="T0" fmla="*/ 33 w 33"/>
                <a:gd name="T1" fmla="*/ 0 h 138"/>
                <a:gd name="T2" fmla="*/ 0 w 33"/>
                <a:gd name="T3" fmla="*/ 19 h 138"/>
                <a:gd name="T4" fmla="*/ 0 w 33"/>
                <a:gd name="T5" fmla="*/ 138 h 138"/>
                <a:gd name="T6" fmla="*/ 33 w 33"/>
                <a:gd name="T7" fmla="*/ 119 h 138"/>
                <a:gd name="T8" fmla="*/ 33 w 33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8">
                  <a:moveTo>
                    <a:pt x="33" y="0"/>
                  </a:moveTo>
                  <a:lnTo>
                    <a:pt x="0" y="19"/>
                  </a:lnTo>
                  <a:lnTo>
                    <a:pt x="0" y="138"/>
                  </a:lnTo>
                  <a:lnTo>
                    <a:pt x="33" y="119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80">
              <a:extLst>
                <a:ext uri="{FF2B5EF4-FFF2-40B4-BE49-F238E27FC236}">
                  <a16:creationId xmlns:a16="http://schemas.microsoft.com/office/drawing/2014/main" id="{BB9A2699-B63F-41A5-BED6-0CCA3FBD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576" y="2689226"/>
              <a:ext cx="19050" cy="188913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81">
              <a:extLst>
                <a:ext uri="{FF2B5EF4-FFF2-40B4-BE49-F238E27FC236}">
                  <a16:creationId xmlns:a16="http://schemas.microsoft.com/office/drawing/2014/main" id="{45ACF40A-E0D0-4D31-BBF7-6A689E926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763" y="3044826"/>
              <a:ext cx="19050" cy="187325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>
              <a:extLst>
                <a:ext uri="{FF2B5EF4-FFF2-40B4-BE49-F238E27FC236}">
                  <a16:creationId xmlns:a16="http://schemas.microsoft.com/office/drawing/2014/main" id="{3275FAB7-6A9A-45F6-A8D1-E92B2ACF2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2957513"/>
              <a:ext cx="52388" cy="219075"/>
            </a:xfrm>
            <a:custGeom>
              <a:avLst/>
              <a:gdLst>
                <a:gd name="T0" fmla="*/ 33 w 33"/>
                <a:gd name="T1" fmla="*/ 0 h 138"/>
                <a:gd name="T2" fmla="*/ 0 w 33"/>
                <a:gd name="T3" fmla="*/ 19 h 138"/>
                <a:gd name="T4" fmla="*/ 0 w 33"/>
                <a:gd name="T5" fmla="*/ 138 h 138"/>
                <a:gd name="T6" fmla="*/ 33 w 33"/>
                <a:gd name="T7" fmla="*/ 119 h 138"/>
                <a:gd name="T8" fmla="*/ 33 w 33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8">
                  <a:moveTo>
                    <a:pt x="33" y="0"/>
                  </a:moveTo>
                  <a:lnTo>
                    <a:pt x="0" y="19"/>
                  </a:lnTo>
                  <a:lnTo>
                    <a:pt x="0" y="138"/>
                  </a:lnTo>
                  <a:lnTo>
                    <a:pt x="33" y="11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>
              <a:extLst>
                <a:ext uri="{FF2B5EF4-FFF2-40B4-BE49-F238E27FC236}">
                  <a16:creationId xmlns:a16="http://schemas.microsoft.com/office/drawing/2014/main" id="{A9560B74-6F64-456F-9FC4-AF6411AA4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8188" y="2957513"/>
              <a:ext cx="52388" cy="219075"/>
            </a:xfrm>
            <a:custGeom>
              <a:avLst/>
              <a:gdLst>
                <a:gd name="T0" fmla="*/ 33 w 33"/>
                <a:gd name="T1" fmla="*/ 0 h 138"/>
                <a:gd name="T2" fmla="*/ 0 w 33"/>
                <a:gd name="T3" fmla="*/ 19 h 138"/>
                <a:gd name="T4" fmla="*/ 0 w 33"/>
                <a:gd name="T5" fmla="*/ 138 h 138"/>
                <a:gd name="T6" fmla="*/ 33 w 33"/>
                <a:gd name="T7" fmla="*/ 119 h 138"/>
                <a:gd name="T8" fmla="*/ 33 w 33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38">
                  <a:moveTo>
                    <a:pt x="33" y="0"/>
                  </a:moveTo>
                  <a:lnTo>
                    <a:pt x="0" y="19"/>
                  </a:lnTo>
                  <a:lnTo>
                    <a:pt x="0" y="138"/>
                  </a:lnTo>
                  <a:lnTo>
                    <a:pt x="33" y="119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84">
              <a:extLst>
                <a:ext uri="{FF2B5EF4-FFF2-40B4-BE49-F238E27FC236}">
                  <a16:creationId xmlns:a16="http://schemas.microsoft.com/office/drawing/2014/main" id="{BF9A55C1-0308-4676-94C4-D15493919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576" y="2957513"/>
              <a:ext cx="19050" cy="188913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5">
              <a:extLst>
                <a:ext uri="{FF2B5EF4-FFF2-40B4-BE49-F238E27FC236}">
                  <a16:creationId xmlns:a16="http://schemas.microsoft.com/office/drawing/2014/main" id="{44905CC5-6044-404F-818F-6AA67E215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1030288"/>
              <a:ext cx="833438" cy="457200"/>
            </a:xfrm>
            <a:custGeom>
              <a:avLst/>
              <a:gdLst>
                <a:gd name="T0" fmla="*/ 0 w 525"/>
                <a:gd name="T1" fmla="*/ 143 h 288"/>
                <a:gd name="T2" fmla="*/ 252 w 525"/>
                <a:gd name="T3" fmla="*/ 0 h 288"/>
                <a:gd name="T4" fmla="*/ 525 w 525"/>
                <a:gd name="T5" fmla="*/ 143 h 288"/>
                <a:gd name="T6" fmla="*/ 282 w 525"/>
                <a:gd name="T7" fmla="*/ 288 h 288"/>
                <a:gd name="T8" fmla="*/ 0 w 525"/>
                <a:gd name="T9" fmla="*/ 14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288">
                  <a:moveTo>
                    <a:pt x="0" y="143"/>
                  </a:moveTo>
                  <a:lnTo>
                    <a:pt x="252" y="0"/>
                  </a:lnTo>
                  <a:lnTo>
                    <a:pt x="525" y="143"/>
                  </a:lnTo>
                  <a:lnTo>
                    <a:pt x="282" y="288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6">
              <a:extLst>
                <a:ext uri="{FF2B5EF4-FFF2-40B4-BE49-F238E27FC236}">
                  <a16:creationId xmlns:a16="http://schemas.microsoft.com/office/drawing/2014/main" id="{22F37270-B76A-45A3-9508-86D68FFDC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1257301"/>
              <a:ext cx="447675" cy="395288"/>
            </a:xfrm>
            <a:custGeom>
              <a:avLst/>
              <a:gdLst>
                <a:gd name="T0" fmla="*/ 0 w 282"/>
                <a:gd name="T1" fmla="*/ 90 h 249"/>
                <a:gd name="T2" fmla="*/ 282 w 282"/>
                <a:gd name="T3" fmla="*/ 249 h 249"/>
                <a:gd name="T4" fmla="*/ 282 w 282"/>
                <a:gd name="T5" fmla="*/ 145 h 249"/>
                <a:gd name="T6" fmla="*/ 0 w 282"/>
                <a:gd name="T7" fmla="*/ 0 h 249"/>
                <a:gd name="T8" fmla="*/ 0 w 282"/>
                <a:gd name="T9" fmla="*/ 9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49">
                  <a:moveTo>
                    <a:pt x="0" y="90"/>
                  </a:moveTo>
                  <a:lnTo>
                    <a:pt x="282" y="249"/>
                  </a:lnTo>
                  <a:lnTo>
                    <a:pt x="282" y="145"/>
                  </a:lnTo>
                  <a:lnTo>
                    <a:pt x="0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7798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7">
              <a:extLst>
                <a:ext uri="{FF2B5EF4-FFF2-40B4-BE49-F238E27FC236}">
                  <a16:creationId xmlns:a16="http://schemas.microsoft.com/office/drawing/2014/main" id="{FC089515-67AA-458C-BB7A-1CACB26C9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1" y="1257301"/>
              <a:ext cx="385763" cy="395288"/>
            </a:xfrm>
            <a:custGeom>
              <a:avLst/>
              <a:gdLst>
                <a:gd name="T0" fmla="*/ 0 w 243"/>
                <a:gd name="T1" fmla="*/ 145 h 249"/>
                <a:gd name="T2" fmla="*/ 243 w 243"/>
                <a:gd name="T3" fmla="*/ 0 h 249"/>
                <a:gd name="T4" fmla="*/ 243 w 243"/>
                <a:gd name="T5" fmla="*/ 107 h 249"/>
                <a:gd name="T6" fmla="*/ 0 w 243"/>
                <a:gd name="T7" fmla="*/ 249 h 249"/>
                <a:gd name="T8" fmla="*/ 0 w 243"/>
                <a:gd name="T9" fmla="*/ 14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9">
                  <a:moveTo>
                    <a:pt x="0" y="145"/>
                  </a:moveTo>
                  <a:lnTo>
                    <a:pt x="243" y="0"/>
                  </a:lnTo>
                  <a:lnTo>
                    <a:pt x="243" y="107"/>
                  </a:lnTo>
                  <a:lnTo>
                    <a:pt x="0" y="249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8">
              <a:extLst>
                <a:ext uri="{FF2B5EF4-FFF2-40B4-BE49-F238E27FC236}">
                  <a16:creationId xmlns:a16="http://schemas.microsoft.com/office/drawing/2014/main" id="{79A0529E-7706-423B-A674-9F0A90830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6538" y="1082676"/>
              <a:ext cx="565150" cy="188913"/>
            </a:xfrm>
            <a:custGeom>
              <a:avLst/>
              <a:gdLst>
                <a:gd name="T0" fmla="*/ 171 w 356"/>
                <a:gd name="T1" fmla="*/ 0 h 119"/>
                <a:gd name="T2" fmla="*/ 0 w 356"/>
                <a:gd name="T3" fmla="*/ 98 h 119"/>
                <a:gd name="T4" fmla="*/ 24 w 356"/>
                <a:gd name="T5" fmla="*/ 110 h 119"/>
                <a:gd name="T6" fmla="*/ 168 w 356"/>
                <a:gd name="T7" fmla="*/ 29 h 119"/>
                <a:gd name="T8" fmla="*/ 328 w 356"/>
                <a:gd name="T9" fmla="*/ 119 h 119"/>
                <a:gd name="T10" fmla="*/ 356 w 356"/>
                <a:gd name="T11" fmla="*/ 105 h 119"/>
                <a:gd name="T12" fmla="*/ 356 w 356"/>
                <a:gd name="T13" fmla="*/ 98 h 119"/>
                <a:gd name="T14" fmla="*/ 171 w 356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6" h="119">
                  <a:moveTo>
                    <a:pt x="171" y="0"/>
                  </a:moveTo>
                  <a:lnTo>
                    <a:pt x="0" y="98"/>
                  </a:lnTo>
                  <a:lnTo>
                    <a:pt x="24" y="110"/>
                  </a:lnTo>
                  <a:lnTo>
                    <a:pt x="168" y="29"/>
                  </a:lnTo>
                  <a:lnTo>
                    <a:pt x="328" y="119"/>
                  </a:lnTo>
                  <a:lnTo>
                    <a:pt x="356" y="105"/>
                  </a:lnTo>
                  <a:lnTo>
                    <a:pt x="356" y="98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9">
              <a:extLst>
                <a:ext uri="{FF2B5EF4-FFF2-40B4-BE49-F238E27FC236}">
                  <a16:creationId xmlns:a16="http://schemas.microsoft.com/office/drawing/2014/main" id="{22A79C68-79DC-4E07-B89A-57B31BE4D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5913" y="563563"/>
              <a:ext cx="392113" cy="663575"/>
            </a:xfrm>
            <a:custGeom>
              <a:avLst/>
              <a:gdLst>
                <a:gd name="T0" fmla="*/ 87 w 104"/>
                <a:gd name="T1" fmla="*/ 0 h 176"/>
                <a:gd name="T2" fmla="*/ 16 w 104"/>
                <a:gd name="T3" fmla="*/ 0 h 176"/>
                <a:gd name="T4" fmla="*/ 0 w 104"/>
                <a:gd name="T5" fmla="*/ 16 h 176"/>
                <a:gd name="T6" fmla="*/ 0 w 104"/>
                <a:gd name="T7" fmla="*/ 87 h 176"/>
                <a:gd name="T8" fmla="*/ 16 w 104"/>
                <a:gd name="T9" fmla="*/ 104 h 176"/>
                <a:gd name="T10" fmla="*/ 46 w 104"/>
                <a:gd name="T11" fmla="*/ 104 h 176"/>
                <a:gd name="T12" fmla="*/ 50 w 104"/>
                <a:gd name="T13" fmla="*/ 110 h 176"/>
                <a:gd name="T14" fmla="*/ 50 w 104"/>
                <a:gd name="T15" fmla="*/ 174 h 176"/>
                <a:gd name="T16" fmla="*/ 52 w 104"/>
                <a:gd name="T17" fmla="*/ 176 h 176"/>
                <a:gd name="T18" fmla="*/ 54 w 104"/>
                <a:gd name="T19" fmla="*/ 174 h 176"/>
                <a:gd name="T20" fmla="*/ 54 w 104"/>
                <a:gd name="T21" fmla="*/ 110 h 176"/>
                <a:gd name="T22" fmla="*/ 58 w 104"/>
                <a:gd name="T23" fmla="*/ 104 h 176"/>
                <a:gd name="T24" fmla="*/ 87 w 104"/>
                <a:gd name="T25" fmla="*/ 104 h 176"/>
                <a:gd name="T26" fmla="*/ 104 w 104"/>
                <a:gd name="T27" fmla="*/ 87 h 176"/>
                <a:gd name="T28" fmla="*/ 104 w 104"/>
                <a:gd name="T29" fmla="*/ 16 h 176"/>
                <a:gd name="T30" fmla="*/ 87 w 104"/>
                <a:gd name="T3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176">
                  <a:moveTo>
                    <a:pt x="8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6"/>
                    <a:pt x="7" y="104"/>
                    <a:pt x="16" y="104"/>
                  </a:cubicBezTo>
                  <a:cubicBezTo>
                    <a:pt x="46" y="104"/>
                    <a:pt x="46" y="104"/>
                    <a:pt x="46" y="104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74"/>
                    <a:pt x="50" y="174"/>
                    <a:pt x="50" y="174"/>
                  </a:cubicBezTo>
                  <a:cubicBezTo>
                    <a:pt x="50" y="175"/>
                    <a:pt x="51" y="176"/>
                    <a:pt x="52" y="176"/>
                  </a:cubicBezTo>
                  <a:cubicBezTo>
                    <a:pt x="53" y="176"/>
                    <a:pt x="54" y="175"/>
                    <a:pt x="54" y="174"/>
                  </a:cubicBezTo>
                  <a:cubicBezTo>
                    <a:pt x="54" y="110"/>
                    <a:pt x="54" y="110"/>
                    <a:pt x="54" y="110"/>
                  </a:cubicBezTo>
                  <a:cubicBezTo>
                    <a:pt x="58" y="104"/>
                    <a:pt x="58" y="104"/>
                    <a:pt x="58" y="104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96" y="104"/>
                    <a:pt x="104" y="96"/>
                    <a:pt x="104" y="87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7"/>
                    <a:pt x="96" y="0"/>
                    <a:pt x="87" y="0"/>
                  </a:cubicBezTo>
                  <a:close/>
                </a:path>
              </a:pathLst>
            </a:custGeom>
            <a:solidFill>
              <a:srgbClr val="263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0">
              <a:extLst>
                <a:ext uri="{FF2B5EF4-FFF2-40B4-BE49-F238E27FC236}">
                  <a16:creationId xmlns:a16="http://schemas.microsoft.com/office/drawing/2014/main" id="{950542BE-3EAB-460B-A9EC-3BD2DC7AF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363" y="679451"/>
              <a:ext cx="268288" cy="136525"/>
            </a:xfrm>
            <a:custGeom>
              <a:avLst/>
              <a:gdLst>
                <a:gd name="T0" fmla="*/ 3 w 71"/>
                <a:gd name="T1" fmla="*/ 33 h 36"/>
                <a:gd name="T2" fmla="*/ 23 w 71"/>
                <a:gd name="T3" fmla="*/ 19 h 36"/>
                <a:gd name="T4" fmla="*/ 41 w 71"/>
                <a:gd name="T5" fmla="*/ 35 h 36"/>
                <a:gd name="T6" fmla="*/ 42 w 71"/>
                <a:gd name="T7" fmla="*/ 36 h 36"/>
                <a:gd name="T8" fmla="*/ 43 w 71"/>
                <a:gd name="T9" fmla="*/ 35 h 36"/>
                <a:gd name="T10" fmla="*/ 70 w 71"/>
                <a:gd name="T11" fmla="*/ 3 h 36"/>
                <a:gd name="T12" fmla="*/ 70 w 71"/>
                <a:gd name="T13" fmla="*/ 1 h 36"/>
                <a:gd name="T14" fmla="*/ 68 w 71"/>
                <a:gd name="T15" fmla="*/ 1 h 36"/>
                <a:gd name="T16" fmla="*/ 42 w 71"/>
                <a:gd name="T17" fmla="*/ 32 h 36"/>
                <a:gd name="T18" fmla="*/ 24 w 71"/>
                <a:gd name="T19" fmla="*/ 16 h 36"/>
                <a:gd name="T20" fmla="*/ 22 w 71"/>
                <a:gd name="T21" fmla="*/ 15 h 36"/>
                <a:gd name="T22" fmla="*/ 1 w 71"/>
                <a:gd name="T23" fmla="*/ 30 h 36"/>
                <a:gd name="T24" fmla="*/ 1 w 71"/>
                <a:gd name="T25" fmla="*/ 32 h 36"/>
                <a:gd name="T26" fmla="*/ 3 w 71"/>
                <a:gd name="T27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36">
                  <a:moveTo>
                    <a:pt x="3" y="33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2" y="36"/>
                    <a:pt x="42" y="36"/>
                  </a:cubicBezTo>
                  <a:cubicBezTo>
                    <a:pt x="43" y="36"/>
                    <a:pt x="43" y="35"/>
                    <a:pt x="43" y="35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1" y="2"/>
                    <a:pt x="71" y="1"/>
                    <a:pt x="70" y="1"/>
                  </a:cubicBezTo>
                  <a:cubicBezTo>
                    <a:pt x="69" y="0"/>
                    <a:pt x="68" y="0"/>
                    <a:pt x="68" y="1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3" y="15"/>
                    <a:pt x="22" y="15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1"/>
                    <a:pt x="0" y="31"/>
                    <a:pt x="1" y="32"/>
                  </a:cubicBezTo>
                  <a:cubicBezTo>
                    <a:pt x="1" y="33"/>
                    <a:pt x="2" y="33"/>
                    <a:pt x="3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91">
              <a:extLst>
                <a:ext uri="{FF2B5EF4-FFF2-40B4-BE49-F238E27FC236}">
                  <a16:creationId xmlns:a16="http://schemas.microsoft.com/office/drawing/2014/main" id="{3EC9656C-5D75-42D9-96D1-0CC47B93F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0688" y="717551"/>
              <a:ext cx="52388" cy="492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92">
              <a:extLst>
                <a:ext uri="{FF2B5EF4-FFF2-40B4-BE49-F238E27FC236}">
                  <a16:creationId xmlns:a16="http://schemas.microsoft.com/office/drawing/2014/main" id="{D842F7EC-1A34-4A83-8699-ECFE02F88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2126" y="777876"/>
              <a:ext cx="53975" cy="492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93">
              <a:extLst>
                <a:ext uri="{FF2B5EF4-FFF2-40B4-BE49-F238E27FC236}">
                  <a16:creationId xmlns:a16="http://schemas.microsoft.com/office/drawing/2014/main" id="{2902152C-81DC-47A0-8318-95E5F1B1A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1663" y="654051"/>
              <a:ext cx="49213" cy="476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4">
              <a:extLst>
                <a:ext uri="{FF2B5EF4-FFF2-40B4-BE49-F238E27FC236}">
                  <a16:creationId xmlns:a16="http://schemas.microsoft.com/office/drawing/2014/main" id="{E03CF62B-621F-40FA-A3E5-2F2547BA8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5076" y="3444876"/>
              <a:ext cx="1360488" cy="765175"/>
            </a:xfrm>
            <a:custGeom>
              <a:avLst/>
              <a:gdLst>
                <a:gd name="T0" fmla="*/ 0 w 857"/>
                <a:gd name="T1" fmla="*/ 418 h 482"/>
                <a:gd name="T2" fmla="*/ 743 w 857"/>
                <a:gd name="T3" fmla="*/ 0 h 482"/>
                <a:gd name="T4" fmla="*/ 857 w 857"/>
                <a:gd name="T5" fmla="*/ 61 h 482"/>
                <a:gd name="T6" fmla="*/ 116 w 857"/>
                <a:gd name="T7" fmla="*/ 482 h 482"/>
                <a:gd name="T8" fmla="*/ 14 w 857"/>
                <a:gd name="T9" fmla="*/ 425 h 482"/>
                <a:gd name="T10" fmla="*/ 0 w 857"/>
                <a:gd name="T11" fmla="*/ 41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7" h="482">
                  <a:moveTo>
                    <a:pt x="0" y="418"/>
                  </a:moveTo>
                  <a:lnTo>
                    <a:pt x="743" y="0"/>
                  </a:lnTo>
                  <a:lnTo>
                    <a:pt x="857" y="61"/>
                  </a:lnTo>
                  <a:lnTo>
                    <a:pt x="116" y="482"/>
                  </a:lnTo>
                  <a:lnTo>
                    <a:pt x="14" y="425"/>
                  </a:lnTo>
                  <a:lnTo>
                    <a:pt x="0" y="418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5">
              <a:extLst>
                <a:ext uri="{FF2B5EF4-FFF2-40B4-BE49-F238E27FC236}">
                  <a16:creationId xmlns:a16="http://schemas.microsoft.com/office/drawing/2014/main" id="{4487087B-5BEC-4AC7-AB37-28DB9C541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5076" y="3444876"/>
              <a:ext cx="1360488" cy="765175"/>
            </a:xfrm>
            <a:custGeom>
              <a:avLst/>
              <a:gdLst>
                <a:gd name="T0" fmla="*/ 0 w 857"/>
                <a:gd name="T1" fmla="*/ 418 h 482"/>
                <a:gd name="T2" fmla="*/ 743 w 857"/>
                <a:gd name="T3" fmla="*/ 0 h 482"/>
                <a:gd name="T4" fmla="*/ 857 w 857"/>
                <a:gd name="T5" fmla="*/ 61 h 482"/>
                <a:gd name="T6" fmla="*/ 116 w 857"/>
                <a:gd name="T7" fmla="*/ 482 h 482"/>
                <a:gd name="T8" fmla="*/ 14 w 857"/>
                <a:gd name="T9" fmla="*/ 425 h 482"/>
                <a:gd name="T10" fmla="*/ 0 w 857"/>
                <a:gd name="T11" fmla="*/ 41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7" h="482">
                  <a:moveTo>
                    <a:pt x="0" y="418"/>
                  </a:moveTo>
                  <a:lnTo>
                    <a:pt x="743" y="0"/>
                  </a:lnTo>
                  <a:lnTo>
                    <a:pt x="857" y="61"/>
                  </a:lnTo>
                  <a:lnTo>
                    <a:pt x="116" y="482"/>
                  </a:lnTo>
                  <a:lnTo>
                    <a:pt x="14" y="425"/>
                  </a:lnTo>
                  <a:lnTo>
                    <a:pt x="0" y="4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6">
              <a:extLst>
                <a:ext uri="{FF2B5EF4-FFF2-40B4-BE49-F238E27FC236}">
                  <a16:creationId xmlns:a16="http://schemas.microsoft.com/office/drawing/2014/main" id="{D2081527-7CD3-4B92-8810-5F428BA96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8388" y="3519488"/>
              <a:ext cx="15875" cy="79375"/>
            </a:xfrm>
            <a:prstGeom prst="rect">
              <a:avLst/>
            </a:prstGeom>
            <a:solidFill>
              <a:srgbClr val="265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97">
              <a:extLst>
                <a:ext uri="{FF2B5EF4-FFF2-40B4-BE49-F238E27FC236}">
                  <a16:creationId xmlns:a16="http://schemas.microsoft.com/office/drawing/2014/main" id="{D4DA9FB6-EA86-46C5-8A44-2FD6CA026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2826" y="3406776"/>
              <a:ext cx="123825" cy="123825"/>
            </a:xfrm>
            <a:prstGeom prst="ellipse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8">
              <a:extLst>
                <a:ext uri="{FF2B5EF4-FFF2-40B4-BE49-F238E27FC236}">
                  <a16:creationId xmlns:a16="http://schemas.microsoft.com/office/drawing/2014/main" id="{35563C8E-7904-4883-8A25-043D0B73F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3838" y="3998913"/>
              <a:ext cx="15875" cy="74613"/>
            </a:xfrm>
            <a:prstGeom prst="rect">
              <a:avLst/>
            </a:prstGeom>
            <a:solidFill>
              <a:srgbClr val="265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99">
              <a:extLst>
                <a:ext uri="{FF2B5EF4-FFF2-40B4-BE49-F238E27FC236}">
                  <a16:creationId xmlns:a16="http://schemas.microsoft.com/office/drawing/2014/main" id="{8496375A-CFB8-4F99-8238-B98703531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451" y="3884613"/>
              <a:ext cx="125413" cy="125413"/>
            </a:xfrm>
            <a:prstGeom prst="ellipse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00">
              <a:extLst>
                <a:ext uri="{FF2B5EF4-FFF2-40B4-BE49-F238E27FC236}">
                  <a16:creationId xmlns:a16="http://schemas.microsoft.com/office/drawing/2014/main" id="{0F897A51-6A05-4098-96CB-B5ACB68D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0013" y="4078288"/>
              <a:ext cx="15875" cy="74613"/>
            </a:xfrm>
            <a:prstGeom prst="rect">
              <a:avLst/>
            </a:prstGeom>
            <a:solidFill>
              <a:srgbClr val="265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101">
              <a:extLst>
                <a:ext uri="{FF2B5EF4-FFF2-40B4-BE49-F238E27FC236}">
                  <a16:creationId xmlns:a16="http://schemas.microsoft.com/office/drawing/2014/main" id="{103CDEC2-46E7-49C3-94E8-3B95489C2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863" y="3963988"/>
              <a:ext cx="125413" cy="125413"/>
            </a:xfrm>
            <a:prstGeom prst="ellipse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2">
              <a:extLst>
                <a:ext uri="{FF2B5EF4-FFF2-40B4-BE49-F238E27FC236}">
                  <a16:creationId xmlns:a16="http://schemas.microsoft.com/office/drawing/2014/main" id="{02809F11-8B38-4F76-99F5-CAEC39C47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1851" y="2459038"/>
              <a:ext cx="433388" cy="1743075"/>
            </a:xfrm>
            <a:custGeom>
              <a:avLst/>
              <a:gdLst>
                <a:gd name="T0" fmla="*/ 2 w 273"/>
                <a:gd name="T1" fmla="*/ 944 h 1098"/>
                <a:gd name="T2" fmla="*/ 273 w 273"/>
                <a:gd name="T3" fmla="*/ 1098 h 1098"/>
                <a:gd name="T4" fmla="*/ 271 w 273"/>
                <a:gd name="T5" fmla="*/ 157 h 1098"/>
                <a:gd name="T6" fmla="*/ 0 w 273"/>
                <a:gd name="T7" fmla="*/ 0 h 1098"/>
                <a:gd name="T8" fmla="*/ 2 w 273"/>
                <a:gd name="T9" fmla="*/ 944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1098">
                  <a:moveTo>
                    <a:pt x="2" y="944"/>
                  </a:moveTo>
                  <a:lnTo>
                    <a:pt x="273" y="1098"/>
                  </a:lnTo>
                  <a:lnTo>
                    <a:pt x="271" y="157"/>
                  </a:lnTo>
                  <a:lnTo>
                    <a:pt x="0" y="0"/>
                  </a:lnTo>
                  <a:lnTo>
                    <a:pt x="2" y="944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3">
              <a:extLst>
                <a:ext uri="{FF2B5EF4-FFF2-40B4-BE49-F238E27FC236}">
                  <a16:creationId xmlns:a16="http://schemas.microsoft.com/office/drawing/2014/main" id="{C2E254B7-A00F-42EC-9DAB-B4AAB1B0F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63" y="2501901"/>
              <a:ext cx="361950" cy="1700213"/>
            </a:xfrm>
            <a:custGeom>
              <a:avLst/>
              <a:gdLst>
                <a:gd name="T0" fmla="*/ 0 w 228"/>
                <a:gd name="T1" fmla="*/ 130 h 1071"/>
                <a:gd name="T2" fmla="*/ 228 w 228"/>
                <a:gd name="T3" fmla="*/ 0 h 1071"/>
                <a:gd name="T4" fmla="*/ 228 w 228"/>
                <a:gd name="T5" fmla="*/ 940 h 1071"/>
                <a:gd name="T6" fmla="*/ 2 w 228"/>
                <a:gd name="T7" fmla="*/ 1071 h 1071"/>
                <a:gd name="T8" fmla="*/ 0 w 228"/>
                <a:gd name="T9" fmla="*/ 130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71">
                  <a:moveTo>
                    <a:pt x="0" y="130"/>
                  </a:moveTo>
                  <a:lnTo>
                    <a:pt x="228" y="0"/>
                  </a:lnTo>
                  <a:lnTo>
                    <a:pt x="228" y="940"/>
                  </a:lnTo>
                  <a:lnTo>
                    <a:pt x="2" y="1071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4">
              <a:extLst>
                <a:ext uri="{FF2B5EF4-FFF2-40B4-BE49-F238E27FC236}">
                  <a16:creationId xmlns:a16="http://schemas.microsoft.com/office/drawing/2014/main" id="{0985CBA3-2BFD-407D-8A37-4E45A34C7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63" y="2501901"/>
              <a:ext cx="361950" cy="1700213"/>
            </a:xfrm>
            <a:custGeom>
              <a:avLst/>
              <a:gdLst>
                <a:gd name="T0" fmla="*/ 0 w 228"/>
                <a:gd name="T1" fmla="*/ 130 h 1071"/>
                <a:gd name="T2" fmla="*/ 228 w 228"/>
                <a:gd name="T3" fmla="*/ 0 h 1071"/>
                <a:gd name="T4" fmla="*/ 228 w 228"/>
                <a:gd name="T5" fmla="*/ 940 h 1071"/>
                <a:gd name="T6" fmla="*/ 2 w 228"/>
                <a:gd name="T7" fmla="*/ 1071 h 1071"/>
                <a:gd name="T8" fmla="*/ 0 w 228"/>
                <a:gd name="T9" fmla="*/ 130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71">
                  <a:moveTo>
                    <a:pt x="0" y="130"/>
                  </a:moveTo>
                  <a:lnTo>
                    <a:pt x="228" y="0"/>
                  </a:lnTo>
                  <a:lnTo>
                    <a:pt x="228" y="940"/>
                  </a:lnTo>
                  <a:lnTo>
                    <a:pt x="2" y="1071"/>
                  </a:lnTo>
                  <a:lnTo>
                    <a:pt x="0" y="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5">
              <a:extLst>
                <a:ext uri="{FF2B5EF4-FFF2-40B4-BE49-F238E27FC236}">
                  <a16:creationId xmlns:a16="http://schemas.microsoft.com/office/drawing/2014/main" id="{CB1442FE-445D-407B-8CBC-9A88EA199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1851" y="2255838"/>
              <a:ext cx="792163" cy="452438"/>
            </a:xfrm>
            <a:custGeom>
              <a:avLst/>
              <a:gdLst>
                <a:gd name="T0" fmla="*/ 0 w 499"/>
                <a:gd name="T1" fmla="*/ 128 h 285"/>
                <a:gd name="T2" fmla="*/ 226 w 499"/>
                <a:gd name="T3" fmla="*/ 0 h 285"/>
                <a:gd name="T4" fmla="*/ 499 w 499"/>
                <a:gd name="T5" fmla="*/ 155 h 285"/>
                <a:gd name="T6" fmla="*/ 271 w 499"/>
                <a:gd name="T7" fmla="*/ 285 h 285"/>
                <a:gd name="T8" fmla="*/ 14 w 499"/>
                <a:gd name="T9" fmla="*/ 136 h 285"/>
                <a:gd name="T10" fmla="*/ 0 w 499"/>
                <a:gd name="T11" fmla="*/ 12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9" h="285">
                  <a:moveTo>
                    <a:pt x="0" y="128"/>
                  </a:moveTo>
                  <a:lnTo>
                    <a:pt x="226" y="0"/>
                  </a:lnTo>
                  <a:lnTo>
                    <a:pt x="499" y="155"/>
                  </a:lnTo>
                  <a:lnTo>
                    <a:pt x="271" y="285"/>
                  </a:lnTo>
                  <a:lnTo>
                    <a:pt x="14" y="136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6">
              <a:extLst>
                <a:ext uri="{FF2B5EF4-FFF2-40B4-BE49-F238E27FC236}">
                  <a16:creationId xmlns:a16="http://schemas.microsoft.com/office/drawing/2014/main" id="{9CEAA5D6-F76E-44D3-BCB4-67766F359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9951" y="2538413"/>
              <a:ext cx="82550" cy="254000"/>
            </a:xfrm>
            <a:custGeom>
              <a:avLst/>
              <a:gdLst>
                <a:gd name="T0" fmla="*/ 52 w 52"/>
                <a:gd name="T1" fmla="*/ 160 h 160"/>
                <a:gd name="T2" fmla="*/ 0 w 52"/>
                <a:gd name="T3" fmla="*/ 131 h 160"/>
                <a:gd name="T4" fmla="*/ 0 w 52"/>
                <a:gd name="T5" fmla="*/ 0 h 160"/>
                <a:gd name="T6" fmla="*/ 52 w 52"/>
                <a:gd name="T7" fmla="*/ 29 h 160"/>
                <a:gd name="T8" fmla="*/ 52 w 5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60">
                  <a:moveTo>
                    <a:pt x="52" y="160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52" y="29"/>
                  </a:lnTo>
                  <a:lnTo>
                    <a:pt x="52" y="16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7">
              <a:extLst>
                <a:ext uri="{FF2B5EF4-FFF2-40B4-BE49-F238E27FC236}">
                  <a16:creationId xmlns:a16="http://schemas.microsoft.com/office/drawing/2014/main" id="{AF6BBD39-95A7-468F-BB04-1B8BD539C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9951" y="2538413"/>
              <a:ext cx="22225" cy="207963"/>
            </a:xfrm>
            <a:custGeom>
              <a:avLst/>
              <a:gdLst>
                <a:gd name="T0" fmla="*/ 14 w 14"/>
                <a:gd name="T1" fmla="*/ 124 h 131"/>
                <a:gd name="T2" fmla="*/ 0 w 14"/>
                <a:gd name="T3" fmla="*/ 131 h 131"/>
                <a:gd name="T4" fmla="*/ 0 w 14"/>
                <a:gd name="T5" fmla="*/ 0 h 131"/>
                <a:gd name="T6" fmla="*/ 14 w 14"/>
                <a:gd name="T7" fmla="*/ 7 h 131"/>
                <a:gd name="T8" fmla="*/ 14 w 14"/>
                <a:gd name="T9" fmla="*/ 1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1">
                  <a:moveTo>
                    <a:pt x="14" y="124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4" y="7"/>
                  </a:lnTo>
                  <a:lnTo>
                    <a:pt x="14" y="124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8">
              <a:extLst>
                <a:ext uri="{FF2B5EF4-FFF2-40B4-BE49-F238E27FC236}">
                  <a16:creationId xmlns:a16="http://schemas.microsoft.com/office/drawing/2014/main" id="{A71134A3-6A52-4FD3-BD66-C7D0EC5F0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9951" y="2844801"/>
              <a:ext cx="82550" cy="252413"/>
            </a:xfrm>
            <a:custGeom>
              <a:avLst/>
              <a:gdLst>
                <a:gd name="T0" fmla="*/ 52 w 52"/>
                <a:gd name="T1" fmla="*/ 159 h 159"/>
                <a:gd name="T2" fmla="*/ 0 w 52"/>
                <a:gd name="T3" fmla="*/ 130 h 159"/>
                <a:gd name="T4" fmla="*/ 0 w 52"/>
                <a:gd name="T5" fmla="*/ 0 h 159"/>
                <a:gd name="T6" fmla="*/ 52 w 52"/>
                <a:gd name="T7" fmla="*/ 28 h 159"/>
                <a:gd name="T8" fmla="*/ 52 w 52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59">
                  <a:moveTo>
                    <a:pt x="52" y="159"/>
                  </a:moveTo>
                  <a:lnTo>
                    <a:pt x="0" y="130"/>
                  </a:lnTo>
                  <a:lnTo>
                    <a:pt x="0" y="0"/>
                  </a:lnTo>
                  <a:lnTo>
                    <a:pt x="52" y="28"/>
                  </a:lnTo>
                  <a:lnTo>
                    <a:pt x="52" y="159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9">
              <a:extLst>
                <a:ext uri="{FF2B5EF4-FFF2-40B4-BE49-F238E27FC236}">
                  <a16:creationId xmlns:a16="http://schemas.microsoft.com/office/drawing/2014/main" id="{78C5303D-5934-4842-A793-883211DEA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9951" y="2844801"/>
              <a:ext cx="22225" cy="206375"/>
            </a:xfrm>
            <a:custGeom>
              <a:avLst/>
              <a:gdLst>
                <a:gd name="T0" fmla="*/ 14 w 14"/>
                <a:gd name="T1" fmla="*/ 123 h 130"/>
                <a:gd name="T2" fmla="*/ 0 w 14"/>
                <a:gd name="T3" fmla="*/ 130 h 130"/>
                <a:gd name="T4" fmla="*/ 0 w 14"/>
                <a:gd name="T5" fmla="*/ 0 h 130"/>
                <a:gd name="T6" fmla="*/ 14 w 14"/>
                <a:gd name="T7" fmla="*/ 9 h 130"/>
                <a:gd name="T8" fmla="*/ 14 w 14"/>
                <a:gd name="T9" fmla="*/ 1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0">
                  <a:moveTo>
                    <a:pt x="14" y="123"/>
                  </a:moveTo>
                  <a:lnTo>
                    <a:pt x="0" y="130"/>
                  </a:lnTo>
                  <a:lnTo>
                    <a:pt x="0" y="0"/>
                  </a:lnTo>
                  <a:lnTo>
                    <a:pt x="14" y="9"/>
                  </a:lnTo>
                  <a:lnTo>
                    <a:pt x="14" y="123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0">
              <a:extLst>
                <a:ext uri="{FF2B5EF4-FFF2-40B4-BE49-F238E27FC236}">
                  <a16:creationId xmlns:a16="http://schemas.microsoft.com/office/drawing/2014/main" id="{254EDE3A-72C4-44E3-B7C0-52DD07F67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9951" y="3154363"/>
              <a:ext cx="82550" cy="252413"/>
            </a:xfrm>
            <a:custGeom>
              <a:avLst/>
              <a:gdLst>
                <a:gd name="T0" fmla="*/ 52 w 52"/>
                <a:gd name="T1" fmla="*/ 159 h 159"/>
                <a:gd name="T2" fmla="*/ 0 w 52"/>
                <a:gd name="T3" fmla="*/ 128 h 159"/>
                <a:gd name="T4" fmla="*/ 0 w 52"/>
                <a:gd name="T5" fmla="*/ 0 h 159"/>
                <a:gd name="T6" fmla="*/ 52 w 52"/>
                <a:gd name="T7" fmla="*/ 28 h 159"/>
                <a:gd name="T8" fmla="*/ 52 w 52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59">
                  <a:moveTo>
                    <a:pt x="52" y="159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52" y="28"/>
                  </a:lnTo>
                  <a:lnTo>
                    <a:pt x="52" y="159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1">
              <a:extLst>
                <a:ext uri="{FF2B5EF4-FFF2-40B4-BE49-F238E27FC236}">
                  <a16:creationId xmlns:a16="http://schemas.microsoft.com/office/drawing/2014/main" id="{C8BF00B7-C22C-47B3-8094-3B67C58B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9951" y="3154363"/>
              <a:ext cx="22225" cy="203200"/>
            </a:xfrm>
            <a:custGeom>
              <a:avLst/>
              <a:gdLst>
                <a:gd name="T0" fmla="*/ 14 w 14"/>
                <a:gd name="T1" fmla="*/ 121 h 128"/>
                <a:gd name="T2" fmla="*/ 0 w 14"/>
                <a:gd name="T3" fmla="*/ 128 h 128"/>
                <a:gd name="T4" fmla="*/ 0 w 14"/>
                <a:gd name="T5" fmla="*/ 0 h 128"/>
                <a:gd name="T6" fmla="*/ 14 w 14"/>
                <a:gd name="T7" fmla="*/ 7 h 128"/>
                <a:gd name="T8" fmla="*/ 14 w 14"/>
                <a:gd name="T9" fmla="*/ 12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8">
                  <a:moveTo>
                    <a:pt x="14" y="121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14" y="7"/>
                  </a:lnTo>
                  <a:lnTo>
                    <a:pt x="14" y="121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2">
              <a:extLst>
                <a:ext uri="{FF2B5EF4-FFF2-40B4-BE49-F238E27FC236}">
                  <a16:creationId xmlns:a16="http://schemas.microsoft.com/office/drawing/2014/main" id="{7E89AE30-9DAD-4809-8232-73A2F9594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9951" y="3459163"/>
              <a:ext cx="82550" cy="252413"/>
            </a:xfrm>
            <a:custGeom>
              <a:avLst/>
              <a:gdLst>
                <a:gd name="T0" fmla="*/ 52 w 52"/>
                <a:gd name="T1" fmla="*/ 159 h 159"/>
                <a:gd name="T2" fmla="*/ 0 w 52"/>
                <a:gd name="T3" fmla="*/ 131 h 159"/>
                <a:gd name="T4" fmla="*/ 0 w 52"/>
                <a:gd name="T5" fmla="*/ 0 h 159"/>
                <a:gd name="T6" fmla="*/ 52 w 52"/>
                <a:gd name="T7" fmla="*/ 29 h 159"/>
                <a:gd name="T8" fmla="*/ 52 w 52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59">
                  <a:moveTo>
                    <a:pt x="52" y="159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52" y="29"/>
                  </a:lnTo>
                  <a:lnTo>
                    <a:pt x="52" y="159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3">
              <a:extLst>
                <a:ext uri="{FF2B5EF4-FFF2-40B4-BE49-F238E27FC236}">
                  <a16:creationId xmlns:a16="http://schemas.microsoft.com/office/drawing/2014/main" id="{617A2B45-8C99-4398-B2C9-D6DB68500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9951" y="3459163"/>
              <a:ext cx="22225" cy="207963"/>
            </a:xfrm>
            <a:custGeom>
              <a:avLst/>
              <a:gdLst>
                <a:gd name="T0" fmla="*/ 14 w 14"/>
                <a:gd name="T1" fmla="*/ 124 h 131"/>
                <a:gd name="T2" fmla="*/ 0 w 14"/>
                <a:gd name="T3" fmla="*/ 131 h 131"/>
                <a:gd name="T4" fmla="*/ 0 w 14"/>
                <a:gd name="T5" fmla="*/ 0 h 131"/>
                <a:gd name="T6" fmla="*/ 14 w 14"/>
                <a:gd name="T7" fmla="*/ 7 h 131"/>
                <a:gd name="T8" fmla="*/ 14 w 14"/>
                <a:gd name="T9" fmla="*/ 1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1">
                  <a:moveTo>
                    <a:pt x="14" y="124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4" y="7"/>
                  </a:lnTo>
                  <a:lnTo>
                    <a:pt x="14" y="124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4">
              <a:extLst>
                <a:ext uri="{FF2B5EF4-FFF2-40B4-BE49-F238E27FC236}">
                  <a16:creationId xmlns:a16="http://schemas.microsoft.com/office/drawing/2014/main" id="{34599323-C14B-4D84-8856-E14E72286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2388" y="2705101"/>
              <a:ext cx="60325" cy="241300"/>
            </a:xfrm>
            <a:custGeom>
              <a:avLst/>
              <a:gdLst>
                <a:gd name="T0" fmla="*/ 38 w 38"/>
                <a:gd name="T1" fmla="*/ 0 h 152"/>
                <a:gd name="T2" fmla="*/ 0 w 38"/>
                <a:gd name="T3" fmla="*/ 21 h 152"/>
                <a:gd name="T4" fmla="*/ 0 w 38"/>
                <a:gd name="T5" fmla="*/ 152 h 152"/>
                <a:gd name="T6" fmla="*/ 38 w 38"/>
                <a:gd name="T7" fmla="*/ 131 h 152"/>
                <a:gd name="T8" fmla="*/ 38 w 38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2">
                  <a:moveTo>
                    <a:pt x="38" y="0"/>
                  </a:moveTo>
                  <a:lnTo>
                    <a:pt x="0" y="21"/>
                  </a:lnTo>
                  <a:lnTo>
                    <a:pt x="0" y="152"/>
                  </a:lnTo>
                  <a:lnTo>
                    <a:pt x="38" y="1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5">
              <a:extLst>
                <a:ext uri="{FF2B5EF4-FFF2-40B4-BE49-F238E27FC236}">
                  <a16:creationId xmlns:a16="http://schemas.microsoft.com/office/drawing/2014/main" id="{FCD9A5D3-496B-4E85-84F1-D9634532E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2388" y="2705101"/>
              <a:ext cx="60325" cy="241300"/>
            </a:xfrm>
            <a:custGeom>
              <a:avLst/>
              <a:gdLst>
                <a:gd name="T0" fmla="*/ 38 w 38"/>
                <a:gd name="T1" fmla="*/ 0 h 152"/>
                <a:gd name="T2" fmla="*/ 0 w 38"/>
                <a:gd name="T3" fmla="*/ 21 h 152"/>
                <a:gd name="T4" fmla="*/ 0 w 38"/>
                <a:gd name="T5" fmla="*/ 152 h 152"/>
                <a:gd name="T6" fmla="*/ 38 w 38"/>
                <a:gd name="T7" fmla="*/ 131 h 152"/>
                <a:gd name="T8" fmla="*/ 38 w 38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2">
                  <a:moveTo>
                    <a:pt x="38" y="0"/>
                  </a:moveTo>
                  <a:lnTo>
                    <a:pt x="0" y="21"/>
                  </a:lnTo>
                  <a:lnTo>
                    <a:pt x="0" y="152"/>
                  </a:lnTo>
                  <a:lnTo>
                    <a:pt x="38" y="131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6">
              <a:extLst>
                <a:ext uri="{FF2B5EF4-FFF2-40B4-BE49-F238E27FC236}">
                  <a16:creationId xmlns:a16="http://schemas.microsoft.com/office/drawing/2014/main" id="{1C7D517D-694F-4D52-AFA6-C01529329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2713" y="2705101"/>
              <a:ext cx="19050" cy="207963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7">
              <a:extLst>
                <a:ext uri="{FF2B5EF4-FFF2-40B4-BE49-F238E27FC236}">
                  <a16:creationId xmlns:a16="http://schemas.microsoft.com/office/drawing/2014/main" id="{ADA6CDDA-8A5B-4E56-92E5-284117BF8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2388" y="3017838"/>
              <a:ext cx="60325" cy="241300"/>
            </a:xfrm>
            <a:custGeom>
              <a:avLst/>
              <a:gdLst>
                <a:gd name="T0" fmla="*/ 38 w 38"/>
                <a:gd name="T1" fmla="*/ 0 h 152"/>
                <a:gd name="T2" fmla="*/ 0 w 38"/>
                <a:gd name="T3" fmla="*/ 21 h 152"/>
                <a:gd name="T4" fmla="*/ 0 w 38"/>
                <a:gd name="T5" fmla="*/ 152 h 152"/>
                <a:gd name="T6" fmla="*/ 38 w 38"/>
                <a:gd name="T7" fmla="*/ 131 h 152"/>
                <a:gd name="T8" fmla="*/ 38 w 38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2">
                  <a:moveTo>
                    <a:pt x="38" y="0"/>
                  </a:moveTo>
                  <a:lnTo>
                    <a:pt x="0" y="21"/>
                  </a:lnTo>
                  <a:lnTo>
                    <a:pt x="0" y="152"/>
                  </a:lnTo>
                  <a:lnTo>
                    <a:pt x="38" y="1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8">
              <a:extLst>
                <a:ext uri="{FF2B5EF4-FFF2-40B4-BE49-F238E27FC236}">
                  <a16:creationId xmlns:a16="http://schemas.microsoft.com/office/drawing/2014/main" id="{90DE135B-F9DF-4C2D-A4E2-656FFE2AA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2388" y="3017838"/>
              <a:ext cx="60325" cy="241300"/>
            </a:xfrm>
            <a:custGeom>
              <a:avLst/>
              <a:gdLst>
                <a:gd name="T0" fmla="*/ 38 w 38"/>
                <a:gd name="T1" fmla="*/ 0 h 152"/>
                <a:gd name="T2" fmla="*/ 0 w 38"/>
                <a:gd name="T3" fmla="*/ 21 h 152"/>
                <a:gd name="T4" fmla="*/ 0 w 38"/>
                <a:gd name="T5" fmla="*/ 152 h 152"/>
                <a:gd name="T6" fmla="*/ 38 w 38"/>
                <a:gd name="T7" fmla="*/ 131 h 152"/>
                <a:gd name="T8" fmla="*/ 38 w 38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2">
                  <a:moveTo>
                    <a:pt x="38" y="0"/>
                  </a:moveTo>
                  <a:lnTo>
                    <a:pt x="0" y="21"/>
                  </a:lnTo>
                  <a:lnTo>
                    <a:pt x="0" y="152"/>
                  </a:lnTo>
                  <a:lnTo>
                    <a:pt x="38" y="131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9">
              <a:extLst>
                <a:ext uri="{FF2B5EF4-FFF2-40B4-BE49-F238E27FC236}">
                  <a16:creationId xmlns:a16="http://schemas.microsoft.com/office/drawing/2014/main" id="{C9AD5C35-ECA6-4914-A17D-87D3B861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2713" y="3017838"/>
              <a:ext cx="19050" cy="207963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0">
              <a:extLst>
                <a:ext uri="{FF2B5EF4-FFF2-40B4-BE49-F238E27FC236}">
                  <a16:creationId xmlns:a16="http://schemas.microsoft.com/office/drawing/2014/main" id="{1B14E636-F116-405A-B8B1-DCAE5E636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2388" y="3330576"/>
              <a:ext cx="60325" cy="241300"/>
            </a:xfrm>
            <a:custGeom>
              <a:avLst/>
              <a:gdLst>
                <a:gd name="T0" fmla="*/ 38 w 38"/>
                <a:gd name="T1" fmla="*/ 0 h 152"/>
                <a:gd name="T2" fmla="*/ 0 w 38"/>
                <a:gd name="T3" fmla="*/ 22 h 152"/>
                <a:gd name="T4" fmla="*/ 0 w 38"/>
                <a:gd name="T5" fmla="*/ 152 h 152"/>
                <a:gd name="T6" fmla="*/ 38 w 38"/>
                <a:gd name="T7" fmla="*/ 131 h 152"/>
                <a:gd name="T8" fmla="*/ 38 w 38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2">
                  <a:moveTo>
                    <a:pt x="38" y="0"/>
                  </a:moveTo>
                  <a:lnTo>
                    <a:pt x="0" y="22"/>
                  </a:lnTo>
                  <a:lnTo>
                    <a:pt x="0" y="152"/>
                  </a:lnTo>
                  <a:lnTo>
                    <a:pt x="38" y="1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21">
              <a:extLst>
                <a:ext uri="{FF2B5EF4-FFF2-40B4-BE49-F238E27FC236}">
                  <a16:creationId xmlns:a16="http://schemas.microsoft.com/office/drawing/2014/main" id="{26D346ED-755F-4CB9-B409-16CDABDF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2388" y="3330576"/>
              <a:ext cx="60325" cy="241300"/>
            </a:xfrm>
            <a:custGeom>
              <a:avLst/>
              <a:gdLst>
                <a:gd name="T0" fmla="*/ 38 w 38"/>
                <a:gd name="T1" fmla="*/ 0 h 152"/>
                <a:gd name="T2" fmla="*/ 0 w 38"/>
                <a:gd name="T3" fmla="*/ 22 h 152"/>
                <a:gd name="T4" fmla="*/ 0 w 38"/>
                <a:gd name="T5" fmla="*/ 152 h 152"/>
                <a:gd name="T6" fmla="*/ 38 w 38"/>
                <a:gd name="T7" fmla="*/ 131 h 152"/>
                <a:gd name="T8" fmla="*/ 38 w 38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2">
                  <a:moveTo>
                    <a:pt x="38" y="0"/>
                  </a:moveTo>
                  <a:lnTo>
                    <a:pt x="0" y="22"/>
                  </a:lnTo>
                  <a:lnTo>
                    <a:pt x="0" y="152"/>
                  </a:lnTo>
                  <a:lnTo>
                    <a:pt x="38" y="131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22">
              <a:extLst>
                <a:ext uri="{FF2B5EF4-FFF2-40B4-BE49-F238E27FC236}">
                  <a16:creationId xmlns:a16="http://schemas.microsoft.com/office/drawing/2014/main" id="{DB97BB59-463C-4254-9B85-505C49B08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2713" y="3330576"/>
              <a:ext cx="19050" cy="207963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3">
              <a:extLst>
                <a:ext uri="{FF2B5EF4-FFF2-40B4-BE49-F238E27FC236}">
                  <a16:creationId xmlns:a16="http://schemas.microsoft.com/office/drawing/2014/main" id="{3AB11B7C-53FC-48DE-B701-76FF62812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2388" y="3643313"/>
              <a:ext cx="60325" cy="193675"/>
            </a:xfrm>
            <a:custGeom>
              <a:avLst/>
              <a:gdLst>
                <a:gd name="T0" fmla="*/ 38 w 38"/>
                <a:gd name="T1" fmla="*/ 0 h 122"/>
                <a:gd name="T2" fmla="*/ 0 w 38"/>
                <a:gd name="T3" fmla="*/ 22 h 122"/>
                <a:gd name="T4" fmla="*/ 0 w 38"/>
                <a:gd name="T5" fmla="*/ 122 h 122"/>
                <a:gd name="T6" fmla="*/ 35 w 38"/>
                <a:gd name="T7" fmla="*/ 103 h 122"/>
                <a:gd name="T8" fmla="*/ 38 w 38"/>
                <a:gd name="T9" fmla="*/ 105 h 122"/>
                <a:gd name="T10" fmla="*/ 38 w 38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22">
                  <a:moveTo>
                    <a:pt x="38" y="0"/>
                  </a:moveTo>
                  <a:lnTo>
                    <a:pt x="0" y="22"/>
                  </a:lnTo>
                  <a:lnTo>
                    <a:pt x="0" y="122"/>
                  </a:lnTo>
                  <a:lnTo>
                    <a:pt x="35" y="103"/>
                  </a:lnTo>
                  <a:lnTo>
                    <a:pt x="38" y="10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24">
              <a:extLst>
                <a:ext uri="{FF2B5EF4-FFF2-40B4-BE49-F238E27FC236}">
                  <a16:creationId xmlns:a16="http://schemas.microsoft.com/office/drawing/2014/main" id="{F2BFE470-BD03-4E3D-8A4C-4F1B0AF4A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2388" y="3643313"/>
              <a:ext cx="60325" cy="193675"/>
            </a:xfrm>
            <a:custGeom>
              <a:avLst/>
              <a:gdLst>
                <a:gd name="T0" fmla="*/ 38 w 38"/>
                <a:gd name="T1" fmla="*/ 0 h 122"/>
                <a:gd name="T2" fmla="*/ 0 w 38"/>
                <a:gd name="T3" fmla="*/ 22 h 122"/>
                <a:gd name="T4" fmla="*/ 0 w 38"/>
                <a:gd name="T5" fmla="*/ 122 h 122"/>
                <a:gd name="T6" fmla="*/ 35 w 38"/>
                <a:gd name="T7" fmla="*/ 103 h 122"/>
                <a:gd name="T8" fmla="*/ 38 w 38"/>
                <a:gd name="T9" fmla="*/ 105 h 122"/>
                <a:gd name="T10" fmla="*/ 38 w 38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22">
                  <a:moveTo>
                    <a:pt x="38" y="0"/>
                  </a:moveTo>
                  <a:lnTo>
                    <a:pt x="0" y="22"/>
                  </a:lnTo>
                  <a:lnTo>
                    <a:pt x="0" y="122"/>
                  </a:lnTo>
                  <a:lnTo>
                    <a:pt x="35" y="103"/>
                  </a:lnTo>
                  <a:lnTo>
                    <a:pt x="38" y="105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125">
              <a:extLst>
                <a:ext uri="{FF2B5EF4-FFF2-40B4-BE49-F238E27FC236}">
                  <a16:creationId xmlns:a16="http://schemas.microsoft.com/office/drawing/2014/main" id="{E428778B-9ED1-4E6F-B9AD-5D0EB1B92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2713" y="3643313"/>
              <a:ext cx="19050" cy="207963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6">
              <a:extLst>
                <a:ext uri="{FF2B5EF4-FFF2-40B4-BE49-F238E27FC236}">
                  <a16:creationId xmlns:a16="http://schemas.microsoft.com/office/drawing/2014/main" id="{C4C464A5-32DC-4AC0-BAE4-3316D78DE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313" y="2614613"/>
              <a:ext cx="60325" cy="238125"/>
            </a:xfrm>
            <a:custGeom>
              <a:avLst/>
              <a:gdLst>
                <a:gd name="T0" fmla="*/ 38 w 38"/>
                <a:gd name="T1" fmla="*/ 0 h 150"/>
                <a:gd name="T2" fmla="*/ 0 w 38"/>
                <a:gd name="T3" fmla="*/ 19 h 150"/>
                <a:gd name="T4" fmla="*/ 0 w 38"/>
                <a:gd name="T5" fmla="*/ 150 h 150"/>
                <a:gd name="T6" fmla="*/ 38 w 38"/>
                <a:gd name="T7" fmla="*/ 128 h 150"/>
                <a:gd name="T8" fmla="*/ 38 w 38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0">
                  <a:moveTo>
                    <a:pt x="38" y="0"/>
                  </a:moveTo>
                  <a:lnTo>
                    <a:pt x="0" y="19"/>
                  </a:lnTo>
                  <a:lnTo>
                    <a:pt x="0" y="150"/>
                  </a:lnTo>
                  <a:lnTo>
                    <a:pt x="38" y="12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7">
              <a:extLst>
                <a:ext uri="{FF2B5EF4-FFF2-40B4-BE49-F238E27FC236}">
                  <a16:creationId xmlns:a16="http://schemas.microsoft.com/office/drawing/2014/main" id="{3BB6D9AB-176E-4FB6-81D7-B3547FBEA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313" y="2614613"/>
              <a:ext cx="60325" cy="238125"/>
            </a:xfrm>
            <a:custGeom>
              <a:avLst/>
              <a:gdLst>
                <a:gd name="T0" fmla="*/ 38 w 38"/>
                <a:gd name="T1" fmla="*/ 0 h 150"/>
                <a:gd name="T2" fmla="*/ 0 w 38"/>
                <a:gd name="T3" fmla="*/ 19 h 150"/>
                <a:gd name="T4" fmla="*/ 0 w 38"/>
                <a:gd name="T5" fmla="*/ 150 h 150"/>
                <a:gd name="T6" fmla="*/ 38 w 38"/>
                <a:gd name="T7" fmla="*/ 128 h 150"/>
                <a:gd name="T8" fmla="*/ 38 w 38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0">
                  <a:moveTo>
                    <a:pt x="38" y="0"/>
                  </a:moveTo>
                  <a:lnTo>
                    <a:pt x="0" y="19"/>
                  </a:lnTo>
                  <a:lnTo>
                    <a:pt x="0" y="150"/>
                  </a:lnTo>
                  <a:lnTo>
                    <a:pt x="38" y="128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28">
              <a:extLst>
                <a:ext uri="{FF2B5EF4-FFF2-40B4-BE49-F238E27FC236}">
                  <a16:creationId xmlns:a16="http://schemas.microsoft.com/office/drawing/2014/main" id="{C774095E-6534-4819-91F9-747D0B796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4638" y="2614613"/>
              <a:ext cx="22225" cy="203200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9">
              <a:extLst>
                <a:ext uri="{FF2B5EF4-FFF2-40B4-BE49-F238E27FC236}">
                  <a16:creationId xmlns:a16="http://schemas.microsoft.com/office/drawing/2014/main" id="{C71B8A56-4515-4EF4-B5DE-CC4F6EA5F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313" y="2927351"/>
              <a:ext cx="60325" cy="238125"/>
            </a:xfrm>
            <a:custGeom>
              <a:avLst/>
              <a:gdLst>
                <a:gd name="T0" fmla="*/ 38 w 38"/>
                <a:gd name="T1" fmla="*/ 0 h 150"/>
                <a:gd name="T2" fmla="*/ 0 w 38"/>
                <a:gd name="T3" fmla="*/ 19 h 150"/>
                <a:gd name="T4" fmla="*/ 0 w 38"/>
                <a:gd name="T5" fmla="*/ 150 h 150"/>
                <a:gd name="T6" fmla="*/ 38 w 38"/>
                <a:gd name="T7" fmla="*/ 128 h 150"/>
                <a:gd name="T8" fmla="*/ 38 w 38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0">
                  <a:moveTo>
                    <a:pt x="38" y="0"/>
                  </a:moveTo>
                  <a:lnTo>
                    <a:pt x="0" y="19"/>
                  </a:lnTo>
                  <a:lnTo>
                    <a:pt x="0" y="150"/>
                  </a:lnTo>
                  <a:lnTo>
                    <a:pt x="38" y="12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0">
              <a:extLst>
                <a:ext uri="{FF2B5EF4-FFF2-40B4-BE49-F238E27FC236}">
                  <a16:creationId xmlns:a16="http://schemas.microsoft.com/office/drawing/2014/main" id="{6753164A-AE85-4209-A48E-80319D15C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313" y="2927351"/>
              <a:ext cx="60325" cy="238125"/>
            </a:xfrm>
            <a:custGeom>
              <a:avLst/>
              <a:gdLst>
                <a:gd name="T0" fmla="*/ 38 w 38"/>
                <a:gd name="T1" fmla="*/ 0 h 150"/>
                <a:gd name="T2" fmla="*/ 0 w 38"/>
                <a:gd name="T3" fmla="*/ 19 h 150"/>
                <a:gd name="T4" fmla="*/ 0 w 38"/>
                <a:gd name="T5" fmla="*/ 150 h 150"/>
                <a:gd name="T6" fmla="*/ 38 w 38"/>
                <a:gd name="T7" fmla="*/ 128 h 150"/>
                <a:gd name="T8" fmla="*/ 38 w 38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0">
                  <a:moveTo>
                    <a:pt x="38" y="0"/>
                  </a:moveTo>
                  <a:lnTo>
                    <a:pt x="0" y="19"/>
                  </a:lnTo>
                  <a:lnTo>
                    <a:pt x="0" y="150"/>
                  </a:lnTo>
                  <a:lnTo>
                    <a:pt x="38" y="128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31">
              <a:extLst>
                <a:ext uri="{FF2B5EF4-FFF2-40B4-BE49-F238E27FC236}">
                  <a16:creationId xmlns:a16="http://schemas.microsoft.com/office/drawing/2014/main" id="{090A3FB3-DF6B-42AE-9DE1-88CEAAE8B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4638" y="2927351"/>
              <a:ext cx="22225" cy="203200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2">
              <a:extLst>
                <a:ext uri="{FF2B5EF4-FFF2-40B4-BE49-F238E27FC236}">
                  <a16:creationId xmlns:a16="http://schemas.microsoft.com/office/drawing/2014/main" id="{CC36961A-C6FE-4F36-BA5F-DEA6F7F90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313" y="3240088"/>
              <a:ext cx="60325" cy="238125"/>
            </a:xfrm>
            <a:custGeom>
              <a:avLst/>
              <a:gdLst>
                <a:gd name="T0" fmla="*/ 38 w 38"/>
                <a:gd name="T1" fmla="*/ 0 h 150"/>
                <a:gd name="T2" fmla="*/ 0 w 38"/>
                <a:gd name="T3" fmla="*/ 22 h 150"/>
                <a:gd name="T4" fmla="*/ 0 w 38"/>
                <a:gd name="T5" fmla="*/ 150 h 150"/>
                <a:gd name="T6" fmla="*/ 38 w 38"/>
                <a:gd name="T7" fmla="*/ 131 h 150"/>
                <a:gd name="T8" fmla="*/ 38 w 38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0">
                  <a:moveTo>
                    <a:pt x="38" y="0"/>
                  </a:moveTo>
                  <a:lnTo>
                    <a:pt x="0" y="22"/>
                  </a:lnTo>
                  <a:lnTo>
                    <a:pt x="0" y="150"/>
                  </a:lnTo>
                  <a:lnTo>
                    <a:pt x="38" y="1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3">
              <a:extLst>
                <a:ext uri="{FF2B5EF4-FFF2-40B4-BE49-F238E27FC236}">
                  <a16:creationId xmlns:a16="http://schemas.microsoft.com/office/drawing/2014/main" id="{901C3402-CE11-4C75-9776-DD39637FD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313" y="3240088"/>
              <a:ext cx="60325" cy="238125"/>
            </a:xfrm>
            <a:custGeom>
              <a:avLst/>
              <a:gdLst>
                <a:gd name="T0" fmla="*/ 38 w 38"/>
                <a:gd name="T1" fmla="*/ 0 h 150"/>
                <a:gd name="T2" fmla="*/ 0 w 38"/>
                <a:gd name="T3" fmla="*/ 22 h 150"/>
                <a:gd name="T4" fmla="*/ 0 w 38"/>
                <a:gd name="T5" fmla="*/ 150 h 150"/>
                <a:gd name="T6" fmla="*/ 38 w 38"/>
                <a:gd name="T7" fmla="*/ 131 h 150"/>
                <a:gd name="T8" fmla="*/ 38 w 38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0">
                  <a:moveTo>
                    <a:pt x="38" y="0"/>
                  </a:moveTo>
                  <a:lnTo>
                    <a:pt x="0" y="22"/>
                  </a:lnTo>
                  <a:lnTo>
                    <a:pt x="0" y="150"/>
                  </a:lnTo>
                  <a:lnTo>
                    <a:pt x="38" y="131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34">
              <a:extLst>
                <a:ext uri="{FF2B5EF4-FFF2-40B4-BE49-F238E27FC236}">
                  <a16:creationId xmlns:a16="http://schemas.microsoft.com/office/drawing/2014/main" id="{9AA3945E-85C4-40F9-A03B-DAF251AEB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4638" y="3240088"/>
              <a:ext cx="22225" cy="207963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5">
              <a:extLst>
                <a:ext uri="{FF2B5EF4-FFF2-40B4-BE49-F238E27FC236}">
                  <a16:creationId xmlns:a16="http://schemas.microsoft.com/office/drawing/2014/main" id="{B4220A07-4D0C-4A57-A94E-67E5057F3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313" y="3552826"/>
              <a:ext cx="60325" cy="241300"/>
            </a:xfrm>
            <a:custGeom>
              <a:avLst/>
              <a:gdLst>
                <a:gd name="T0" fmla="*/ 38 w 38"/>
                <a:gd name="T1" fmla="*/ 0 h 152"/>
                <a:gd name="T2" fmla="*/ 0 w 38"/>
                <a:gd name="T3" fmla="*/ 22 h 152"/>
                <a:gd name="T4" fmla="*/ 0 w 38"/>
                <a:gd name="T5" fmla="*/ 152 h 152"/>
                <a:gd name="T6" fmla="*/ 38 w 38"/>
                <a:gd name="T7" fmla="*/ 131 h 152"/>
                <a:gd name="T8" fmla="*/ 38 w 38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2">
                  <a:moveTo>
                    <a:pt x="38" y="0"/>
                  </a:moveTo>
                  <a:lnTo>
                    <a:pt x="0" y="22"/>
                  </a:lnTo>
                  <a:lnTo>
                    <a:pt x="0" y="152"/>
                  </a:lnTo>
                  <a:lnTo>
                    <a:pt x="38" y="1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6">
              <a:extLst>
                <a:ext uri="{FF2B5EF4-FFF2-40B4-BE49-F238E27FC236}">
                  <a16:creationId xmlns:a16="http://schemas.microsoft.com/office/drawing/2014/main" id="{33A62F1D-FB82-4D0F-BA91-510E29D1E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313" y="3552826"/>
              <a:ext cx="60325" cy="241300"/>
            </a:xfrm>
            <a:custGeom>
              <a:avLst/>
              <a:gdLst>
                <a:gd name="T0" fmla="*/ 38 w 38"/>
                <a:gd name="T1" fmla="*/ 0 h 152"/>
                <a:gd name="T2" fmla="*/ 0 w 38"/>
                <a:gd name="T3" fmla="*/ 22 h 152"/>
                <a:gd name="T4" fmla="*/ 0 w 38"/>
                <a:gd name="T5" fmla="*/ 152 h 152"/>
                <a:gd name="T6" fmla="*/ 38 w 38"/>
                <a:gd name="T7" fmla="*/ 131 h 152"/>
                <a:gd name="T8" fmla="*/ 38 w 38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2">
                  <a:moveTo>
                    <a:pt x="38" y="0"/>
                  </a:moveTo>
                  <a:lnTo>
                    <a:pt x="0" y="22"/>
                  </a:lnTo>
                  <a:lnTo>
                    <a:pt x="0" y="152"/>
                  </a:lnTo>
                  <a:lnTo>
                    <a:pt x="38" y="131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37">
              <a:extLst>
                <a:ext uri="{FF2B5EF4-FFF2-40B4-BE49-F238E27FC236}">
                  <a16:creationId xmlns:a16="http://schemas.microsoft.com/office/drawing/2014/main" id="{DF1F20CB-9F7C-4A88-BF21-A09A9C198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4638" y="3552826"/>
              <a:ext cx="22225" cy="207963"/>
            </a:xfrm>
            <a:prstGeom prst="rect">
              <a:avLst/>
            </a:prstGeom>
            <a:solidFill>
              <a:srgbClr val="212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8">
              <a:extLst>
                <a:ext uri="{FF2B5EF4-FFF2-40B4-BE49-F238E27FC236}">
                  <a16:creationId xmlns:a16="http://schemas.microsoft.com/office/drawing/2014/main" id="{974E6F45-D690-46F4-82FE-C1A17AE8D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4101" y="2312988"/>
              <a:ext cx="203200" cy="334963"/>
            </a:xfrm>
            <a:custGeom>
              <a:avLst/>
              <a:gdLst>
                <a:gd name="T0" fmla="*/ 128 w 128"/>
                <a:gd name="T1" fmla="*/ 76 h 211"/>
                <a:gd name="T2" fmla="*/ 0 w 128"/>
                <a:gd name="T3" fmla="*/ 0 h 211"/>
                <a:gd name="T4" fmla="*/ 0 w 128"/>
                <a:gd name="T5" fmla="*/ 135 h 211"/>
                <a:gd name="T6" fmla="*/ 128 w 128"/>
                <a:gd name="T7" fmla="*/ 211 h 211"/>
                <a:gd name="T8" fmla="*/ 128 w 128"/>
                <a:gd name="T9" fmla="*/ 7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11">
                  <a:moveTo>
                    <a:pt x="128" y="7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128" y="211"/>
                  </a:lnTo>
                  <a:lnTo>
                    <a:pt x="128" y="76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9">
              <a:extLst>
                <a:ext uri="{FF2B5EF4-FFF2-40B4-BE49-F238E27FC236}">
                  <a16:creationId xmlns:a16="http://schemas.microsoft.com/office/drawing/2014/main" id="{24CD3185-F614-4A52-8A7E-2844A62DE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4101" y="2192338"/>
              <a:ext cx="419100" cy="241300"/>
            </a:xfrm>
            <a:custGeom>
              <a:avLst/>
              <a:gdLst>
                <a:gd name="T0" fmla="*/ 0 w 264"/>
                <a:gd name="T1" fmla="*/ 76 h 152"/>
                <a:gd name="T2" fmla="*/ 133 w 264"/>
                <a:gd name="T3" fmla="*/ 0 h 152"/>
                <a:gd name="T4" fmla="*/ 264 w 264"/>
                <a:gd name="T5" fmla="*/ 73 h 152"/>
                <a:gd name="T6" fmla="*/ 128 w 264"/>
                <a:gd name="T7" fmla="*/ 152 h 152"/>
                <a:gd name="T8" fmla="*/ 0 w 264"/>
                <a:gd name="T9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52">
                  <a:moveTo>
                    <a:pt x="0" y="76"/>
                  </a:moveTo>
                  <a:lnTo>
                    <a:pt x="133" y="0"/>
                  </a:lnTo>
                  <a:lnTo>
                    <a:pt x="264" y="73"/>
                  </a:lnTo>
                  <a:lnTo>
                    <a:pt x="128" y="152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40">
              <a:extLst>
                <a:ext uri="{FF2B5EF4-FFF2-40B4-BE49-F238E27FC236}">
                  <a16:creationId xmlns:a16="http://schemas.microsoft.com/office/drawing/2014/main" id="{6B753C22-240D-43C8-9357-D5E9ECDEB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7301" y="2308226"/>
              <a:ext cx="215900" cy="339725"/>
            </a:xfrm>
            <a:custGeom>
              <a:avLst/>
              <a:gdLst>
                <a:gd name="T0" fmla="*/ 0 w 136"/>
                <a:gd name="T1" fmla="*/ 79 h 214"/>
                <a:gd name="T2" fmla="*/ 136 w 136"/>
                <a:gd name="T3" fmla="*/ 0 h 214"/>
                <a:gd name="T4" fmla="*/ 136 w 136"/>
                <a:gd name="T5" fmla="*/ 138 h 214"/>
                <a:gd name="T6" fmla="*/ 0 w 136"/>
                <a:gd name="T7" fmla="*/ 214 h 214"/>
                <a:gd name="T8" fmla="*/ 0 w 136"/>
                <a:gd name="T9" fmla="*/ 7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214">
                  <a:moveTo>
                    <a:pt x="0" y="79"/>
                  </a:moveTo>
                  <a:lnTo>
                    <a:pt x="136" y="0"/>
                  </a:lnTo>
                  <a:lnTo>
                    <a:pt x="136" y="138"/>
                  </a:lnTo>
                  <a:lnTo>
                    <a:pt x="0" y="214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41">
              <a:extLst>
                <a:ext uri="{FF2B5EF4-FFF2-40B4-BE49-F238E27FC236}">
                  <a16:creationId xmlns:a16="http://schemas.microsoft.com/office/drawing/2014/main" id="{A71917E8-AD0E-40A7-96F9-C91FCDB56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9351" y="2222501"/>
              <a:ext cx="112713" cy="180975"/>
            </a:xfrm>
            <a:custGeom>
              <a:avLst/>
              <a:gdLst>
                <a:gd name="T0" fmla="*/ 71 w 71"/>
                <a:gd name="T1" fmla="*/ 40 h 114"/>
                <a:gd name="T2" fmla="*/ 0 w 71"/>
                <a:gd name="T3" fmla="*/ 0 h 114"/>
                <a:gd name="T4" fmla="*/ 0 w 71"/>
                <a:gd name="T5" fmla="*/ 73 h 114"/>
                <a:gd name="T6" fmla="*/ 71 w 71"/>
                <a:gd name="T7" fmla="*/ 114 h 114"/>
                <a:gd name="T8" fmla="*/ 71 w 71"/>
                <a:gd name="T9" fmla="*/ 4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4">
                  <a:moveTo>
                    <a:pt x="71" y="4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71" y="114"/>
                  </a:lnTo>
                  <a:lnTo>
                    <a:pt x="71" y="40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42">
              <a:extLst>
                <a:ext uri="{FF2B5EF4-FFF2-40B4-BE49-F238E27FC236}">
                  <a16:creationId xmlns:a16="http://schemas.microsoft.com/office/drawing/2014/main" id="{924C6AE4-12E3-42C0-B04F-9E2114E00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9351" y="2154238"/>
              <a:ext cx="225425" cy="131763"/>
            </a:xfrm>
            <a:custGeom>
              <a:avLst/>
              <a:gdLst>
                <a:gd name="T0" fmla="*/ 0 w 142"/>
                <a:gd name="T1" fmla="*/ 43 h 83"/>
                <a:gd name="T2" fmla="*/ 73 w 142"/>
                <a:gd name="T3" fmla="*/ 0 h 83"/>
                <a:gd name="T4" fmla="*/ 142 w 142"/>
                <a:gd name="T5" fmla="*/ 40 h 83"/>
                <a:gd name="T6" fmla="*/ 71 w 142"/>
                <a:gd name="T7" fmla="*/ 83 h 83"/>
                <a:gd name="T8" fmla="*/ 0 w 142"/>
                <a:gd name="T9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83">
                  <a:moveTo>
                    <a:pt x="0" y="43"/>
                  </a:moveTo>
                  <a:lnTo>
                    <a:pt x="73" y="0"/>
                  </a:lnTo>
                  <a:lnTo>
                    <a:pt x="142" y="40"/>
                  </a:lnTo>
                  <a:lnTo>
                    <a:pt x="71" y="8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43">
              <a:extLst>
                <a:ext uri="{FF2B5EF4-FFF2-40B4-BE49-F238E27FC236}">
                  <a16:creationId xmlns:a16="http://schemas.microsoft.com/office/drawing/2014/main" id="{45E1E08A-B59C-425A-B012-F7644559A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63" y="2217738"/>
              <a:ext cx="112713" cy="185738"/>
            </a:xfrm>
            <a:custGeom>
              <a:avLst/>
              <a:gdLst>
                <a:gd name="T0" fmla="*/ 0 w 71"/>
                <a:gd name="T1" fmla="*/ 43 h 117"/>
                <a:gd name="T2" fmla="*/ 71 w 71"/>
                <a:gd name="T3" fmla="*/ 0 h 117"/>
                <a:gd name="T4" fmla="*/ 71 w 71"/>
                <a:gd name="T5" fmla="*/ 74 h 117"/>
                <a:gd name="T6" fmla="*/ 0 w 71"/>
                <a:gd name="T7" fmla="*/ 117 h 117"/>
                <a:gd name="T8" fmla="*/ 0 w 71"/>
                <a:gd name="T9" fmla="*/ 4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7">
                  <a:moveTo>
                    <a:pt x="0" y="43"/>
                  </a:moveTo>
                  <a:lnTo>
                    <a:pt x="71" y="0"/>
                  </a:lnTo>
                  <a:lnTo>
                    <a:pt x="71" y="74"/>
                  </a:lnTo>
                  <a:lnTo>
                    <a:pt x="0" y="117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4">
              <a:extLst>
                <a:ext uri="{FF2B5EF4-FFF2-40B4-BE49-F238E27FC236}">
                  <a16:creationId xmlns:a16="http://schemas.microsoft.com/office/drawing/2014/main" id="{7589D067-3FF1-4988-BCFC-E0898D95D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7138" y="2192338"/>
              <a:ext cx="65088" cy="52388"/>
            </a:xfrm>
            <a:custGeom>
              <a:avLst/>
              <a:gdLst>
                <a:gd name="T0" fmla="*/ 17 w 17"/>
                <a:gd name="T1" fmla="*/ 10 h 14"/>
                <a:gd name="T2" fmla="*/ 8 w 17"/>
                <a:gd name="T3" fmla="*/ 12 h 14"/>
                <a:gd name="T4" fmla="*/ 0 w 17"/>
                <a:gd name="T5" fmla="*/ 4 h 14"/>
                <a:gd name="T6" fmla="*/ 8 w 17"/>
                <a:gd name="T7" fmla="*/ 2 h 14"/>
                <a:gd name="T8" fmla="*/ 17 w 17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10"/>
                  </a:moveTo>
                  <a:cubicBezTo>
                    <a:pt x="17" y="13"/>
                    <a:pt x="13" y="14"/>
                    <a:pt x="8" y="12"/>
                  </a:cubicBezTo>
                  <a:cubicBezTo>
                    <a:pt x="3" y="10"/>
                    <a:pt x="0" y="6"/>
                    <a:pt x="0" y="4"/>
                  </a:cubicBezTo>
                  <a:cubicBezTo>
                    <a:pt x="0" y="1"/>
                    <a:pt x="3" y="0"/>
                    <a:pt x="8" y="2"/>
                  </a:cubicBezTo>
                  <a:cubicBezTo>
                    <a:pt x="13" y="4"/>
                    <a:pt x="17" y="7"/>
                    <a:pt x="17" y="10"/>
                  </a:cubicBez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45">
              <a:extLst>
                <a:ext uri="{FF2B5EF4-FFF2-40B4-BE49-F238E27FC236}">
                  <a16:creationId xmlns:a16="http://schemas.microsoft.com/office/drawing/2014/main" id="{B3ADABFE-80E3-4A05-B013-44982707D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7138" y="2112963"/>
              <a:ext cx="65088" cy="117475"/>
            </a:xfrm>
            <a:custGeom>
              <a:avLst/>
              <a:gdLst>
                <a:gd name="T0" fmla="*/ 41 w 41"/>
                <a:gd name="T1" fmla="*/ 74 h 74"/>
                <a:gd name="T2" fmla="*/ 0 w 41"/>
                <a:gd name="T3" fmla="*/ 59 h 74"/>
                <a:gd name="T4" fmla="*/ 0 w 41"/>
                <a:gd name="T5" fmla="*/ 0 h 74"/>
                <a:gd name="T6" fmla="*/ 41 w 41"/>
                <a:gd name="T7" fmla="*/ 17 h 74"/>
                <a:gd name="T8" fmla="*/ 41 w 41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4">
                  <a:moveTo>
                    <a:pt x="41" y="74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41" y="17"/>
                  </a:lnTo>
                  <a:lnTo>
                    <a:pt x="41" y="74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46">
              <a:extLst>
                <a:ext uri="{FF2B5EF4-FFF2-40B4-BE49-F238E27FC236}">
                  <a16:creationId xmlns:a16="http://schemas.microsoft.com/office/drawing/2014/main" id="{410E72E7-20D4-40E3-B4C5-6290C377C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7138" y="2101851"/>
              <a:ext cx="65088" cy="52388"/>
            </a:xfrm>
            <a:custGeom>
              <a:avLst/>
              <a:gdLst>
                <a:gd name="T0" fmla="*/ 17 w 17"/>
                <a:gd name="T1" fmla="*/ 10 h 14"/>
                <a:gd name="T2" fmla="*/ 8 w 17"/>
                <a:gd name="T3" fmla="*/ 12 h 14"/>
                <a:gd name="T4" fmla="*/ 0 w 17"/>
                <a:gd name="T5" fmla="*/ 4 h 14"/>
                <a:gd name="T6" fmla="*/ 8 w 17"/>
                <a:gd name="T7" fmla="*/ 2 h 14"/>
                <a:gd name="T8" fmla="*/ 17 w 17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10"/>
                  </a:moveTo>
                  <a:cubicBezTo>
                    <a:pt x="17" y="13"/>
                    <a:pt x="13" y="14"/>
                    <a:pt x="8" y="12"/>
                  </a:cubicBezTo>
                  <a:cubicBezTo>
                    <a:pt x="3" y="10"/>
                    <a:pt x="0" y="6"/>
                    <a:pt x="0" y="4"/>
                  </a:cubicBezTo>
                  <a:cubicBezTo>
                    <a:pt x="0" y="1"/>
                    <a:pt x="3" y="0"/>
                    <a:pt x="8" y="2"/>
                  </a:cubicBezTo>
                  <a:cubicBezTo>
                    <a:pt x="13" y="4"/>
                    <a:pt x="17" y="7"/>
                    <a:pt x="17" y="10"/>
                  </a:cubicBez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47">
              <a:extLst>
                <a:ext uri="{FF2B5EF4-FFF2-40B4-BE49-F238E27FC236}">
                  <a16:creationId xmlns:a16="http://schemas.microsoft.com/office/drawing/2014/main" id="{2B91355D-F447-4728-9A52-5C5C8168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6188" y="2112963"/>
              <a:ext cx="30163" cy="22225"/>
            </a:xfrm>
            <a:custGeom>
              <a:avLst/>
              <a:gdLst>
                <a:gd name="T0" fmla="*/ 8 w 8"/>
                <a:gd name="T1" fmla="*/ 5 h 6"/>
                <a:gd name="T2" fmla="*/ 4 w 8"/>
                <a:gd name="T3" fmla="*/ 5 h 6"/>
                <a:gd name="T4" fmla="*/ 0 w 8"/>
                <a:gd name="T5" fmla="*/ 2 h 6"/>
                <a:gd name="T6" fmla="*/ 4 w 8"/>
                <a:gd name="T7" fmla="*/ 1 h 6"/>
                <a:gd name="T8" fmla="*/ 8 w 8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8" y="5"/>
                  </a:moveTo>
                  <a:cubicBezTo>
                    <a:pt x="8" y="6"/>
                    <a:pt x="6" y="6"/>
                    <a:pt x="4" y="5"/>
                  </a:cubicBezTo>
                  <a:cubicBezTo>
                    <a:pt x="2" y="5"/>
                    <a:pt x="0" y="3"/>
                    <a:pt x="0" y="2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6" y="2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8">
              <a:extLst>
                <a:ext uri="{FF2B5EF4-FFF2-40B4-BE49-F238E27FC236}">
                  <a16:creationId xmlns:a16="http://schemas.microsoft.com/office/drawing/2014/main" id="{334913D0-9698-4D60-BDC2-7C41DD1D5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6188" y="1814513"/>
              <a:ext cx="30163" cy="317500"/>
            </a:xfrm>
            <a:custGeom>
              <a:avLst/>
              <a:gdLst>
                <a:gd name="T0" fmla="*/ 19 w 19"/>
                <a:gd name="T1" fmla="*/ 200 h 200"/>
                <a:gd name="T2" fmla="*/ 0 w 19"/>
                <a:gd name="T3" fmla="*/ 193 h 200"/>
                <a:gd name="T4" fmla="*/ 0 w 19"/>
                <a:gd name="T5" fmla="*/ 0 h 200"/>
                <a:gd name="T6" fmla="*/ 19 w 19"/>
                <a:gd name="T7" fmla="*/ 7 h 200"/>
                <a:gd name="T8" fmla="*/ 19 w 19"/>
                <a:gd name="T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0">
                  <a:moveTo>
                    <a:pt x="19" y="200"/>
                  </a:moveTo>
                  <a:lnTo>
                    <a:pt x="0" y="193"/>
                  </a:lnTo>
                  <a:lnTo>
                    <a:pt x="0" y="0"/>
                  </a:lnTo>
                  <a:lnTo>
                    <a:pt x="19" y="7"/>
                  </a:lnTo>
                  <a:lnTo>
                    <a:pt x="19" y="200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9">
              <a:extLst>
                <a:ext uri="{FF2B5EF4-FFF2-40B4-BE49-F238E27FC236}">
                  <a16:creationId xmlns:a16="http://schemas.microsoft.com/office/drawing/2014/main" id="{5334CA0B-8DB0-411D-861A-F3A98DBC0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6188" y="1811338"/>
              <a:ext cx="30163" cy="22225"/>
            </a:xfrm>
            <a:custGeom>
              <a:avLst/>
              <a:gdLst>
                <a:gd name="T0" fmla="*/ 8 w 8"/>
                <a:gd name="T1" fmla="*/ 4 h 6"/>
                <a:gd name="T2" fmla="*/ 4 w 8"/>
                <a:gd name="T3" fmla="*/ 5 h 6"/>
                <a:gd name="T4" fmla="*/ 0 w 8"/>
                <a:gd name="T5" fmla="*/ 1 h 6"/>
                <a:gd name="T6" fmla="*/ 4 w 8"/>
                <a:gd name="T7" fmla="*/ 0 h 6"/>
                <a:gd name="T8" fmla="*/ 8 w 8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8" y="4"/>
                  </a:moveTo>
                  <a:cubicBezTo>
                    <a:pt x="8" y="5"/>
                    <a:pt x="6" y="6"/>
                    <a:pt x="4" y="5"/>
                  </a:cubicBezTo>
                  <a:cubicBezTo>
                    <a:pt x="2" y="4"/>
                    <a:pt x="0" y="2"/>
                    <a:pt x="0" y="1"/>
                  </a:cubicBezTo>
                  <a:cubicBezTo>
                    <a:pt x="0" y="0"/>
                    <a:pt x="2" y="0"/>
                    <a:pt x="4" y="0"/>
                  </a:cubicBezTo>
                  <a:cubicBezTo>
                    <a:pt x="6" y="1"/>
                    <a:pt x="8" y="3"/>
                    <a:pt x="8" y="4"/>
                  </a:cubicBez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50">
              <a:extLst>
                <a:ext uri="{FF2B5EF4-FFF2-40B4-BE49-F238E27FC236}">
                  <a16:creationId xmlns:a16="http://schemas.microsoft.com/office/drawing/2014/main" id="{15F68ED5-AECB-4B77-AA06-CE472ED99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8863" y="1143001"/>
              <a:ext cx="395288" cy="573088"/>
            </a:xfrm>
            <a:custGeom>
              <a:avLst/>
              <a:gdLst>
                <a:gd name="T0" fmla="*/ 88 w 105"/>
                <a:gd name="T1" fmla="*/ 0 h 152"/>
                <a:gd name="T2" fmla="*/ 17 w 105"/>
                <a:gd name="T3" fmla="*/ 0 h 152"/>
                <a:gd name="T4" fmla="*/ 0 w 105"/>
                <a:gd name="T5" fmla="*/ 17 h 152"/>
                <a:gd name="T6" fmla="*/ 0 w 105"/>
                <a:gd name="T7" fmla="*/ 88 h 152"/>
                <a:gd name="T8" fmla="*/ 17 w 105"/>
                <a:gd name="T9" fmla="*/ 104 h 152"/>
                <a:gd name="T10" fmla="*/ 46 w 105"/>
                <a:gd name="T11" fmla="*/ 104 h 152"/>
                <a:gd name="T12" fmla="*/ 51 w 105"/>
                <a:gd name="T13" fmla="*/ 110 h 152"/>
                <a:gd name="T14" fmla="*/ 51 w 105"/>
                <a:gd name="T15" fmla="*/ 150 h 152"/>
                <a:gd name="T16" fmla="*/ 53 w 105"/>
                <a:gd name="T17" fmla="*/ 152 h 152"/>
                <a:gd name="T18" fmla="*/ 55 w 105"/>
                <a:gd name="T19" fmla="*/ 150 h 152"/>
                <a:gd name="T20" fmla="*/ 55 w 105"/>
                <a:gd name="T21" fmla="*/ 110 h 152"/>
                <a:gd name="T22" fmla="*/ 59 w 105"/>
                <a:gd name="T23" fmla="*/ 104 h 152"/>
                <a:gd name="T24" fmla="*/ 88 w 105"/>
                <a:gd name="T25" fmla="*/ 104 h 152"/>
                <a:gd name="T26" fmla="*/ 105 w 105"/>
                <a:gd name="T27" fmla="*/ 88 h 152"/>
                <a:gd name="T28" fmla="*/ 105 w 105"/>
                <a:gd name="T29" fmla="*/ 17 h 152"/>
                <a:gd name="T30" fmla="*/ 88 w 105"/>
                <a:gd name="T3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52">
                  <a:moveTo>
                    <a:pt x="8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7"/>
                    <a:pt x="8" y="104"/>
                    <a:pt x="17" y="104"/>
                  </a:cubicBezTo>
                  <a:cubicBezTo>
                    <a:pt x="46" y="104"/>
                    <a:pt x="46" y="104"/>
                    <a:pt x="46" y="104"/>
                  </a:cubicBezTo>
                  <a:cubicBezTo>
                    <a:pt x="51" y="110"/>
                    <a:pt x="51" y="110"/>
                    <a:pt x="51" y="110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51" y="151"/>
                    <a:pt x="51" y="152"/>
                    <a:pt x="53" y="152"/>
                  </a:cubicBezTo>
                  <a:cubicBezTo>
                    <a:pt x="54" y="152"/>
                    <a:pt x="55" y="151"/>
                    <a:pt x="55" y="150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59" y="104"/>
                    <a:pt x="59" y="104"/>
                    <a:pt x="59" y="104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97" y="104"/>
                    <a:pt x="105" y="97"/>
                    <a:pt x="105" y="88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7"/>
                    <a:pt x="97" y="0"/>
                    <a:pt x="88" y="0"/>
                  </a:cubicBezTo>
                  <a:close/>
                </a:path>
              </a:pathLst>
            </a:custGeom>
            <a:solidFill>
              <a:srgbClr val="263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51">
              <a:extLst>
                <a:ext uri="{FF2B5EF4-FFF2-40B4-BE49-F238E27FC236}">
                  <a16:creationId xmlns:a16="http://schemas.microsoft.com/office/drawing/2014/main" id="{8D9D4B88-1583-4A84-9506-E79CBED2C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9838" y="1411288"/>
              <a:ext cx="33338" cy="333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2">
              <a:extLst>
                <a:ext uri="{FF2B5EF4-FFF2-40B4-BE49-F238E27FC236}">
                  <a16:creationId xmlns:a16="http://schemas.microsoft.com/office/drawing/2014/main" id="{CB613EDC-E499-4811-9F93-41EFB6B90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9676" y="1366838"/>
              <a:ext cx="93663" cy="36513"/>
            </a:xfrm>
            <a:custGeom>
              <a:avLst/>
              <a:gdLst>
                <a:gd name="T0" fmla="*/ 13 w 25"/>
                <a:gd name="T1" fmla="*/ 0 h 10"/>
                <a:gd name="T2" fmla="*/ 1 w 25"/>
                <a:gd name="T3" fmla="*/ 5 h 10"/>
                <a:gd name="T4" fmla="*/ 1 w 25"/>
                <a:gd name="T5" fmla="*/ 9 h 10"/>
                <a:gd name="T6" fmla="*/ 5 w 25"/>
                <a:gd name="T7" fmla="*/ 9 h 10"/>
                <a:gd name="T8" fmla="*/ 13 w 25"/>
                <a:gd name="T9" fmla="*/ 6 h 10"/>
                <a:gd name="T10" fmla="*/ 20 w 25"/>
                <a:gd name="T11" fmla="*/ 9 h 10"/>
                <a:gd name="T12" fmla="*/ 24 w 25"/>
                <a:gd name="T13" fmla="*/ 9 h 10"/>
                <a:gd name="T14" fmla="*/ 24 w 25"/>
                <a:gd name="T15" fmla="*/ 5 h 10"/>
                <a:gd name="T16" fmla="*/ 13 w 25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">
                  <a:moveTo>
                    <a:pt x="13" y="0"/>
                  </a:moveTo>
                  <a:cubicBezTo>
                    <a:pt x="8" y="0"/>
                    <a:pt x="4" y="2"/>
                    <a:pt x="1" y="5"/>
                  </a:cubicBezTo>
                  <a:cubicBezTo>
                    <a:pt x="0" y="6"/>
                    <a:pt x="0" y="8"/>
                    <a:pt x="1" y="9"/>
                  </a:cubicBezTo>
                  <a:cubicBezTo>
                    <a:pt x="2" y="10"/>
                    <a:pt x="4" y="10"/>
                    <a:pt x="5" y="9"/>
                  </a:cubicBezTo>
                  <a:cubicBezTo>
                    <a:pt x="7" y="7"/>
                    <a:pt x="10" y="6"/>
                    <a:pt x="13" y="6"/>
                  </a:cubicBezTo>
                  <a:cubicBezTo>
                    <a:pt x="15" y="6"/>
                    <a:pt x="18" y="7"/>
                    <a:pt x="20" y="9"/>
                  </a:cubicBezTo>
                  <a:cubicBezTo>
                    <a:pt x="21" y="10"/>
                    <a:pt x="23" y="10"/>
                    <a:pt x="24" y="9"/>
                  </a:cubicBezTo>
                  <a:cubicBezTo>
                    <a:pt x="25" y="8"/>
                    <a:pt x="25" y="6"/>
                    <a:pt x="24" y="5"/>
                  </a:cubicBezTo>
                  <a:cubicBezTo>
                    <a:pt x="21" y="2"/>
                    <a:pt x="17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53">
              <a:extLst>
                <a:ext uri="{FF2B5EF4-FFF2-40B4-BE49-F238E27FC236}">
                  <a16:creationId xmlns:a16="http://schemas.microsoft.com/office/drawing/2014/main" id="{F1A7D1DC-EA6D-45EB-8822-2EC7335C9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0301" y="1252538"/>
              <a:ext cx="252413" cy="71438"/>
            </a:xfrm>
            <a:custGeom>
              <a:avLst/>
              <a:gdLst>
                <a:gd name="T0" fmla="*/ 34 w 67"/>
                <a:gd name="T1" fmla="*/ 0 h 19"/>
                <a:gd name="T2" fmla="*/ 1 w 67"/>
                <a:gd name="T3" fmla="*/ 13 h 19"/>
                <a:gd name="T4" fmla="*/ 1 w 67"/>
                <a:gd name="T5" fmla="*/ 17 h 19"/>
                <a:gd name="T6" fmla="*/ 1 w 67"/>
                <a:gd name="T7" fmla="*/ 17 h 19"/>
                <a:gd name="T8" fmla="*/ 6 w 67"/>
                <a:gd name="T9" fmla="*/ 17 h 19"/>
                <a:gd name="T10" fmla="*/ 34 w 67"/>
                <a:gd name="T11" fmla="*/ 6 h 19"/>
                <a:gd name="T12" fmla="*/ 61 w 67"/>
                <a:gd name="T13" fmla="*/ 17 h 19"/>
                <a:gd name="T14" fmla="*/ 66 w 67"/>
                <a:gd name="T15" fmla="*/ 17 h 19"/>
                <a:gd name="T16" fmla="*/ 66 w 67"/>
                <a:gd name="T17" fmla="*/ 17 h 19"/>
                <a:gd name="T18" fmla="*/ 66 w 67"/>
                <a:gd name="T19" fmla="*/ 13 h 19"/>
                <a:gd name="T20" fmla="*/ 34 w 67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19">
                  <a:moveTo>
                    <a:pt x="34" y="0"/>
                  </a:moveTo>
                  <a:cubicBezTo>
                    <a:pt x="21" y="0"/>
                    <a:pt x="10" y="5"/>
                    <a:pt x="1" y="13"/>
                  </a:cubicBezTo>
                  <a:cubicBezTo>
                    <a:pt x="0" y="14"/>
                    <a:pt x="0" y="16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8"/>
                    <a:pt x="4" y="19"/>
                    <a:pt x="6" y="17"/>
                  </a:cubicBezTo>
                  <a:cubicBezTo>
                    <a:pt x="13" y="10"/>
                    <a:pt x="23" y="6"/>
                    <a:pt x="34" y="6"/>
                  </a:cubicBezTo>
                  <a:cubicBezTo>
                    <a:pt x="44" y="6"/>
                    <a:pt x="54" y="10"/>
                    <a:pt x="61" y="17"/>
                  </a:cubicBezTo>
                  <a:cubicBezTo>
                    <a:pt x="63" y="19"/>
                    <a:pt x="65" y="18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6"/>
                    <a:pt x="67" y="14"/>
                    <a:pt x="66" y="13"/>
                  </a:cubicBezTo>
                  <a:cubicBezTo>
                    <a:pt x="57" y="5"/>
                    <a:pt x="46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4">
              <a:extLst>
                <a:ext uri="{FF2B5EF4-FFF2-40B4-BE49-F238E27FC236}">
                  <a16:creationId xmlns:a16="http://schemas.microsoft.com/office/drawing/2014/main" id="{E3FD9868-354D-491D-956F-32EA07938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1576" y="1312863"/>
              <a:ext cx="169863" cy="53975"/>
            </a:xfrm>
            <a:custGeom>
              <a:avLst/>
              <a:gdLst>
                <a:gd name="T0" fmla="*/ 23 w 45"/>
                <a:gd name="T1" fmla="*/ 0 h 14"/>
                <a:gd name="T2" fmla="*/ 2 w 45"/>
                <a:gd name="T3" fmla="*/ 8 h 14"/>
                <a:gd name="T4" fmla="*/ 2 w 45"/>
                <a:gd name="T5" fmla="*/ 13 h 14"/>
                <a:gd name="T6" fmla="*/ 6 w 45"/>
                <a:gd name="T7" fmla="*/ 13 h 14"/>
                <a:gd name="T8" fmla="*/ 23 w 45"/>
                <a:gd name="T9" fmla="*/ 7 h 14"/>
                <a:gd name="T10" fmla="*/ 39 w 45"/>
                <a:gd name="T11" fmla="*/ 13 h 14"/>
                <a:gd name="T12" fmla="*/ 43 w 45"/>
                <a:gd name="T13" fmla="*/ 13 h 14"/>
                <a:gd name="T14" fmla="*/ 43 w 45"/>
                <a:gd name="T15" fmla="*/ 8 h 14"/>
                <a:gd name="T16" fmla="*/ 23 w 4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4">
                  <a:moveTo>
                    <a:pt x="23" y="0"/>
                  </a:moveTo>
                  <a:cubicBezTo>
                    <a:pt x="14" y="0"/>
                    <a:pt x="7" y="3"/>
                    <a:pt x="2" y="8"/>
                  </a:cubicBezTo>
                  <a:cubicBezTo>
                    <a:pt x="0" y="10"/>
                    <a:pt x="0" y="12"/>
                    <a:pt x="2" y="13"/>
                  </a:cubicBezTo>
                  <a:cubicBezTo>
                    <a:pt x="3" y="14"/>
                    <a:pt x="5" y="14"/>
                    <a:pt x="6" y="13"/>
                  </a:cubicBezTo>
                  <a:cubicBezTo>
                    <a:pt x="10" y="9"/>
                    <a:pt x="16" y="7"/>
                    <a:pt x="23" y="7"/>
                  </a:cubicBezTo>
                  <a:cubicBezTo>
                    <a:pt x="29" y="7"/>
                    <a:pt x="35" y="9"/>
                    <a:pt x="39" y="13"/>
                  </a:cubicBezTo>
                  <a:cubicBezTo>
                    <a:pt x="40" y="14"/>
                    <a:pt x="42" y="14"/>
                    <a:pt x="43" y="13"/>
                  </a:cubicBezTo>
                  <a:cubicBezTo>
                    <a:pt x="45" y="12"/>
                    <a:pt x="45" y="10"/>
                    <a:pt x="43" y="8"/>
                  </a:cubicBezTo>
                  <a:cubicBezTo>
                    <a:pt x="38" y="3"/>
                    <a:pt x="31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5">
              <a:extLst>
                <a:ext uri="{FF2B5EF4-FFF2-40B4-BE49-F238E27FC236}">
                  <a16:creationId xmlns:a16="http://schemas.microsoft.com/office/drawing/2014/main" id="{20C02AC8-48A0-4815-AEAB-70BD6E780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476" y="2263776"/>
              <a:ext cx="295275" cy="2303463"/>
            </a:xfrm>
            <a:custGeom>
              <a:avLst/>
              <a:gdLst>
                <a:gd name="T0" fmla="*/ 3 w 186"/>
                <a:gd name="T1" fmla="*/ 1297 h 1451"/>
                <a:gd name="T2" fmla="*/ 186 w 186"/>
                <a:gd name="T3" fmla="*/ 1451 h 1451"/>
                <a:gd name="T4" fmla="*/ 183 w 186"/>
                <a:gd name="T5" fmla="*/ 102 h 1451"/>
                <a:gd name="T6" fmla="*/ 0 w 186"/>
                <a:gd name="T7" fmla="*/ 0 h 1451"/>
                <a:gd name="T8" fmla="*/ 3 w 186"/>
                <a:gd name="T9" fmla="*/ 1297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451">
                  <a:moveTo>
                    <a:pt x="3" y="1297"/>
                  </a:moveTo>
                  <a:lnTo>
                    <a:pt x="186" y="1451"/>
                  </a:lnTo>
                  <a:lnTo>
                    <a:pt x="183" y="102"/>
                  </a:lnTo>
                  <a:lnTo>
                    <a:pt x="0" y="0"/>
                  </a:lnTo>
                  <a:lnTo>
                    <a:pt x="3" y="1297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56">
              <a:extLst>
                <a:ext uri="{FF2B5EF4-FFF2-40B4-BE49-F238E27FC236}">
                  <a16:creationId xmlns:a16="http://schemas.microsoft.com/office/drawing/2014/main" id="{C75216EE-C375-4EB5-98D1-100906D4D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476" y="2263776"/>
              <a:ext cx="295275" cy="2303463"/>
            </a:xfrm>
            <a:custGeom>
              <a:avLst/>
              <a:gdLst>
                <a:gd name="T0" fmla="*/ 3 w 186"/>
                <a:gd name="T1" fmla="*/ 1297 h 1451"/>
                <a:gd name="T2" fmla="*/ 186 w 186"/>
                <a:gd name="T3" fmla="*/ 1451 h 1451"/>
                <a:gd name="T4" fmla="*/ 183 w 186"/>
                <a:gd name="T5" fmla="*/ 102 h 1451"/>
                <a:gd name="T6" fmla="*/ 0 w 186"/>
                <a:gd name="T7" fmla="*/ 0 h 1451"/>
                <a:gd name="T8" fmla="*/ 3 w 186"/>
                <a:gd name="T9" fmla="*/ 1297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451">
                  <a:moveTo>
                    <a:pt x="3" y="1297"/>
                  </a:moveTo>
                  <a:lnTo>
                    <a:pt x="186" y="1451"/>
                  </a:lnTo>
                  <a:lnTo>
                    <a:pt x="183" y="102"/>
                  </a:lnTo>
                  <a:lnTo>
                    <a:pt x="0" y="0"/>
                  </a:lnTo>
                  <a:lnTo>
                    <a:pt x="3" y="12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7">
              <a:extLst>
                <a:ext uri="{FF2B5EF4-FFF2-40B4-BE49-F238E27FC236}">
                  <a16:creationId xmlns:a16="http://schemas.microsoft.com/office/drawing/2014/main" id="{AE42DF12-B854-4164-A7B8-B0E91681F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988" y="2241551"/>
              <a:ext cx="301625" cy="2325688"/>
            </a:xfrm>
            <a:custGeom>
              <a:avLst/>
              <a:gdLst>
                <a:gd name="T0" fmla="*/ 0 w 190"/>
                <a:gd name="T1" fmla="*/ 116 h 1465"/>
                <a:gd name="T2" fmla="*/ 190 w 190"/>
                <a:gd name="T3" fmla="*/ 0 h 1465"/>
                <a:gd name="T4" fmla="*/ 190 w 190"/>
                <a:gd name="T5" fmla="*/ 1361 h 1465"/>
                <a:gd name="T6" fmla="*/ 3 w 190"/>
                <a:gd name="T7" fmla="*/ 1465 h 1465"/>
                <a:gd name="T8" fmla="*/ 0 w 190"/>
                <a:gd name="T9" fmla="*/ 116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465">
                  <a:moveTo>
                    <a:pt x="0" y="116"/>
                  </a:moveTo>
                  <a:lnTo>
                    <a:pt x="190" y="0"/>
                  </a:lnTo>
                  <a:lnTo>
                    <a:pt x="190" y="1361"/>
                  </a:lnTo>
                  <a:lnTo>
                    <a:pt x="3" y="146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D7D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8">
              <a:extLst>
                <a:ext uri="{FF2B5EF4-FFF2-40B4-BE49-F238E27FC236}">
                  <a16:creationId xmlns:a16="http://schemas.microsoft.com/office/drawing/2014/main" id="{9228DD73-E0DA-46F5-BFB3-AC3787A08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476" y="2082801"/>
              <a:ext cx="592138" cy="342900"/>
            </a:xfrm>
            <a:custGeom>
              <a:avLst/>
              <a:gdLst>
                <a:gd name="T0" fmla="*/ 0 w 373"/>
                <a:gd name="T1" fmla="*/ 114 h 216"/>
                <a:gd name="T2" fmla="*/ 200 w 373"/>
                <a:gd name="T3" fmla="*/ 0 h 216"/>
                <a:gd name="T4" fmla="*/ 373 w 373"/>
                <a:gd name="T5" fmla="*/ 100 h 216"/>
                <a:gd name="T6" fmla="*/ 183 w 373"/>
                <a:gd name="T7" fmla="*/ 216 h 216"/>
                <a:gd name="T8" fmla="*/ 0 w 373"/>
                <a:gd name="T9" fmla="*/ 11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" h="216">
                  <a:moveTo>
                    <a:pt x="0" y="114"/>
                  </a:moveTo>
                  <a:lnTo>
                    <a:pt x="200" y="0"/>
                  </a:lnTo>
                  <a:lnTo>
                    <a:pt x="373" y="100"/>
                  </a:lnTo>
                  <a:lnTo>
                    <a:pt x="183" y="216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9">
              <a:extLst>
                <a:ext uri="{FF2B5EF4-FFF2-40B4-BE49-F238E27FC236}">
                  <a16:creationId xmlns:a16="http://schemas.microsoft.com/office/drawing/2014/main" id="{12A5150F-114D-445E-86C8-242BA38C3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6" y="2368551"/>
              <a:ext cx="19050" cy="2151063"/>
            </a:xfrm>
            <a:custGeom>
              <a:avLst/>
              <a:gdLst>
                <a:gd name="T0" fmla="*/ 12 w 12"/>
                <a:gd name="T1" fmla="*/ 1355 h 1355"/>
                <a:gd name="T2" fmla="*/ 0 w 12"/>
                <a:gd name="T3" fmla="*/ 1355 h 1355"/>
                <a:gd name="T4" fmla="*/ 0 w 12"/>
                <a:gd name="T5" fmla="*/ 0 h 1355"/>
                <a:gd name="T6" fmla="*/ 12 w 12"/>
                <a:gd name="T7" fmla="*/ 8 h 1355"/>
                <a:gd name="T8" fmla="*/ 12 w 12"/>
                <a:gd name="T9" fmla="*/ 1355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55">
                  <a:moveTo>
                    <a:pt x="12" y="1355"/>
                  </a:moveTo>
                  <a:lnTo>
                    <a:pt x="0" y="1355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2" y="1355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60">
              <a:extLst>
                <a:ext uri="{FF2B5EF4-FFF2-40B4-BE49-F238E27FC236}">
                  <a16:creationId xmlns:a16="http://schemas.microsoft.com/office/drawing/2014/main" id="{9A0A695F-95D2-4A10-A922-7BB0FA163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6" y="2368551"/>
              <a:ext cx="19050" cy="2151063"/>
            </a:xfrm>
            <a:custGeom>
              <a:avLst/>
              <a:gdLst>
                <a:gd name="T0" fmla="*/ 12 w 12"/>
                <a:gd name="T1" fmla="*/ 1355 h 1355"/>
                <a:gd name="T2" fmla="*/ 0 w 12"/>
                <a:gd name="T3" fmla="*/ 1355 h 1355"/>
                <a:gd name="T4" fmla="*/ 0 w 12"/>
                <a:gd name="T5" fmla="*/ 0 h 1355"/>
                <a:gd name="T6" fmla="*/ 12 w 12"/>
                <a:gd name="T7" fmla="*/ 8 h 1355"/>
                <a:gd name="T8" fmla="*/ 12 w 12"/>
                <a:gd name="T9" fmla="*/ 1355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55">
                  <a:moveTo>
                    <a:pt x="12" y="1355"/>
                  </a:moveTo>
                  <a:lnTo>
                    <a:pt x="0" y="1355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2" y="13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61">
              <a:extLst>
                <a:ext uri="{FF2B5EF4-FFF2-40B4-BE49-F238E27FC236}">
                  <a16:creationId xmlns:a16="http://schemas.microsoft.com/office/drawing/2014/main" id="{FA31ED48-5DE3-4CAC-A6FA-DA4903D0B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9738" y="2387601"/>
              <a:ext cx="22225" cy="2149475"/>
            </a:xfrm>
            <a:custGeom>
              <a:avLst/>
              <a:gdLst>
                <a:gd name="T0" fmla="*/ 14 w 14"/>
                <a:gd name="T1" fmla="*/ 1354 h 1354"/>
                <a:gd name="T2" fmla="*/ 0 w 14"/>
                <a:gd name="T3" fmla="*/ 1354 h 1354"/>
                <a:gd name="T4" fmla="*/ 0 w 14"/>
                <a:gd name="T5" fmla="*/ 0 h 1354"/>
                <a:gd name="T6" fmla="*/ 14 w 14"/>
                <a:gd name="T7" fmla="*/ 7 h 1354"/>
                <a:gd name="T8" fmla="*/ 14 w 14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54">
                  <a:moveTo>
                    <a:pt x="14" y="1354"/>
                  </a:moveTo>
                  <a:lnTo>
                    <a:pt x="0" y="1354"/>
                  </a:lnTo>
                  <a:lnTo>
                    <a:pt x="0" y="0"/>
                  </a:lnTo>
                  <a:lnTo>
                    <a:pt x="14" y="7"/>
                  </a:lnTo>
                  <a:lnTo>
                    <a:pt x="14" y="1354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62">
              <a:extLst>
                <a:ext uri="{FF2B5EF4-FFF2-40B4-BE49-F238E27FC236}">
                  <a16:creationId xmlns:a16="http://schemas.microsoft.com/office/drawing/2014/main" id="{1AABA31A-43FB-4070-BF59-59170F079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9738" y="2387601"/>
              <a:ext cx="22225" cy="2149475"/>
            </a:xfrm>
            <a:custGeom>
              <a:avLst/>
              <a:gdLst>
                <a:gd name="T0" fmla="*/ 14 w 14"/>
                <a:gd name="T1" fmla="*/ 1354 h 1354"/>
                <a:gd name="T2" fmla="*/ 0 w 14"/>
                <a:gd name="T3" fmla="*/ 1354 h 1354"/>
                <a:gd name="T4" fmla="*/ 0 w 14"/>
                <a:gd name="T5" fmla="*/ 0 h 1354"/>
                <a:gd name="T6" fmla="*/ 14 w 14"/>
                <a:gd name="T7" fmla="*/ 7 h 1354"/>
                <a:gd name="T8" fmla="*/ 14 w 14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54">
                  <a:moveTo>
                    <a:pt x="14" y="1354"/>
                  </a:moveTo>
                  <a:lnTo>
                    <a:pt x="0" y="1354"/>
                  </a:lnTo>
                  <a:lnTo>
                    <a:pt x="0" y="0"/>
                  </a:lnTo>
                  <a:lnTo>
                    <a:pt x="14" y="7"/>
                  </a:lnTo>
                  <a:lnTo>
                    <a:pt x="14" y="13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63">
              <a:extLst>
                <a:ext uri="{FF2B5EF4-FFF2-40B4-BE49-F238E27FC236}">
                  <a16:creationId xmlns:a16="http://schemas.microsoft.com/office/drawing/2014/main" id="{57728EA6-121B-4C9A-8C68-3EB9D620D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3076" y="2406651"/>
              <a:ext cx="19050" cy="2149475"/>
            </a:xfrm>
            <a:custGeom>
              <a:avLst/>
              <a:gdLst>
                <a:gd name="T0" fmla="*/ 12 w 12"/>
                <a:gd name="T1" fmla="*/ 1354 h 1354"/>
                <a:gd name="T2" fmla="*/ 0 w 12"/>
                <a:gd name="T3" fmla="*/ 1354 h 1354"/>
                <a:gd name="T4" fmla="*/ 0 w 12"/>
                <a:gd name="T5" fmla="*/ 0 h 1354"/>
                <a:gd name="T6" fmla="*/ 12 w 12"/>
                <a:gd name="T7" fmla="*/ 7 h 1354"/>
                <a:gd name="T8" fmla="*/ 12 w 12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54">
                  <a:moveTo>
                    <a:pt x="12" y="1354"/>
                  </a:moveTo>
                  <a:lnTo>
                    <a:pt x="0" y="1354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354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64">
              <a:extLst>
                <a:ext uri="{FF2B5EF4-FFF2-40B4-BE49-F238E27FC236}">
                  <a16:creationId xmlns:a16="http://schemas.microsoft.com/office/drawing/2014/main" id="{F9FDB501-2A79-4E12-A673-19B010040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3238" y="2425701"/>
              <a:ext cx="23813" cy="2149475"/>
            </a:xfrm>
            <a:custGeom>
              <a:avLst/>
              <a:gdLst>
                <a:gd name="T0" fmla="*/ 15 w 15"/>
                <a:gd name="T1" fmla="*/ 1354 h 1354"/>
                <a:gd name="T2" fmla="*/ 0 w 15"/>
                <a:gd name="T3" fmla="*/ 1354 h 1354"/>
                <a:gd name="T4" fmla="*/ 0 w 15"/>
                <a:gd name="T5" fmla="*/ 0 h 1354"/>
                <a:gd name="T6" fmla="*/ 15 w 15"/>
                <a:gd name="T7" fmla="*/ 7 h 1354"/>
                <a:gd name="T8" fmla="*/ 15 w 15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54">
                  <a:moveTo>
                    <a:pt x="15" y="1354"/>
                  </a:moveTo>
                  <a:lnTo>
                    <a:pt x="0" y="1354"/>
                  </a:lnTo>
                  <a:lnTo>
                    <a:pt x="0" y="0"/>
                  </a:lnTo>
                  <a:lnTo>
                    <a:pt x="15" y="7"/>
                  </a:lnTo>
                  <a:lnTo>
                    <a:pt x="15" y="1354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5">
              <a:extLst>
                <a:ext uri="{FF2B5EF4-FFF2-40B4-BE49-F238E27FC236}">
                  <a16:creationId xmlns:a16="http://schemas.microsoft.com/office/drawing/2014/main" id="{1053688E-E7A3-41EF-AC2C-3C0AC1FFE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163" y="2444751"/>
              <a:ext cx="19050" cy="2149475"/>
            </a:xfrm>
            <a:custGeom>
              <a:avLst/>
              <a:gdLst>
                <a:gd name="T0" fmla="*/ 12 w 12"/>
                <a:gd name="T1" fmla="*/ 1354 h 1354"/>
                <a:gd name="T2" fmla="*/ 0 w 12"/>
                <a:gd name="T3" fmla="*/ 1352 h 1354"/>
                <a:gd name="T4" fmla="*/ 0 w 12"/>
                <a:gd name="T5" fmla="*/ 0 h 1354"/>
                <a:gd name="T6" fmla="*/ 12 w 12"/>
                <a:gd name="T7" fmla="*/ 7 h 1354"/>
                <a:gd name="T8" fmla="*/ 12 w 12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54">
                  <a:moveTo>
                    <a:pt x="12" y="1354"/>
                  </a:moveTo>
                  <a:lnTo>
                    <a:pt x="0" y="1352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354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6">
              <a:extLst>
                <a:ext uri="{FF2B5EF4-FFF2-40B4-BE49-F238E27FC236}">
                  <a16:creationId xmlns:a16="http://schemas.microsoft.com/office/drawing/2014/main" id="{A5121315-30DD-4FD5-8424-4C9E3435E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1" y="2463801"/>
              <a:ext cx="19050" cy="2149475"/>
            </a:xfrm>
            <a:custGeom>
              <a:avLst/>
              <a:gdLst>
                <a:gd name="T0" fmla="*/ 12 w 12"/>
                <a:gd name="T1" fmla="*/ 1354 h 1354"/>
                <a:gd name="T2" fmla="*/ 0 w 12"/>
                <a:gd name="T3" fmla="*/ 1352 h 1354"/>
                <a:gd name="T4" fmla="*/ 0 w 12"/>
                <a:gd name="T5" fmla="*/ 0 h 1354"/>
                <a:gd name="T6" fmla="*/ 12 w 12"/>
                <a:gd name="T7" fmla="*/ 7 h 1354"/>
                <a:gd name="T8" fmla="*/ 12 w 12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54">
                  <a:moveTo>
                    <a:pt x="12" y="1354"/>
                  </a:moveTo>
                  <a:lnTo>
                    <a:pt x="0" y="1352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354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67">
              <a:extLst>
                <a:ext uri="{FF2B5EF4-FFF2-40B4-BE49-F238E27FC236}">
                  <a16:creationId xmlns:a16="http://schemas.microsoft.com/office/drawing/2014/main" id="{80115BF2-B92F-49AC-8BE7-86BC52BF4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663" y="2482851"/>
              <a:ext cx="22225" cy="2149475"/>
            </a:xfrm>
            <a:custGeom>
              <a:avLst/>
              <a:gdLst>
                <a:gd name="T0" fmla="*/ 14 w 14"/>
                <a:gd name="T1" fmla="*/ 1354 h 1354"/>
                <a:gd name="T2" fmla="*/ 0 w 14"/>
                <a:gd name="T3" fmla="*/ 1351 h 1354"/>
                <a:gd name="T4" fmla="*/ 0 w 14"/>
                <a:gd name="T5" fmla="*/ 0 h 1354"/>
                <a:gd name="T6" fmla="*/ 14 w 14"/>
                <a:gd name="T7" fmla="*/ 7 h 1354"/>
                <a:gd name="T8" fmla="*/ 14 w 14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54">
                  <a:moveTo>
                    <a:pt x="14" y="1354"/>
                  </a:moveTo>
                  <a:lnTo>
                    <a:pt x="0" y="1351"/>
                  </a:lnTo>
                  <a:lnTo>
                    <a:pt x="0" y="0"/>
                  </a:lnTo>
                  <a:lnTo>
                    <a:pt x="14" y="7"/>
                  </a:lnTo>
                  <a:lnTo>
                    <a:pt x="14" y="1354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8">
              <a:extLst>
                <a:ext uri="{FF2B5EF4-FFF2-40B4-BE49-F238E27FC236}">
                  <a16:creationId xmlns:a16="http://schemas.microsoft.com/office/drawing/2014/main" id="{B5778317-CFB0-48C8-88ED-86B966E48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288" y="2368551"/>
              <a:ext cx="19050" cy="2146300"/>
            </a:xfrm>
            <a:custGeom>
              <a:avLst/>
              <a:gdLst>
                <a:gd name="T0" fmla="*/ 0 w 12"/>
                <a:gd name="T1" fmla="*/ 1352 h 1352"/>
                <a:gd name="T2" fmla="*/ 12 w 12"/>
                <a:gd name="T3" fmla="*/ 1352 h 1352"/>
                <a:gd name="T4" fmla="*/ 12 w 12"/>
                <a:gd name="T5" fmla="*/ 0 h 1352"/>
                <a:gd name="T6" fmla="*/ 0 w 12"/>
                <a:gd name="T7" fmla="*/ 8 h 1352"/>
                <a:gd name="T8" fmla="*/ 0 w 12"/>
                <a:gd name="T9" fmla="*/ 1352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52">
                  <a:moveTo>
                    <a:pt x="0" y="1352"/>
                  </a:moveTo>
                  <a:lnTo>
                    <a:pt x="12" y="1352"/>
                  </a:lnTo>
                  <a:lnTo>
                    <a:pt x="12" y="0"/>
                  </a:lnTo>
                  <a:lnTo>
                    <a:pt x="0" y="8"/>
                  </a:lnTo>
                  <a:lnTo>
                    <a:pt x="0" y="1352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9">
              <a:extLst>
                <a:ext uri="{FF2B5EF4-FFF2-40B4-BE49-F238E27FC236}">
                  <a16:creationId xmlns:a16="http://schemas.microsoft.com/office/drawing/2014/main" id="{92FC0B16-7C80-4FF2-8E6C-A931D1524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9951" y="2387601"/>
              <a:ext cx="22225" cy="2146300"/>
            </a:xfrm>
            <a:custGeom>
              <a:avLst/>
              <a:gdLst>
                <a:gd name="T0" fmla="*/ 0 w 14"/>
                <a:gd name="T1" fmla="*/ 1352 h 1352"/>
                <a:gd name="T2" fmla="*/ 14 w 14"/>
                <a:gd name="T3" fmla="*/ 1352 h 1352"/>
                <a:gd name="T4" fmla="*/ 14 w 14"/>
                <a:gd name="T5" fmla="*/ 0 h 1352"/>
                <a:gd name="T6" fmla="*/ 0 w 14"/>
                <a:gd name="T7" fmla="*/ 7 h 1352"/>
                <a:gd name="T8" fmla="*/ 0 w 14"/>
                <a:gd name="T9" fmla="*/ 1352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52">
                  <a:moveTo>
                    <a:pt x="0" y="1352"/>
                  </a:moveTo>
                  <a:lnTo>
                    <a:pt x="14" y="1352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1352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70">
              <a:extLst>
                <a:ext uri="{FF2B5EF4-FFF2-40B4-BE49-F238E27FC236}">
                  <a16:creationId xmlns:a16="http://schemas.microsoft.com/office/drawing/2014/main" id="{30584293-E312-4317-B1C6-88B502237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9788" y="2406651"/>
              <a:ext cx="19050" cy="2146300"/>
            </a:xfrm>
            <a:custGeom>
              <a:avLst/>
              <a:gdLst>
                <a:gd name="T0" fmla="*/ 0 w 12"/>
                <a:gd name="T1" fmla="*/ 1352 h 1352"/>
                <a:gd name="T2" fmla="*/ 12 w 12"/>
                <a:gd name="T3" fmla="*/ 1352 h 1352"/>
                <a:gd name="T4" fmla="*/ 12 w 12"/>
                <a:gd name="T5" fmla="*/ 0 h 1352"/>
                <a:gd name="T6" fmla="*/ 0 w 12"/>
                <a:gd name="T7" fmla="*/ 7 h 1352"/>
                <a:gd name="T8" fmla="*/ 0 w 12"/>
                <a:gd name="T9" fmla="*/ 1352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52">
                  <a:moveTo>
                    <a:pt x="0" y="1352"/>
                  </a:moveTo>
                  <a:lnTo>
                    <a:pt x="12" y="1352"/>
                  </a:lnTo>
                  <a:lnTo>
                    <a:pt x="12" y="0"/>
                  </a:lnTo>
                  <a:lnTo>
                    <a:pt x="0" y="7"/>
                  </a:lnTo>
                  <a:lnTo>
                    <a:pt x="0" y="1352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71">
              <a:extLst>
                <a:ext uri="{FF2B5EF4-FFF2-40B4-BE49-F238E27FC236}">
                  <a16:creationId xmlns:a16="http://schemas.microsoft.com/office/drawing/2014/main" id="{F774ADA9-117E-49C1-A8A3-A6E8F76E5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4863" y="2425701"/>
              <a:ext cx="19050" cy="2146300"/>
            </a:xfrm>
            <a:custGeom>
              <a:avLst/>
              <a:gdLst>
                <a:gd name="T0" fmla="*/ 0 w 12"/>
                <a:gd name="T1" fmla="*/ 1352 h 1352"/>
                <a:gd name="T2" fmla="*/ 12 w 12"/>
                <a:gd name="T3" fmla="*/ 1352 h 1352"/>
                <a:gd name="T4" fmla="*/ 12 w 12"/>
                <a:gd name="T5" fmla="*/ 0 h 1352"/>
                <a:gd name="T6" fmla="*/ 0 w 12"/>
                <a:gd name="T7" fmla="*/ 7 h 1352"/>
                <a:gd name="T8" fmla="*/ 0 w 12"/>
                <a:gd name="T9" fmla="*/ 1352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52">
                  <a:moveTo>
                    <a:pt x="0" y="1352"/>
                  </a:moveTo>
                  <a:lnTo>
                    <a:pt x="12" y="1352"/>
                  </a:lnTo>
                  <a:lnTo>
                    <a:pt x="12" y="0"/>
                  </a:lnTo>
                  <a:lnTo>
                    <a:pt x="0" y="7"/>
                  </a:lnTo>
                  <a:lnTo>
                    <a:pt x="0" y="1352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72">
              <a:extLst>
                <a:ext uri="{FF2B5EF4-FFF2-40B4-BE49-F238E27FC236}">
                  <a16:creationId xmlns:a16="http://schemas.microsoft.com/office/drawing/2014/main" id="{F6228B69-6D71-41A3-931B-7A9D9A314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1526" y="2444751"/>
              <a:ext cx="22225" cy="2146300"/>
            </a:xfrm>
            <a:custGeom>
              <a:avLst/>
              <a:gdLst>
                <a:gd name="T0" fmla="*/ 0 w 14"/>
                <a:gd name="T1" fmla="*/ 1352 h 1352"/>
                <a:gd name="T2" fmla="*/ 14 w 14"/>
                <a:gd name="T3" fmla="*/ 1352 h 1352"/>
                <a:gd name="T4" fmla="*/ 14 w 14"/>
                <a:gd name="T5" fmla="*/ 0 h 1352"/>
                <a:gd name="T6" fmla="*/ 0 w 14"/>
                <a:gd name="T7" fmla="*/ 7 h 1352"/>
                <a:gd name="T8" fmla="*/ 0 w 14"/>
                <a:gd name="T9" fmla="*/ 1352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52">
                  <a:moveTo>
                    <a:pt x="0" y="1352"/>
                  </a:moveTo>
                  <a:lnTo>
                    <a:pt x="14" y="1352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1352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73">
              <a:extLst>
                <a:ext uri="{FF2B5EF4-FFF2-40B4-BE49-F238E27FC236}">
                  <a16:creationId xmlns:a16="http://schemas.microsoft.com/office/drawing/2014/main" id="{781823A9-A861-413F-9CE1-841F3D5AA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1363" y="2463801"/>
              <a:ext cx="19050" cy="2146300"/>
            </a:xfrm>
            <a:custGeom>
              <a:avLst/>
              <a:gdLst>
                <a:gd name="T0" fmla="*/ 0 w 12"/>
                <a:gd name="T1" fmla="*/ 1352 h 1352"/>
                <a:gd name="T2" fmla="*/ 12 w 12"/>
                <a:gd name="T3" fmla="*/ 1352 h 1352"/>
                <a:gd name="T4" fmla="*/ 12 w 12"/>
                <a:gd name="T5" fmla="*/ 0 h 1352"/>
                <a:gd name="T6" fmla="*/ 0 w 12"/>
                <a:gd name="T7" fmla="*/ 7 h 1352"/>
                <a:gd name="T8" fmla="*/ 0 w 12"/>
                <a:gd name="T9" fmla="*/ 1352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52">
                  <a:moveTo>
                    <a:pt x="0" y="1352"/>
                  </a:moveTo>
                  <a:lnTo>
                    <a:pt x="12" y="1352"/>
                  </a:lnTo>
                  <a:lnTo>
                    <a:pt x="12" y="0"/>
                  </a:lnTo>
                  <a:lnTo>
                    <a:pt x="0" y="7"/>
                  </a:lnTo>
                  <a:lnTo>
                    <a:pt x="0" y="1352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74">
              <a:extLst>
                <a:ext uri="{FF2B5EF4-FFF2-40B4-BE49-F238E27FC236}">
                  <a16:creationId xmlns:a16="http://schemas.microsoft.com/office/drawing/2014/main" id="{52A464DC-8093-466B-8BC6-1B824EF2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8026" y="2478088"/>
              <a:ext cx="19050" cy="2149475"/>
            </a:xfrm>
            <a:custGeom>
              <a:avLst/>
              <a:gdLst>
                <a:gd name="T0" fmla="*/ 0 w 12"/>
                <a:gd name="T1" fmla="*/ 1354 h 1354"/>
                <a:gd name="T2" fmla="*/ 12 w 12"/>
                <a:gd name="T3" fmla="*/ 1354 h 1354"/>
                <a:gd name="T4" fmla="*/ 12 w 12"/>
                <a:gd name="T5" fmla="*/ 0 h 1354"/>
                <a:gd name="T6" fmla="*/ 0 w 12"/>
                <a:gd name="T7" fmla="*/ 10 h 1354"/>
                <a:gd name="T8" fmla="*/ 0 w 12"/>
                <a:gd name="T9" fmla="*/ 1354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54">
                  <a:moveTo>
                    <a:pt x="0" y="1354"/>
                  </a:moveTo>
                  <a:lnTo>
                    <a:pt x="12" y="1354"/>
                  </a:lnTo>
                  <a:lnTo>
                    <a:pt x="12" y="0"/>
                  </a:lnTo>
                  <a:lnTo>
                    <a:pt x="0" y="10"/>
                  </a:lnTo>
                  <a:lnTo>
                    <a:pt x="0" y="1354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75">
              <a:extLst>
                <a:ext uri="{FF2B5EF4-FFF2-40B4-BE49-F238E27FC236}">
                  <a16:creationId xmlns:a16="http://schemas.microsoft.com/office/drawing/2014/main" id="{35FD7801-D5B4-4DDD-B0E5-AC6245CF0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526" y="3998913"/>
              <a:ext cx="1889125" cy="1066800"/>
            </a:xfrm>
            <a:custGeom>
              <a:avLst/>
              <a:gdLst>
                <a:gd name="T0" fmla="*/ 0 w 1190"/>
                <a:gd name="T1" fmla="*/ 418 h 672"/>
                <a:gd name="T2" fmla="*/ 743 w 1190"/>
                <a:gd name="T3" fmla="*/ 0 h 672"/>
                <a:gd name="T4" fmla="*/ 1190 w 1190"/>
                <a:gd name="T5" fmla="*/ 252 h 672"/>
                <a:gd name="T6" fmla="*/ 449 w 1190"/>
                <a:gd name="T7" fmla="*/ 672 h 672"/>
                <a:gd name="T8" fmla="*/ 14 w 1190"/>
                <a:gd name="T9" fmla="*/ 425 h 672"/>
                <a:gd name="T10" fmla="*/ 0 w 1190"/>
                <a:gd name="T11" fmla="*/ 418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0" h="672">
                  <a:moveTo>
                    <a:pt x="0" y="418"/>
                  </a:moveTo>
                  <a:lnTo>
                    <a:pt x="743" y="0"/>
                  </a:lnTo>
                  <a:lnTo>
                    <a:pt x="1190" y="252"/>
                  </a:lnTo>
                  <a:lnTo>
                    <a:pt x="449" y="672"/>
                  </a:lnTo>
                  <a:lnTo>
                    <a:pt x="14" y="425"/>
                  </a:lnTo>
                  <a:lnTo>
                    <a:pt x="0" y="418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76">
              <a:extLst>
                <a:ext uri="{FF2B5EF4-FFF2-40B4-BE49-F238E27FC236}">
                  <a16:creationId xmlns:a16="http://schemas.microsoft.com/office/drawing/2014/main" id="{879DEB3E-D7A1-418E-AAF2-CF887CE50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526" y="3998913"/>
              <a:ext cx="1889125" cy="1066800"/>
            </a:xfrm>
            <a:custGeom>
              <a:avLst/>
              <a:gdLst>
                <a:gd name="T0" fmla="*/ 0 w 1190"/>
                <a:gd name="T1" fmla="*/ 418 h 672"/>
                <a:gd name="T2" fmla="*/ 743 w 1190"/>
                <a:gd name="T3" fmla="*/ 0 h 672"/>
                <a:gd name="T4" fmla="*/ 1190 w 1190"/>
                <a:gd name="T5" fmla="*/ 252 h 672"/>
                <a:gd name="T6" fmla="*/ 449 w 1190"/>
                <a:gd name="T7" fmla="*/ 672 h 672"/>
                <a:gd name="T8" fmla="*/ 14 w 1190"/>
                <a:gd name="T9" fmla="*/ 425 h 672"/>
                <a:gd name="T10" fmla="*/ 0 w 1190"/>
                <a:gd name="T11" fmla="*/ 418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0" h="672">
                  <a:moveTo>
                    <a:pt x="0" y="418"/>
                  </a:moveTo>
                  <a:lnTo>
                    <a:pt x="743" y="0"/>
                  </a:lnTo>
                  <a:lnTo>
                    <a:pt x="1190" y="252"/>
                  </a:lnTo>
                  <a:lnTo>
                    <a:pt x="449" y="672"/>
                  </a:lnTo>
                  <a:lnTo>
                    <a:pt x="14" y="425"/>
                  </a:lnTo>
                  <a:lnTo>
                    <a:pt x="0" y="4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177">
              <a:extLst>
                <a:ext uri="{FF2B5EF4-FFF2-40B4-BE49-F238E27FC236}">
                  <a16:creationId xmlns:a16="http://schemas.microsoft.com/office/drawing/2014/main" id="{9D5120F3-21AA-41DD-9246-2323A971B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563" y="4583113"/>
              <a:ext cx="11113" cy="79375"/>
            </a:xfrm>
            <a:prstGeom prst="rect">
              <a:avLst/>
            </a:prstGeom>
            <a:solidFill>
              <a:srgbClr val="265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Oval 178">
              <a:extLst>
                <a:ext uri="{FF2B5EF4-FFF2-40B4-BE49-F238E27FC236}">
                  <a16:creationId xmlns:a16="http://schemas.microsoft.com/office/drawing/2014/main" id="{A0D47A9E-83D2-4FF2-B817-8B94ED601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1" y="4473576"/>
              <a:ext cx="123825" cy="123825"/>
            </a:xfrm>
            <a:prstGeom prst="ellipse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9">
              <a:extLst>
                <a:ext uri="{FF2B5EF4-FFF2-40B4-BE49-F238E27FC236}">
                  <a16:creationId xmlns:a16="http://schemas.microsoft.com/office/drawing/2014/main" id="{780C50F6-DD1E-440B-BAD6-2598BE3AB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1938" y="4325938"/>
              <a:ext cx="833438" cy="495300"/>
            </a:xfrm>
            <a:custGeom>
              <a:avLst/>
              <a:gdLst>
                <a:gd name="T0" fmla="*/ 0 w 525"/>
                <a:gd name="T1" fmla="*/ 148 h 312"/>
                <a:gd name="T2" fmla="*/ 242 w 525"/>
                <a:gd name="T3" fmla="*/ 0 h 312"/>
                <a:gd name="T4" fmla="*/ 525 w 525"/>
                <a:gd name="T5" fmla="*/ 167 h 312"/>
                <a:gd name="T6" fmla="*/ 280 w 525"/>
                <a:gd name="T7" fmla="*/ 312 h 312"/>
                <a:gd name="T8" fmla="*/ 0 w 525"/>
                <a:gd name="T9" fmla="*/ 14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312">
                  <a:moveTo>
                    <a:pt x="0" y="148"/>
                  </a:moveTo>
                  <a:lnTo>
                    <a:pt x="242" y="0"/>
                  </a:lnTo>
                  <a:lnTo>
                    <a:pt x="525" y="167"/>
                  </a:lnTo>
                  <a:lnTo>
                    <a:pt x="280" y="312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80">
              <a:extLst>
                <a:ext uri="{FF2B5EF4-FFF2-40B4-BE49-F238E27FC236}">
                  <a16:creationId xmlns:a16="http://schemas.microsoft.com/office/drawing/2014/main" id="{C83FA498-7A28-49A7-A776-87D45A7EC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1938" y="4325938"/>
              <a:ext cx="833438" cy="495300"/>
            </a:xfrm>
            <a:custGeom>
              <a:avLst/>
              <a:gdLst>
                <a:gd name="T0" fmla="*/ 0 w 525"/>
                <a:gd name="T1" fmla="*/ 148 h 312"/>
                <a:gd name="T2" fmla="*/ 242 w 525"/>
                <a:gd name="T3" fmla="*/ 0 h 312"/>
                <a:gd name="T4" fmla="*/ 525 w 525"/>
                <a:gd name="T5" fmla="*/ 167 h 312"/>
                <a:gd name="T6" fmla="*/ 280 w 525"/>
                <a:gd name="T7" fmla="*/ 312 h 312"/>
                <a:gd name="T8" fmla="*/ 0 w 525"/>
                <a:gd name="T9" fmla="*/ 14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5" h="312">
                  <a:moveTo>
                    <a:pt x="0" y="148"/>
                  </a:moveTo>
                  <a:lnTo>
                    <a:pt x="242" y="0"/>
                  </a:lnTo>
                  <a:lnTo>
                    <a:pt x="525" y="167"/>
                  </a:lnTo>
                  <a:lnTo>
                    <a:pt x="280" y="312"/>
                  </a:lnTo>
                  <a:lnTo>
                    <a:pt x="0" y="1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81">
              <a:extLst>
                <a:ext uri="{FF2B5EF4-FFF2-40B4-BE49-F238E27FC236}">
                  <a16:creationId xmlns:a16="http://schemas.microsoft.com/office/drawing/2014/main" id="{1E6FCB19-C5B3-43E2-ADD8-87B71EE7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1938" y="4560888"/>
              <a:ext cx="444500" cy="425450"/>
            </a:xfrm>
            <a:custGeom>
              <a:avLst/>
              <a:gdLst>
                <a:gd name="T0" fmla="*/ 0 w 280"/>
                <a:gd name="T1" fmla="*/ 109 h 268"/>
                <a:gd name="T2" fmla="*/ 280 w 280"/>
                <a:gd name="T3" fmla="*/ 268 h 268"/>
                <a:gd name="T4" fmla="*/ 280 w 280"/>
                <a:gd name="T5" fmla="*/ 164 h 268"/>
                <a:gd name="T6" fmla="*/ 0 w 280"/>
                <a:gd name="T7" fmla="*/ 0 h 268"/>
                <a:gd name="T8" fmla="*/ 0 w 280"/>
                <a:gd name="T9" fmla="*/ 10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268">
                  <a:moveTo>
                    <a:pt x="0" y="109"/>
                  </a:moveTo>
                  <a:lnTo>
                    <a:pt x="280" y="268"/>
                  </a:lnTo>
                  <a:lnTo>
                    <a:pt x="280" y="164"/>
                  </a:lnTo>
                  <a:lnTo>
                    <a:pt x="0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7798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82">
              <a:extLst>
                <a:ext uri="{FF2B5EF4-FFF2-40B4-BE49-F238E27FC236}">
                  <a16:creationId xmlns:a16="http://schemas.microsoft.com/office/drawing/2014/main" id="{45E6FA0D-1CB0-4F1F-85C6-50050D2A6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38" y="4591051"/>
              <a:ext cx="388938" cy="395288"/>
            </a:xfrm>
            <a:custGeom>
              <a:avLst/>
              <a:gdLst>
                <a:gd name="T0" fmla="*/ 0 w 245"/>
                <a:gd name="T1" fmla="*/ 145 h 249"/>
                <a:gd name="T2" fmla="*/ 245 w 245"/>
                <a:gd name="T3" fmla="*/ 0 h 249"/>
                <a:gd name="T4" fmla="*/ 245 w 245"/>
                <a:gd name="T5" fmla="*/ 109 h 249"/>
                <a:gd name="T6" fmla="*/ 0 w 245"/>
                <a:gd name="T7" fmla="*/ 249 h 249"/>
                <a:gd name="T8" fmla="*/ 0 w 245"/>
                <a:gd name="T9" fmla="*/ 14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49">
                  <a:moveTo>
                    <a:pt x="0" y="145"/>
                  </a:moveTo>
                  <a:lnTo>
                    <a:pt x="245" y="0"/>
                  </a:lnTo>
                  <a:lnTo>
                    <a:pt x="245" y="109"/>
                  </a:lnTo>
                  <a:lnTo>
                    <a:pt x="0" y="249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83">
              <a:extLst>
                <a:ext uri="{FF2B5EF4-FFF2-40B4-BE49-F238E27FC236}">
                  <a16:creationId xmlns:a16="http://schemas.microsoft.com/office/drawing/2014/main" id="{54E3FD12-6653-4104-BF8B-DFA07EAC2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151" y="2701926"/>
              <a:ext cx="395288" cy="2084388"/>
            </a:xfrm>
            <a:custGeom>
              <a:avLst/>
              <a:gdLst>
                <a:gd name="T0" fmla="*/ 2 w 249"/>
                <a:gd name="T1" fmla="*/ 1171 h 1313"/>
                <a:gd name="T2" fmla="*/ 249 w 249"/>
                <a:gd name="T3" fmla="*/ 1313 h 1313"/>
                <a:gd name="T4" fmla="*/ 249 w 249"/>
                <a:gd name="T5" fmla="*/ 142 h 1313"/>
                <a:gd name="T6" fmla="*/ 0 w 249"/>
                <a:gd name="T7" fmla="*/ 0 h 1313"/>
                <a:gd name="T8" fmla="*/ 2 w 249"/>
                <a:gd name="T9" fmla="*/ 1171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313">
                  <a:moveTo>
                    <a:pt x="2" y="1171"/>
                  </a:moveTo>
                  <a:lnTo>
                    <a:pt x="249" y="1313"/>
                  </a:lnTo>
                  <a:lnTo>
                    <a:pt x="249" y="142"/>
                  </a:lnTo>
                  <a:lnTo>
                    <a:pt x="0" y="0"/>
                  </a:lnTo>
                  <a:lnTo>
                    <a:pt x="2" y="1171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84">
              <a:extLst>
                <a:ext uri="{FF2B5EF4-FFF2-40B4-BE49-F238E27FC236}">
                  <a16:creationId xmlns:a16="http://schemas.microsoft.com/office/drawing/2014/main" id="{5EFEBA0A-14B1-4A6D-A425-3FB9F8166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38" y="2738438"/>
              <a:ext cx="331788" cy="2047875"/>
            </a:xfrm>
            <a:custGeom>
              <a:avLst/>
              <a:gdLst>
                <a:gd name="T0" fmla="*/ 0 w 209"/>
                <a:gd name="T1" fmla="*/ 119 h 1290"/>
                <a:gd name="T2" fmla="*/ 209 w 209"/>
                <a:gd name="T3" fmla="*/ 0 h 1290"/>
                <a:gd name="T4" fmla="*/ 209 w 209"/>
                <a:gd name="T5" fmla="*/ 1169 h 1290"/>
                <a:gd name="T6" fmla="*/ 0 w 209"/>
                <a:gd name="T7" fmla="*/ 1290 h 1290"/>
                <a:gd name="T8" fmla="*/ 0 w 209"/>
                <a:gd name="T9" fmla="*/ 119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90">
                  <a:moveTo>
                    <a:pt x="0" y="119"/>
                  </a:moveTo>
                  <a:lnTo>
                    <a:pt x="209" y="0"/>
                  </a:lnTo>
                  <a:lnTo>
                    <a:pt x="209" y="1169"/>
                  </a:lnTo>
                  <a:lnTo>
                    <a:pt x="0" y="1290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85">
              <a:extLst>
                <a:ext uri="{FF2B5EF4-FFF2-40B4-BE49-F238E27FC236}">
                  <a16:creationId xmlns:a16="http://schemas.microsoft.com/office/drawing/2014/main" id="{E93106B1-CDD0-4D3D-B8D2-6F71507F7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438" y="2738438"/>
              <a:ext cx="331788" cy="2047875"/>
            </a:xfrm>
            <a:custGeom>
              <a:avLst/>
              <a:gdLst>
                <a:gd name="T0" fmla="*/ 0 w 209"/>
                <a:gd name="T1" fmla="*/ 119 h 1290"/>
                <a:gd name="T2" fmla="*/ 209 w 209"/>
                <a:gd name="T3" fmla="*/ 0 h 1290"/>
                <a:gd name="T4" fmla="*/ 209 w 209"/>
                <a:gd name="T5" fmla="*/ 1169 h 1290"/>
                <a:gd name="T6" fmla="*/ 0 w 209"/>
                <a:gd name="T7" fmla="*/ 1290 h 1290"/>
                <a:gd name="T8" fmla="*/ 0 w 209"/>
                <a:gd name="T9" fmla="*/ 119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90">
                  <a:moveTo>
                    <a:pt x="0" y="119"/>
                  </a:moveTo>
                  <a:lnTo>
                    <a:pt x="209" y="0"/>
                  </a:lnTo>
                  <a:lnTo>
                    <a:pt x="209" y="1169"/>
                  </a:lnTo>
                  <a:lnTo>
                    <a:pt x="0" y="1290"/>
                  </a:lnTo>
                  <a:lnTo>
                    <a:pt x="0" y="1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86">
              <a:extLst>
                <a:ext uri="{FF2B5EF4-FFF2-40B4-BE49-F238E27FC236}">
                  <a16:creationId xmlns:a16="http://schemas.microsoft.com/office/drawing/2014/main" id="{0A282C73-B930-48BD-B39E-AAE6156F1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151" y="2516188"/>
              <a:ext cx="727075" cy="411163"/>
            </a:xfrm>
            <a:custGeom>
              <a:avLst/>
              <a:gdLst>
                <a:gd name="T0" fmla="*/ 0 w 458"/>
                <a:gd name="T1" fmla="*/ 117 h 259"/>
                <a:gd name="T2" fmla="*/ 209 w 458"/>
                <a:gd name="T3" fmla="*/ 0 h 259"/>
                <a:gd name="T4" fmla="*/ 458 w 458"/>
                <a:gd name="T5" fmla="*/ 140 h 259"/>
                <a:gd name="T6" fmla="*/ 249 w 458"/>
                <a:gd name="T7" fmla="*/ 259 h 259"/>
                <a:gd name="T8" fmla="*/ 14 w 458"/>
                <a:gd name="T9" fmla="*/ 124 h 259"/>
                <a:gd name="T10" fmla="*/ 0 w 458"/>
                <a:gd name="T11" fmla="*/ 117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8" h="259">
                  <a:moveTo>
                    <a:pt x="0" y="117"/>
                  </a:moveTo>
                  <a:lnTo>
                    <a:pt x="209" y="0"/>
                  </a:lnTo>
                  <a:lnTo>
                    <a:pt x="458" y="140"/>
                  </a:lnTo>
                  <a:lnTo>
                    <a:pt x="249" y="259"/>
                  </a:lnTo>
                  <a:lnTo>
                    <a:pt x="14" y="124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87">
              <a:extLst>
                <a:ext uri="{FF2B5EF4-FFF2-40B4-BE49-F238E27FC236}">
                  <a16:creationId xmlns:a16="http://schemas.microsoft.com/office/drawing/2014/main" id="{4EBCF3EF-2E41-4844-BB03-BCBC7D319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1" y="2773363"/>
              <a:ext cx="131763" cy="263525"/>
            </a:xfrm>
            <a:custGeom>
              <a:avLst/>
              <a:gdLst>
                <a:gd name="T0" fmla="*/ 83 w 83"/>
                <a:gd name="T1" fmla="*/ 166 h 166"/>
                <a:gd name="T2" fmla="*/ 0 w 83"/>
                <a:gd name="T3" fmla="*/ 118 h 166"/>
                <a:gd name="T4" fmla="*/ 0 w 83"/>
                <a:gd name="T5" fmla="*/ 0 h 166"/>
                <a:gd name="T6" fmla="*/ 83 w 83"/>
                <a:gd name="T7" fmla="*/ 47 h 166"/>
                <a:gd name="T8" fmla="*/ 83 w 8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6">
                  <a:moveTo>
                    <a:pt x="83" y="166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83" y="47"/>
                  </a:lnTo>
                  <a:lnTo>
                    <a:pt x="83" y="166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88">
              <a:extLst>
                <a:ext uri="{FF2B5EF4-FFF2-40B4-BE49-F238E27FC236}">
                  <a16:creationId xmlns:a16="http://schemas.microsoft.com/office/drawing/2014/main" id="{D15A5178-D2E9-4973-BA42-C1ADB8E94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1" y="2773363"/>
              <a:ext cx="19050" cy="187325"/>
            </a:xfrm>
            <a:custGeom>
              <a:avLst/>
              <a:gdLst>
                <a:gd name="T0" fmla="*/ 12 w 12"/>
                <a:gd name="T1" fmla="*/ 111 h 118"/>
                <a:gd name="T2" fmla="*/ 0 w 12"/>
                <a:gd name="T3" fmla="*/ 118 h 118"/>
                <a:gd name="T4" fmla="*/ 0 w 12"/>
                <a:gd name="T5" fmla="*/ 0 h 118"/>
                <a:gd name="T6" fmla="*/ 12 w 12"/>
                <a:gd name="T7" fmla="*/ 7 h 118"/>
                <a:gd name="T8" fmla="*/ 12 w 12"/>
                <a:gd name="T9" fmla="*/ 11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8">
                  <a:moveTo>
                    <a:pt x="12" y="111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1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89">
              <a:extLst>
                <a:ext uri="{FF2B5EF4-FFF2-40B4-BE49-F238E27FC236}">
                  <a16:creationId xmlns:a16="http://schemas.microsoft.com/office/drawing/2014/main" id="{F138B219-4510-4B70-9730-D83F5D28A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1" y="3006726"/>
              <a:ext cx="131763" cy="263525"/>
            </a:xfrm>
            <a:custGeom>
              <a:avLst/>
              <a:gdLst>
                <a:gd name="T0" fmla="*/ 83 w 83"/>
                <a:gd name="T1" fmla="*/ 166 h 166"/>
                <a:gd name="T2" fmla="*/ 0 w 83"/>
                <a:gd name="T3" fmla="*/ 119 h 166"/>
                <a:gd name="T4" fmla="*/ 0 w 83"/>
                <a:gd name="T5" fmla="*/ 0 h 166"/>
                <a:gd name="T6" fmla="*/ 83 w 83"/>
                <a:gd name="T7" fmla="*/ 45 h 166"/>
                <a:gd name="T8" fmla="*/ 83 w 8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6">
                  <a:moveTo>
                    <a:pt x="83" y="166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83" y="45"/>
                  </a:lnTo>
                  <a:lnTo>
                    <a:pt x="83" y="166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90">
              <a:extLst>
                <a:ext uri="{FF2B5EF4-FFF2-40B4-BE49-F238E27FC236}">
                  <a16:creationId xmlns:a16="http://schemas.microsoft.com/office/drawing/2014/main" id="{7237FCCA-1BE8-4D28-B8D3-ACA47F0D4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1" y="3006726"/>
              <a:ext cx="19050" cy="188913"/>
            </a:xfrm>
            <a:custGeom>
              <a:avLst/>
              <a:gdLst>
                <a:gd name="T0" fmla="*/ 12 w 12"/>
                <a:gd name="T1" fmla="*/ 112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7 h 119"/>
                <a:gd name="T8" fmla="*/ 12 w 12"/>
                <a:gd name="T9" fmla="*/ 1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2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2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91">
              <a:extLst>
                <a:ext uri="{FF2B5EF4-FFF2-40B4-BE49-F238E27FC236}">
                  <a16:creationId xmlns:a16="http://schemas.microsoft.com/office/drawing/2014/main" id="{353EABB9-C46E-4931-82FB-53AFB4A3B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1" y="3236913"/>
              <a:ext cx="131763" cy="263525"/>
            </a:xfrm>
            <a:custGeom>
              <a:avLst/>
              <a:gdLst>
                <a:gd name="T0" fmla="*/ 83 w 83"/>
                <a:gd name="T1" fmla="*/ 166 h 166"/>
                <a:gd name="T2" fmla="*/ 0 w 83"/>
                <a:gd name="T3" fmla="*/ 119 h 166"/>
                <a:gd name="T4" fmla="*/ 0 w 83"/>
                <a:gd name="T5" fmla="*/ 0 h 166"/>
                <a:gd name="T6" fmla="*/ 83 w 83"/>
                <a:gd name="T7" fmla="*/ 47 h 166"/>
                <a:gd name="T8" fmla="*/ 83 w 8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6">
                  <a:moveTo>
                    <a:pt x="83" y="166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83" y="47"/>
                  </a:lnTo>
                  <a:lnTo>
                    <a:pt x="83" y="166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92">
              <a:extLst>
                <a:ext uri="{FF2B5EF4-FFF2-40B4-BE49-F238E27FC236}">
                  <a16:creationId xmlns:a16="http://schemas.microsoft.com/office/drawing/2014/main" id="{8EBAFEB5-077E-41E7-8E07-2187D0274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1" y="3236913"/>
              <a:ext cx="19050" cy="188913"/>
            </a:xfrm>
            <a:custGeom>
              <a:avLst/>
              <a:gdLst>
                <a:gd name="T0" fmla="*/ 12 w 12"/>
                <a:gd name="T1" fmla="*/ 111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7 h 119"/>
                <a:gd name="T8" fmla="*/ 12 w 12"/>
                <a:gd name="T9" fmla="*/ 11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1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1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93">
              <a:extLst>
                <a:ext uri="{FF2B5EF4-FFF2-40B4-BE49-F238E27FC236}">
                  <a16:creationId xmlns:a16="http://schemas.microsoft.com/office/drawing/2014/main" id="{B6E4B5F1-811C-454E-97F9-17FD0A8EA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1" y="3470276"/>
              <a:ext cx="131763" cy="263525"/>
            </a:xfrm>
            <a:custGeom>
              <a:avLst/>
              <a:gdLst>
                <a:gd name="T0" fmla="*/ 83 w 83"/>
                <a:gd name="T1" fmla="*/ 166 h 166"/>
                <a:gd name="T2" fmla="*/ 0 w 83"/>
                <a:gd name="T3" fmla="*/ 119 h 166"/>
                <a:gd name="T4" fmla="*/ 0 w 83"/>
                <a:gd name="T5" fmla="*/ 0 h 166"/>
                <a:gd name="T6" fmla="*/ 83 w 83"/>
                <a:gd name="T7" fmla="*/ 48 h 166"/>
                <a:gd name="T8" fmla="*/ 83 w 83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6">
                  <a:moveTo>
                    <a:pt x="83" y="166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83" y="48"/>
                  </a:lnTo>
                  <a:lnTo>
                    <a:pt x="83" y="166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94">
              <a:extLst>
                <a:ext uri="{FF2B5EF4-FFF2-40B4-BE49-F238E27FC236}">
                  <a16:creationId xmlns:a16="http://schemas.microsoft.com/office/drawing/2014/main" id="{BC799B85-BB35-487D-BF26-69124536E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1" y="3470276"/>
              <a:ext cx="19050" cy="188913"/>
            </a:xfrm>
            <a:custGeom>
              <a:avLst/>
              <a:gdLst>
                <a:gd name="T0" fmla="*/ 12 w 12"/>
                <a:gd name="T1" fmla="*/ 112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7 h 119"/>
                <a:gd name="T8" fmla="*/ 12 w 12"/>
                <a:gd name="T9" fmla="*/ 1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2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2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95">
              <a:extLst>
                <a:ext uri="{FF2B5EF4-FFF2-40B4-BE49-F238E27FC236}">
                  <a16:creationId xmlns:a16="http://schemas.microsoft.com/office/drawing/2014/main" id="{88845B1D-20D7-4A88-BA9B-2769F0878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1176" y="2863851"/>
              <a:ext cx="57150" cy="222250"/>
            </a:xfrm>
            <a:custGeom>
              <a:avLst/>
              <a:gdLst>
                <a:gd name="T0" fmla="*/ 36 w 36"/>
                <a:gd name="T1" fmla="*/ 140 h 140"/>
                <a:gd name="T2" fmla="*/ 0 w 36"/>
                <a:gd name="T3" fmla="*/ 118 h 140"/>
                <a:gd name="T4" fmla="*/ 0 w 36"/>
                <a:gd name="T5" fmla="*/ 0 h 140"/>
                <a:gd name="T6" fmla="*/ 36 w 36"/>
                <a:gd name="T7" fmla="*/ 21 h 140"/>
                <a:gd name="T8" fmla="*/ 36 w 36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40">
                  <a:moveTo>
                    <a:pt x="36" y="140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36" y="21"/>
                  </a:lnTo>
                  <a:lnTo>
                    <a:pt x="36" y="14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96">
              <a:extLst>
                <a:ext uri="{FF2B5EF4-FFF2-40B4-BE49-F238E27FC236}">
                  <a16:creationId xmlns:a16="http://schemas.microsoft.com/office/drawing/2014/main" id="{C964D2FF-4A87-448A-BD93-024E583E8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1176" y="2863851"/>
              <a:ext cx="19050" cy="187325"/>
            </a:xfrm>
            <a:custGeom>
              <a:avLst/>
              <a:gdLst>
                <a:gd name="T0" fmla="*/ 12 w 12"/>
                <a:gd name="T1" fmla="*/ 114 h 118"/>
                <a:gd name="T2" fmla="*/ 0 w 12"/>
                <a:gd name="T3" fmla="*/ 118 h 118"/>
                <a:gd name="T4" fmla="*/ 0 w 12"/>
                <a:gd name="T5" fmla="*/ 0 h 118"/>
                <a:gd name="T6" fmla="*/ 12 w 12"/>
                <a:gd name="T7" fmla="*/ 7 h 118"/>
                <a:gd name="T8" fmla="*/ 12 w 12"/>
                <a:gd name="T9" fmla="*/ 11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8">
                  <a:moveTo>
                    <a:pt x="12" y="114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4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97">
              <a:extLst>
                <a:ext uri="{FF2B5EF4-FFF2-40B4-BE49-F238E27FC236}">
                  <a16:creationId xmlns:a16="http://schemas.microsoft.com/office/drawing/2014/main" id="{5531E369-32FF-4421-AE60-DE52A8F4E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1176" y="3097213"/>
              <a:ext cx="57150" cy="222250"/>
            </a:xfrm>
            <a:custGeom>
              <a:avLst/>
              <a:gdLst>
                <a:gd name="T0" fmla="*/ 36 w 36"/>
                <a:gd name="T1" fmla="*/ 140 h 140"/>
                <a:gd name="T2" fmla="*/ 0 w 36"/>
                <a:gd name="T3" fmla="*/ 119 h 140"/>
                <a:gd name="T4" fmla="*/ 0 w 36"/>
                <a:gd name="T5" fmla="*/ 0 h 140"/>
                <a:gd name="T6" fmla="*/ 36 w 36"/>
                <a:gd name="T7" fmla="*/ 19 h 140"/>
                <a:gd name="T8" fmla="*/ 36 w 36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40">
                  <a:moveTo>
                    <a:pt x="36" y="140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36" y="19"/>
                  </a:lnTo>
                  <a:lnTo>
                    <a:pt x="36" y="14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98">
              <a:extLst>
                <a:ext uri="{FF2B5EF4-FFF2-40B4-BE49-F238E27FC236}">
                  <a16:creationId xmlns:a16="http://schemas.microsoft.com/office/drawing/2014/main" id="{A4E4F552-4CD4-4903-8B30-90E26CE87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1176" y="3097213"/>
              <a:ext cx="19050" cy="188913"/>
            </a:xfrm>
            <a:custGeom>
              <a:avLst/>
              <a:gdLst>
                <a:gd name="T0" fmla="*/ 12 w 12"/>
                <a:gd name="T1" fmla="*/ 112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7 h 119"/>
                <a:gd name="T8" fmla="*/ 12 w 12"/>
                <a:gd name="T9" fmla="*/ 1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2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2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99">
              <a:extLst>
                <a:ext uri="{FF2B5EF4-FFF2-40B4-BE49-F238E27FC236}">
                  <a16:creationId xmlns:a16="http://schemas.microsoft.com/office/drawing/2014/main" id="{05055C78-4E8B-4C4E-A28F-87C721765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5301" y="3319463"/>
              <a:ext cx="57150" cy="222250"/>
            </a:xfrm>
            <a:custGeom>
              <a:avLst/>
              <a:gdLst>
                <a:gd name="T0" fmla="*/ 36 w 36"/>
                <a:gd name="T1" fmla="*/ 140 h 140"/>
                <a:gd name="T2" fmla="*/ 0 w 36"/>
                <a:gd name="T3" fmla="*/ 121 h 140"/>
                <a:gd name="T4" fmla="*/ 0 w 36"/>
                <a:gd name="T5" fmla="*/ 0 h 140"/>
                <a:gd name="T6" fmla="*/ 36 w 36"/>
                <a:gd name="T7" fmla="*/ 21 h 140"/>
                <a:gd name="T8" fmla="*/ 36 w 36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40">
                  <a:moveTo>
                    <a:pt x="36" y="140"/>
                  </a:moveTo>
                  <a:lnTo>
                    <a:pt x="0" y="121"/>
                  </a:lnTo>
                  <a:lnTo>
                    <a:pt x="0" y="0"/>
                  </a:lnTo>
                  <a:lnTo>
                    <a:pt x="36" y="21"/>
                  </a:lnTo>
                  <a:lnTo>
                    <a:pt x="36" y="14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00">
              <a:extLst>
                <a:ext uri="{FF2B5EF4-FFF2-40B4-BE49-F238E27FC236}">
                  <a16:creationId xmlns:a16="http://schemas.microsoft.com/office/drawing/2014/main" id="{74065C20-CCC5-4542-BBBF-CA2B370CA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5301" y="3319463"/>
              <a:ext cx="19050" cy="192088"/>
            </a:xfrm>
            <a:custGeom>
              <a:avLst/>
              <a:gdLst>
                <a:gd name="T0" fmla="*/ 12 w 12"/>
                <a:gd name="T1" fmla="*/ 114 h 121"/>
                <a:gd name="T2" fmla="*/ 0 w 12"/>
                <a:gd name="T3" fmla="*/ 121 h 121"/>
                <a:gd name="T4" fmla="*/ 0 w 12"/>
                <a:gd name="T5" fmla="*/ 0 h 121"/>
                <a:gd name="T6" fmla="*/ 12 w 12"/>
                <a:gd name="T7" fmla="*/ 7 h 121"/>
                <a:gd name="T8" fmla="*/ 12 w 12"/>
                <a:gd name="T9" fmla="*/ 11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1">
                  <a:moveTo>
                    <a:pt x="12" y="114"/>
                  </a:moveTo>
                  <a:lnTo>
                    <a:pt x="0" y="121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14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01">
              <a:extLst>
                <a:ext uri="{FF2B5EF4-FFF2-40B4-BE49-F238E27FC236}">
                  <a16:creationId xmlns:a16="http://schemas.microsoft.com/office/drawing/2014/main" id="{44A2089B-E317-4CA9-8144-6EE1D23CE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5301" y="3552826"/>
              <a:ext cx="57150" cy="223838"/>
            </a:xfrm>
            <a:custGeom>
              <a:avLst/>
              <a:gdLst>
                <a:gd name="T0" fmla="*/ 36 w 36"/>
                <a:gd name="T1" fmla="*/ 141 h 141"/>
                <a:gd name="T2" fmla="*/ 0 w 36"/>
                <a:gd name="T3" fmla="*/ 119 h 141"/>
                <a:gd name="T4" fmla="*/ 0 w 36"/>
                <a:gd name="T5" fmla="*/ 0 h 141"/>
                <a:gd name="T6" fmla="*/ 36 w 36"/>
                <a:gd name="T7" fmla="*/ 19 h 141"/>
                <a:gd name="T8" fmla="*/ 36 w 36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41">
                  <a:moveTo>
                    <a:pt x="36" y="141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36" y="19"/>
                  </a:lnTo>
                  <a:lnTo>
                    <a:pt x="36" y="141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02">
              <a:extLst>
                <a:ext uri="{FF2B5EF4-FFF2-40B4-BE49-F238E27FC236}">
                  <a16:creationId xmlns:a16="http://schemas.microsoft.com/office/drawing/2014/main" id="{E388A453-17FB-4116-9484-8C66E8DFC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5301" y="3552826"/>
              <a:ext cx="19050" cy="188913"/>
            </a:xfrm>
            <a:custGeom>
              <a:avLst/>
              <a:gdLst>
                <a:gd name="T0" fmla="*/ 12 w 12"/>
                <a:gd name="T1" fmla="*/ 112 h 119"/>
                <a:gd name="T2" fmla="*/ 0 w 12"/>
                <a:gd name="T3" fmla="*/ 119 h 119"/>
                <a:gd name="T4" fmla="*/ 0 w 12"/>
                <a:gd name="T5" fmla="*/ 0 h 119"/>
                <a:gd name="T6" fmla="*/ 12 w 12"/>
                <a:gd name="T7" fmla="*/ 8 h 119"/>
                <a:gd name="T8" fmla="*/ 12 w 12"/>
                <a:gd name="T9" fmla="*/ 11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9">
                  <a:moveTo>
                    <a:pt x="12" y="112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2" y="112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03">
              <a:extLst>
                <a:ext uri="{FF2B5EF4-FFF2-40B4-BE49-F238E27FC236}">
                  <a16:creationId xmlns:a16="http://schemas.microsoft.com/office/drawing/2014/main" id="{96F32C32-D353-44BB-9745-7AA4CDF1D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1" y="3703638"/>
              <a:ext cx="131763" cy="265113"/>
            </a:xfrm>
            <a:custGeom>
              <a:avLst/>
              <a:gdLst>
                <a:gd name="T0" fmla="*/ 83 w 83"/>
                <a:gd name="T1" fmla="*/ 167 h 167"/>
                <a:gd name="T2" fmla="*/ 0 w 83"/>
                <a:gd name="T3" fmla="*/ 122 h 167"/>
                <a:gd name="T4" fmla="*/ 0 w 83"/>
                <a:gd name="T5" fmla="*/ 0 h 167"/>
                <a:gd name="T6" fmla="*/ 83 w 83"/>
                <a:gd name="T7" fmla="*/ 48 h 167"/>
                <a:gd name="T8" fmla="*/ 83 w 83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7">
                  <a:moveTo>
                    <a:pt x="83" y="167"/>
                  </a:moveTo>
                  <a:lnTo>
                    <a:pt x="0" y="122"/>
                  </a:lnTo>
                  <a:lnTo>
                    <a:pt x="0" y="0"/>
                  </a:lnTo>
                  <a:lnTo>
                    <a:pt x="83" y="48"/>
                  </a:lnTo>
                  <a:lnTo>
                    <a:pt x="83" y="167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04">
              <a:extLst>
                <a:ext uri="{FF2B5EF4-FFF2-40B4-BE49-F238E27FC236}">
                  <a16:creationId xmlns:a16="http://schemas.microsoft.com/office/drawing/2014/main" id="{FFF111D0-ADB3-4049-A90E-67AF6506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1" y="3703638"/>
              <a:ext cx="19050" cy="193675"/>
            </a:xfrm>
            <a:custGeom>
              <a:avLst/>
              <a:gdLst>
                <a:gd name="T0" fmla="*/ 12 w 12"/>
                <a:gd name="T1" fmla="*/ 114 h 122"/>
                <a:gd name="T2" fmla="*/ 0 w 12"/>
                <a:gd name="T3" fmla="*/ 122 h 122"/>
                <a:gd name="T4" fmla="*/ 0 w 12"/>
                <a:gd name="T5" fmla="*/ 0 h 122"/>
                <a:gd name="T6" fmla="*/ 12 w 12"/>
                <a:gd name="T7" fmla="*/ 8 h 122"/>
                <a:gd name="T8" fmla="*/ 12 w 12"/>
                <a:gd name="T9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2">
                  <a:moveTo>
                    <a:pt x="12" y="114"/>
                  </a:moveTo>
                  <a:lnTo>
                    <a:pt x="0" y="122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2" y="114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2" name="Group 406">
              <a:extLst>
                <a:ext uri="{FF2B5EF4-FFF2-40B4-BE49-F238E27FC236}">
                  <a16:creationId xmlns:a16="http://schemas.microsoft.com/office/drawing/2014/main" id="{67FFBFA5-D508-4AD7-ABF6-7DF9C94921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99251" y="1770063"/>
              <a:ext cx="4651375" cy="4106863"/>
              <a:chOff x="4220" y="1115"/>
              <a:chExt cx="2930" cy="2587"/>
            </a:xfrm>
          </p:grpSpPr>
          <p:sp>
            <p:nvSpPr>
              <p:cNvPr id="257" name="Freeform 206">
                <a:extLst>
                  <a:ext uri="{FF2B5EF4-FFF2-40B4-BE49-F238E27FC236}">
                    <a16:creationId xmlns:a16="http://schemas.microsoft.com/office/drawing/2014/main" id="{AF0BA8DE-C1D0-4E53-98DF-E811F4A9C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2" y="2388"/>
                <a:ext cx="36" cy="138"/>
              </a:xfrm>
              <a:custGeom>
                <a:avLst/>
                <a:gdLst>
                  <a:gd name="T0" fmla="*/ 36 w 36"/>
                  <a:gd name="T1" fmla="*/ 138 h 138"/>
                  <a:gd name="T2" fmla="*/ 0 w 36"/>
                  <a:gd name="T3" fmla="*/ 119 h 138"/>
                  <a:gd name="T4" fmla="*/ 0 w 36"/>
                  <a:gd name="T5" fmla="*/ 0 h 138"/>
                  <a:gd name="T6" fmla="*/ 36 w 36"/>
                  <a:gd name="T7" fmla="*/ 19 h 138"/>
                  <a:gd name="T8" fmla="*/ 36 w 36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38">
                    <a:moveTo>
                      <a:pt x="36" y="138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36" y="19"/>
                    </a:lnTo>
                    <a:lnTo>
                      <a:pt x="36" y="138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207">
                <a:extLst>
                  <a:ext uri="{FF2B5EF4-FFF2-40B4-BE49-F238E27FC236}">
                    <a16:creationId xmlns:a16="http://schemas.microsoft.com/office/drawing/2014/main" id="{EEFC3DCF-D00F-4941-94DD-E1F25E6DD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2" y="2388"/>
                <a:ext cx="12" cy="119"/>
              </a:xfrm>
              <a:custGeom>
                <a:avLst/>
                <a:gdLst>
                  <a:gd name="T0" fmla="*/ 12 w 12"/>
                  <a:gd name="T1" fmla="*/ 112 h 119"/>
                  <a:gd name="T2" fmla="*/ 0 w 12"/>
                  <a:gd name="T3" fmla="*/ 119 h 119"/>
                  <a:gd name="T4" fmla="*/ 0 w 12"/>
                  <a:gd name="T5" fmla="*/ 0 h 119"/>
                  <a:gd name="T6" fmla="*/ 12 w 12"/>
                  <a:gd name="T7" fmla="*/ 7 h 119"/>
                  <a:gd name="T8" fmla="*/ 12 w 12"/>
                  <a:gd name="T9" fmla="*/ 11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9">
                    <a:moveTo>
                      <a:pt x="12" y="112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12" y="7"/>
                    </a:lnTo>
                    <a:lnTo>
                      <a:pt x="12" y="112"/>
                    </a:lnTo>
                    <a:close/>
                  </a:path>
                </a:pathLst>
              </a:custGeom>
              <a:solidFill>
                <a:srgbClr val="223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208">
                <a:extLst>
                  <a:ext uri="{FF2B5EF4-FFF2-40B4-BE49-F238E27FC236}">
                    <a16:creationId xmlns:a16="http://schemas.microsoft.com/office/drawing/2014/main" id="{96764EC5-74F6-4627-A911-0405FDA79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0" y="2478"/>
                <a:ext cx="83" cy="167"/>
              </a:xfrm>
              <a:custGeom>
                <a:avLst/>
                <a:gdLst>
                  <a:gd name="T0" fmla="*/ 83 w 83"/>
                  <a:gd name="T1" fmla="*/ 167 h 167"/>
                  <a:gd name="T2" fmla="*/ 0 w 83"/>
                  <a:gd name="T3" fmla="*/ 119 h 167"/>
                  <a:gd name="T4" fmla="*/ 0 w 83"/>
                  <a:gd name="T5" fmla="*/ 0 h 167"/>
                  <a:gd name="T6" fmla="*/ 83 w 83"/>
                  <a:gd name="T7" fmla="*/ 48 h 167"/>
                  <a:gd name="T8" fmla="*/ 83 w 83"/>
                  <a:gd name="T9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83" y="167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83" y="48"/>
                    </a:lnTo>
                    <a:lnTo>
                      <a:pt x="83" y="167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209">
                <a:extLst>
                  <a:ext uri="{FF2B5EF4-FFF2-40B4-BE49-F238E27FC236}">
                    <a16:creationId xmlns:a16="http://schemas.microsoft.com/office/drawing/2014/main" id="{330861BF-8B07-4893-B451-B7825DE1ED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0" y="2478"/>
                <a:ext cx="12" cy="119"/>
              </a:xfrm>
              <a:custGeom>
                <a:avLst/>
                <a:gdLst>
                  <a:gd name="T0" fmla="*/ 12 w 12"/>
                  <a:gd name="T1" fmla="*/ 112 h 119"/>
                  <a:gd name="T2" fmla="*/ 0 w 12"/>
                  <a:gd name="T3" fmla="*/ 119 h 119"/>
                  <a:gd name="T4" fmla="*/ 0 w 12"/>
                  <a:gd name="T5" fmla="*/ 0 h 119"/>
                  <a:gd name="T6" fmla="*/ 12 w 12"/>
                  <a:gd name="T7" fmla="*/ 7 h 119"/>
                  <a:gd name="T8" fmla="*/ 12 w 12"/>
                  <a:gd name="T9" fmla="*/ 11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9">
                    <a:moveTo>
                      <a:pt x="12" y="112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12" y="7"/>
                    </a:lnTo>
                    <a:lnTo>
                      <a:pt x="12" y="112"/>
                    </a:lnTo>
                    <a:close/>
                  </a:path>
                </a:pathLst>
              </a:custGeom>
              <a:solidFill>
                <a:srgbClr val="223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210">
                <a:extLst>
                  <a:ext uri="{FF2B5EF4-FFF2-40B4-BE49-F238E27FC236}">
                    <a16:creationId xmlns:a16="http://schemas.microsoft.com/office/drawing/2014/main" id="{70AF1384-4685-4916-AB01-225C81CC5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2" y="2531"/>
                <a:ext cx="36" cy="140"/>
              </a:xfrm>
              <a:custGeom>
                <a:avLst/>
                <a:gdLst>
                  <a:gd name="T0" fmla="*/ 36 w 36"/>
                  <a:gd name="T1" fmla="*/ 140 h 140"/>
                  <a:gd name="T2" fmla="*/ 0 w 36"/>
                  <a:gd name="T3" fmla="*/ 121 h 140"/>
                  <a:gd name="T4" fmla="*/ 0 w 36"/>
                  <a:gd name="T5" fmla="*/ 0 h 140"/>
                  <a:gd name="T6" fmla="*/ 36 w 36"/>
                  <a:gd name="T7" fmla="*/ 21 h 140"/>
                  <a:gd name="T8" fmla="*/ 36 w 36"/>
                  <a:gd name="T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40">
                    <a:moveTo>
                      <a:pt x="36" y="140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36" y="21"/>
                    </a:lnTo>
                    <a:lnTo>
                      <a:pt x="36" y="140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211">
                <a:extLst>
                  <a:ext uri="{FF2B5EF4-FFF2-40B4-BE49-F238E27FC236}">
                    <a16:creationId xmlns:a16="http://schemas.microsoft.com/office/drawing/2014/main" id="{5D25BF8A-C6F2-4051-955C-A067F1E5F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2" y="2531"/>
                <a:ext cx="12" cy="121"/>
              </a:xfrm>
              <a:custGeom>
                <a:avLst/>
                <a:gdLst>
                  <a:gd name="T0" fmla="*/ 12 w 12"/>
                  <a:gd name="T1" fmla="*/ 114 h 121"/>
                  <a:gd name="T2" fmla="*/ 0 w 12"/>
                  <a:gd name="T3" fmla="*/ 121 h 121"/>
                  <a:gd name="T4" fmla="*/ 0 w 12"/>
                  <a:gd name="T5" fmla="*/ 0 h 121"/>
                  <a:gd name="T6" fmla="*/ 12 w 12"/>
                  <a:gd name="T7" fmla="*/ 7 h 121"/>
                  <a:gd name="T8" fmla="*/ 12 w 12"/>
                  <a:gd name="T9" fmla="*/ 11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1">
                    <a:moveTo>
                      <a:pt x="12" y="114"/>
                    </a:moveTo>
                    <a:lnTo>
                      <a:pt x="0" y="121"/>
                    </a:lnTo>
                    <a:lnTo>
                      <a:pt x="0" y="0"/>
                    </a:lnTo>
                    <a:lnTo>
                      <a:pt x="12" y="7"/>
                    </a:lnTo>
                    <a:lnTo>
                      <a:pt x="12" y="114"/>
                    </a:lnTo>
                    <a:close/>
                  </a:path>
                </a:pathLst>
              </a:custGeom>
              <a:solidFill>
                <a:srgbClr val="223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212">
                <a:extLst>
                  <a:ext uri="{FF2B5EF4-FFF2-40B4-BE49-F238E27FC236}">
                    <a16:creationId xmlns:a16="http://schemas.microsoft.com/office/drawing/2014/main" id="{C4149F63-EC3E-4B8B-B965-3358DC9970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0" y="2623"/>
                <a:ext cx="83" cy="167"/>
              </a:xfrm>
              <a:custGeom>
                <a:avLst/>
                <a:gdLst>
                  <a:gd name="T0" fmla="*/ 83 w 83"/>
                  <a:gd name="T1" fmla="*/ 167 h 167"/>
                  <a:gd name="T2" fmla="*/ 0 w 83"/>
                  <a:gd name="T3" fmla="*/ 119 h 167"/>
                  <a:gd name="T4" fmla="*/ 0 w 83"/>
                  <a:gd name="T5" fmla="*/ 0 h 167"/>
                  <a:gd name="T6" fmla="*/ 83 w 83"/>
                  <a:gd name="T7" fmla="*/ 48 h 167"/>
                  <a:gd name="T8" fmla="*/ 83 w 83"/>
                  <a:gd name="T9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83" y="167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83" y="48"/>
                    </a:lnTo>
                    <a:lnTo>
                      <a:pt x="83" y="167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213">
                <a:extLst>
                  <a:ext uri="{FF2B5EF4-FFF2-40B4-BE49-F238E27FC236}">
                    <a16:creationId xmlns:a16="http://schemas.microsoft.com/office/drawing/2014/main" id="{8682D2A5-C163-4945-B258-E2A7ECB04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0" y="2623"/>
                <a:ext cx="12" cy="119"/>
              </a:xfrm>
              <a:custGeom>
                <a:avLst/>
                <a:gdLst>
                  <a:gd name="T0" fmla="*/ 12 w 12"/>
                  <a:gd name="T1" fmla="*/ 112 h 119"/>
                  <a:gd name="T2" fmla="*/ 0 w 12"/>
                  <a:gd name="T3" fmla="*/ 119 h 119"/>
                  <a:gd name="T4" fmla="*/ 0 w 12"/>
                  <a:gd name="T5" fmla="*/ 0 h 119"/>
                  <a:gd name="T6" fmla="*/ 12 w 12"/>
                  <a:gd name="T7" fmla="*/ 7 h 119"/>
                  <a:gd name="T8" fmla="*/ 12 w 12"/>
                  <a:gd name="T9" fmla="*/ 11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9">
                    <a:moveTo>
                      <a:pt x="12" y="112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12" y="7"/>
                    </a:lnTo>
                    <a:lnTo>
                      <a:pt x="12" y="112"/>
                    </a:lnTo>
                    <a:close/>
                  </a:path>
                </a:pathLst>
              </a:custGeom>
              <a:solidFill>
                <a:srgbClr val="223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214">
                <a:extLst>
                  <a:ext uri="{FF2B5EF4-FFF2-40B4-BE49-F238E27FC236}">
                    <a16:creationId xmlns:a16="http://schemas.microsoft.com/office/drawing/2014/main" id="{226A67EB-9054-4645-927C-D059064FD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2" y="2675"/>
                <a:ext cx="36" cy="141"/>
              </a:xfrm>
              <a:custGeom>
                <a:avLst/>
                <a:gdLst>
                  <a:gd name="T0" fmla="*/ 36 w 36"/>
                  <a:gd name="T1" fmla="*/ 141 h 141"/>
                  <a:gd name="T2" fmla="*/ 0 w 36"/>
                  <a:gd name="T3" fmla="*/ 119 h 141"/>
                  <a:gd name="T4" fmla="*/ 0 w 36"/>
                  <a:gd name="T5" fmla="*/ 0 h 141"/>
                  <a:gd name="T6" fmla="*/ 36 w 36"/>
                  <a:gd name="T7" fmla="*/ 22 h 141"/>
                  <a:gd name="T8" fmla="*/ 36 w 36"/>
                  <a:gd name="T9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41">
                    <a:moveTo>
                      <a:pt x="36" y="141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36" y="22"/>
                    </a:lnTo>
                    <a:lnTo>
                      <a:pt x="36" y="141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215">
                <a:extLst>
                  <a:ext uri="{FF2B5EF4-FFF2-40B4-BE49-F238E27FC236}">
                    <a16:creationId xmlns:a16="http://schemas.microsoft.com/office/drawing/2014/main" id="{2A54ED4D-42B1-4C1E-BEB9-84F489DFA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2" y="2675"/>
                <a:ext cx="12" cy="119"/>
              </a:xfrm>
              <a:custGeom>
                <a:avLst/>
                <a:gdLst>
                  <a:gd name="T0" fmla="*/ 12 w 12"/>
                  <a:gd name="T1" fmla="*/ 112 h 119"/>
                  <a:gd name="T2" fmla="*/ 0 w 12"/>
                  <a:gd name="T3" fmla="*/ 119 h 119"/>
                  <a:gd name="T4" fmla="*/ 0 w 12"/>
                  <a:gd name="T5" fmla="*/ 0 h 119"/>
                  <a:gd name="T6" fmla="*/ 12 w 12"/>
                  <a:gd name="T7" fmla="*/ 8 h 119"/>
                  <a:gd name="T8" fmla="*/ 12 w 12"/>
                  <a:gd name="T9" fmla="*/ 112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9">
                    <a:moveTo>
                      <a:pt x="12" y="112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12" y="8"/>
                    </a:lnTo>
                    <a:lnTo>
                      <a:pt x="12" y="112"/>
                    </a:lnTo>
                    <a:close/>
                  </a:path>
                </a:pathLst>
              </a:custGeom>
              <a:solidFill>
                <a:srgbClr val="223F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216">
                <a:extLst>
                  <a:ext uri="{FF2B5EF4-FFF2-40B4-BE49-F238E27FC236}">
                    <a16:creationId xmlns:a16="http://schemas.microsoft.com/office/drawing/2014/main" id="{A1F4F20C-B13D-4D9C-BF28-08DB041C8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" y="1842"/>
                <a:ext cx="35" cy="140"/>
              </a:xfrm>
              <a:custGeom>
                <a:avLst/>
                <a:gdLst>
                  <a:gd name="T0" fmla="*/ 35 w 35"/>
                  <a:gd name="T1" fmla="*/ 0 h 140"/>
                  <a:gd name="T2" fmla="*/ 0 w 35"/>
                  <a:gd name="T3" fmla="*/ 19 h 140"/>
                  <a:gd name="T4" fmla="*/ 0 w 35"/>
                  <a:gd name="T5" fmla="*/ 140 h 140"/>
                  <a:gd name="T6" fmla="*/ 35 w 35"/>
                  <a:gd name="T7" fmla="*/ 121 h 140"/>
                  <a:gd name="T8" fmla="*/ 35 w 35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40">
                    <a:moveTo>
                      <a:pt x="35" y="0"/>
                    </a:moveTo>
                    <a:lnTo>
                      <a:pt x="0" y="19"/>
                    </a:lnTo>
                    <a:lnTo>
                      <a:pt x="0" y="140"/>
                    </a:lnTo>
                    <a:lnTo>
                      <a:pt x="35" y="12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217">
                <a:extLst>
                  <a:ext uri="{FF2B5EF4-FFF2-40B4-BE49-F238E27FC236}">
                    <a16:creationId xmlns:a16="http://schemas.microsoft.com/office/drawing/2014/main" id="{28F71D03-A8E1-4D0C-85F3-83DB869E1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" y="1842"/>
                <a:ext cx="35" cy="140"/>
              </a:xfrm>
              <a:custGeom>
                <a:avLst/>
                <a:gdLst>
                  <a:gd name="T0" fmla="*/ 35 w 35"/>
                  <a:gd name="T1" fmla="*/ 0 h 140"/>
                  <a:gd name="T2" fmla="*/ 0 w 35"/>
                  <a:gd name="T3" fmla="*/ 19 h 140"/>
                  <a:gd name="T4" fmla="*/ 0 w 35"/>
                  <a:gd name="T5" fmla="*/ 140 h 140"/>
                  <a:gd name="T6" fmla="*/ 35 w 35"/>
                  <a:gd name="T7" fmla="*/ 121 h 140"/>
                  <a:gd name="T8" fmla="*/ 35 w 35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40">
                    <a:moveTo>
                      <a:pt x="35" y="0"/>
                    </a:moveTo>
                    <a:lnTo>
                      <a:pt x="0" y="19"/>
                    </a:lnTo>
                    <a:lnTo>
                      <a:pt x="0" y="140"/>
                    </a:lnTo>
                    <a:lnTo>
                      <a:pt x="35" y="121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Rectangle 218">
                <a:extLst>
                  <a:ext uri="{FF2B5EF4-FFF2-40B4-BE49-F238E27FC236}">
                    <a16:creationId xmlns:a16="http://schemas.microsoft.com/office/drawing/2014/main" id="{92E7C374-0925-4430-92D3-77BEBFD55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4" y="1842"/>
                <a:ext cx="12" cy="121"/>
              </a:xfrm>
              <a:prstGeom prst="rect">
                <a:avLst/>
              </a:prstGeom>
              <a:solidFill>
                <a:srgbClr val="212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219">
                <a:extLst>
                  <a:ext uri="{FF2B5EF4-FFF2-40B4-BE49-F238E27FC236}">
                    <a16:creationId xmlns:a16="http://schemas.microsoft.com/office/drawing/2014/main" id="{9CEB3887-EBDB-400A-80A2-6C88FBABF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" y="2015"/>
                <a:ext cx="35" cy="140"/>
              </a:xfrm>
              <a:custGeom>
                <a:avLst/>
                <a:gdLst>
                  <a:gd name="T0" fmla="*/ 35 w 35"/>
                  <a:gd name="T1" fmla="*/ 0 h 140"/>
                  <a:gd name="T2" fmla="*/ 0 w 35"/>
                  <a:gd name="T3" fmla="*/ 19 h 140"/>
                  <a:gd name="T4" fmla="*/ 0 w 35"/>
                  <a:gd name="T5" fmla="*/ 140 h 140"/>
                  <a:gd name="T6" fmla="*/ 35 w 35"/>
                  <a:gd name="T7" fmla="*/ 119 h 140"/>
                  <a:gd name="T8" fmla="*/ 35 w 35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40">
                    <a:moveTo>
                      <a:pt x="35" y="0"/>
                    </a:moveTo>
                    <a:lnTo>
                      <a:pt x="0" y="19"/>
                    </a:lnTo>
                    <a:lnTo>
                      <a:pt x="0" y="140"/>
                    </a:lnTo>
                    <a:lnTo>
                      <a:pt x="35" y="11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220">
                <a:extLst>
                  <a:ext uri="{FF2B5EF4-FFF2-40B4-BE49-F238E27FC236}">
                    <a16:creationId xmlns:a16="http://schemas.microsoft.com/office/drawing/2014/main" id="{53A9F87E-39CE-4791-A956-4B8F3869A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" y="2015"/>
                <a:ext cx="35" cy="140"/>
              </a:xfrm>
              <a:custGeom>
                <a:avLst/>
                <a:gdLst>
                  <a:gd name="T0" fmla="*/ 35 w 35"/>
                  <a:gd name="T1" fmla="*/ 0 h 140"/>
                  <a:gd name="T2" fmla="*/ 0 w 35"/>
                  <a:gd name="T3" fmla="*/ 19 h 140"/>
                  <a:gd name="T4" fmla="*/ 0 w 35"/>
                  <a:gd name="T5" fmla="*/ 140 h 140"/>
                  <a:gd name="T6" fmla="*/ 35 w 35"/>
                  <a:gd name="T7" fmla="*/ 119 h 140"/>
                  <a:gd name="T8" fmla="*/ 35 w 35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40">
                    <a:moveTo>
                      <a:pt x="35" y="0"/>
                    </a:moveTo>
                    <a:lnTo>
                      <a:pt x="0" y="19"/>
                    </a:lnTo>
                    <a:lnTo>
                      <a:pt x="0" y="140"/>
                    </a:lnTo>
                    <a:lnTo>
                      <a:pt x="35" y="119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Rectangle 221">
                <a:extLst>
                  <a:ext uri="{FF2B5EF4-FFF2-40B4-BE49-F238E27FC236}">
                    <a16:creationId xmlns:a16="http://schemas.microsoft.com/office/drawing/2014/main" id="{72A108D9-5EBE-4C2B-87D2-91D49D38F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4" y="2015"/>
                <a:ext cx="12" cy="119"/>
              </a:xfrm>
              <a:prstGeom prst="rect">
                <a:avLst/>
              </a:prstGeom>
              <a:solidFill>
                <a:srgbClr val="212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222">
                <a:extLst>
                  <a:ext uri="{FF2B5EF4-FFF2-40B4-BE49-F238E27FC236}">
                    <a16:creationId xmlns:a16="http://schemas.microsoft.com/office/drawing/2014/main" id="{737060D6-C8EA-4EF3-A7EB-C6DDD0D09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" y="2196"/>
                <a:ext cx="35" cy="140"/>
              </a:xfrm>
              <a:custGeom>
                <a:avLst/>
                <a:gdLst>
                  <a:gd name="T0" fmla="*/ 35 w 35"/>
                  <a:gd name="T1" fmla="*/ 0 h 140"/>
                  <a:gd name="T2" fmla="*/ 0 w 35"/>
                  <a:gd name="T3" fmla="*/ 19 h 140"/>
                  <a:gd name="T4" fmla="*/ 0 w 35"/>
                  <a:gd name="T5" fmla="*/ 140 h 140"/>
                  <a:gd name="T6" fmla="*/ 35 w 35"/>
                  <a:gd name="T7" fmla="*/ 121 h 140"/>
                  <a:gd name="T8" fmla="*/ 35 w 35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40">
                    <a:moveTo>
                      <a:pt x="35" y="0"/>
                    </a:moveTo>
                    <a:lnTo>
                      <a:pt x="0" y="19"/>
                    </a:lnTo>
                    <a:lnTo>
                      <a:pt x="0" y="140"/>
                    </a:lnTo>
                    <a:lnTo>
                      <a:pt x="35" y="12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223">
                <a:extLst>
                  <a:ext uri="{FF2B5EF4-FFF2-40B4-BE49-F238E27FC236}">
                    <a16:creationId xmlns:a16="http://schemas.microsoft.com/office/drawing/2014/main" id="{451C00D4-3A12-4CE1-B258-30E7266B3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" y="2196"/>
                <a:ext cx="35" cy="140"/>
              </a:xfrm>
              <a:custGeom>
                <a:avLst/>
                <a:gdLst>
                  <a:gd name="T0" fmla="*/ 35 w 35"/>
                  <a:gd name="T1" fmla="*/ 0 h 140"/>
                  <a:gd name="T2" fmla="*/ 0 w 35"/>
                  <a:gd name="T3" fmla="*/ 19 h 140"/>
                  <a:gd name="T4" fmla="*/ 0 w 35"/>
                  <a:gd name="T5" fmla="*/ 140 h 140"/>
                  <a:gd name="T6" fmla="*/ 35 w 35"/>
                  <a:gd name="T7" fmla="*/ 121 h 140"/>
                  <a:gd name="T8" fmla="*/ 35 w 35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40">
                    <a:moveTo>
                      <a:pt x="35" y="0"/>
                    </a:moveTo>
                    <a:lnTo>
                      <a:pt x="0" y="19"/>
                    </a:lnTo>
                    <a:lnTo>
                      <a:pt x="0" y="140"/>
                    </a:lnTo>
                    <a:lnTo>
                      <a:pt x="35" y="121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224">
                <a:extLst>
                  <a:ext uri="{FF2B5EF4-FFF2-40B4-BE49-F238E27FC236}">
                    <a16:creationId xmlns:a16="http://schemas.microsoft.com/office/drawing/2014/main" id="{3E5AECFE-0ACA-4BB5-9A6F-636CECC03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4" y="2196"/>
                <a:ext cx="12" cy="121"/>
              </a:xfrm>
              <a:prstGeom prst="rect">
                <a:avLst/>
              </a:prstGeom>
              <a:solidFill>
                <a:srgbClr val="212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225">
                <a:extLst>
                  <a:ext uri="{FF2B5EF4-FFF2-40B4-BE49-F238E27FC236}">
                    <a16:creationId xmlns:a16="http://schemas.microsoft.com/office/drawing/2014/main" id="{EFA73BCA-30E3-4E66-B8EB-06FAD7B42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" y="2379"/>
                <a:ext cx="35" cy="137"/>
              </a:xfrm>
              <a:custGeom>
                <a:avLst/>
                <a:gdLst>
                  <a:gd name="T0" fmla="*/ 35 w 35"/>
                  <a:gd name="T1" fmla="*/ 0 h 137"/>
                  <a:gd name="T2" fmla="*/ 0 w 35"/>
                  <a:gd name="T3" fmla="*/ 19 h 137"/>
                  <a:gd name="T4" fmla="*/ 0 w 35"/>
                  <a:gd name="T5" fmla="*/ 137 h 137"/>
                  <a:gd name="T6" fmla="*/ 35 w 35"/>
                  <a:gd name="T7" fmla="*/ 118 h 137"/>
                  <a:gd name="T8" fmla="*/ 35 w 35"/>
                  <a:gd name="T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7">
                    <a:moveTo>
                      <a:pt x="35" y="0"/>
                    </a:moveTo>
                    <a:lnTo>
                      <a:pt x="0" y="19"/>
                    </a:lnTo>
                    <a:lnTo>
                      <a:pt x="0" y="137"/>
                    </a:lnTo>
                    <a:lnTo>
                      <a:pt x="35" y="11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226">
                <a:extLst>
                  <a:ext uri="{FF2B5EF4-FFF2-40B4-BE49-F238E27FC236}">
                    <a16:creationId xmlns:a16="http://schemas.microsoft.com/office/drawing/2014/main" id="{904A0F7B-E811-40FF-BEF6-743BB5238F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" y="2379"/>
                <a:ext cx="35" cy="137"/>
              </a:xfrm>
              <a:custGeom>
                <a:avLst/>
                <a:gdLst>
                  <a:gd name="T0" fmla="*/ 35 w 35"/>
                  <a:gd name="T1" fmla="*/ 0 h 137"/>
                  <a:gd name="T2" fmla="*/ 0 w 35"/>
                  <a:gd name="T3" fmla="*/ 19 h 137"/>
                  <a:gd name="T4" fmla="*/ 0 w 35"/>
                  <a:gd name="T5" fmla="*/ 137 h 137"/>
                  <a:gd name="T6" fmla="*/ 35 w 35"/>
                  <a:gd name="T7" fmla="*/ 118 h 137"/>
                  <a:gd name="T8" fmla="*/ 35 w 35"/>
                  <a:gd name="T9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7">
                    <a:moveTo>
                      <a:pt x="35" y="0"/>
                    </a:moveTo>
                    <a:lnTo>
                      <a:pt x="0" y="19"/>
                    </a:lnTo>
                    <a:lnTo>
                      <a:pt x="0" y="137"/>
                    </a:lnTo>
                    <a:lnTo>
                      <a:pt x="35" y="118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Rectangle 227">
                <a:extLst>
                  <a:ext uri="{FF2B5EF4-FFF2-40B4-BE49-F238E27FC236}">
                    <a16:creationId xmlns:a16="http://schemas.microsoft.com/office/drawing/2014/main" id="{B086AA63-12D8-4150-B915-56BA54D92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4" y="2379"/>
                <a:ext cx="12" cy="118"/>
              </a:xfrm>
              <a:prstGeom prst="rect">
                <a:avLst/>
              </a:prstGeom>
              <a:solidFill>
                <a:srgbClr val="212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228">
                <a:extLst>
                  <a:ext uri="{FF2B5EF4-FFF2-40B4-BE49-F238E27FC236}">
                    <a16:creationId xmlns:a16="http://schemas.microsoft.com/office/drawing/2014/main" id="{24FB4AB8-9C60-4750-B4E2-30C439938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1789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229">
                <a:extLst>
                  <a:ext uri="{FF2B5EF4-FFF2-40B4-BE49-F238E27FC236}">
                    <a16:creationId xmlns:a16="http://schemas.microsoft.com/office/drawing/2014/main" id="{5AC4B7C9-F958-4E07-9CC5-2D163A08B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1789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Rectangle 230">
                <a:extLst>
                  <a:ext uri="{FF2B5EF4-FFF2-40B4-BE49-F238E27FC236}">
                    <a16:creationId xmlns:a16="http://schemas.microsoft.com/office/drawing/2014/main" id="{650B2824-F2A7-4564-A711-EEE988CD8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" y="1789"/>
                <a:ext cx="12" cy="119"/>
              </a:xfrm>
              <a:prstGeom prst="rect">
                <a:avLst/>
              </a:prstGeom>
              <a:solidFill>
                <a:srgbClr val="212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231">
                <a:extLst>
                  <a:ext uri="{FF2B5EF4-FFF2-40B4-BE49-F238E27FC236}">
                    <a16:creationId xmlns:a16="http://schemas.microsoft.com/office/drawing/2014/main" id="{4BD60171-206E-496D-99F5-F08357C4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1963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232">
                <a:extLst>
                  <a:ext uri="{FF2B5EF4-FFF2-40B4-BE49-F238E27FC236}">
                    <a16:creationId xmlns:a16="http://schemas.microsoft.com/office/drawing/2014/main" id="{84202192-E457-4578-AE35-B71CA172A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1963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233">
                <a:extLst>
                  <a:ext uri="{FF2B5EF4-FFF2-40B4-BE49-F238E27FC236}">
                    <a16:creationId xmlns:a16="http://schemas.microsoft.com/office/drawing/2014/main" id="{46612212-2877-47B7-87E7-B74748AD3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" y="1963"/>
                <a:ext cx="12" cy="119"/>
              </a:xfrm>
              <a:prstGeom prst="rect">
                <a:avLst/>
              </a:prstGeom>
              <a:solidFill>
                <a:srgbClr val="212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234">
                <a:extLst>
                  <a:ext uri="{FF2B5EF4-FFF2-40B4-BE49-F238E27FC236}">
                    <a16:creationId xmlns:a16="http://schemas.microsoft.com/office/drawing/2014/main" id="{56111831-EB60-46F3-AC32-7CAF44C279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2143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235">
                <a:extLst>
                  <a:ext uri="{FF2B5EF4-FFF2-40B4-BE49-F238E27FC236}">
                    <a16:creationId xmlns:a16="http://schemas.microsoft.com/office/drawing/2014/main" id="{8F1DFBE6-EB94-4BDF-829C-4A51BBE24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2143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236">
                <a:extLst>
                  <a:ext uri="{FF2B5EF4-FFF2-40B4-BE49-F238E27FC236}">
                    <a16:creationId xmlns:a16="http://schemas.microsoft.com/office/drawing/2014/main" id="{7B7FE7F8-551E-4F62-A546-A992DB709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" y="2143"/>
                <a:ext cx="12" cy="119"/>
              </a:xfrm>
              <a:prstGeom prst="rect">
                <a:avLst/>
              </a:prstGeom>
              <a:solidFill>
                <a:srgbClr val="212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237">
                <a:extLst>
                  <a:ext uri="{FF2B5EF4-FFF2-40B4-BE49-F238E27FC236}">
                    <a16:creationId xmlns:a16="http://schemas.microsoft.com/office/drawing/2014/main" id="{6827DB96-6FDB-4B2D-880D-FCC448746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2324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238">
                <a:extLst>
                  <a:ext uri="{FF2B5EF4-FFF2-40B4-BE49-F238E27FC236}">
                    <a16:creationId xmlns:a16="http://schemas.microsoft.com/office/drawing/2014/main" id="{6A78FE66-05B5-4102-93B0-53005F302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2324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239">
                <a:extLst>
                  <a:ext uri="{FF2B5EF4-FFF2-40B4-BE49-F238E27FC236}">
                    <a16:creationId xmlns:a16="http://schemas.microsoft.com/office/drawing/2014/main" id="{EAD0186B-2894-4AB2-A9C3-CFBB05F75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" y="2324"/>
                <a:ext cx="12" cy="119"/>
              </a:xfrm>
              <a:prstGeom prst="rect">
                <a:avLst/>
              </a:prstGeom>
              <a:solidFill>
                <a:srgbClr val="212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240">
                <a:extLst>
                  <a:ext uri="{FF2B5EF4-FFF2-40B4-BE49-F238E27FC236}">
                    <a16:creationId xmlns:a16="http://schemas.microsoft.com/office/drawing/2014/main" id="{2A994AF3-4DF1-4713-AB95-8FB882F12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" y="2554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241">
                <a:extLst>
                  <a:ext uri="{FF2B5EF4-FFF2-40B4-BE49-F238E27FC236}">
                    <a16:creationId xmlns:a16="http://schemas.microsoft.com/office/drawing/2014/main" id="{8A768BF7-4953-43AC-96BE-D7477675C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" y="2554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242">
                <a:extLst>
                  <a:ext uri="{FF2B5EF4-FFF2-40B4-BE49-F238E27FC236}">
                    <a16:creationId xmlns:a16="http://schemas.microsoft.com/office/drawing/2014/main" id="{F8D581D4-7676-49C7-8AE6-F85ECFD64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4" y="2554"/>
                <a:ext cx="12" cy="119"/>
              </a:xfrm>
              <a:prstGeom prst="rect">
                <a:avLst/>
              </a:prstGeom>
              <a:solidFill>
                <a:srgbClr val="212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243">
                <a:extLst>
                  <a:ext uri="{FF2B5EF4-FFF2-40B4-BE49-F238E27FC236}">
                    <a16:creationId xmlns:a16="http://schemas.microsoft.com/office/drawing/2014/main" id="{CD9E2CFE-1D59-432A-853D-3F2F42190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2502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244">
                <a:extLst>
                  <a:ext uri="{FF2B5EF4-FFF2-40B4-BE49-F238E27FC236}">
                    <a16:creationId xmlns:a16="http://schemas.microsoft.com/office/drawing/2014/main" id="{79C87B6E-3921-49DD-899F-E73ED721F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2502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Rectangle 245">
                <a:extLst>
                  <a:ext uri="{FF2B5EF4-FFF2-40B4-BE49-F238E27FC236}">
                    <a16:creationId xmlns:a16="http://schemas.microsoft.com/office/drawing/2014/main" id="{93969ADC-A942-4C5C-AC0A-DCB1CDFBB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" y="2502"/>
                <a:ext cx="12" cy="119"/>
              </a:xfrm>
              <a:prstGeom prst="rect">
                <a:avLst/>
              </a:prstGeom>
              <a:solidFill>
                <a:srgbClr val="212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246">
                <a:extLst>
                  <a:ext uri="{FF2B5EF4-FFF2-40B4-BE49-F238E27FC236}">
                    <a16:creationId xmlns:a16="http://schemas.microsoft.com/office/drawing/2014/main" id="{880C9523-AEC7-4758-BDA0-46F5EBD79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" y="2723"/>
                <a:ext cx="35" cy="140"/>
              </a:xfrm>
              <a:custGeom>
                <a:avLst/>
                <a:gdLst>
                  <a:gd name="T0" fmla="*/ 35 w 35"/>
                  <a:gd name="T1" fmla="*/ 0 h 140"/>
                  <a:gd name="T2" fmla="*/ 0 w 35"/>
                  <a:gd name="T3" fmla="*/ 19 h 140"/>
                  <a:gd name="T4" fmla="*/ 0 w 35"/>
                  <a:gd name="T5" fmla="*/ 140 h 140"/>
                  <a:gd name="T6" fmla="*/ 35 w 35"/>
                  <a:gd name="T7" fmla="*/ 121 h 140"/>
                  <a:gd name="T8" fmla="*/ 35 w 35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40">
                    <a:moveTo>
                      <a:pt x="35" y="0"/>
                    </a:moveTo>
                    <a:lnTo>
                      <a:pt x="0" y="19"/>
                    </a:lnTo>
                    <a:lnTo>
                      <a:pt x="0" y="140"/>
                    </a:lnTo>
                    <a:lnTo>
                      <a:pt x="35" y="12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247">
                <a:extLst>
                  <a:ext uri="{FF2B5EF4-FFF2-40B4-BE49-F238E27FC236}">
                    <a16:creationId xmlns:a16="http://schemas.microsoft.com/office/drawing/2014/main" id="{5CF21203-648B-45B8-B71D-B76B57B3D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" y="2723"/>
                <a:ext cx="35" cy="140"/>
              </a:xfrm>
              <a:custGeom>
                <a:avLst/>
                <a:gdLst>
                  <a:gd name="T0" fmla="*/ 35 w 35"/>
                  <a:gd name="T1" fmla="*/ 0 h 140"/>
                  <a:gd name="T2" fmla="*/ 0 w 35"/>
                  <a:gd name="T3" fmla="*/ 19 h 140"/>
                  <a:gd name="T4" fmla="*/ 0 w 35"/>
                  <a:gd name="T5" fmla="*/ 140 h 140"/>
                  <a:gd name="T6" fmla="*/ 35 w 35"/>
                  <a:gd name="T7" fmla="*/ 121 h 140"/>
                  <a:gd name="T8" fmla="*/ 35 w 35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40">
                    <a:moveTo>
                      <a:pt x="35" y="0"/>
                    </a:moveTo>
                    <a:lnTo>
                      <a:pt x="0" y="19"/>
                    </a:lnTo>
                    <a:lnTo>
                      <a:pt x="0" y="140"/>
                    </a:lnTo>
                    <a:lnTo>
                      <a:pt x="35" y="121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248">
                <a:extLst>
                  <a:ext uri="{FF2B5EF4-FFF2-40B4-BE49-F238E27FC236}">
                    <a16:creationId xmlns:a16="http://schemas.microsoft.com/office/drawing/2014/main" id="{49E8849A-1820-4874-97E3-97D514333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4" y="2723"/>
                <a:ext cx="12" cy="121"/>
              </a:xfrm>
              <a:custGeom>
                <a:avLst/>
                <a:gdLst>
                  <a:gd name="T0" fmla="*/ 0 w 12"/>
                  <a:gd name="T1" fmla="*/ 121 h 121"/>
                  <a:gd name="T2" fmla="*/ 12 w 12"/>
                  <a:gd name="T3" fmla="*/ 119 h 121"/>
                  <a:gd name="T4" fmla="*/ 12 w 12"/>
                  <a:gd name="T5" fmla="*/ 0 h 121"/>
                  <a:gd name="T6" fmla="*/ 0 w 12"/>
                  <a:gd name="T7" fmla="*/ 0 h 121"/>
                  <a:gd name="T8" fmla="*/ 0 w 12"/>
                  <a:gd name="T9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1">
                    <a:moveTo>
                      <a:pt x="0" y="121"/>
                    </a:moveTo>
                    <a:lnTo>
                      <a:pt x="12" y="119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212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249">
                <a:extLst>
                  <a:ext uri="{FF2B5EF4-FFF2-40B4-BE49-F238E27FC236}">
                    <a16:creationId xmlns:a16="http://schemas.microsoft.com/office/drawing/2014/main" id="{FC123E00-AB5E-4C5B-B134-5D9196065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2671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6070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250">
                <a:extLst>
                  <a:ext uri="{FF2B5EF4-FFF2-40B4-BE49-F238E27FC236}">
                    <a16:creationId xmlns:a16="http://schemas.microsoft.com/office/drawing/2014/main" id="{73B3BCFA-581C-4B4B-9514-0DA2743EA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2671"/>
                <a:ext cx="35" cy="138"/>
              </a:xfrm>
              <a:custGeom>
                <a:avLst/>
                <a:gdLst>
                  <a:gd name="T0" fmla="*/ 35 w 35"/>
                  <a:gd name="T1" fmla="*/ 0 h 138"/>
                  <a:gd name="T2" fmla="*/ 0 w 35"/>
                  <a:gd name="T3" fmla="*/ 19 h 138"/>
                  <a:gd name="T4" fmla="*/ 0 w 35"/>
                  <a:gd name="T5" fmla="*/ 138 h 138"/>
                  <a:gd name="T6" fmla="*/ 35 w 35"/>
                  <a:gd name="T7" fmla="*/ 119 h 138"/>
                  <a:gd name="T8" fmla="*/ 35 w 35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38">
                    <a:moveTo>
                      <a:pt x="35" y="0"/>
                    </a:moveTo>
                    <a:lnTo>
                      <a:pt x="0" y="19"/>
                    </a:lnTo>
                    <a:lnTo>
                      <a:pt x="0" y="138"/>
                    </a:lnTo>
                    <a:lnTo>
                      <a:pt x="35" y="119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251">
                <a:extLst>
                  <a:ext uri="{FF2B5EF4-FFF2-40B4-BE49-F238E27FC236}">
                    <a16:creationId xmlns:a16="http://schemas.microsoft.com/office/drawing/2014/main" id="{4FDB9AF2-49B1-47D3-BF0F-4D22E40D3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" y="2671"/>
                <a:ext cx="12" cy="119"/>
              </a:xfrm>
              <a:prstGeom prst="rect">
                <a:avLst/>
              </a:prstGeom>
              <a:solidFill>
                <a:srgbClr val="212A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252">
                <a:extLst>
                  <a:ext uri="{FF2B5EF4-FFF2-40B4-BE49-F238E27FC236}">
                    <a16:creationId xmlns:a16="http://schemas.microsoft.com/office/drawing/2014/main" id="{174C721A-4216-4F5B-97A3-8B8C4C0A6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1" y="1115"/>
                <a:ext cx="247" cy="442"/>
              </a:xfrm>
              <a:custGeom>
                <a:avLst/>
                <a:gdLst>
                  <a:gd name="T0" fmla="*/ 87 w 104"/>
                  <a:gd name="T1" fmla="*/ 0 h 186"/>
                  <a:gd name="T2" fmla="*/ 16 w 104"/>
                  <a:gd name="T3" fmla="*/ 0 h 186"/>
                  <a:gd name="T4" fmla="*/ 0 w 104"/>
                  <a:gd name="T5" fmla="*/ 16 h 186"/>
                  <a:gd name="T6" fmla="*/ 0 w 104"/>
                  <a:gd name="T7" fmla="*/ 87 h 186"/>
                  <a:gd name="T8" fmla="*/ 16 w 104"/>
                  <a:gd name="T9" fmla="*/ 104 h 186"/>
                  <a:gd name="T10" fmla="*/ 46 w 104"/>
                  <a:gd name="T11" fmla="*/ 104 h 186"/>
                  <a:gd name="T12" fmla="*/ 50 w 104"/>
                  <a:gd name="T13" fmla="*/ 110 h 186"/>
                  <a:gd name="T14" fmla="*/ 50 w 104"/>
                  <a:gd name="T15" fmla="*/ 184 h 186"/>
                  <a:gd name="T16" fmla="*/ 52 w 104"/>
                  <a:gd name="T17" fmla="*/ 186 h 186"/>
                  <a:gd name="T18" fmla="*/ 54 w 104"/>
                  <a:gd name="T19" fmla="*/ 184 h 186"/>
                  <a:gd name="T20" fmla="*/ 54 w 104"/>
                  <a:gd name="T21" fmla="*/ 110 h 186"/>
                  <a:gd name="T22" fmla="*/ 58 w 104"/>
                  <a:gd name="T23" fmla="*/ 104 h 186"/>
                  <a:gd name="T24" fmla="*/ 87 w 104"/>
                  <a:gd name="T25" fmla="*/ 104 h 186"/>
                  <a:gd name="T26" fmla="*/ 104 w 104"/>
                  <a:gd name="T27" fmla="*/ 87 h 186"/>
                  <a:gd name="T28" fmla="*/ 104 w 104"/>
                  <a:gd name="T29" fmla="*/ 16 h 186"/>
                  <a:gd name="T30" fmla="*/ 87 w 104"/>
                  <a:gd name="T31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186">
                    <a:moveTo>
                      <a:pt x="87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7"/>
                      <a:pt x="7" y="104"/>
                      <a:pt x="16" y="104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50" y="185"/>
                      <a:pt x="51" y="186"/>
                      <a:pt x="52" y="186"/>
                    </a:cubicBezTo>
                    <a:cubicBezTo>
                      <a:pt x="53" y="186"/>
                      <a:pt x="54" y="185"/>
                      <a:pt x="54" y="184"/>
                    </a:cubicBezTo>
                    <a:cubicBezTo>
                      <a:pt x="54" y="110"/>
                      <a:pt x="54" y="110"/>
                      <a:pt x="54" y="110"/>
                    </a:cubicBezTo>
                    <a:cubicBezTo>
                      <a:pt x="58" y="104"/>
                      <a:pt x="58" y="104"/>
                      <a:pt x="58" y="104"/>
                    </a:cubicBezTo>
                    <a:cubicBezTo>
                      <a:pt x="87" y="104"/>
                      <a:pt x="87" y="104"/>
                      <a:pt x="87" y="104"/>
                    </a:cubicBezTo>
                    <a:cubicBezTo>
                      <a:pt x="96" y="104"/>
                      <a:pt x="104" y="97"/>
                      <a:pt x="104" y="8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7"/>
                      <a:pt x="96" y="0"/>
                      <a:pt x="87" y="0"/>
                    </a:cubicBezTo>
                    <a:close/>
                  </a:path>
                </a:pathLst>
              </a:custGeom>
              <a:solidFill>
                <a:srgbClr val="263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253">
                <a:extLst>
                  <a:ext uri="{FF2B5EF4-FFF2-40B4-BE49-F238E27FC236}">
                    <a16:creationId xmlns:a16="http://schemas.microsoft.com/office/drawing/2014/main" id="{F49B727F-44A2-4A2F-AE66-4214718861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2" y="1146"/>
                <a:ext cx="102" cy="164"/>
              </a:xfrm>
              <a:custGeom>
                <a:avLst/>
                <a:gdLst>
                  <a:gd name="T0" fmla="*/ 26 w 43"/>
                  <a:gd name="T1" fmla="*/ 61 h 69"/>
                  <a:gd name="T2" fmla="*/ 26 w 43"/>
                  <a:gd name="T3" fmla="*/ 69 h 69"/>
                  <a:gd name="T4" fmla="*/ 19 w 43"/>
                  <a:gd name="T5" fmla="*/ 69 h 69"/>
                  <a:gd name="T6" fmla="*/ 19 w 43"/>
                  <a:gd name="T7" fmla="*/ 61 h 69"/>
                  <a:gd name="T8" fmla="*/ 0 w 43"/>
                  <a:gd name="T9" fmla="*/ 55 h 69"/>
                  <a:gd name="T10" fmla="*/ 4 w 43"/>
                  <a:gd name="T11" fmla="*/ 46 h 69"/>
                  <a:gd name="T12" fmla="*/ 19 w 43"/>
                  <a:gd name="T13" fmla="*/ 52 h 69"/>
                  <a:gd name="T14" fmla="*/ 19 w 43"/>
                  <a:gd name="T15" fmla="*/ 39 h 69"/>
                  <a:gd name="T16" fmla="*/ 1 w 43"/>
                  <a:gd name="T17" fmla="*/ 24 h 69"/>
                  <a:gd name="T18" fmla="*/ 19 w 43"/>
                  <a:gd name="T19" fmla="*/ 8 h 69"/>
                  <a:gd name="T20" fmla="*/ 19 w 43"/>
                  <a:gd name="T21" fmla="*/ 0 h 69"/>
                  <a:gd name="T22" fmla="*/ 26 w 43"/>
                  <a:gd name="T23" fmla="*/ 0 h 69"/>
                  <a:gd name="T24" fmla="*/ 26 w 43"/>
                  <a:gd name="T25" fmla="*/ 8 h 69"/>
                  <a:gd name="T26" fmla="*/ 41 w 43"/>
                  <a:gd name="T27" fmla="*/ 12 h 69"/>
                  <a:gd name="T28" fmla="*/ 37 w 43"/>
                  <a:gd name="T29" fmla="*/ 21 h 69"/>
                  <a:gd name="T30" fmla="*/ 26 w 43"/>
                  <a:gd name="T31" fmla="*/ 18 h 69"/>
                  <a:gd name="T32" fmla="*/ 26 w 43"/>
                  <a:gd name="T33" fmla="*/ 30 h 69"/>
                  <a:gd name="T34" fmla="*/ 43 w 43"/>
                  <a:gd name="T35" fmla="*/ 45 h 69"/>
                  <a:gd name="T36" fmla="*/ 26 w 43"/>
                  <a:gd name="T37" fmla="*/ 61 h 69"/>
                  <a:gd name="T38" fmla="*/ 19 w 43"/>
                  <a:gd name="T39" fmla="*/ 28 h 69"/>
                  <a:gd name="T40" fmla="*/ 19 w 43"/>
                  <a:gd name="T41" fmla="*/ 18 h 69"/>
                  <a:gd name="T42" fmla="*/ 13 w 43"/>
                  <a:gd name="T43" fmla="*/ 23 h 69"/>
                  <a:gd name="T44" fmla="*/ 19 w 43"/>
                  <a:gd name="T45" fmla="*/ 28 h 69"/>
                  <a:gd name="T46" fmla="*/ 31 w 43"/>
                  <a:gd name="T47" fmla="*/ 46 h 69"/>
                  <a:gd name="T48" fmla="*/ 26 w 43"/>
                  <a:gd name="T49" fmla="*/ 41 h 69"/>
                  <a:gd name="T50" fmla="*/ 26 w 43"/>
                  <a:gd name="T51" fmla="*/ 51 h 69"/>
                  <a:gd name="T52" fmla="*/ 31 w 43"/>
                  <a:gd name="T53" fmla="*/ 4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3" h="69">
                    <a:moveTo>
                      <a:pt x="26" y="61"/>
                    </a:moveTo>
                    <a:cubicBezTo>
                      <a:pt x="26" y="69"/>
                      <a:pt x="26" y="69"/>
                      <a:pt x="26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11" y="61"/>
                      <a:pt x="4" y="59"/>
                      <a:pt x="0" y="55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8" y="49"/>
                      <a:pt x="13" y="51"/>
                      <a:pt x="19" y="52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0" y="37"/>
                      <a:pt x="1" y="35"/>
                      <a:pt x="1" y="24"/>
                    </a:cubicBezTo>
                    <a:cubicBezTo>
                      <a:pt x="1" y="16"/>
                      <a:pt x="7" y="9"/>
                      <a:pt x="19" y="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31" y="8"/>
                      <a:pt x="37" y="10"/>
                      <a:pt x="41" y="1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3" y="19"/>
                      <a:pt x="30" y="18"/>
                      <a:pt x="26" y="18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34" y="32"/>
                      <a:pt x="43" y="35"/>
                      <a:pt x="43" y="45"/>
                    </a:cubicBezTo>
                    <a:cubicBezTo>
                      <a:pt x="43" y="53"/>
                      <a:pt x="38" y="60"/>
                      <a:pt x="26" y="61"/>
                    </a:cubicBezTo>
                    <a:close/>
                    <a:moveTo>
                      <a:pt x="19" y="2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5" y="19"/>
                      <a:pt x="13" y="21"/>
                      <a:pt x="13" y="23"/>
                    </a:cubicBezTo>
                    <a:cubicBezTo>
                      <a:pt x="13" y="26"/>
                      <a:pt x="15" y="27"/>
                      <a:pt x="19" y="28"/>
                    </a:cubicBezTo>
                    <a:close/>
                    <a:moveTo>
                      <a:pt x="31" y="46"/>
                    </a:moveTo>
                    <a:cubicBezTo>
                      <a:pt x="31" y="44"/>
                      <a:pt x="29" y="42"/>
                      <a:pt x="26" y="4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30" y="51"/>
                      <a:pt x="31" y="49"/>
                      <a:pt x="31" y="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254">
                <a:extLst>
                  <a:ext uri="{FF2B5EF4-FFF2-40B4-BE49-F238E27FC236}">
                    <a16:creationId xmlns:a16="http://schemas.microsoft.com/office/drawing/2014/main" id="{CFB42270-F5D0-4660-9AF8-A1A3D56B0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5" y="2813"/>
                <a:ext cx="378" cy="649"/>
              </a:xfrm>
              <a:custGeom>
                <a:avLst/>
                <a:gdLst>
                  <a:gd name="T0" fmla="*/ 0 w 378"/>
                  <a:gd name="T1" fmla="*/ 433 h 649"/>
                  <a:gd name="T2" fmla="*/ 378 w 378"/>
                  <a:gd name="T3" fmla="*/ 649 h 649"/>
                  <a:gd name="T4" fmla="*/ 378 w 378"/>
                  <a:gd name="T5" fmla="*/ 224 h 649"/>
                  <a:gd name="T6" fmla="*/ 0 w 378"/>
                  <a:gd name="T7" fmla="*/ 0 h 649"/>
                  <a:gd name="T8" fmla="*/ 0 w 378"/>
                  <a:gd name="T9" fmla="*/ 433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649">
                    <a:moveTo>
                      <a:pt x="0" y="433"/>
                    </a:moveTo>
                    <a:lnTo>
                      <a:pt x="378" y="649"/>
                    </a:lnTo>
                    <a:lnTo>
                      <a:pt x="378" y="224"/>
                    </a:lnTo>
                    <a:lnTo>
                      <a:pt x="0" y="0"/>
                    </a:lnTo>
                    <a:lnTo>
                      <a:pt x="0" y="433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255">
                <a:extLst>
                  <a:ext uri="{FF2B5EF4-FFF2-40B4-BE49-F238E27FC236}">
                    <a16:creationId xmlns:a16="http://schemas.microsoft.com/office/drawing/2014/main" id="{C31DF343-0474-4D73-BA98-43B746348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5" y="2813"/>
                <a:ext cx="378" cy="649"/>
              </a:xfrm>
              <a:custGeom>
                <a:avLst/>
                <a:gdLst>
                  <a:gd name="T0" fmla="*/ 0 w 378"/>
                  <a:gd name="T1" fmla="*/ 433 h 649"/>
                  <a:gd name="T2" fmla="*/ 378 w 378"/>
                  <a:gd name="T3" fmla="*/ 649 h 649"/>
                  <a:gd name="T4" fmla="*/ 378 w 378"/>
                  <a:gd name="T5" fmla="*/ 224 h 649"/>
                  <a:gd name="T6" fmla="*/ 0 w 378"/>
                  <a:gd name="T7" fmla="*/ 0 h 649"/>
                  <a:gd name="T8" fmla="*/ 0 w 378"/>
                  <a:gd name="T9" fmla="*/ 433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649">
                    <a:moveTo>
                      <a:pt x="0" y="433"/>
                    </a:moveTo>
                    <a:lnTo>
                      <a:pt x="378" y="649"/>
                    </a:lnTo>
                    <a:lnTo>
                      <a:pt x="378" y="224"/>
                    </a:lnTo>
                    <a:lnTo>
                      <a:pt x="0" y="0"/>
                    </a:lnTo>
                    <a:lnTo>
                      <a:pt x="0" y="43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256">
                <a:extLst>
                  <a:ext uri="{FF2B5EF4-FFF2-40B4-BE49-F238E27FC236}">
                    <a16:creationId xmlns:a16="http://schemas.microsoft.com/office/drawing/2014/main" id="{228B21FA-2F27-4577-A636-6D14D7880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" y="2614"/>
                <a:ext cx="741" cy="848"/>
              </a:xfrm>
              <a:custGeom>
                <a:avLst/>
                <a:gdLst>
                  <a:gd name="T0" fmla="*/ 741 w 741"/>
                  <a:gd name="T1" fmla="*/ 0 h 848"/>
                  <a:gd name="T2" fmla="*/ 0 w 741"/>
                  <a:gd name="T3" fmla="*/ 423 h 848"/>
                  <a:gd name="T4" fmla="*/ 0 w 741"/>
                  <a:gd name="T5" fmla="*/ 848 h 848"/>
                  <a:gd name="T6" fmla="*/ 741 w 741"/>
                  <a:gd name="T7" fmla="*/ 423 h 848"/>
                  <a:gd name="T8" fmla="*/ 741 w 741"/>
                  <a:gd name="T9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1" h="848">
                    <a:moveTo>
                      <a:pt x="741" y="0"/>
                    </a:moveTo>
                    <a:lnTo>
                      <a:pt x="0" y="423"/>
                    </a:lnTo>
                    <a:lnTo>
                      <a:pt x="0" y="848"/>
                    </a:lnTo>
                    <a:lnTo>
                      <a:pt x="741" y="423"/>
                    </a:lnTo>
                    <a:lnTo>
                      <a:pt x="741" y="0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257">
                <a:extLst>
                  <a:ext uri="{FF2B5EF4-FFF2-40B4-BE49-F238E27FC236}">
                    <a16:creationId xmlns:a16="http://schemas.microsoft.com/office/drawing/2014/main" id="{79F23BD7-8BDB-42BE-AF9C-1DD0A609A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" y="2614"/>
                <a:ext cx="741" cy="848"/>
              </a:xfrm>
              <a:custGeom>
                <a:avLst/>
                <a:gdLst>
                  <a:gd name="T0" fmla="*/ 741 w 741"/>
                  <a:gd name="T1" fmla="*/ 0 h 848"/>
                  <a:gd name="T2" fmla="*/ 0 w 741"/>
                  <a:gd name="T3" fmla="*/ 423 h 848"/>
                  <a:gd name="T4" fmla="*/ 0 w 741"/>
                  <a:gd name="T5" fmla="*/ 848 h 848"/>
                  <a:gd name="T6" fmla="*/ 741 w 741"/>
                  <a:gd name="T7" fmla="*/ 423 h 848"/>
                  <a:gd name="T8" fmla="*/ 741 w 741"/>
                  <a:gd name="T9" fmla="*/ 0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1" h="848">
                    <a:moveTo>
                      <a:pt x="741" y="0"/>
                    </a:moveTo>
                    <a:lnTo>
                      <a:pt x="0" y="423"/>
                    </a:lnTo>
                    <a:lnTo>
                      <a:pt x="0" y="848"/>
                    </a:lnTo>
                    <a:lnTo>
                      <a:pt x="741" y="423"/>
                    </a:lnTo>
                    <a:lnTo>
                      <a:pt x="74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258">
                <a:extLst>
                  <a:ext uri="{FF2B5EF4-FFF2-40B4-BE49-F238E27FC236}">
                    <a16:creationId xmlns:a16="http://schemas.microsoft.com/office/drawing/2014/main" id="{49DAB605-1B7A-4143-BFF9-FC06C9CF3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5" y="2398"/>
                <a:ext cx="1119" cy="639"/>
              </a:xfrm>
              <a:custGeom>
                <a:avLst/>
                <a:gdLst>
                  <a:gd name="T0" fmla="*/ 0 w 1119"/>
                  <a:gd name="T1" fmla="*/ 415 h 639"/>
                  <a:gd name="T2" fmla="*/ 743 w 1119"/>
                  <a:gd name="T3" fmla="*/ 0 h 639"/>
                  <a:gd name="T4" fmla="*/ 1119 w 1119"/>
                  <a:gd name="T5" fmla="*/ 216 h 639"/>
                  <a:gd name="T6" fmla="*/ 378 w 1119"/>
                  <a:gd name="T7" fmla="*/ 639 h 639"/>
                  <a:gd name="T8" fmla="*/ 12 w 1119"/>
                  <a:gd name="T9" fmla="*/ 425 h 639"/>
                  <a:gd name="T10" fmla="*/ 0 w 1119"/>
                  <a:gd name="T11" fmla="*/ 415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9" h="639">
                    <a:moveTo>
                      <a:pt x="0" y="415"/>
                    </a:moveTo>
                    <a:lnTo>
                      <a:pt x="743" y="0"/>
                    </a:lnTo>
                    <a:lnTo>
                      <a:pt x="1119" y="216"/>
                    </a:lnTo>
                    <a:lnTo>
                      <a:pt x="378" y="639"/>
                    </a:lnTo>
                    <a:lnTo>
                      <a:pt x="12" y="425"/>
                    </a:lnTo>
                    <a:lnTo>
                      <a:pt x="0" y="415"/>
                    </a:lnTo>
                    <a:close/>
                  </a:path>
                </a:pathLst>
              </a:custGeom>
              <a:solidFill>
                <a:srgbClr val="D8E1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259">
                <a:extLst>
                  <a:ext uri="{FF2B5EF4-FFF2-40B4-BE49-F238E27FC236}">
                    <a16:creationId xmlns:a16="http://schemas.microsoft.com/office/drawing/2014/main" id="{ABAB7B11-B705-4946-8639-5BA790BAD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5" y="2398"/>
                <a:ext cx="1119" cy="639"/>
              </a:xfrm>
              <a:custGeom>
                <a:avLst/>
                <a:gdLst>
                  <a:gd name="T0" fmla="*/ 0 w 1119"/>
                  <a:gd name="T1" fmla="*/ 415 h 639"/>
                  <a:gd name="T2" fmla="*/ 743 w 1119"/>
                  <a:gd name="T3" fmla="*/ 0 h 639"/>
                  <a:gd name="T4" fmla="*/ 1119 w 1119"/>
                  <a:gd name="T5" fmla="*/ 216 h 639"/>
                  <a:gd name="T6" fmla="*/ 378 w 1119"/>
                  <a:gd name="T7" fmla="*/ 639 h 639"/>
                  <a:gd name="T8" fmla="*/ 12 w 1119"/>
                  <a:gd name="T9" fmla="*/ 425 h 639"/>
                  <a:gd name="T10" fmla="*/ 0 w 1119"/>
                  <a:gd name="T11" fmla="*/ 415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9" h="639">
                    <a:moveTo>
                      <a:pt x="0" y="415"/>
                    </a:moveTo>
                    <a:lnTo>
                      <a:pt x="743" y="0"/>
                    </a:lnTo>
                    <a:lnTo>
                      <a:pt x="1119" y="216"/>
                    </a:lnTo>
                    <a:lnTo>
                      <a:pt x="378" y="639"/>
                    </a:lnTo>
                    <a:lnTo>
                      <a:pt x="12" y="425"/>
                    </a:lnTo>
                    <a:lnTo>
                      <a:pt x="0" y="41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260">
                <a:extLst>
                  <a:ext uri="{FF2B5EF4-FFF2-40B4-BE49-F238E27FC236}">
                    <a16:creationId xmlns:a16="http://schemas.microsoft.com/office/drawing/2014/main" id="{6321D50D-2042-4338-B6E5-58E0A4DEA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7" y="3034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4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4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261">
                <a:extLst>
                  <a:ext uri="{FF2B5EF4-FFF2-40B4-BE49-F238E27FC236}">
                    <a16:creationId xmlns:a16="http://schemas.microsoft.com/office/drawing/2014/main" id="{999E6EAA-D453-4E6B-AF4A-D9D1BBAE0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7" y="3034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4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4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262">
                <a:extLst>
                  <a:ext uri="{FF2B5EF4-FFF2-40B4-BE49-F238E27FC236}">
                    <a16:creationId xmlns:a16="http://schemas.microsoft.com/office/drawing/2014/main" id="{2ECB240B-A434-45FD-BB67-C058979B2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" y="3034"/>
                <a:ext cx="15" cy="131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263">
                <a:extLst>
                  <a:ext uri="{FF2B5EF4-FFF2-40B4-BE49-F238E27FC236}">
                    <a16:creationId xmlns:a16="http://schemas.microsoft.com/office/drawing/2014/main" id="{68D0A70A-B9D2-4120-8954-9029D45FA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7" y="3231"/>
                <a:ext cx="38" cy="155"/>
              </a:xfrm>
              <a:custGeom>
                <a:avLst/>
                <a:gdLst>
                  <a:gd name="T0" fmla="*/ 38 w 38"/>
                  <a:gd name="T1" fmla="*/ 0 h 155"/>
                  <a:gd name="T2" fmla="*/ 0 w 38"/>
                  <a:gd name="T3" fmla="*/ 24 h 155"/>
                  <a:gd name="T4" fmla="*/ 0 w 38"/>
                  <a:gd name="T5" fmla="*/ 155 h 155"/>
                  <a:gd name="T6" fmla="*/ 38 w 38"/>
                  <a:gd name="T7" fmla="*/ 131 h 155"/>
                  <a:gd name="T8" fmla="*/ 38 w 38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5">
                    <a:moveTo>
                      <a:pt x="38" y="0"/>
                    </a:moveTo>
                    <a:lnTo>
                      <a:pt x="0" y="24"/>
                    </a:lnTo>
                    <a:lnTo>
                      <a:pt x="0" y="155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264">
                <a:extLst>
                  <a:ext uri="{FF2B5EF4-FFF2-40B4-BE49-F238E27FC236}">
                    <a16:creationId xmlns:a16="http://schemas.microsoft.com/office/drawing/2014/main" id="{641EA357-5D09-4CF9-9BE6-8C6019EB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7" y="3231"/>
                <a:ext cx="38" cy="155"/>
              </a:xfrm>
              <a:custGeom>
                <a:avLst/>
                <a:gdLst>
                  <a:gd name="T0" fmla="*/ 38 w 38"/>
                  <a:gd name="T1" fmla="*/ 0 h 155"/>
                  <a:gd name="T2" fmla="*/ 0 w 38"/>
                  <a:gd name="T3" fmla="*/ 24 h 155"/>
                  <a:gd name="T4" fmla="*/ 0 w 38"/>
                  <a:gd name="T5" fmla="*/ 155 h 155"/>
                  <a:gd name="T6" fmla="*/ 38 w 38"/>
                  <a:gd name="T7" fmla="*/ 131 h 155"/>
                  <a:gd name="T8" fmla="*/ 38 w 38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5">
                    <a:moveTo>
                      <a:pt x="38" y="0"/>
                    </a:moveTo>
                    <a:lnTo>
                      <a:pt x="0" y="24"/>
                    </a:lnTo>
                    <a:lnTo>
                      <a:pt x="0" y="155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Rectangle 265">
                <a:extLst>
                  <a:ext uri="{FF2B5EF4-FFF2-40B4-BE49-F238E27FC236}">
                    <a16:creationId xmlns:a16="http://schemas.microsoft.com/office/drawing/2014/main" id="{2FE4EFBB-48A8-4E26-BF37-D7DB95F1F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5" y="3231"/>
                <a:ext cx="15" cy="131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266">
                <a:extLst>
                  <a:ext uri="{FF2B5EF4-FFF2-40B4-BE49-F238E27FC236}">
                    <a16:creationId xmlns:a16="http://schemas.microsoft.com/office/drawing/2014/main" id="{3AA8DFBF-078B-4D6A-99D6-9C9A808AA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1" y="2991"/>
                <a:ext cx="38" cy="155"/>
              </a:xfrm>
              <a:custGeom>
                <a:avLst/>
                <a:gdLst>
                  <a:gd name="T0" fmla="*/ 38 w 38"/>
                  <a:gd name="T1" fmla="*/ 0 h 155"/>
                  <a:gd name="T2" fmla="*/ 0 w 38"/>
                  <a:gd name="T3" fmla="*/ 24 h 155"/>
                  <a:gd name="T4" fmla="*/ 0 w 38"/>
                  <a:gd name="T5" fmla="*/ 155 h 155"/>
                  <a:gd name="T6" fmla="*/ 38 w 38"/>
                  <a:gd name="T7" fmla="*/ 131 h 155"/>
                  <a:gd name="T8" fmla="*/ 38 w 38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5">
                    <a:moveTo>
                      <a:pt x="38" y="0"/>
                    </a:moveTo>
                    <a:lnTo>
                      <a:pt x="0" y="24"/>
                    </a:lnTo>
                    <a:lnTo>
                      <a:pt x="0" y="155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267">
                <a:extLst>
                  <a:ext uri="{FF2B5EF4-FFF2-40B4-BE49-F238E27FC236}">
                    <a16:creationId xmlns:a16="http://schemas.microsoft.com/office/drawing/2014/main" id="{D81E69E2-C55D-4D05-8425-B317C108A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1" y="2991"/>
                <a:ext cx="38" cy="155"/>
              </a:xfrm>
              <a:custGeom>
                <a:avLst/>
                <a:gdLst>
                  <a:gd name="T0" fmla="*/ 38 w 38"/>
                  <a:gd name="T1" fmla="*/ 0 h 155"/>
                  <a:gd name="T2" fmla="*/ 0 w 38"/>
                  <a:gd name="T3" fmla="*/ 24 h 155"/>
                  <a:gd name="T4" fmla="*/ 0 w 38"/>
                  <a:gd name="T5" fmla="*/ 155 h 155"/>
                  <a:gd name="T6" fmla="*/ 38 w 38"/>
                  <a:gd name="T7" fmla="*/ 131 h 155"/>
                  <a:gd name="T8" fmla="*/ 38 w 38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5">
                    <a:moveTo>
                      <a:pt x="38" y="0"/>
                    </a:moveTo>
                    <a:lnTo>
                      <a:pt x="0" y="24"/>
                    </a:lnTo>
                    <a:lnTo>
                      <a:pt x="0" y="155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268">
                <a:extLst>
                  <a:ext uri="{FF2B5EF4-FFF2-40B4-BE49-F238E27FC236}">
                    <a16:creationId xmlns:a16="http://schemas.microsoft.com/office/drawing/2014/main" id="{627C4BFA-3BDA-4A35-B2AA-940288A63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9" y="2991"/>
                <a:ext cx="14" cy="131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269">
                <a:extLst>
                  <a:ext uri="{FF2B5EF4-FFF2-40B4-BE49-F238E27FC236}">
                    <a16:creationId xmlns:a16="http://schemas.microsoft.com/office/drawing/2014/main" id="{EFCC3395-ECC6-4E9C-9FFF-06F0588AD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1" y="3191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28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2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270">
                <a:extLst>
                  <a:ext uri="{FF2B5EF4-FFF2-40B4-BE49-F238E27FC236}">
                    <a16:creationId xmlns:a16="http://schemas.microsoft.com/office/drawing/2014/main" id="{8F20684A-3836-4BDF-A670-DE60B096A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1" y="3191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28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28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271">
                <a:extLst>
                  <a:ext uri="{FF2B5EF4-FFF2-40B4-BE49-F238E27FC236}">
                    <a16:creationId xmlns:a16="http://schemas.microsoft.com/office/drawing/2014/main" id="{69D6D415-E9DE-41B4-8340-06E59573F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9" y="3189"/>
                <a:ext cx="14" cy="130"/>
              </a:xfrm>
              <a:custGeom>
                <a:avLst/>
                <a:gdLst>
                  <a:gd name="T0" fmla="*/ 0 w 14"/>
                  <a:gd name="T1" fmla="*/ 130 h 130"/>
                  <a:gd name="T2" fmla="*/ 14 w 14"/>
                  <a:gd name="T3" fmla="*/ 130 h 130"/>
                  <a:gd name="T4" fmla="*/ 14 w 14"/>
                  <a:gd name="T5" fmla="*/ 0 h 130"/>
                  <a:gd name="T6" fmla="*/ 0 w 14"/>
                  <a:gd name="T7" fmla="*/ 2 h 130"/>
                  <a:gd name="T8" fmla="*/ 0 w 14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0">
                    <a:moveTo>
                      <a:pt x="0" y="130"/>
                    </a:moveTo>
                    <a:lnTo>
                      <a:pt x="14" y="130"/>
                    </a:lnTo>
                    <a:lnTo>
                      <a:pt x="14" y="0"/>
                    </a:lnTo>
                    <a:lnTo>
                      <a:pt x="0" y="2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272">
                <a:extLst>
                  <a:ext uri="{FF2B5EF4-FFF2-40B4-BE49-F238E27FC236}">
                    <a16:creationId xmlns:a16="http://schemas.microsoft.com/office/drawing/2014/main" id="{E8BA94CE-7F49-4772-96B1-E7C828DCA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" y="2949"/>
                <a:ext cx="38" cy="154"/>
              </a:xfrm>
              <a:custGeom>
                <a:avLst/>
                <a:gdLst>
                  <a:gd name="T0" fmla="*/ 38 w 38"/>
                  <a:gd name="T1" fmla="*/ 0 h 154"/>
                  <a:gd name="T2" fmla="*/ 0 w 38"/>
                  <a:gd name="T3" fmla="*/ 23 h 154"/>
                  <a:gd name="T4" fmla="*/ 0 w 38"/>
                  <a:gd name="T5" fmla="*/ 154 h 154"/>
                  <a:gd name="T6" fmla="*/ 38 w 38"/>
                  <a:gd name="T7" fmla="*/ 130 h 154"/>
                  <a:gd name="T8" fmla="*/ 38 w 38"/>
                  <a:gd name="T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4">
                    <a:moveTo>
                      <a:pt x="38" y="0"/>
                    </a:moveTo>
                    <a:lnTo>
                      <a:pt x="0" y="23"/>
                    </a:lnTo>
                    <a:lnTo>
                      <a:pt x="0" y="154"/>
                    </a:lnTo>
                    <a:lnTo>
                      <a:pt x="38" y="13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273">
                <a:extLst>
                  <a:ext uri="{FF2B5EF4-FFF2-40B4-BE49-F238E27FC236}">
                    <a16:creationId xmlns:a16="http://schemas.microsoft.com/office/drawing/2014/main" id="{3775F250-AF93-4BA9-929D-1CE193244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" y="2949"/>
                <a:ext cx="38" cy="154"/>
              </a:xfrm>
              <a:custGeom>
                <a:avLst/>
                <a:gdLst>
                  <a:gd name="T0" fmla="*/ 38 w 38"/>
                  <a:gd name="T1" fmla="*/ 0 h 154"/>
                  <a:gd name="T2" fmla="*/ 0 w 38"/>
                  <a:gd name="T3" fmla="*/ 23 h 154"/>
                  <a:gd name="T4" fmla="*/ 0 w 38"/>
                  <a:gd name="T5" fmla="*/ 154 h 154"/>
                  <a:gd name="T6" fmla="*/ 38 w 38"/>
                  <a:gd name="T7" fmla="*/ 130 h 154"/>
                  <a:gd name="T8" fmla="*/ 38 w 38"/>
                  <a:gd name="T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4">
                    <a:moveTo>
                      <a:pt x="38" y="0"/>
                    </a:moveTo>
                    <a:lnTo>
                      <a:pt x="0" y="23"/>
                    </a:lnTo>
                    <a:lnTo>
                      <a:pt x="0" y="154"/>
                    </a:lnTo>
                    <a:lnTo>
                      <a:pt x="38" y="13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274">
                <a:extLst>
                  <a:ext uri="{FF2B5EF4-FFF2-40B4-BE49-F238E27FC236}">
                    <a16:creationId xmlns:a16="http://schemas.microsoft.com/office/drawing/2014/main" id="{F907CF6F-F1C1-4A39-B4AC-7FC51774F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3" y="2949"/>
                <a:ext cx="14" cy="130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275">
                <a:extLst>
                  <a:ext uri="{FF2B5EF4-FFF2-40B4-BE49-F238E27FC236}">
                    <a16:creationId xmlns:a16="http://schemas.microsoft.com/office/drawing/2014/main" id="{71A2715F-A09E-4AB9-A610-A60521C82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" y="3148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276">
                <a:extLst>
                  <a:ext uri="{FF2B5EF4-FFF2-40B4-BE49-F238E27FC236}">
                    <a16:creationId xmlns:a16="http://schemas.microsoft.com/office/drawing/2014/main" id="{879181D7-5D50-44F5-874C-F049F1BDC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" y="3148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277">
                <a:extLst>
                  <a:ext uri="{FF2B5EF4-FFF2-40B4-BE49-F238E27FC236}">
                    <a16:creationId xmlns:a16="http://schemas.microsoft.com/office/drawing/2014/main" id="{4E50ACAB-D428-490C-A637-81CA91190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3" y="3148"/>
                <a:ext cx="14" cy="131"/>
              </a:xfrm>
              <a:custGeom>
                <a:avLst/>
                <a:gdLst>
                  <a:gd name="T0" fmla="*/ 0 w 14"/>
                  <a:gd name="T1" fmla="*/ 131 h 131"/>
                  <a:gd name="T2" fmla="*/ 14 w 14"/>
                  <a:gd name="T3" fmla="*/ 129 h 131"/>
                  <a:gd name="T4" fmla="*/ 14 w 14"/>
                  <a:gd name="T5" fmla="*/ 0 h 131"/>
                  <a:gd name="T6" fmla="*/ 0 w 14"/>
                  <a:gd name="T7" fmla="*/ 0 h 131"/>
                  <a:gd name="T8" fmla="*/ 0 w 14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1">
                    <a:moveTo>
                      <a:pt x="0" y="131"/>
                    </a:moveTo>
                    <a:lnTo>
                      <a:pt x="14" y="129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278">
                <a:extLst>
                  <a:ext uri="{FF2B5EF4-FFF2-40B4-BE49-F238E27FC236}">
                    <a16:creationId xmlns:a16="http://schemas.microsoft.com/office/drawing/2014/main" id="{60D4C18E-ADB7-4948-AC7B-BF29CC199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2908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29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2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279">
                <a:extLst>
                  <a:ext uri="{FF2B5EF4-FFF2-40B4-BE49-F238E27FC236}">
                    <a16:creationId xmlns:a16="http://schemas.microsoft.com/office/drawing/2014/main" id="{EC07BB12-8E80-4068-B641-EE5A6D8EB0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2908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29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29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280">
                <a:extLst>
                  <a:ext uri="{FF2B5EF4-FFF2-40B4-BE49-F238E27FC236}">
                    <a16:creationId xmlns:a16="http://schemas.microsoft.com/office/drawing/2014/main" id="{422B9716-8A8C-41C8-9FA6-ED1D0FCF2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6" y="2906"/>
                <a:ext cx="14" cy="131"/>
              </a:xfrm>
              <a:custGeom>
                <a:avLst/>
                <a:gdLst>
                  <a:gd name="T0" fmla="*/ 0 w 14"/>
                  <a:gd name="T1" fmla="*/ 131 h 131"/>
                  <a:gd name="T2" fmla="*/ 14 w 14"/>
                  <a:gd name="T3" fmla="*/ 131 h 131"/>
                  <a:gd name="T4" fmla="*/ 14 w 14"/>
                  <a:gd name="T5" fmla="*/ 0 h 131"/>
                  <a:gd name="T6" fmla="*/ 0 w 14"/>
                  <a:gd name="T7" fmla="*/ 2 h 131"/>
                  <a:gd name="T8" fmla="*/ 0 w 14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1">
                    <a:moveTo>
                      <a:pt x="0" y="131"/>
                    </a:moveTo>
                    <a:lnTo>
                      <a:pt x="14" y="131"/>
                    </a:lnTo>
                    <a:lnTo>
                      <a:pt x="14" y="0"/>
                    </a:lnTo>
                    <a:lnTo>
                      <a:pt x="0" y="2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281">
                <a:extLst>
                  <a:ext uri="{FF2B5EF4-FFF2-40B4-BE49-F238E27FC236}">
                    <a16:creationId xmlns:a16="http://schemas.microsoft.com/office/drawing/2014/main" id="{48C6AEA6-8584-4C09-82C0-21F5FE470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3105"/>
                <a:ext cx="38" cy="153"/>
              </a:xfrm>
              <a:custGeom>
                <a:avLst/>
                <a:gdLst>
                  <a:gd name="T0" fmla="*/ 38 w 38"/>
                  <a:gd name="T1" fmla="*/ 0 h 153"/>
                  <a:gd name="T2" fmla="*/ 0 w 38"/>
                  <a:gd name="T3" fmla="*/ 22 h 153"/>
                  <a:gd name="T4" fmla="*/ 0 w 38"/>
                  <a:gd name="T5" fmla="*/ 153 h 153"/>
                  <a:gd name="T6" fmla="*/ 38 w 38"/>
                  <a:gd name="T7" fmla="*/ 131 h 153"/>
                  <a:gd name="T8" fmla="*/ 38 w 38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3">
                    <a:moveTo>
                      <a:pt x="38" y="0"/>
                    </a:moveTo>
                    <a:lnTo>
                      <a:pt x="0" y="22"/>
                    </a:lnTo>
                    <a:lnTo>
                      <a:pt x="0" y="153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282">
                <a:extLst>
                  <a:ext uri="{FF2B5EF4-FFF2-40B4-BE49-F238E27FC236}">
                    <a16:creationId xmlns:a16="http://schemas.microsoft.com/office/drawing/2014/main" id="{EC9B0B1C-E29A-41C8-B6C4-E97DE6294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" y="3105"/>
                <a:ext cx="38" cy="153"/>
              </a:xfrm>
              <a:custGeom>
                <a:avLst/>
                <a:gdLst>
                  <a:gd name="T0" fmla="*/ 38 w 38"/>
                  <a:gd name="T1" fmla="*/ 0 h 153"/>
                  <a:gd name="T2" fmla="*/ 0 w 38"/>
                  <a:gd name="T3" fmla="*/ 22 h 153"/>
                  <a:gd name="T4" fmla="*/ 0 w 38"/>
                  <a:gd name="T5" fmla="*/ 153 h 153"/>
                  <a:gd name="T6" fmla="*/ 38 w 38"/>
                  <a:gd name="T7" fmla="*/ 131 h 153"/>
                  <a:gd name="T8" fmla="*/ 38 w 38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3">
                    <a:moveTo>
                      <a:pt x="38" y="0"/>
                    </a:moveTo>
                    <a:lnTo>
                      <a:pt x="0" y="22"/>
                    </a:lnTo>
                    <a:lnTo>
                      <a:pt x="0" y="153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283">
                <a:extLst>
                  <a:ext uri="{FF2B5EF4-FFF2-40B4-BE49-F238E27FC236}">
                    <a16:creationId xmlns:a16="http://schemas.microsoft.com/office/drawing/2014/main" id="{8DA5DE1F-2C38-42FD-9E98-7417F129C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6" y="3105"/>
                <a:ext cx="14" cy="131"/>
              </a:xfrm>
              <a:custGeom>
                <a:avLst/>
                <a:gdLst>
                  <a:gd name="T0" fmla="*/ 0 w 14"/>
                  <a:gd name="T1" fmla="*/ 131 h 131"/>
                  <a:gd name="T2" fmla="*/ 14 w 14"/>
                  <a:gd name="T3" fmla="*/ 129 h 131"/>
                  <a:gd name="T4" fmla="*/ 14 w 14"/>
                  <a:gd name="T5" fmla="*/ 0 h 131"/>
                  <a:gd name="T6" fmla="*/ 0 w 14"/>
                  <a:gd name="T7" fmla="*/ 0 h 131"/>
                  <a:gd name="T8" fmla="*/ 0 w 14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1">
                    <a:moveTo>
                      <a:pt x="0" y="131"/>
                    </a:moveTo>
                    <a:lnTo>
                      <a:pt x="14" y="129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284">
                <a:extLst>
                  <a:ext uri="{FF2B5EF4-FFF2-40B4-BE49-F238E27FC236}">
                    <a16:creationId xmlns:a16="http://schemas.microsoft.com/office/drawing/2014/main" id="{3E33F85E-3B27-4D0A-9B78-8155F3C04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2" y="2866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0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285">
                <a:extLst>
                  <a:ext uri="{FF2B5EF4-FFF2-40B4-BE49-F238E27FC236}">
                    <a16:creationId xmlns:a16="http://schemas.microsoft.com/office/drawing/2014/main" id="{521FBE52-8845-47A1-ACD9-CE90B017A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2" y="2866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0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286">
                <a:extLst>
                  <a:ext uri="{FF2B5EF4-FFF2-40B4-BE49-F238E27FC236}">
                    <a16:creationId xmlns:a16="http://schemas.microsoft.com/office/drawing/2014/main" id="{CF849BF1-1786-4E71-AE1F-381B75639B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0" y="2866"/>
                <a:ext cx="12" cy="130"/>
              </a:xfrm>
              <a:custGeom>
                <a:avLst/>
                <a:gdLst>
                  <a:gd name="T0" fmla="*/ 0 w 12"/>
                  <a:gd name="T1" fmla="*/ 130 h 130"/>
                  <a:gd name="T2" fmla="*/ 12 w 12"/>
                  <a:gd name="T3" fmla="*/ 128 h 130"/>
                  <a:gd name="T4" fmla="*/ 12 w 12"/>
                  <a:gd name="T5" fmla="*/ 0 h 130"/>
                  <a:gd name="T6" fmla="*/ 0 w 12"/>
                  <a:gd name="T7" fmla="*/ 0 h 130"/>
                  <a:gd name="T8" fmla="*/ 0 w 12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0">
                    <a:moveTo>
                      <a:pt x="0" y="130"/>
                    </a:moveTo>
                    <a:lnTo>
                      <a:pt x="12" y="1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287">
                <a:extLst>
                  <a:ext uri="{FF2B5EF4-FFF2-40B4-BE49-F238E27FC236}">
                    <a16:creationId xmlns:a16="http://schemas.microsoft.com/office/drawing/2014/main" id="{79192B92-A6B9-43BA-A846-C5D272E40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2" y="3063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0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288">
                <a:extLst>
                  <a:ext uri="{FF2B5EF4-FFF2-40B4-BE49-F238E27FC236}">
                    <a16:creationId xmlns:a16="http://schemas.microsoft.com/office/drawing/2014/main" id="{7E08D4BD-C0A9-4C84-8D56-7160B044B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2" y="3063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0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Rectangle 289">
                <a:extLst>
                  <a:ext uri="{FF2B5EF4-FFF2-40B4-BE49-F238E27FC236}">
                    <a16:creationId xmlns:a16="http://schemas.microsoft.com/office/drawing/2014/main" id="{DBC8FED9-102D-40D5-B6FD-FBCCAB802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0" y="3063"/>
                <a:ext cx="12" cy="130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290">
                <a:extLst>
                  <a:ext uri="{FF2B5EF4-FFF2-40B4-BE49-F238E27FC236}">
                    <a16:creationId xmlns:a16="http://schemas.microsoft.com/office/drawing/2014/main" id="{883E620C-3210-46E5-92B1-52A100AD7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5" y="2823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0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291">
                <a:extLst>
                  <a:ext uri="{FF2B5EF4-FFF2-40B4-BE49-F238E27FC236}">
                    <a16:creationId xmlns:a16="http://schemas.microsoft.com/office/drawing/2014/main" id="{CBFD8892-2BAC-49D0-9575-B5B342740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5" y="2823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0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292">
                <a:extLst>
                  <a:ext uri="{FF2B5EF4-FFF2-40B4-BE49-F238E27FC236}">
                    <a16:creationId xmlns:a16="http://schemas.microsoft.com/office/drawing/2014/main" id="{A84990FD-9F56-4D0B-A761-3313F197A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3" y="2823"/>
                <a:ext cx="12" cy="130"/>
              </a:xfrm>
              <a:custGeom>
                <a:avLst/>
                <a:gdLst>
                  <a:gd name="T0" fmla="*/ 0 w 12"/>
                  <a:gd name="T1" fmla="*/ 130 h 130"/>
                  <a:gd name="T2" fmla="*/ 12 w 12"/>
                  <a:gd name="T3" fmla="*/ 128 h 130"/>
                  <a:gd name="T4" fmla="*/ 12 w 12"/>
                  <a:gd name="T5" fmla="*/ 0 h 130"/>
                  <a:gd name="T6" fmla="*/ 0 w 12"/>
                  <a:gd name="T7" fmla="*/ 0 h 130"/>
                  <a:gd name="T8" fmla="*/ 0 w 12"/>
                  <a:gd name="T9" fmla="*/ 13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0">
                    <a:moveTo>
                      <a:pt x="0" y="130"/>
                    </a:moveTo>
                    <a:lnTo>
                      <a:pt x="12" y="1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293">
                <a:extLst>
                  <a:ext uri="{FF2B5EF4-FFF2-40B4-BE49-F238E27FC236}">
                    <a16:creationId xmlns:a16="http://schemas.microsoft.com/office/drawing/2014/main" id="{497B37D0-5971-45C0-9FCC-3239FBC36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5" y="3020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294">
                <a:extLst>
                  <a:ext uri="{FF2B5EF4-FFF2-40B4-BE49-F238E27FC236}">
                    <a16:creationId xmlns:a16="http://schemas.microsoft.com/office/drawing/2014/main" id="{CE07DEE7-D693-4F19-8E60-8BC90A918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5" y="3020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Rectangle 295">
                <a:extLst>
                  <a:ext uri="{FF2B5EF4-FFF2-40B4-BE49-F238E27FC236}">
                    <a16:creationId xmlns:a16="http://schemas.microsoft.com/office/drawing/2014/main" id="{CE9A4816-E160-47A2-AFB6-3A84358F4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3" y="3020"/>
                <a:ext cx="12" cy="131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296">
                <a:extLst>
                  <a:ext uri="{FF2B5EF4-FFF2-40B4-BE49-F238E27FC236}">
                    <a16:creationId xmlns:a16="http://schemas.microsoft.com/office/drawing/2014/main" id="{94385151-4C24-4F63-B690-3EF5BFC4A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9" y="2780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297">
                <a:extLst>
                  <a:ext uri="{FF2B5EF4-FFF2-40B4-BE49-F238E27FC236}">
                    <a16:creationId xmlns:a16="http://schemas.microsoft.com/office/drawing/2014/main" id="{FBBDEB5E-B9DF-4109-88BB-6A7863F68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9" y="2780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Rectangle 298">
                <a:extLst>
                  <a:ext uri="{FF2B5EF4-FFF2-40B4-BE49-F238E27FC236}">
                    <a16:creationId xmlns:a16="http://schemas.microsoft.com/office/drawing/2014/main" id="{AF64780C-2DE8-4785-B24C-FB0720716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7" y="2780"/>
                <a:ext cx="12" cy="131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299">
                <a:extLst>
                  <a:ext uri="{FF2B5EF4-FFF2-40B4-BE49-F238E27FC236}">
                    <a16:creationId xmlns:a16="http://schemas.microsoft.com/office/drawing/2014/main" id="{3355823E-8AF4-4EC7-897C-BB796356F7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9" y="2977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300">
                <a:extLst>
                  <a:ext uri="{FF2B5EF4-FFF2-40B4-BE49-F238E27FC236}">
                    <a16:creationId xmlns:a16="http://schemas.microsoft.com/office/drawing/2014/main" id="{FFBA0DB9-AF0F-419E-A18C-7E018DFC2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9" y="2977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301">
                <a:extLst>
                  <a:ext uri="{FF2B5EF4-FFF2-40B4-BE49-F238E27FC236}">
                    <a16:creationId xmlns:a16="http://schemas.microsoft.com/office/drawing/2014/main" id="{C48CC6D2-F569-4945-A10C-D96EEFDCC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7" y="2977"/>
                <a:ext cx="12" cy="131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302">
                <a:extLst>
                  <a:ext uri="{FF2B5EF4-FFF2-40B4-BE49-F238E27FC236}">
                    <a16:creationId xmlns:a16="http://schemas.microsoft.com/office/drawing/2014/main" id="{A8FE46E2-6608-4C67-B508-99F8D55B2F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3" y="2737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303">
                <a:extLst>
                  <a:ext uri="{FF2B5EF4-FFF2-40B4-BE49-F238E27FC236}">
                    <a16:creationId xmlns:a16="http://schemas.microsoft.com/office/drawing/2014/main" id="{5F6390B1-86FB-4BB4-9539-ED1D0A34B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3" y="2737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Rectangle 304">
                <a:extLst>
                  <a:ext uri="{FF2B5EF4-FFF2-40B4-BE49-F238E27FC236}">
                    <a16:creationId xmlns:a16="http://schemas.microsoft.com/office/drawing/2014/main" id="{B3D11EB9-4BFD-44FF-B248-1012D7A3D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" y="2737"/>
                <a:ext cx="12" cy="131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305">
                <a:extLst>
                  <a:ext uri="{FF2B5EF4-FFF2-40B4-BE49-F238E27FC236}">
                    <a16:creationId xmlns:a16="http://schemas.microsoft.com/office/drawing/2014/main" id="{B5CFA3EB-5525-4B91-B288-C63561356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3" y="2934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306">
                <a:extLst>
                  <a:ext uri="{FF2B5EF4-FFF2-40B4-BE49-F238E27FC236}">
                    <a16:creationId xmlns:a16="http://schemas.microsoft.com/office/drawing/2014/main" id="{250170DF-AF4D-4CA2-9D9E-E35F3BD1A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3" y="2934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Rectangle 307">
                <a:extLst>
                  <a:ext uri="{FF2B5EF4-FFF2-40B4-BE49-F238E27FC236}">
                    <a16:creationId xmlns:a16="http://schemas.microsoft.com/office/drawing/2014/main" id="{C46BCA61-FE89-4368-83FB-5866592A8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" y="2934"/>
                <a:ext cx="12" cy="131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308">
                <a:extLst>
                  <a:ext uri="{FF2B5EF4-FFF2-40B4-BE49-F238E27FC236}">
                    <a16:creationId xmlns:a16="http://schemas.microsoft.com/office/drawing/2014/main" id="{946A15A0-2F2C-47CC-8B2E-475CD3B9E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6" y="2695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0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309">
                <a:extLst>
                  <a:ext uri="{FF2B5EF4-FFF2-40B4-BE49-F238E27FC236}">
                    <a16:creationId xmlns:a16="http://schemas.microsoft.com/office/drawing/2014/main" id="{D42AF19D-23E5-485C-AD44-E2395AE2F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6" y="2695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0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Rectangle 310">
                <a:extLst>
                  <a:ext uri="{FF2B5EF4-FFF2-40B4-BE49-F238E27FC236}">
                    <a16:creationId xmlns:a16="http://schemas.microsoft.com/office/drawing/2014/main" id="{686F8882-8067-440C-BE17-007081198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4" y="2695"/>
                <a:ext cx="12" cy="130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311">
                <a:extLst>
                  <a:ext uri="{FF2B5EF4-FFF2-40B4-BE49-F238E27FC236}">
                    <a16:creationId xmlns:a16="http://schemas.microsoft.com/office/drawing/2014/main" id="{03C0A524-4A1E-43ED-BF0B-D5BFC2540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6" y="2892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3 h 152"/>
                  <a:gd name="T4" fmla="*/ 0 w 38"/>
                  <a:gd name="T5" fmla="*/ 152 h 152"/>
                  <a:gd name="T6" fmla="*/ 38 w 38"/>
                  <a:gd name="T7" fmla="*/ 130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3"/>
                    </a:lnTo>
                    <a:lnTo>
                      <a:pt x="0" y="152"/>
                    </a:lnTo>
                    <a:lnTo>
                      <a:pt x="38" y="13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99A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312">
                <a:extLst>
                  <a:ext uri="{FF2B5EF4-FFF2-40B4-BE49-F238E27FC236}">
                    <a16:creationId xmlns:a16="http://schemas.microsoft.com/office/drawing/2014/main" id="{4919CE6B-2FAA-4AFB-8E63-6CDCCAC9D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6" y="2892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3 h 152"/>
                  <a:gd name="T4" fmla="*/ 0 w 38"/>
                  <a:gd name="T5" fmla="*/ 152 h 152"/>
                  <a:gd name="T6" fmla="*/ 38 w 38"/>
                  <a:gd name="T7" fmla="*/ 130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3"/>
                    </a:lnTo>
                    <a:lnTo>
                      <a:pt x="0" y="152"/>
                    </a:lnTo>
                    <a:lnTo>
                      <a:pt x="38" y="13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Rectangle 313">
                <a:extLst>
                  <a:ext uri="{FF2B5EF4-FFF2-40B4-BE49-F238E27FC236}">
                    <a16:creationId xmlns:a16="http://schemas.microsoft.com/office/drawing/2014/main" id="{E32BEA0A-453A-4246-933D-A721E5C8D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4" y="2892"/>
                <a:ext cx="12" cy="130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314">
                <a:extLst>
                  <a:ext uri="{FF2B5EF4-FFF2-40B4-BE49-F238E27FC236}">
                    <a16:creationId xmlns:a16="http://schemas.microsoft.com/office/drawing/2014/main" id="{E280BF25-3445-4D73-9790-2C193744D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" y="2578"/>
                <a:ext cx="128" cy="93"/>
              </a:xfrm>
              <a:custGeom>
                <a:avLst/>
                <a:gdLst>
                  <a:gd name="T0" fmla="*/ 128 w 128"/>
                  <a:gd name="T1" fmla="*/ 76 h 93"/>
                  <a:gd name="T2" fmla="*/ 0 w 128"/>
                  <a:gd name="T3" fmla="*/ 0 h 93"/>
                  <a:gd name="T4" fmla="*/ 0 w 128"/>
                  <a:gd name="T5" fmla="*/ 17 h 93"/>
                  <a:gd name="T6" fmla="*/ 128 w 128"/>
                  <a:gd name="T7" fmla="*/ 93 h 93"/>
                  <a:gd name="T8" fmla="*/ 128 w 128"/>
                  <a:gd name="T9" fmla="*/ 76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93">
                    <a:moveTo>
                      <a:pt x="128" y="76"/>
                    </a:moveTo>
                    <a:lnTo>
                      <a:pt x="0" y="0"/>
                    </a:lnTo>
                    <a:lnTo>
                      <a:pt x="0" y="17"/>
                    </a:lnTo>
                    <a:lnTo>
                      <a:pt x="128" y="93"/>
                    </a:lnTo>
                    <a:lnTo>
                      <a:pt x="128" y="76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315">
                <a:extLst>
                  <a:ext uri="{FF2B5EF4-FFF2-40B4-BE49-F238E27FC236}">
                    <a16:creationId xmlns:a16="http://schemas.microsoft.com/office/drawing/2014/main" id="{D5B14690-076C-4FEB-B3DE-A1CCA40C5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" y="2504"/>
                <a:ext cx="263" cy="150"/>
              </a:xfrm>
              <a:custGeom>
                <a:avLst/>
                <a:gdLst>
                  <a:gd name="T0" fmla="*/ 0 w 263"/>
                  <a:gd name="T1" fmla="*/ 74 h 150"/>
                  <a:gd name="T2" fmla="*/ 128 w 263"/>
                  <a:gd name="T3" fmla="*/ 0 h 150"/>
                  <a:gd name="T4" fmla="*/ 263 w 263"/>
                  <a:gd name="T5" fmla="*/ 76 h 150"/>
                  <a:gd name="T6" fmla="*/ 128 w 263"/>
                  <a:gd name="T7" fmla="*/ 150 h 150"/>
                  <a:gd name="T8" fmla="*/ 0 w 263"/>
                  <a:gd name="T9" fmla="*/ 74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150">
                    <a:moveTo>
                      <a:pt x="0" y="74"/>
                    </a:moveTo>
                    <a:lnTo>
                      <a:pt x="128" y="0"/>
                    </a:lnTo>
                    <a:lnTo>
                      <a:pt x="263" y="76"/>
                    </a:lnTo>
                    <a:lnTo>
                      <a:pt x="128" y="15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316">
                <a:extLst>
                  <a:ext uri="{FF2B5EF4-FFF2-40B4-BE49-F238E27FC236}">
                    <a16:creationId xmlns:a16="http://schemas.microsoft.com/office/drawing/2014/main" id="{C0144A8F-8B20-447D-8D43-3DEA39558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4" y="2580"/>
                <a:ext cx="135" cy="91"/>
              </a:xfrm>
              <a:custGeom>
                <a:avLst/>
                <a:gdLst>
                  <a:gd name="T0" fmla="*/ 0 w 135"/>
                  <a:gd name="T1" fmla="*/ 74 h 91"/>
                  <a:gd name="T2" fmla="*/ 135 w 135"/>
                  <a:gd name="T3" fmla="*/ 0 h 91"/>
                  <a:gd name="T4" fmla="*/ 135 w 135"/>
                  <a:gd name="T5" fmla="*/ 15 h 91"/>
                  <a:gd name="T6" fmla="*/ 0 w 135"/>
                  <a:gd name="T7" fmla="*/ 91 h 91"/>
                  <a:gd name="T8" fmla="*/ 0 w 135"/>
                  <a:gd name="T9" fmla="*/ 74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91">
                    <a:moveTo>
                      <a:pt x="0" y="74"/>
                    </a:moveTo>
                    <a:lnTo>
                      <a:pt x="135" y="0"/>
                    </a:lnTo>
                    <a:lnTo>
                      <a:pt x="135" y="15"/>
                    </a:lnTo>
                    <a:lnTo>
                      <a:pt x="0" y="91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317">
                <a:extLst>
                  <a:ext uri="{FF2B5EF4-FFF2-40B4-BE49-F238E27FC236}">
                    <a16:creationId xmlns:a16="http://schemas.microsoft.com/office/drawing/2014/main" id="{80E7F16F-8699-4A61-8F4E-B6C9744666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6" y="2683"/>
                <a:ext cx="128" cy="92"/>
              </a:xfrm>
              <a:custGeom>
                <a:avLst/>
                <a:gdLst>
                  <a:gd name="T0" fmla="*/ 128 w 128"/>
                  <a:gd name="T1" fmla="*/ 76 h 92"/>
                  <a:gd name="T2" fmla="*/ 0 w 128"/>
                  <a:gd name="T3" fmla="*/ 0 h 92"/>
                  <a:gd name="T4" fmla="*/ 0 w 128"/>
                  <a:gd name="T5" fmla="*/ 19 h 92"/>
                  <a:gd name="T6" fmla="*/ 128 w 128"/>
                  <a:gd name="T7" fmla="*/ 92 h 92"/>
                  <a:gd name="T8" fmla="*/ 128 w 128"/>
                  <a:gd name="T9" fmla="*/ 7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92">
                    <a:moveTo>
                      <a:pt x="128" y="76"/>
                    </a:moveTo>
                    <a:lnTo>
                      <a:pt x="0" y="0"/>
                    </a:lnTo>
                    <a:lnTo>
                      <a:pt x="0" y="19"/>
                    </a:lnTo>
                    <a:lnTo>
                      <a:pt x="128" y="92"/>
                    </a:lnTo>
                    <a:lnTo>
                      <a:pt x="128" y="76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318">
                <a:extLst>
                  <a:ext uri="{FF2B5EF4-FFF2-40B4-BE49-F238E27FC236}">
                    <a16:creationId xmlns:a16="http://schemas.microsoft.com/office/drawing/2014/main" id="{C3A1F50A-336F-4F63-9ACF-8C1A394E77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6" y="2609"/>
                <a:ext cx="263" cy="150"/>
              </a:xfrm>
              <a:custGeom>
                <a:avLst/>
                <a:gdLst>
                  <a:gd name="T0" fmla="*/ 0 w 263"/>
                  <a:gd name="T1" fmla="*/ 74 h 150"/>
                  <a:gd name="T2" fmla="*/ 128 w 263"/>
                  <a:gd name="T3" fmla="*/ 0 h 150"/>
                  <a:gd name="T4" fmla="*/ 263 w 263"/>
                  <a:gd name="T5" fmla="*/ 78 h 150"/>
                  <a:gd name="T6" fmla="*/ 128 w 263"/>
                  <a:gd name="T7" fmla="*/ 150 h 150"/>
                  <a:gd name="T8" fmla="*/ 0 w 263"/>
                  <a:gd name="T9" fmla="*/ 74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150">
                    <a:moveTo>
                      <a:pt x="0" y="74"/>
                    </a:moveTo>
                    <a:lnTo>
                      <a:pt x="128" y="0"/>
                    </a:lnTo>
                    <a:lnTo>
                      <a:pt x="263" y="78"/>
                    </a:lnTo>
                    <a:lnTo>
                      <a:pt x="128" y="15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319">
                <a:extLst>
                  <a:ext uri="{FF2B5EF4-FFF2-40B4-BE49-F238E27FC236}">
                    <a16:creationId xmlns:a16="http://schemas.microsoft.com/office/drawing/2014/main" id="{08D09C31-4C91-40D3-867B-7448F1CF5B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4" y="2687"/>
                <a:ext cx="135" cy="88"/>
              </a:xfrm>
              <a:custGeom>
                <a:avLst/>
                <a:gdLst>
                  <a:gd name="T0" fmla="*/ 0 w 135"/>
                  <a:gd name="T1" fmla="*/ 72 h 88"/>
                  <a:gd name="T2" fmla="*/ 135 w 135"/>
                  <a:gd name="T3" fmla="*/ 0 h 88"/>
                  <a:gd name="T4" fmla="*/ 135 w 135"/>
                  <a:gd name="T5" fmla="*/ 12 h 88"/>
                  <a:gd name="T6" fmla="*/ 0 w 135"/>
                  <a:gd name="T7" fmla="*/ 88 h 88"/>
                  <a:gd name="T8" fmla="*/ 0 w 135"/>
                  <a:gd name="T9" fmla="*/ 7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88">
                    <a:moveTo>
                      <a:pt x="0" y="72"/>
                    </a:moveTo>
                    <a:lnTo>
                      <a:pt x="135" y="0"/>
                    </a:lnTo>
                    <a:lnTo>
                      <a:pt x="135" y="12"/>
                    </a:lnTo>
                    <a:lnTo>
                      <a:pt x="0" y="88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320">
                <a:extLst>
                  <a:ext uri="{FF2B5EF4-FFF2-40B4-BE49-F238E27FC236}">
                    <a16:creationId xmlns:a16="http://schemas.microsoft.com/office/drawing/2014/main" id="{8523FEAC-50A8-406C-91DC-7882999C9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3" y="2792"/>
                <a:ext cx="129" cy="93"/>
              </a:xfrm>
              <a:custGeom>
                <a:avLst/>
                <a:gdLst>
                  <a:gd name="T0" fmla="*/ 129 w 129"/>
                  <a:gd name="T1" fmla="*/ 76 h 93"/>
                  <a:gd name="T2" fmla="*/ 0 w 129"/>
                  <a:gd name="T3" fmla="*/ 0 h 93"/>
                  <a:gd name="T4" fmla="*/ 0 w 129"/>
                  <a:gd name="T5" fmla="*/ 19 h 93"/>
                  <a:gd name="T6" fmla="*/ 129 w 129"/>
                  <a:gd name="T7" fmla="*/ 93 h 93"/>
                  <a:gd name="T8" fmla="*/ 129 w 129"/>
                  <a:gd name="T9" fmla="*/ 76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93">
                    <a:moveTo>
                      <a:pt x="129" y="76"/>
                    </a:moveTo>
                    <a:lnTo>
                      <a:pt x="0" y="0"/>
                    </a:lnTo>
                    <a:lnTo>
                      <a:pt x="0" y="19"/>
                    </a:lnTo>
                    <a:lnTo>
                      <a:pt x="129" y="93"/>
                    </a:lnTo>
                    <a:lnTo>
                      <a:pt x="129" y="76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321">
                <a:extLst>
                  <a:ext uri="{FF2B5EF4-FFF2-40B4-BE49-F238E27FC236}">
                    <a16:creationId xmlns:a16="http://schemas.microsoft.com/office/drawing/2014/main" id="{A4B99C28-87D7-408F-8BD8-5339C49E6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3" y="2718"/>
                <a:ext cx="264" cy="150"/>
              </a:xfrm>
              <a:custGeom>
                <a:avLst/>
                <a:gdLst>
                  <a:gd name="T0" fmla="*/ 0 w 264"/>
                  <a:gd name="T1" fmla="*/ 74 h 150"/>
                  <a:gd name="T2" fmla="*/ 129 w 264"/>
                  <a:gd name="T3" fmla="*/ 0 h 150"/>
                  <a:gd name="T4" fmla="*/ 264 w 264"/>
                  <a:gd name="T5" fmla="*/ 79 h 150"/>
                  <a:gd name="T6" fmla="*/ 129 w 264"/>
                  <a:gd name="T7" fmla="*/ 150 h 150"/>
                  <a:gd name="T8" fmla="*/ 0 w 264"/>
                  <a:gd name="T9" fmla="*/ 74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" h="150">
                    <a:moveTo>
                      <a:pt x="0" y="74"/>
                    </a:moveTo>
                    <a:lnTo>
                      <a:pt x="129" y="0"/>
                    </a:lnTo>
                    <a:lnTo>
                      <a:pt x="264" y="79"/>
                    </a:lnTo>
                    <a:lnTo>
                      <a:pt x="129" y="15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322">
                <a:extLst>
                  <a:ext uri="{FF2B5EF4-FFF2-40B4-BE49-F238E27FC236}">
                    <a16:creationId xmlns:a16="http://schemas.microsoft.com/office/drawing/2014/main" id="{377CD4A7-8B13-4D53-B896-0BDB85AD3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" y="2797"/>
                <a:ext cx="135" cy="88"/>
              </a:xfrm>
              <a:custGeom>
                <a:avLst/>
                <a:gdLst>
                  <a:gd name="T0" fmla="*/ 0 w 135"/>
                  <a:gd name="T1" fmla="*/ 71 h 88"/>
                  <a:gd name="T2" fmla="*/ 135 w 135"/>
                  <a:gd name="T3" fmla="*/ 0 h 88"/>
                  <a:gd name="T4" fmla="*/ 135 w 135"/>
                  <a:gd name="T5" fmla="*/ 12 h 88"/>
                  <a:gd name="T6" fmla="*/ 0 w 135"/>
                  <a:gd name="T7" fmla="*/ 88 h 88"/>
                  <a:gd name="T8" fmla="*/ 0 w 135"/>
                  <a:gd name="T9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88">
                    <a:moveTo>
                      <a:pt x="0" y="71"/>
                    </a:moveTo>
                    <a:lnTo>
                      <a:pt x="135" y="0"/>
                    </a:lnTo>
                    <a:lnTo>
                      <a:pt x="135" y="12"/>
                    </a:lnTo>
                    <a:lnTo>
                      <a:pt x="0" y="88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323">
                <a:extLst>
                  <a:ext uri="{FF2B5EF4-FFF2-40B4-BE49-F238E27FC236}">
                    <a16:creationId xmlns:a16="http://schemas.microsoft.com/office/drawing/2014/main" id="{C90FCBD8-AE1D-4B82-8F50-1BD046E2C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2" y="2229"/>
                <a:ext cx="249" cy="442"/>
              </a:xfrm>
              <a:custGeom>
                <a:avLst/>
                <a:gdLst>
                  <a:gd name="T0" fmla="*/ 88 w 105"/>
                  <a:gd name="T1" fmla="*/ 0 h 186"/>
                  <a:gd name="T2" fmla="*/ 17 w 105"/>
                  <a:gd name="T3" fmla="*/ 0 h 186"/>
                  <a:gd name="T4" fmla="*/ 0 w 105"/>
                  <a:gd name="T5" fmla="*/ 16 h 186"/>
                  <a:gd name="T6" fmla="*/ 0 w 105"/>
                  <a:gd name="T7" fmla="*/ 87 h 186"/>
                  <a:gd name="T8" fmla="*/ 17 w 105"/>
                  <a:gd name="T9" fmla="*/ 104 h 186"/>
                  <a:gd name="T10" fmla="*/ 46 w 105"/>
                  <a:gd name="T11" fmla="*/ 104 h 186"/>
                  <a:gd name="T12" fmla="*/ 50 w 105"/>
                  <a:gd name="T13" fmla="*/ 110 h 186"/>
                  <a:gd name="T14" fmla="*/ 50 w 105"/>
                  <a:gd name="T15" fmla="*/ 184 h 186"/>
                  <a:gd name="T16" fmla="*/ 52 w 105"/>
                  <a:gd name="T17" fmla="*/ 186 h 186"/>
                  <a:gd name="T18" fmla="*/ 54 w 105"/>
                  <a:gd name="T19" fmla="*/ 184 h 186"/>
                  <a:gd name="T20" fmla="*/ 54 w 105"/>
                  <a:gd name="T21" fmla="*/ 110 h 186"/>
                  <a:gd name="T22" fmla="*/ 59 w 105"/>
                  <a:gd name="T23" fmla="*/ 104 h 186"/>
                  <a:gd name="T24" fmla="*/ 88 w 105"/>
                  <a:gd name="T25" fmla="*/ 104 h 186"/>
                  <a:gd name="T26" fmla="*/ 105 w 105"/>
                  <a:gd name="T27" fmla="*/ 87 h 186"/>
                  <a:gd name="T28" fmla="*/ 105 w 105"/>
                  <a:gd name="T29" fmla="*/ 16 h 186"/>
                  <a:gd name="T30" fmla="*/ 88 w 105"/>
                  <a:gd name="T31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5" h="186">
                    <a:moveTo>
                      <a:pt x="88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6"/>
                      <a:pt x="8" y="104"/>
                      <a:pt x="17" y="104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50" y="185"/>
                      <a:pt x="51" y="186"/>
                      <a:pt x="52" y="186"/>
                    </a:cubicBezTo>
                    <a:cubicBezTo>
                      <a:pt x="54" y="186"/>
                      <a:pt x="54" y="185"/>
                      <a:pt x="54" y="184"/>
                    </a:cubicBezTo>
                    <a:cubicBezTo>
                      <a:pt x="54" y="110"/>
                      <a:pt x="54" y="110"/>
                      <a:pt x="54" y="110"/>
                    </a:cubicBezTo>
                    <a:cubicBezTo>
                      <a:pt x="59" y="104"/>
                      <a:pt x="59" y="104"/>
                      <a:pt x="59" y="104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97" y="104"/>
                      <a:pt x="105" y="96"/>
                      <a:pt x="105" y="87"/>
                    </a:cubicBezTo>
                    <a:cubicBezTo>
                      <a:pt x="105" y="16"/>
                      <a:pt x="105" y="16"/>
                      <a:pt x="105" y="16"/>
                    </a:cubicBezTo>
                    <a:cubicBezTo>
                      <a:pt x="105" y="7"/>
                      <a:pt x="97" y="0"/>
                      <a:pt x="88" y="0"/>
                    </a:cubicBezTo>
                    <a:close/>
                  </a:path>
                </a:pathLst>
              </a:custGeom>
              <a:solidFill>
                <a:srgbClr val="2635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324">
                <a:extLst>
                  <a:ext uri="{FF2B5EF4-FFF2-40B4-BE49-F238E27FC236}">
                    <a16:creationId xmlns:a16="http://schemas.microsoft.com/office/drawing/2014/main" id="{3F0977A1-6938-440C-A627-1FD678F64F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05" y="2286"/>
                <a:ext cx="159" cy="140"/>
              </a:xfrm>
              <a:custGeom>
                <a:avLst/>
                <a:gdLst>
                  <a:gd name="T0" fmla="*/ 22 w 67"/>
                  <a:gd name="T1" fmla="*/ 40 h 59"/>
                  <a:gd name="T2" fmla="*/ 22 w 67"/>
                  <a:gd name="T3" fmla="*/ 39 h 59"/>
                  <a:gd name="T4" fmla="*/ 22 w 67"/>
                  <a:gd name="T5" fmla="*/ 40 h 59"/>
                  <a:gd name="T6" fmla="*/ 57 w 67"/>
                  <a:gd name="T7" fmla="*/ 40 h 59"/>
                  <a:gd name="T8" fmla="*/ 59 w 67"/>
                  <a:gd name="T9" fmla="*/ 38 h 59"/>
                  <a:gd name="T10" fmla="*/ 67 w 67"/>
                  <a:gd name="T11" fmla="*/ 11 h 59"/>
                  <a:gd name="T12" fmla="*/ 66 w 67"/>
                  <a:gd name="T13" fmla="*/ 9 h 59"/>
                  <a:gd name="T14" fmla="*/ 64 w 67"/>
                  <a:gd name="T15" fmla="*/ 8 h 59"/>
                  <a:gd name="T16" fmla="*/ 18 w 67"/>
                  <a:gd name="T17" fmla="*/ 8 h 59"/>
                  <a:gd name="T18" fmla="*/ 17 w 67"/>
                  <a:gd name="T19" fmla="*/ 2 h 59"/>
                  <a:gd name="T20" fmla="*/ 14 w 67"/>
                  <a:gd name="T21" fmla="*/ 0 h 59"/>
                  <a:gd name="T22" fmla="*/ 3 w 67"/>
                  <a:gd name="T23" fmla="*/ 0 h 59"/>
                  <a:gd name="T24" fmla="*/ 0 w 67"/>
                  <a:gd name="T25" fmla="*/ 3 h 59"/>
                  <a:gd name="T26" fmla="*/ 3 w 67"/>
                  <a:gd name="T27" fmla="*/ 6 h 59"/>
                  <a:gd name="T28" fmla="*/ 12 w 67"/>
                  <a:gd name="T29" fmla="*/ 6 h 59"/>
                  <a:gd name="T30" fmla="*/ 19 w 67"/>
                  <a:gd name="T31" fmla="*/ 36 h 59"/>
                  <a:gd name="T32" fmla="*/ 15 w 67"/>
                  <a:gd name="T33" fmla="*/ 41 h 59"/>
                  <a:gd name="T34" fmla="*/ 22 w 67"/>
                  <a:gd name="T35" fmla="*/ 48 h 59"/>
                  <a:gd name="T36" fmla="*/ 19 w 67"/>
                  <a:gd name="T37" fmla="*/ 53 h 59"/>
                  <a:gd name="T38" fmla="*/ 26 w 67"/>
                  <a:gd name="T39" fmla="*/ 59 h 59"/>
                  <a:gd name="T40" fmla="*/ 32 w 67"/>
                  <a:gd name="T41" fmla="*/ 53 h 59"/>
                  <a:gd name="T42" fmla="*/ 30 w 67"/>
                  <a:gd name="T43" fmla="*/ 48 h 59"/>
                  <a:gd name="T44" fmla="*/ 49 w 67"/>
                  <a:gd name="T45" fmla="*/ 48 h 59"/>
                  <a:gd name="T46" fmla="*/ 46 w 67"/>
                  <a:gd name="T47" fmla="*/ 53 h 59"/>
                  <a:gd name="T48" fmla="*/ 53 w 67"/>
                  <a:gd name="T49" fmla="*/ 59 h 59"/>
                  <a:gd name="T50" fmla="*/ 59 w 67"/>
                  <a:gd name="T51" fmla="*/ 53 h 59"/>
                  <a:gd name="T52" fmla="*/ 57 w 67"/>
                  <a:gd name="T53" fmla="*/ 48 h 59"/>
                  <a:gd name="T54" fmla="*/ 59 w 67"/>
                  <a:gd name="T55" fmla="*/ 45 h 59"/>
                  <a:gd name="T56" fmla="*/ 57 w 67"/>
                  <a:gd name="T57" fmla="*/ 43 h 59"/>
                  <a:gd name="T58" fmla="*/ 22 w 67"/>
                  <a:gd name="T59" fmla="*/ 43 h 59"/>
                  <a:gd name="T60" fmla="*/ 21 w 67"/>
                  <a:gd name="T61" fmla="*/ 41 h 59"/>
                  <a:gd name="T62" fmla="*/ 22 w 67"/>
                  <a:gd name="T63" fmla="*/ 40 h 59"/>
                  <a:gd name="T64" fmla="*/ 53 w 67"/>
                  <a:gd name="T65" fmla="*/ 54 h 59"/>
                  <a:gd name="T66" fmla="*/ 52 w 67"/>
                  <a:gd name="T67" fmla="*/ 53 h 59"/>
                  <a:gd name="T68" fmla="*/ 53 w 67"/>
                  <a:gd name="T69" fmla="*/ 52 h 59"/>
                  <a:gd name="T70" fmla="*/ 54 w 67"/>
                  <a:gd name="T71" fmla="*/ 53 h 59"/>
                  <a:gd name="T72" fmla="*/ 53 w 67"/>
                  <a:gd name="T73" fmla="*/ 54 h 59"/>
                  <a:gd name="T74" fmla="*/ 26 w 67"/>
                  <a:gd name="T75" fmla="*/ 52 h 59"/>
                  <a:gd name="T76" fmla="*/ 27 w 67"/>
                  <a:gd name="T77" fmla="*/ 53 h 59"/>
                  <a:gd name="T78" fmla="*/ 26 w 67"/>
                  <a:gd name="T79" fmla="*/ 54 h 59"/>
                  <a:gd name="T80" fmla="*/ 25 w 67"/>
                  <a:gd name="T81" fmla="*/ 53 h 59"/>
                  <a:gd name="T82" fmla="*/ 26 w 67"/>
                  <a:gd name="T83" fmla="*/ 52 h 59"/>
                  <a:gd name="T84" fmla="*/ 19 w 67"/>
                  <a:gd name="T85" fmla="*/ 13 h 59"/>
                  <a:gd name="T86" fmla="*/ 61 w 67"/>
                  <a:gd name="T87" fmla="*/ 13 h 59"/>
                  <a:gd name="T88" fmla="*/ 55 w 67"/>
                  <a:gd name="T89" fmla="*/ 35 h 59"/>
                  <a:gd name="T90" fmla="*/ 24 w 67"/>
                  <a:gd name="T91" fmla="*/ 35 h 59"/>
                  <a:gd name="T92" fmla="*/ 19 w 67"/>
                  <a:gd name="T93" fmla="*/ 1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" h="59">
                    <a:moveTo>
                      <a:pt x="22" y="40"/>
                    </a:move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57" y="40"/>
                      <a:pt x="57" y="40"/>
                      <a:pt x="57" y="40"/>
                    </a:cubicBezTo>
                    <a:cubicBezTo>
                      <a:pt x="58" y="40"/>
                      <a:pt x="59" y="39"/>
                      <a:pt x="59" y="38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11"/>
                      <a:pt x="67" y="10"/>
                      <a:pt x="66" y="9"/>
                    </a:cubicBezTo>
                    <a:cubicBezTo>
                      <a:pt x="66" y="8"/>
                      <a:pt x="65" y="8"/>
                      <a:pt x="64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6" y="0"/>
                      <a:pt x="1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7" y="37"/>
                      <a:pt x="15" y="39"/>
                      <a:pt x="15" y="41"/>
                    </a:cubicBezTo>
                    <a:cubicBezTo>
                      <a:pt x="15" y="45"/>
                      <a:pt x="18" y="48"/>
                      <a:pt x="22" y="48"/>
                    </a:cubicBezTo>
                    <a:cubicBezTo>
                      <a:pt x="20" y="49"/>
                      <a:pt x="19" y="51"/>
                      <a:pt x="19" y="53"/>
                    </a:cubicBezTo>
                    <a:cubicBezTo>
                      <a:pt x="19" y="56"/>
                      <a:pt x="22" y="59"/>
                      <a:pt x="26" y="59"/>
                    </a:cubicBezTo>
                    <a:cubicBezTo>
                      <a:pt x="29" y="59"/>
                      <a:pt x="32" y="56"/>
                      <a:pt x="32" y="53"/>
                    </a:cubicBezTo>
                    <a:cubicBezTo>
                      <a:pt x="32" y="51"/>
                      <a:pt x="31" y="49"/>
                      <a:pt x="3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7" y="49"/>
                      <a:pt x="46" y="51"/>
                      <a:pt x="46" y="53"/>
                    </a:cubicBezTo>
                    <a:cubicBezTo>
                      <a:pt x="46" y="56"/>
                      <a:pt x="49" y="59"/>
                      <a:pt x="53" y="59"/>
                    </a:cubicBezTo>
                    <a:cubicBezTo>
                      <a:pt x="56" y="59"/>
                      <a:pt x="59" y="56"/>
                      <a:pt x="59" y="53"/>
                    </a:cubicBezTo>
                    <a:cubicBezTo>
                      <a:pt x="59" y="51"/>
                      <a:pt x="58" y="49"/>
                      <a:pt x="57" y="48"/>
                    </a:cubicBezTo>
                    <a:cubicBezTo>
                      <a:pt x="58" y="48"/>
                      <a:pt x="59" y="47"/>
                      <a:pt x="59" y="45"/>
                    </a:cubicBezTo>
                    <a:cubicBezTo>
                      <a:pt x="59" y="44"/>
                      <a:pt x="58" y="43"/>
                      <a:pt x="57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1" y="43"/>
                      <a:pt x="21" y="42"/>
                      <a:pt x="21" y="41"/>
                    </a:cubicBezTo>
                    <a:cubicBezTo>
                      <a:pt x="21" y="41"/>
                      <a:pt x="21" y="40"/>
                      <a:pt x="22" y="40"/>
                    </a:cubicBezTo>
                    <a:close/>
                    <a:moveTo>
                      <a:pt x="53" y="54"/>
                    </a:moveTo>
                    <a:cubicBezTo>
                      <a:pt x="52" y="54"/>
                      <a:pt x="52" y="53"/>
                      <a:pt x="52" y="53"/>
                    </a:cubicBezTo>
                    <a:cubicBezTo>
                      <a:pt x="52" y="52"/>
                      <a:pt x="52" y="52"/>
                      <a:pt x="53" y="52"/>
                    </a:cubicBezTo>
                    <a:cubicBezTo>
                      <a:pt x="53" y="52"/>
                      <a:pt x="54" y="52"/>
                      <a:pt x="54" y="53"/>
                    </a:cubicBezTo>
                    <a:cubicBezTo>
                      <a:pt x="54" y="53"/>
                      <a:pt x="53" y="54"/>
                      <a:pt x="53" y="54"/>
                    </a:cubicBezTo>
                    <a:close/>
                    <a:moveTo>
                      <a:pt x="26" y="52"/>
                    </a:moveTo>
                    <a:cubicBezTo>
                      <a:pt x="26" y="52"/>
                      <a:pt x="27" y="52"/>
                      <a:pt x="27" y="53"/>
                    </a:cubicBezTo>
                    <a:cubicBezTo>
                      <a:pt x="27" y="53"/>
                      <a:pt x="26" y="54"/>
                      <a:pt x="26" y="54"/>
                    </a:cubicBezTo>
                    <a:cubicBezTo>
                      <a:pt x="25" y="54"/>
                      <a:pt x="25" y="53"/>
                      <a:pt x="25" y="53"/>
                    </a:cubicBezTo>
                    <a:cubicBezTo>
                      <a:pt x="25" y="52"/>
                      <a:pt x="25" y="52"/>
                      <a:pt x="26" y="52"/>
                    </a:cubicBezTo>
                    <a:close/>
                    <a:moveTo>
                      <a:pt x="19" y="13"/>
                    </a:moveTo>
                    <a:cubicBezTo>
                      <a:pt x="61" y="13"/>
                      <a:pt x="61" y="13"/>
                      <a:pt x="61" y="13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24" y="35"/>
                      <a:pt x="24" y="35"/>
                      <a:pt x="24" y="35"/>
                    </a:cubicBezTo>
                    <a:lnTo>
                      <a:pt x="19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325">
                <a:extLst>
                  <a:ext uri="{FF2B5EF4-FFF2-40B4-BE49-F238E27FC236}">
                    <a16:creationId xmlns:a16="http://schemas.microsoft.com/office/drawing/2014/main" id="{4FD90470-7170-42C4-82C2-7035DD4E3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0" y="2671"/>
                <a:ext cx="560" cy="309"/>
              </a:xfrm>
              <a:custGeom>
                <a:avLst/>
                <a:gdLst>
                  <a:gd name="T0" fmla="*/ 0 w 560"/>
                  <a:gd name="T1" fmla="*/ 244 h 309"/>
                  <a:gd name="T2" fmla="*/ 446 w 560"/>
                  <a:gd name="T3" fmla="*/ 0 h 309"/>
                  <a:gd name="T4" fmla="*/ 560 w 560"/>
                  <a:gd name="T5" fmla="*/ 59 h 309"/>
                  <a:gd name="T6" fmla="*/ 116 w 560"/>
                  <a:gd name="T7" fmla="*/ 309 h 309"/>
                  <a:gd name="T8" fmla="*/ 0 w 560"/>
                  <a:gd name="T9" fmla="*/ 24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0" h="309">
                    <a:moveTo>
                      <a:pt x="0" y="244"/>
                    </a:moveTo>
                    <a:lnTo>
                      <a:pt x="446" y="0"/>
                    </a:lnTo>
                    <a:lnTo>
                      <a:pt x="560" y="59"/>
                    </a:lnTo>
                    <a:lnTo>
                      <a:pt x="116" y="309"/>
                    </a:lnTo>
                    <a:lnTo>
                      <a:pt x="0" y="244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Rectangle 326">
                <a:extLst>
                  <a:ext uri="{FF2B5EF4-FFF2-40B4-BE49-F238E27FC236}">
                    <a16:creationId xmlns:a16="http://schemas.microsoft.com/office/drawing/2014/main" id="{415A99F3-B991-43DC-9A3C-1313B4035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1" y="2711"/>
                <a:ext cx="7" cy="50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Oval 327">
                <a:extLst>
                  <a:ext uri="{FF2B5EF4-FFF2-40B4-BE49-F238E27FC236}">
                    <a16:creationId xmlns:a16="http://schemas.microsoft.com/office/drawing/2014/main" id="{DFF67EEA-5477-4CC0-876A-A030C696E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5" y="2640"/>
                <a:ext cx="78" cy="78"/>
              </a:xfrm>
              <a:prstGeom prst="ellipse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Rectangle 328">
                <a:extLst>
                  <a:ext uri="{FF2B5EF4-FFF2-40B4-BE49-F238E27FC236}">
                    <a16:creationId xmlns:a16="http://schemas.microsoft.com/office/drawing/2014/main" id="{F40D16A9-2E88-4E6F-8AF4-A6B4818F4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0" y="2756"/>
                <a:ext cx="8" cy="50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Oval 329">
                <a:extLst>
                  <a:ext uri="{FF2B5EF4-FFF2-40B4-BE49-F238E27FC236}">
                    <a16:creationId xmlns:a16="http://schemas.microsoft.com/office/drawing/2014/main" id="{5E9BB242-640F-46C6-8883-FD68F9530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5" y="2685"/>
                <a:ext cx="78" cy="78"/>
              </a:xfrm>
              <a:prstGeom prst="ellipse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Rectangle 330">
                <a:extLst>
                  <a:ext uri="{FF2B5EF4-FFF2-40B4-BE49-F238E27FC236}">
                    <a16:creationId xmlns:a16="http://schemas.microsoft.com/office/drawing/2014/main" id="{E7B5BCD9-7D2F-4E3B-9ED1-C721A61AF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0" y="2811"/>
                <a:ext cx="10" cy="47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Oval 331">
                <a:extLst>
                  <a:ext uri="{FF2B5EF4-FFF2-40B4-BE49-F238E27FC236}">
                    <a16:creationId xmlns:a16="http://schemas.microsoft.com/office/drawing/2014/main" id="{22D97EBD-C7A3-4A5E-B259-4C1E753C9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5" y="2740"/>
                <a:ext cx="78" cy="78"/>
              </a:xfrm>
              <a:prstGeom prst="ellipse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Rectangle 332">
                <a:extLst>
                  <a:ext uri="{FF2B5EF4-FFF2-40B4-BE49-F238E27FC236}">
                    <a16:creationId xmlns:a16="http://schemas.microsoft.com/office/drawing/2014/main" id="{181D9377-B15C-475F-A793-76274211A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" y="2863"/>
                <a:ext cx="10" cy="48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Oval 333">
                <a:extLst>
                  <a:ext uri="{FF2B5EF4-FFF2-40B4-BE49-F238E27FC236}">
                    <a16:creationId xmlns:a16="http://schemas.microsoft.com/office/drawing/2014/main" id="{E4930AEA-2145-4E5A-A494-11DA7CF87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9" y="2792"/>
                <a:ext cx="78" cy="78"/>
              </a:xfrm>
              <a:prstGeom prst="ellipse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334">
                <a:extLst>
                  <a:ext uri="{FF2B5EF4-FFF2-40B4-BE49-F238E27FC236}">
                    <a16:creationId xmlns:a16="http://schemas.microsoft.com/office/drawing/2014/main" id="{E85DD1E8-1AAC-4CE1-9E2E-146417E6E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" y="3291"/>
                <a:ext cx="708" cy="411"/>
              </a:xfrm>
              <a:custGeom>
                <a:avLst/>
                <a:gdLst>
                  <a:gd name="T0" fmla="*/ 0 w 708"/>
                  <a:gd name="T1" fmla="*/ 190 h 411"/>
                  <a:gd name="T2" fmla="*/ 318 w 708"/>
                  <a:gd name="T3" fmla="*/ 0 h 411"/>
                  <a:gd name="T4" fmla="*/ 708 w 708"/>
                  <a:gd name="T5" fmla="*/ 218 h 411"/>
                  <a:gd name="T6" fmla="*/ 392 w 708"/>
                  <a:gd name="T7" fmla="*/ 411 h 411"/>
                  <a:gd name="T8" fmla="*/ 0 w 708"/>
                  <a:gd name="T9" fmla="*/ 19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8" h="411">
                    <a:moveTo>
                      <a:pt x="0" y="190"/>
                    </a:moveTo>
                    <a:lnTo>
                      <a:pt x="318" y="0"/>
                    </a:lnTo>
                    <a:lnTo>
                      <a:pt x="708" y="218"/>
                    </a:lnTo>
                    <a:lnTo>
                      <a:pt x="392" y="411"/>
                    </a:lnTo>
                    <a:lnTo>
                      <a:pt x="0" y="190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335">
                <a:extLst>
                  <a:ext uri="{FF2B5EF4-FFF2-40B4-BE49-F238E27FC236}">
                    <a16:creationId xmlns:a16="http://schemas.microsoft.com/office/drawing/2014/main" id="{5BE221CB-9540-4D55-8546-C441C56A6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" y="3291"/>
                <a:ext cx="708" cy="411"/>
              </a:xfrm>
              <a:custGeom>
                <a:avLst/>
                <a:gdLst>
                  <a:gd name="T0" fmla="*/ 0 w 708"/>
                  <a:gd name="T1" fmla="*/ 190 h 411"/>
                  <a:gd name="T2" fmla="*/ 318 w 708"/>
                  <a:gd name="T3" fmla="*/ 0 h 411"/>
                  <a:gd name="T4" fmla="*/ 708 w 708"/>
                  <a:gd name="T5" fmla="*/ 218 h 411"/>
                  <a:gd name="T6" fmla="*/ 392 w 708"/>
                  <a:gd name="T7" fmla="*/ 411 h 411"/>
                  <a:gd name="T8" fmla="*/ 0 w 708"/>
                  <a:gd name="T9" fmla="*/ 19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8" h="411">
                    <a:moveTo>
                      <a:pt x="0" y="190"/>
                    </a:moveTo>
                    <a:lnTo>
                      <a:pt x="318" y="0"/>
                    </a:lnTo>
                    <a:lnTo>
                      <a:pt x="708" y="218"/>
                    </a:lnTo>
                    <a:lnTo>
                      <a:pt x="392" y="411"/>
                    </a:lnTo>
                    <a:lnTo>
                      <a:pt x="0" y="19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336">
                <a:extLst>
                  <a:ext uri="{FF2B5EF4-FFF2-40B4-BE49-F238E27FC236}">
                    <a16:creationId xmlns:a16="http://schemas.microsoft.com/office/drawing/2014/main" id="{99D1C044-A0AF-4B42-8C8E-9B7820621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3" y="2542"/>
                <a:ext cx="271" cy="1098"/>
              </a:xfrm>
              <a:custGeom>
                <a:avLst/>
                <a:gdLst>
                  <a:gd name="T0" fmla="*/ 2 w 271"/>
                  <a:gd name="T1" fmla="*/ 944 h 1098"/>
                  <a:gd name="T2" fmla="*/ 271 w 271"/>
                  <a:gd name="T3" fmla="*/ 1098 h 1098"/>
                  <a:gd name="T4" fmla="*/ 271 w 271"/>
                  <a:gd name="T5" fmla="*/ 157 h 1098"/>
                  <a:gd name="T6" fmla="*/ 0 w 271"/>
                  <a:gd name="T7" fmla="*/ 0 h 1098"/>
                  <a:gd name="T8" fmla="*/ 2 w 271"/>
                  <a:gd name="T9" fmla="*/ 944 h 1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1" h="1098">
                    <a:moveTo>
                      <a:pt x="2" y="944"/>
                    </a:moveTo>
                    <a:lnTo>
                      <a:pt x="271" y="1098"/>
                    </a:lnTo>
                    <a:lnTo>
                      <a:pt x="271" y="157"/>
                    </a:lnTo>
                    <a:lnTo>
                      <a:pt x="0" y="0"/>
                    </a:lnTo>
                    <a:lnTo>
                      <a:pt x="2" y="944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337">
                <a:extLst>
                  <a:ext uri="{FF2B5EF4-FFF2-40B4-BE49-F238E27FC236}">
                    <a16:creationId xmlns:a16="http://schemas.microsoft.com/office/drawing/2014/main" id="{471D1BFF-DB31-4AFF-8F8C-BC9E78720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559"/>
                <a:ext cx="228" cy="1081"/>
              </a:xfrm>
              <a:custGeom>
                <a:avLst/>
                <a:gdLst>
                  <a:gd name="T0" fmla="*/ 0 w 228"/>
                  <a:gd name="T1" fmla="*/ 140 h 1081"/>
                  <a:gd name="T2" fmla="*/ 228 w 228"/>
                  <a:gd name="T3" fmla="*/ 0 h 1081"/>
                  <a:gd name="T4" fmla="*/ 228 w 228"/>
                  <a:gd name="T5" fmla="*/ 948 h 1081"/>
                  <a:gd name="T6" fmla="*/ 0 w 228"/>
                  <a:gd name="T7" fmla="*/ 1081 h 1081"/>
                  <a:gd name="T8" fmla="*/ 0 w 228"/>
                  <a:gd name="T9" fmla="*/ 14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1081">
                    <a:moveTo>
                      <a:pt x="0" y="140"/>
                    </a:moveTo>
                    <a:lnTo>
                      <a:pt x="228" y="0"/>
                    </a:lnTo>
                    <a:lnTo>
                      <a:pt x="228" y="948"/>
                    </a:lnTo>
                    <a:lnTo>
                      <a:pt x="0" y="1081"/>
                    </a:lnTo>
                    <a:lnTo>
                      <a:pt x="0" y="140"/>
                    </a:lnTo>
                    <a:close/>
                  </a:path>
                </a:pathLst>
              </a:custGeom>
              <a:solidFill>
                <a:srgbClr val="D7D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338">
                <a:extLst>
                  <a:ext uri="{FF2B5EF4-FFF2-40B4-BE49-F238E27FC236}">
                    <a16:creationId xmlns:a16="http://schemas.microsoft.com/office/drawing/2014/main" id="{165C56CC-2D62-48A8-8066-98F18A58F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4" y="2559"/>
                <a:ext cx="228" cy="1081"/>
              </a:xfrm>
              <a:custGeom>
                <a:avLst/>
                <a:gdLst>
                  <a:gd name="T0" fmla="*/ 0 w 228"/>
                  <a:gd name="T1" fmla="*/ 140 h 1081"/>
                  <a:gd name="T2" fmla="*/ 228 w 228"/>
                  <a:gd name="T3" fmla="*/ 0 h 1081"/>
                  <a:gd name="T4" fmla="*/ 228 w 228"/>
                  <a:gd name="T5" fmla="*/ 948 h 1081"/>
                  <a:gd name="T6" fmla="*/ 0 w 228"/>
                  <a:gd name="T7" fmla="*/ 1081 h 1081"/>
                  <a:gd name="T8" fmla="*/ 0 w 228"/>
                  <a:gd name="T9" fmla="*/ 14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1081">
                    <a:moveTo>
                      <a:pt x="0" y="140"/>
                    </a:moveTo>
                    <a:lnTo>
                      <a:pt x="228" y="0"/>
                    </a:lnTo>
                    <a:lnTo>
                      <a:pt x="228" y="948"/>
                    </a:lnTo>
                    <a:lnTo>
                      <a:pt x="0" y="1081"/>
                    </a:lnTo>
                    <a:lnTo>
                      <a:pt x="0" y="1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339">
                <a:extLst>
                  <a:ext uri="{FF2B5EF4-FFF2-40B4-BE49-F238E27FC236}">
                    <a16:creationId xmlns:a16="http://schemas.microsoft.com/office/drawing/2014/main" id="{23E82D49-CB47-48A2-AAEB-071177327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3" y="2407"/>
                <a:ext cx="499" cy="292"/>
              </a:xfrm>
              <a:custGeom>
                <a:avLst/>
                <a:gdLst>
                  <a:gd name="T0" fmla="*/ 0 w 499"/>
                  <a:gd name="T1" fmla="*/ 135 h 292"/>
                  <a:gd name="T2" fmla="*/ 233 w 499"/>
                  <a:gd name="T3" fmla="*/ 0 h 292"/>
                  <a:gd name="T4" fmla="*/ 499 w 499"/>
                  <a:gd name="T5" fmla="*/ 152 h 292"/>
                  <a:gd name="T6" fmla="*/ 271 w 499"/>
                  <a:gd name="T7" fmla="*/ 292 h 292"/>
                  <a:gd name="T8" fmla="*/ 14 w 499"/>
                  <a:gd name="T9" fmla="*/ 143 h 292"/>
                  <a:gd name="T10" fmla="*/ 0 w 499"/>
                  <a:gd name="T11" fmla="*/ 135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9" h="292">
                    <a:moveTo>
                      <a:pt x="0" y="135"/>
                    </a:moveTo>
                    <a:lnTo>
                      <a:pt x="233" y="0"/>
                    </a:lnTo>
                    <a:lnTo>
                      <a:pt x="499" y="152"/>
                    </a:lnTo>
                    <a:lnTo>
                      <a:pt x="271" y="292"/>
                    </a:lnTo>
                    <a:lnTo>
                      <a:pt x="14" y="143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340">
                <a:extLst>
                  <a:ext uri="{FF2B5EF4-FFF2-40B4-BE49-F238E27FC236}">
                    <a16:creationId xmlns:a16="http://schemas.microsoft.com/office/drawing/2014/main" id="{BAC046F7-A01C-4524-8F04-D0EB488F2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8" y="2438"/>
                <a:ext cx="394" cy="138"/>
              </a:xfrm>
              <a:custGeom>
                <a:avLst/>
                <a:gdLst>
                  <a:gd name="T0" fmla="*/ 178 w 394"/>
                  <a:gd name="T1" fmla="*/ 0 h 138"/>
                  <a:gd name="T2" fmla="*/ 0 w 394"/>
                  <a:gd name="T3" fmla="*/ 100 h 138"/>
                  <a:gd name="T4" fmla="*/ 12 w 394"/>
                  <a:gd name="T5" fmla="*/ 109 h 138"/>
                  <a:gd name="T6" fmla="*/ 23 w 394"/>
                  <a:gd name="T7" fmla="*/ 114 h 138"/>
                  <a:gd name="T8" fmla="*/ 175 w 394"/>
                  <a:gd name="T9" fmla="*/ 31 h 138"/>
                  <a:gd name="T10" fmla="*/ 368 w 394"/>
                  <a:gd name="T11" fmla="*/ 138 h 138"/>
                  <a:gd name="T12" fmla="*/ 394 w 394"/>
                  <a:gd name="T13" fmla="*/ 121 h 138"/>
                  <a:gd name="T14" fmla="*/ 178 w 394"/>
                  <a:gd name="T15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4" h="138">
                    <a:moveTo>
                      <a:pt x="178" y="0"/>
                    </a:moveTo>
                    <a:lnTo>
                      <a:pt x="0" y="100"/>
                    </a:lnTo>
                    <a:lnTo>
                      <a:pt x="12" y="109"/>
                    </a:lnTo>
                    <a:lnTo>
                      <a:pt x="23" y="114"/>
                    </a:lnTo>
                    <a:lnTo>
                      <a:pt x="175" y="31"/>
                    </a:lnTo>
                    <a:lnTo>
                      <a:pt x="368" y="138"/>
                    </a:lnTo>
                    <a:lnTo>
                      <a:pt x="394" y="121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D3D6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341">
                <a:extLst>
                  <a:ext uri="{FF2B5EF4-FFF2-40B4-BE49-F238E27FC236}">
                    <a16:creationId xmlns:a16="http://schemas.microsoft.com/office/drawing/2014/main" id="{BC91ADDA-1331-4945-B7C3-0D44B6090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" y="2592"/>
                <a:ext cx="50" cy="160"/>
              </a:xfrm>
              <a:custGeom>
                <a:avLst/>
                <a:gdLst>
                  <a:gd name="T0" fmla="*/ 50 w 50"/>
                  <a:gd name="T1" fmla="*/ 160 h 160"/>
                  <a:gd name="T2" fmla="*/ 0 w 50"/>
                  <a:gd name="T3" fmla="*/ 131 h 160"/>
                  <a:gd name="T4" fmla="*/ 0 w 50"/>
                  <a:gd name="T5" fmla="*/ 0 h 160"/>
                  <a:gd name="T6" fmla="*/ 50 w 50"/>
                  <a:gd name="T7" fmla="*/ 29 h 160"/>
                  <a:gd name="T8" fmla="*/ 50 w 50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60">
                    <a:moveTo>
                      <a:pt x="50" y="160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0" y="29"/>
                    </a:lnTo>
                    <a:lnTo>
                      <a:pt x="50" y="160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342">
                <a:extLst>
                  <a:ext uri="{FF2B5EF4-FFF2-40B4-BE49-F238E27FC236}">
                    <a16:creationId xmlns:a16="http://schemas.microsoft.com/office/drawing/2014/main" id="{F05B41FC-95EC-4344-B983-6914BCB61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" y="2592"/>
                <a:ext cx="14" cy="131"/>
              </a:xfrm>
              <a:custGeom>
                <a:avLst/>
                <a:gdLst>
                  <a:gd name="T0" fmla="*/ 14 w 14"/>
                  <a:gd name="T1" fmla="*/ 122 h 131"/>
                  <a:gd name="T2" fmla="*/ 0 w 14"/>
                  <a:gd name="T3" fmla="*/ 131 h 131"/>
                  <a:gd name="T4" fmla="*/ 0 w 14"/>
                  <a:gd name="T5" fmla="*/ 0 h 131"/>
                  <a:gd name="T6" fmla="*/ 14 w 14"/>
                  <a:gd name="T7" fmla="*/ 7 h 131"/>
                  <a:gd name="T8" fmla="*/ 14 w 14"/>
                  <a:gd name="T9" fmla="*/ 12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1">
                    <a:moveTo>
                      <a:pt x="14" y="122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14" y="7"/>
                    </a:lnTo>
                    <a:lnTo>
                      <a:pt x="14" y="122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343">
                <a:extLst>
                  <a:ext uri="{FF2B5EF4-FFF2-40B4-BE49-F238E27FC236}">
                    <a16:creationId xmlns:a16="http://schemas.microsoft.com/office/drawing/2014/main" id="{7E794BA5-A22E-4E33-A342-22AC17994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" y="2785"/>
                <a:ext cx="50" cy="159"/>
              </a:xfrm>
              <a:custGeom>
                <a:avLst/>
                <a:gdLst>
                  <a:gd name="T0" fmla="*/ 50 w 50"/>
                  <a:gd name="T1" fmla="*/ 159 h 159"/>
                  <a:gd name="T2" fmla="*/ 0 w 50"/>
                  <a:gd name="T3" fmla="*/ 130 h 159"/>
                  <a:gd name="T4" fmla="*/ 0 w 50"/>
                  <a:gd name="T5" fmla="*/ 0 h 159"/>
                  <a:gd name="T6" fmla="*/ 50 w 50"/>
                  <a:gd name="T7" fmla="*/ 28 h 159"/>
                  <a:gd name="T8" fmla="*/ 50 w 50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9">
                    <a:moveTo>
                      <a:pt x="50" y="159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50" y="28"/>
                    </a:lnTo>
                    <a:lnTo>
                      <a:pt x="50" y="159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344">
                <a:extLst>
                  <a:ext uri="{FF2B5EF4-FFF2-40B4-BE49-F238E27FC236}">
                    <a16:creationId xmlns:a16="http://schemas.microsoft.com/office/drawing/2014/main" id="{793402B1-AAF5-4BA7-B875-E8313A971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" y="2785"/>
                <a:ext cx="14" cy="130"/>
              </a:xfrm>
              <a:custGeom>
                <a:avLst/>
                <a:gdLst>
                  <a:gd name="T0" fmla="*/ 14 w 14"/>
                  <a:gd name="T1" fmla="*/ 123 h 130"/>
                  <a:gd name="T2" fmla="*/ 0 w 14"/>
                  <a:gd name="T3" fmla="*/ 130 h 130"/>
                  <a:gd name="T4" fmla="*/ 0 w 14"/>
                  <a:gd name="T5" fmla="*/ 0 h 130"/>
                  <a:gd name="T6" fmla="*/ 14 w 14"/>
                  <a:gd name="T7" fmla="*/ 7 h 130"/>
                  <a:gd name="T8" fmla="*/ 14 w 14"/>
                  <a:gd name="T9" fmla="*/ 12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0">
                    <a:moveTo>
                      <a:pt x="14" y="123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14" y="7"/>
                    </a:lnTo>
                    <a:lnTo>
                      <a:pt x="14" y="123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345">
                <a:extLst>
                  <a:ext uri="{FF2B5EF4-FFF2-40B4-BE49-F238E27FC236}">
                    <a16:creationId xmlns:a16="http://schemas.microsoft.com/office/drawing/2014/main" id="{A8889BD1-3442-4E95-8DE5-5A9BF6855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" y="2977"/>
                <a:ext cx="50" cy="159"/>
              </a:xfrm>
              <a:custGeom>
                <a:avLst/>
                <a:gdLst>
                  <a:gd name="T0" fmla="*/ 50 w 50"/>
                  <a:gd name="T1" fmla="*/ 159 h 159"/>
                  <a:gd name="T2" fmla="*/ 0 w 50"/>
                  <a:gd name="T3" fmla="*/ 131 h 159"/>
                  <a:gd name="T4" fmla="*/ 0 w 50"/>
                  <a:gd name="T5" fmla="*/ 0 h 159"/>
                  <a:gd name="T6" fmla="*/ 50 w 50"/>
                  <a:gd name="T7" fmla="*/ 31 h 159"/>
                  <a:gd name="T8" fmla="*/ 50 w 50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9">
                    <a:moveTo>
                      <a:pt x="50" y="159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0" y="31"/>
                    </a:lnTo>
                    <a:lnTo>
                      <a:pt x="50" y="159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346">
                <a:extLst>
                  <a:ext uri="{FF2B5EF4-FFF2-40B4-BE49-F238E27FC236}">
                    <a16:creationId xmlns:a16="http://schemas.microsoft.com/office/drawing/2014/main" id="{AB7FFB5C-8F2E-4251-A96C-22EBFFD9F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" y="2977"/>
                <a:ext cx="14" cy="131"/>
              </a:xfrm>
              <a:custGeom>
                <a:avLst/>
                <a:gdLst>
                  <a:gd name="T0" fmla="*/ 14 w 14"/>
                  <a:gd name="T1" fmla="*/ 124 h 131"/>
                  <a:gd name="T2" fmla="*/ 0 w 14"/>
                  <a:gd name="T3" fmla="*/ 131 h 131"/>
                  <a:gd name="T4" fmla="*/ 0 w 14"/>
                  <a:gd name="T5" fmla="*/ 0 h 131"/>
                  <a:gd name="T6" fmla="*/ 14 w 14"/>
                  <a:gd name="T7" fmla="*/ 10 h 131"/>
                  <a:gd name="T8" fmla="*/ 14 w 14"/>
                  <a:gd name="T9" fmla="*/ 12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1">
                    <a:moveTo>
                      <a:pt x="14" y="124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14" y="10"/>
                    </a:lnTo>
                    <a:lnTo>
                      <a:pt x="14" y="124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347">
                <a:extLst>
                  <a:ext uri="{FF2B5EF4-FFF2-40B4-BE49-F238E27FC236}">
                    <a16:creationId xmlns:a16="http://schemas.microsoft.com/office/drawing/2014/main" id="{531D73A4-D239-410C-A0CA-880E80276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" y="3172"/>
                <a:ext cx="50" cy="159"/>
              </a:xfrm>
              <a:custGeom>
                <a:avLst/>
                <a:gdLst>
                  <a:gd name="T0" fmla="*/ 50 w 50"/>
                  <a:gd name="T1" fmla="*/ 159 h 159"/>
                  <a:gd name="T2" fmla="*/ 0 w 50"/>
                  <a:gd name="T3" fmla="*/ 131 h 159"/>
                  <a:gd name="T4" fmla="*/ 0 w 50"/>
                  <a:gd name="T5" fmla="*/ 0 h 159"/>
                  <a:gd name="T6" fmla="*/ 50 w 50"/>
                  <a:gd name="T7" fmla="*/ 29 h 159"/>
                  <a:gd name="T8" fmla="*/ 50 w 50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9">
                    <a:moveTo>
                      <a:pt x="50" y="159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0" y="29"/>
                    </a:lnTo>
                    <a:lnTo>
                      <a:pt x="50" y="159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348">
                <a:extLst>
                  <a:ext uri="{FF2B5EF4-FFF2-40B4-BE49-F238E27FC236}">
                    <a16:creationId xmlns:a16="http://schemas.microsoft.com/office/drawing/2014/main" id="{7271CD82-489B-418B-B676-BD333A27F3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" y="3172"/>
                <a:ext cx="14" cy="131"/>
              </a:xfrm>
              <a:custGeom>
                <a:avLst/>
                <a:gdLst>
                  <a:gd name="T0" fmla="*/ 14 w 14"/>
                  <a:gd name="T1" fmla="*/ 121 h 131"/>
                  <a:gd name="T2" fmla="*/ 0 w 14"/>
                  <a:gd name="T3" fmla="*/ 131 h 131"/>
                  <a:gd name="T4" fmla="*/ 0 w 14"/>
                  <a:gd name="T5" fmla="*/ 0 h 131"/>
                  <a:gd name="T6" fmla="*/ 14 w 14"/>
                  <a:gd name="T7" fmla="*/ 7 h 131"/>
                  <a:gd name="T8" fmla="*/ 14 w 14"/>
                  <a:gd name="T9" fmla="*/ 12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1">
                    <a:moveTo>
                      <a:pt x="14" y="121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14" y="7"/>
                    </a:lnTo>
                    <a:lnTo>
                      <a:pt x="14" y="121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349">
                <a:extLst>
                  <a:ext uri="{FF2B5EF4-FFF2-40B4-BE49-F238E27FC236}">
                    <a16:creationId xmlns:a16="http://schemas.microsoft.com/office/drawing/2014/main" id="{7A8674C9-1680-47B3-A9BB-ACA10CBC7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2" y="2640"/>
                <a:ext cx="50" cy="159"/>
              </a:xfrm>
              <a:custGeom>
                <a:avLst/>
                <a:gdLst>
                  <a:gd name="T0" fmla="*/ 50 w 50"/>
                  <a:gd name="T1" fmla="*/ 159 h 159"/>
                  <a:gd name="T2" fmla="*/ 0 w 50"/>
                  <a:gd name="T3" fmla="*/ 131 h 159"/>
                  <a:gd name="T4" fmla="*/ 0 w 50"/>
                  <a:gd name="T5" fmla="*/ 0 h 159"/>
                  <a:gd name="T6" fmla="*/ 50 w 50"/>
                  <a:gd name="T7" fmla="*/ 28 h 159"/>
                  <a:gd name="T8" fmla="*/ 50 w 50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9">
                    <a:moveTo>
                      <a:pt x="50" y="159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0" y="28"/>
                    </a:lnTo>
                    <a:lnTo>
                      <a:pt x="50" y="159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350">
                <a:extLst>
                  <a:ext uri="{FF2B5EF4-FFF2-40B4-BE49-F238E27FC236}">
                    <a16:creationId xmlns:a16="http://schemas.microsoft.com/office/drawing/2014/main" id="{6221F7E7-0E0D-4E90-AED6-A039C5E84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2" y="2640"/>
                <a:ext cx="12" cy="131"/>
              </a:xfrm>
              <a:custGeom>
                <a:avLst/>
                <a:gdLst>
                  <a:gd name="T0" fmla="*/ 12 w 12"/>
                  <a:gd name="T1" fmla="*/ 121 h 131"/>
                  <a:gd name="T2" fmla="*/ 0 w 12"/>
                  <a:gd name="T3" fmla="*/ 131 h 131"/>
                  <a:gd name="T4" fmla="*/ 0 w 12"/>
                  <a:gd name="T5" fmla="*/ 0 h 131"/>
                  <a:gd name="T6" fmla="*/ 12 w 12"/>
                  <a:gd name="T7" fmla="*/ 7 h 131"/>
                  <a:gd name="T8" fmla="*/ 12 w 12"/>
                  <a:gd name="T9" fmla="*/ 12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1">
                    <a:moveTo>
                      <a:pt x="12" y="121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12" y="7"/>
                    </a:lnTo>
                    <a:lnTo>
                      <a:pt x="12" y="121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351">
                <a:extLst>
                  <a:ext uri="{FF2B5EF4-FFF2-40B4-BE49-F238E27FC236}">
                    <a16:creationId xmlns:a16="http://schemas.microsoft.com/office/drawing/2014/main" id="{0D21CDAA-0E00-45AE-B80E-84F05376F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2" y="2832"/>
                <a:ext cx="50" cy="159"/>
              </a:xfrm>
              <a:custGeom>
                <a:avLst/>
                <a:gdLst>
                  <a:gd name="T0" fmla="*/ 50 w 50"/>
                  <a:gd name="T1" fmla="*/ 159 h 159"/>
                  <a:gd name="T2" fmla="*/ 0 w 50"/>
                  <a:gd name="T3" fmla="*/ 131 h 159"/>
                  <a:gd name="T4" fmla="*/ 0 w 50"/>
                  <a:gd name="T5" fmla="*/ 0 h 159"/>
                  <a:gd name="T6" fmla="*/ 50 w 50"/>
                  <a:gd name="T7" fmla="*/ 29 h 159"/>
                  <a:gd name="T8" fmla="*/ 50 w 50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9">
                    <a:moveTo>
                      <a:pt x="50" y="159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0" y="29"/>
                    </a:lnTo>
                    <a:lnTo>
                      <a:pt x="50" y="159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352">
                <a:extLst>
                  <a:ext uri="{FF2B5EF4-FFF2-40B4-BE49-F238E27FC236}">
                    <a16:creationId xmlns:a16="http://schemas.microsoft.com/office/drawing/2014/main" id="{D0EB92E4-6E1D-4345-B461-010A499DF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2" y="2832"/>
                <a:ext cx="12" cy="131"/>
              </a:xfrm>
              <a:custGeom>
                <a:avLst/>
                <a:gdLst>
                  <a:gd name="T0" fmla="*/ 12 w 12"/>
                  <a:gd name="T1" fmla="*/ 124 h 131"/>
                  <a:gd name="T2" fmla="*/ 0 w 12"/>
                  <a:gd name="T3" fmla="*/ 131 h 131"/>
                  <a:gd name="T4" fmla="*/ 0 w 12"/>
                  <a:gd name="T5" fmla="*/ 0 h 131"/>
                  <a:gd name="T6" fmla="*/ 12 w 12"/>
                  <a:gd name="T7" fmla="*/ 7 h 131"/>
                  <a:gd name="T8" fmla="*/ 12 w 12"/>
                  <a:gd name="T9" fmla="*/ 12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1">
                    <a:moveTo>
                      <a:pt x="12" y="124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12" y="7"/>
                    </a:lnTo>
                    <a:lnTo>
                      <a:pt x="12" y="124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353">
                <a:extLst>
                  <a:ext uri="{FF2B5EF4-FFF2-40B4-BE49-F238E27FC236}">
                    <a16:creationId xmlns:a16="http://schemas.microsoft.com/office/drawing/2014/main" id="{4FC91636-8BD4-4EF6-8641-3B3AF4DCA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2" y="3027"/>
                <a:ext cx="50" cy="157"/>
              </a:xfrm>
              <a:custGeom>
                <a:avLst/>
                <a:gdLst>
                  <a:gd name="T0" fmla="*/ 50 w 50"/>
                  <a:gd name="T1" fmla="*/ 157 h 157"/>
                  <a:gd name="T2" fmla="*/ 0 w 50"/>
                  <a:gd name="T3" fmla="*/ 128 h 157"/>
                  <a:gd name="T4" fmla="*/ 0 w 50"/>
                  <a:gd name="T5" fmla="*/ 0 h 157"/>
                  <a:gd name="T6" fmla="*/ 50 w 50"/>
                  <a:gd name="T7" fmla="*/ 29 h 157"/>
                  <a:gd name="T8" fmla="*/ 50 w 50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7">
                    <a:moveTo>
                      <a:pt x="50" y="157"/>
                    </a:moveTo>
                    <a:lnTo>
                      <a:pt x="0" y="128"/>
                    </a:lnTo>
                    <a:lnTo>
                      <a:pt x="0" y="0"/>
                    </a:lnTo>
                    <a:lnTo>
                      <a:pt x="50" y="29"/>
                    </a:lnTo>
                    <a:lnTo>
                      <a:pt x="50" y="157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354">
                <a:extLst>
                  <a:ext uri="{FF2B5EF4-FFF2-40B4-BE49-F238E27FC236}">
                    <a16:creationId xmlns:a16="http://schemas.microsoft.com/office/drawing/2014/main" id="{645DF499-CF3F-4A41-886B-BF25A9640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2" y="3027"/>
                <a:ext cx="12" cy="128"/>
              </a:xfrm>
              <a:custGeom>
                <a:avLst/>
                <a:gdLst>
                  <a:gd name="T0" fmla="*/ 12 w 12"/>
                  <a:gd name="T1" fmla="*/ 121 h 128"/>
                  <a:gd name="T2" fmla="*/ 0 w 12"/>
                  <a:gd name="T3" fmla="*/ 128 h 128"/>
                  <a:gd name="T4" fmla="*/ 0 w 12"/>
                  <a:gd name="T5" fmla="*/ 0 h 128"/>
                  <a:gd name="T6" fmla="*/ 12 w 12"/>
                  <a:gd name="T7" fmla="*/ 7 h 128"/>
                  <a:gd name="T8" fmla="*/ 12 w 12"/>
                  <a:gd name="T9" fmla="*/ 12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8">
                    <a:moveTo>
                      <a:pt x="12" y="121"/>
                    </a:moveTo>
                    <a:lnTo>
                      <a:pt x="0" y="128"/>
                    </a:lnTo>
                    <a:lnTo>
                      <a:pt x="0" y="0"/>
                    </a:lnTo>
                    <a:lnTo>
                      <a:pt x="12" y="7"/>
                    </a:lnTo>
                    <a:lnTo>
                      <a:pt x="12" y="121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355">
                <a:extLst>
                  <a:ext uri="{FF2B5EF4-FFF2-40B4-BE49-F238E27FC236}">
                    <a16:creationId xmlns:a16="http://schemas.microsoft.com/office/drawing/2014/main" id="{9089C8B7-76BE-47A6-9684-3FA8CDDBC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2" y="3220"/>
                <a:ext cx="50" cy="159"/>
              </a:xfrm>
              <a:custGeom>
                <a:avLst/>
                <a:gdLst>
                  <a:gd name="T0" fmla="*/ 50 w 50"/>
                  <a:gd name="T1" fmla="*/ 159 h 159"/>
                  <a:gd name="T2" fmla="*/ 0 w 50"/>
                  <a:gd name="T3" fmla="*/ 130 h 159"/>
                  <a:gd name="T4" fmla="*/ 0 w 50"/>
                  <a:gd name="T5" fmla="*/ 0 h 159"/>
                  <a:gd name="T6" fmla="*/ 50 w 50"/>
                  <a:gd name="T7" fmla="*/ 28 h 159"/>
                  <a:gd name="T8" fmla="*/ 50 w 50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9">
                    <a:moveTo>
                      <a:pt x="50" y="159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50" y="28"/>
                    </a:lnTo>
                    <a:lnTo>
                      <a:pt x="50" y="159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356">
                <a:extLst>
                  <a:ext uri="{FF2B5EF4-FFF2-40B4-BE49-F238E27FC236}">
                    <a16:creationId xmlns:a16="http://schemas.microsoft.com/office/drawing/2014/main" id="{BC42656F-ADE9-4DAA-A7E1-BE354F6EA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2" y="3220"/>
                <a:ext cx="12" cy="130"/>
              </a:xfrm>
              <a:custGeom>
                <a:avLst/>
                <a:gdLst>
                  <a:gd name="T0" fmla="*/ 12 w 12"/>
                  <a:gd name="T1" fmla="*/ 121 h 130"/>
                  <a:gd name="T2" fmla="*/ 0 w 12"/>
                  <a:gd name="T3" fmla="*/ 130 h 130"/>
                  <a:gd name="T4" fmla="*/ 0 w 12"/>
                  <a:gd name="T5" fmla="*/ 0 h 130"/>
                  <a:gd name="T6" fmla="*/ 12 w 12"/>
                  <a:gd name="T7" fmla="*/ 7 h 130"/>
                  <a:gd name="T8" fmla="*/ 12 w 12"/>
                  <a:gd name="T9" fmla="*/ 121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0">
                    <a:moveTo>
                      <a:pt x="12" y="121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12" y="7"/>
                    </a:lnTo>
                    <a:lnTo>
                      <a:pt x="12" y="121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357">
                <a:extLst>
                  <a:ext uri="{FF2B5EF4-FFF2-40B4-BE49-F238E27FC236}">
                    <a16:creationId xmlns:a16="http://schemas.microsoft.com/office/drawing/2014/main" id="{AA57DEEA-68EE-4722-A3E3-1EA045D38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5" y="2687"/>
                <a:ext cx="50" cy="160"/>
              </a:xfrm>
              <a:custGeom>
                <a:avLst/>
                <a:gdLst>
                  <a:gd name="T0" fmla="*/ 50 w 50"/>
                  <a:gd name="T1" fmla="*/ 160 h 160"/>
                  <a:gd name="T2" fmla="*/ 0 w 50"/>
                  <a:gd name="T3" fmla="*/ 131 h 160"/>
                  <a:gd name="T4" fmla="*/ 0 w 50"/>
                  <a:gd name="T5" fmla="*/ 0 h 160"/>
                  <a:gd name="T6" fmla="*/ 50 w 50"/>
                  <a:gd name="T7" fmla="*/ 29 h 160"/>
                  <a:gd name="T8" fmla="*/ 50 w 50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60">
                    <a:moveTo>
                      <a:pt x="50" y="160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0" y="29"/>
                    </a:lnTo>
                    <a:lnTo>
                      <a:pt x="50" y="160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358">
                <a:extLst>
                  <a:ext uri="{FF2B5EF4-FFF2-40B4-BE49-F238E27FC236}">
                    <a16:creationId xmlns:a16="http://schemas.microsoft.com/office/drawing/2014/main" id="{731E6507-E341-4EA7-B22A-BB6C7548A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5" y="2687"/>
                <a:ext cx="15" cy="131"/>
              </a:xfrm>
              <a:custGeom>
                <a:avLst/>
                <a:gdLst>
                  <a:gd name="T0" fmla="*/ 15 w 15"/>
                  <a:gd name="T1" fmla="*/ 122 h 131"/>
                  <a:gd name="T2" fmla="*/ 0 w 15"/>
                  <a:gd name="T3" fmla="*/ 131 h 131"/>
                  <a:gd name="T4" fmla="*/ 0 w 15"/>
                  <a:gd name="T5" fmla="*/ 0 h 131"/>
                  <a:gd name="T6" fmla="*/ 15 w 15"/>
                  <a:gd name="T7" fmla="*/ 8 h 131"/>
                  <a:gd name="T8" fmla="*/ 15 w 15"/>
                  <a:gd name="T9" fmla="*/ 12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31">
                    <a:moveTo>
                      <a:pt x="15" y="122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15" y="8"/>
                    </a:lnTo>
                    <a:lnTo>
                      <a:pt x="15" y="122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359">
                <a:extLst>
                  <a:ext uri="{FF2B5EF4-FFF2-40B4-BE49-F238E27FC236}">
                    <a16:creationId xmlns:a16="http://schemas.microsoft.com/office/drawing/2014/main" id="{107E813A-97E7-4ABF-AC48-3253A2783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" y="2697"/>
                <a:ext cx="38" cy="150"/>
              </a:xfrm>
              <a:custGeom>
                <a:avLst/>
                <a:gdLst>
                  <a:gd name="T0" fmla="*/ 38 w 38"/>
                  <a:gd name="T1" fmla="*/ 0 h 150"/>
                  <a:gd name="T2" fmla="*/ 0 w 38"/>
                  <a:gd name="T3" fmla="*/ 21 h 150"/>
                  <a:gd name="T4" fmla="*/ 0 w 38"/>
                  <a:gd name="T5" fmla="*/ 150 h 150"/>
                  <a:gd name="T6" fmla="*/ 38 w 38"/>
                  <a:gd name="T7" fmla="*/ 131 h 150"/>
                  <a:gd name="T8" fmla="*/ 38 w 38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0">
                    <a:moveTo>
                      <a:pt x="38" y="0"/>
                    </a:moveTo>
                    <a:lnTo>
                      <a:pt x="0" y="21"/>
                    </a:lnTo>
                    <a:lnTo>
                      <a:pt x="0" y="150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9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360">
                <a:extLst>
                  <a:ext uri="{FF2B5EF4-FFF2-40B4-BE49-F238E27FC236}">
                    <a16:creationId xmlns:a16="http://schemas.microsoft.com/office/drawing/2014/main" id="{AAA6C0B9-C94C-4A2E-AE92-374715B18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" y="2697"/>
                <a:ext cx="38" cy="150"/>
              </a:xfrm>
              <a:custGeom>
                <a:avLst/>
                <a:gdLst>
                  <a:gd name="T0" fmla="*/ 38 w 38"/>
                  <a:gd name="T1" fmla="*/ 0 h 150"/>
                  <a:gd name="T2" fmla="*/ 0 w 38"/>
                  <a:gd name="T3" fmla="*/ 21 h 150"/>
                  <a:gd name="T4" fmla="*/ 0 w 38"/>
                  <a:gd name="T5" fmla="*/ 150 h 150"/>
                  <a:gd name="T6" fmla="*/ 38 w 38"/>
                  <a:gd name="T7" fmla="*/ 131 h 150"/>
                  <a:gd name="T8" fmla="*/ 38 w 38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0">
                    <a:moveTo>
                      <a:pt x="38" y="0"/>
                    </a:moveTo>
                    <a:lnTo>
                      <a:pt x="0" y="21"/>
                    </a:lnTo>
                    <a:lnTo>
                      <a:pt x="0" y="150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Rectangle 361">
                <a:extLst>
                  <a:ext uri="{FF2B5EF4-FFF2-40B4-BE49-F238E27FC236}">
                    <a16:creationId xmlns:a16="http://schemas.microsoft.com/office/drawing/2014/main" id="{C08B6628-D7A2-4903-AB3B-667902F46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2697"/>
                <a:ext cx="12" cy="131"/>
              </a:xfrm>
              <a:prstGeom prst="rect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362">
                <a:extLst>
                  <a:ext uri="{FF2B5EF4-FFF2-40B4-BE49-F238E27FC236}">
                    <a16:creationId xmlns:a16="http://schemas.microsoft.com/office/drawing/2014/main" id="{75ACCC49-81CF-4B05-B062-48976445F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" y="2894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9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363">
                <a:extLst>
                  <a:ext uri="{FF2B5EF4-FFF2-40B4-BE49-F238E27FC236}">
                    <a16:creationId xmlns:a16="http://schemas.microsoft.com/office/drawing/2014/main" id="{4D8BD3A1-F93F-4DB6-A312-A579ACEB5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" y="2894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Rectangle 364">
                <a:extLst>
                  <a:ext uri="{FF2B5EF4-FFF2-40B4-BE49-F238E27FC236}">
                    <a16:creationId xmlns:a16="http://schemas.microsoft.com/office/drawing/2014/main" id="{D59EE2B9-806D-484A-BF32-F03024E81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2894"/>
                <a:ext cx="12" cy="131"/>
              </a:xfrm>
              <a:prstGeom prst="rect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365">
                <a:extLst>
                  <a:ext uri="{FF2B5EF4-FFF2-40B4-BE49-F238E27FC236}">
                    <a16:creationId xmlns:a16="http://schemas.microsoft.com/office/drawing/2014/main" id="{4865035E-7F7C-4A76-B7CD-8CDCF907C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" y="3091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9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366">
                <a:extLst>
                  <a:ext uri="{FF2B5EF4-FFF2-40B4-BE49-F238E27FC236}">
                    <a16:creationId xmlns:a16="http://schemas.microsoft.com/office/drawing/2014/main" id="{D4BC4F64-6109-4DC7-B251-A81EDF072B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" y="3091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Rectangle 367">
                <a:extLst>
                  <a:ext uri="{FF2B5EF4-FFF2-40B4-BE49-F238E27FC236}">
                    <a16:creationId xmlns:a16="http://schemas.microsoft.com/office/drawing/2014/main" id="{9F5A92CC-DD6B-430E-ADEA-9021D5B81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3091"/>
                <a:ext cx="12" cy="131"/>
              </a:xfrm>
              <a:prstGeom prst="rect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368">
                <a:extLst>
                  <a:ext uri="{FF2B5EF4-FFF2-40B4-BE49-F238E27FC236}">
                    <a16:creationId xmlns:a16="http://schemas.microsoft.com/office/drawing/2014/main" id="{6CB55AE5-F614-4A6B-8615-F202D01E6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" y="3288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9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369">
                <a:extLst>
                  <a:ext uri="{FF2B5EF4-FFF2-40B4-BE49-F238E27FC236}">
                    <a16:creationId xmlns:a16="http://schemas.microsoft.com/office/drawing/2014/main" id="{C811EE6E-ACAD-4B66-8D11-CA4BD80AE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" y="3288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2 h 152"/>
                  <a:gd name="T4" fmla="*/ 0 w 38"/>
                  <a:gd name="T5" fmla="*/ 152 h 152"/>
                  <a:gd name="T6" fmla="*/ 38 w 38"/>
                  <a:gd name="T7" fmla="*/ 131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2"/>
                    </a:lnTo>
                    <a:lnTo>
                      <a:pt x="0" y="152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Rectangle 370">
                <a:extLst>
                  <a:ext uri="{FF2B5EF4-FFF2-40B4-BE49-F238E27FC236}">
                    <a16:creationId xmlns:a16="http://schemas.microsoft.com/office/drawing/2014/main" id="{695A2AD0-BDBD-4C55-9023-A56FE423D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3288"/>
                <a:ext cx="12" cy="131"/>
              </a:xfrm>
              <a:prstGeom prst="rect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371">
                <a:extLst>
                  <a:ext uri="{FF2B5EF4-FFF2-40B4-BE49-F238E27FC236}">
                    <a16:creationId xmlns:a16="http://schemas.microsoft.com/office/drawing/2014/main" id="{DEBC1D20-0B6E-4725-B684-B69FF4EB8D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2642"/>
                <a:ext cx="38" cy="150"/>
              </a:xfrm>
              <a:custGeom>
                <a:avLst/>
                <a:gdLst>
                  <a:gd name="T0" fmla="*/ 38 w 38"/>
                  <a:gd name="T1" fmla="*/ 0 h 150"/>
                  <a:gd name="T2" fmla="*/ 0 w 38"/>
                  <a:gd name="T3" fmla="*/ 19 h 150"/>
                  <a:gd name="T4" fmla="*/ 0 w 38"/>
                  <a:gd name="T5" fmla="*/ 150 h 150"/>
                  <a:gd name="T6" fmla="*/ 38 w 38"/>
                  <a:gd name="T7" fmla="*/ 129 h 150"/>
                  <a:gd name="T8" fmla="*/ 38 w 38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0">
                    <a:moveTo>
                      <a:pt x="38" y="0"/>
                    </a:moveTo>
                    <a:lnTo>
                      <a:pt x="0" y="19"/>
                    </a:lnTo>
                    <a:lnTo>
                      <a:pt x="0" y="150"/>
                    </a:lnTo>
                    <a:lnTo>
                      <a:pt x="38" y="12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9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372">
                <a:extLst>
                  <a:ext uri="{FF2B5EF4-FFF2-40B4-BE49-F238E27FC236}">
                    <a16:creationId xmlns:a16="http://schemas.microsoft.com/office/drawing/2014/main" id="{2D38DE17-DAD5-4EA3-96DB-7E67F9B0F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2642"/>
                <a:ext cx="38" cy="150"/>
              </a:xfrm>
              <a:custGeom>
                <a:avLst/>
                <a:gdLst>
                  <a:gd name="T0" fmla="*/ 38 w 38"/>
                  <a:gd name="T1" fmla="*/ 0 h 150"/>
                  <a:gd name="T2" fmla="*/ 0 w 38"/>
                  <a:gd name="T3" fmla="*/ 19 h 150"/>
                  <a:gd name="T4" fmla="*/ 0 w 38"/>
                  <a:gd name="T5" fmla="*/ 150 h 150"/>
                  <a:gd name="T6" fmla="*/ 38 w 38"/>
                  <a:gd name="T7" fmla="*/ 129 h 150"/>
                  <a:gd name="T8" fmla="*/ 38 w 38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0">
                    <a:moveTo>
                      <a:pt x="38" y="0"/>
                    </a:moveTo>
                    <a:lnTo>
                      <a:pt x="0" y="19"/>
                    </a:lnTo>
                    <a:lnTo>
                      <a:pt x="0" y="150"/>
                    </a:lnTo>
                    <a:lnTo>
                      <a:pt x="38" y="129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Rectangle 373">
                <a:extLst>
                  <a:ext uri="{FF2B5EF4-FFF2-40B4-BE49-F238E27FC236}">
                    <a16:creationId xmlns:a16="http://schemas.microsoft.com/office/drawing/2014/main" id="{9E3B942F-AEB7-4A5E-A228-43B90C1797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7" y="2642"/>
                <a:ext cx="12" cy="129"/>
              </a:xfrm>
              <a:prstGeom prst="rect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374">
                <a:extLst>
                  <a:ext uri="{FF2B5EF4-FFF2-40B4-BE49-F238E27FC236}">
                    <a16:creationId xmlns:a16="http://schemas.microsoft.com/office/drawing/2014/main" id="{AAE1DE07-7BDE-4C05-82EE-CA26843D4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2839"/>
                <a:ext cx="38" cy="150"/>
              </a:xfrm>
              <a:custGeom>
                <a:avLst/>
                <a:gdLst>
                  <a:gd name="T0" fmla="*/ 38 w 38"/>
                  <a:gd name="T1" fmla="*/ 0 h 150"/>
                  <a:gd name="T2" fmla="*/ 0 w 38"/>
                  <a:gd name="T3" fmla="*/ 19 h 150"/>
                  <a:gd name="T4" fmla="*/ 0 w 38"/>
                  <a:gd name="T5" fmla="*/ 150 h 150"/>
                  <a:gd name="T6" fmla="*/ 38 w 38"/>
                  <a:gd name="T7" fmla="*/ 131 h 150"/>
                  <a:gd name="T8" fmla="*/ 38 w 38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0">
                    <a:moveTo>
                      <a:pt x="38" y="0"/>
                    </a:moveTo>
                    <a:lnTo>
                      <a:pt x="0" y="19"/>
                    </a:lnTo>
                    <a:lnTo>
                      <a:pt x="0" y="150"/>
                    </a:lnTo>
                    <a:lnTo>
                      <a:pt x="38" y="13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9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375">
                <a:extLst>
                  <a:ext uri="{FF2B5EF4-FFF2-40B4-BE49-F238E27FC236}">
                    <a16:creationId xmlns:a16="http://schemas.microsoft.com/office/drawing/2014/main" id="{105A562B-F820-42FD-A160-D8DA31276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2839"/>
                <a:ext cx="38" cy="150"/>
              </a:xfrm>
              <a:custGeom>
                <a:avLst/>
                <a:gdLst>
                  <a:gd name="T0" fmla="*/ 38 w 38"/>
                  <a:gd name="T1" fmla="*/ 0 h 150"/>
                  <a:gd name="T2" fmla="*/ 0 w 38"/>
                  <a:gd name="T3" fmla="*/ 19 h 150"/>
                  <a:gd name="T4" fmla="*/ 0 w 38"/>
                  <a:gd name="T5" fmla="*/ 150 h 150"/>
                  <a:gd name="T6" fmla="*/ 38 w 38"/>
                  <a:gd name="T7" fmla="*/ 131 h 150"/>
                  <a:gd name="T8" fmla="*/ 38 w 38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0">
                    <a:moveTo>
                      <a:pt x="38" y="0"/>
                    </a:moveTo>
                    <a:lnTo>
                      <a:pt x="0" y="19"/>
                    </a:lnTo>
                    <a:lnTo>
                      <a:pt x="0" y="150"/>
                    </a:lnTo>
                    <a:lnTo>
                      <a:pt x="38" y="131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376">
                <a:extLst>
                  <a:ext uri="{FF2B5EF4-FFF2-40B4-BE49-F238E27FC236}">
                    <a16:creationId xmlns:a16="http://schemas.microsoft.com/office/drawing/2014/main" id="{5D88CF12-2729-4F43-95F1-C4785F0102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7" y="2839"/>
                <a:ext cx="12" cy="131"/>
              </a:xfrm>
              <a:custGeom>
                <a:avLst/>
                <a:gdLst>
                  <a:gd name="T0" fmla="*/ 0 w 12"/>
                  <a:gd name="T1" fmla="*/ 131 h 131"/>
                  <a:gd name="T2" fmla="*/ 12 w 12"/>
                  <a:gd name="T3" fmla="*/ 129 h 131"/>
                  <a:gd name="T4" fmla="*/ 12 w 12"/>
                  <a:gd name="T5" fmla="*/ 0 h 131"/>
                  <a:gd name="T6" fmla="*/ 0 w 12"/>
                  <a:gd name="T7" fmla="*/ 0 h 131"/>
                  <a:gd name="T8" fmla="*/ 0 w 12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1">
                    <a:moveTo>
                      <a:pt x="0" y="131"/>
                    </a:moveTo>
                    <a:lnTo>
                      <a:pt x="12" y="129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377">
                <a:extLst>
                  <a:ext uri="{FF2B5EF4-FFF2-40B4-BE49-F238E27FC236}">
                    <a16:creationId xmlns:a16="http://schemas.microsoft.com/office/drawing/2014/main" id="{51228320-2329-439C-BC2C-E1E626D26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3037"/>
                <a:ext cx="38" cy="149"/>
              </a:xfrm>
              <a:custGeom>
                <a:avLst/>
                <a:gdLst>
                  <a:gd name="T0" fmla="*/ 38 w 38"/>
                  <a:gd name="T1" fmla="*/ 0 h 149"/>
                  <a:gd name="T2" fmla="*/ 0 w 38"/>
                  <a:gd name="T3" fmla="*/ 21 h 149"/>
                  <a:gd name="T4" fmla="*/ 0 w 38"/>
                  <a:gd name="T5" fmla="*/ 149 h 149"/>
                  <a:gd name="T6" fmla="*/ 38 w 38"/>
                  <a:gd name="T7" fmla="*/ 130 h 149"/>
                  <a:gd name="T8" fmla="*/ 38 w 38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9">
                    <a:moveTo>
                      <a:pt x="38" y="0"/>
                    </a:moveTo>
                    <a:lnTo>
                      <a:pt x="0" y="21"/>
                    </a:lnTo>
                    <a:lnTo>
                      <a:pt x="0" y="149"/>
                    </a:lnTo>
                    <a:lnTo>
                      <a:pt x="38" y="13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9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378">
                <a:extLst>
                  <a:ext uri="{FF2B5EF4-FFF2-40B4-BE49-F238E27FC236}">
                    <a16:creationId xmlns:a16="http://schemas.microsoft.com/office/drawing/2014/main" id="{F0A08860-8F15-4642-8F00-A41146448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3037"/>
                <a:ext cx="38" cy="149"/>
              </a:xfrm>
              <a:custGeom>
                <a:avLst/>
                <a:gdLst>
                  <a:gd name="T0" fmla="*/ 38 w 38"/>
                  <a:gd name="T1" fmla="*/ 0 h 149"/>
                  <a:gd name="T2" fmla="*/ 0 w 38"/>
                  <a:gd name="T3" fmla="*/ 21 h 149"/>
                  <a:gd name="T4" fmla="*/ 0 w 38"/>
                  <a:gd name="T5" fmla="*/ 149 h 149"/>
                  <a:gd name="T6" fmla="*/ 38 w 38"/>
                  <a:gd name="T7" fmla="*/ 130 h 149"/>
                  <a:gd name="T8" fmla="*/ 38 w 38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9">
                    <a:moveTo>
                      <a:pt x="38" y="0"/>
                    </a:moveTo>
                    <a:lnTo>
                      <a:pt x="0" y="21"/>
                    </a:lnTo>
                    <a:lnTo>
                      <a:pt x="0" y="149"/>
                    </a:lnTo>
                    <a:lnTo>
                      <a:pt x="38" y="13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Rectangle 379">
                <a:extLst>
                  <a:ext uri="{FF2B5EF4-FFF2-40B4-BE49-F238E27FC236}">
                    <a16:creationId xmlns:a16="http://schemas.microsoft.com/office/drawing/2014/main" id="{3604C00D-50DE-42BB-AB9F-EA9EDFC4F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7" y="3037"/>
                <a:ext cx="12" cy="130"/>
              </a:xfrm>
              <a:prstGeom prst="rect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380">
                <a:extLst>
                  <a:ext uri="{FF2B5EF4-FFF2-40B4-BE49-F238E27FC236}">
                    <a16:creationId xmlns:a16="http://schemas.microsoft.com/office/drawing/2014/main" id="{0BF48A04-822F-4C94-8E47-68A64BD49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3234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0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9C3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381">
                <a:extLst>
                  <a:ext uri="{FF2B5EF4-FFF2-40B4-BE49-F238E27FC236}">
                    <a16:creationId xmlns:a16="http://schemas.microsoft.com/office/drawing/2014/main" id="{D2996CE3-B33D-4E17-99F8-BF4D7EF46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3234"/>
                <a:ext cx="38" cy="152"/>
              </a:xfrm>
              <a:custGeom>
                <a:avLst/>
                <a:gdLst>
                  <a:gd name="T0" fmla="*/ 38 w 38"/>
                  <a:gd name="T1" fmla="*/ 0 h 152"/>
                  <a:gd name="T2" fmla="*/ 0 w 38"/>
                  <a:gd name="T3" fmla="*/ 21 h 152"/>
                  <a:gd name="T4" fmla="*/ 0 w 38"/>
                  <a:gd name="T5" fmla="*/ 152 h 152"/>
                  <a:gd name="T6" fmla="*/ 38 w 38"/>
                  <a:gd name="T7" fmla="*/ 130 h 152"/>
                  <a:gd name="T8" fmla="*/ 38 w 3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52">
                    <a:moveTo>
                      <a:pt x="38" y="0"/>
                    </a:moveTo>
                    <a:lnTo>
                      <a:pt x="0" y="21"/>
                    </a:lnTo>
                    <a:lnTo>
                      <a:pt x="0" y="152"/>
                    </a:lnTo>
                    <a:lnTo>
                      <a:pt x="38" y="13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Rectangle 382">
                <a:extLst>
                  <a:ext uri="{FF2B5EF4-FFF2-40B4-BE49-F238E27FC236}">
                    <a16:creationId xmlns:a16="http://schemas.microsoft.com/office/drawing/2014/main" id="{9AE048A0-3729-4D98-8390-550EFD652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7" y="3234"/>
                <a:ext cx="12" cy="130"/>
              </a:xfrm>
              <a:prstGeom prst="rect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383">
                <a:extLst>
                  <a:ext uri="{FF2B5EF4-FFF2-40B4-BE49-F238E27FC236}">
                    <a16:creationId xmlns:a16="http://schemas.microsoft.com/office/drawing/2014/main" id="{90EF5916-A2EA-46B9-A402-E26317FE0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5" y="2880"/>
                <a:ext cx="50" cy="159"/>
              </a:xfrm>
              <a:custGeom>
                <a:avLst/>
                <a:gdLst>
                  <a:gd name="T0" fmla="*/ 50 w 50"/>
                  <a:gd name="T1" fmla="*/ 159 h 159"/>
                  <a:gd name="T2" fmla="*/ 0 w 50"/>
                  <a:gd name="T3" fmla="*/ 130 h 159"/>
                  <a:gd name="T4" fmla="*/ 0 w 50"/>
                  <a:gd name="T5" fmla="*/ 0 h 159"/>
                  <a:gd name="T6" fmla="*/ 50 w 50"/>
                  <a:gd name="T7" fmla="*/ 28 h 159"/>
                  <a:gd name="T8" fmla="*/ 50 w 50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9">
                    <a:moveTo>
                      <a:pt x="50" y="159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50" y="28"/>
                    </a:lnTo>
                    <a:lnTo>
                      <a:pt x="50" y="159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384">
                <a:extLst>
                  <a:ext uri="{FF2B5EF4-FFF2-40B4-BE49-F238E27FC236}">
                    <a16:creationId xmlns:a16="http://schemas.microsoft.com/office/drawing/2014/main" id="{D24AE42A-8E7A-47DA-8F17-13F8E02AE0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5" y="2880"/>
                <a:ext cx="15" cy="130"/>
              </a:xfrm>
              <a:custGeom>
                <a:avLst/>
                <a:gdLst>
                  <a:gd name="T0" fmla="*/ 15 w 15"/>
                  <a:gd name="T1" fmla="*/ 123 h 130"/>
                  <a:gd name="T2" fmla="*/ 0 w 15"/>
                  <a:gd name="T3" fmla="*/ 130 h 130"/>
                  <a:gd name="T4" fmla="*/ 0 w 15"/>
                  <a:gd name="T5" fmla="*/ 0 h 130"/>
                  <a:gd name="T6" fmla="*/ 15 w 15"/>
                  <a:gd name="T7" fmla="*/ 7 h 130"/>
                  <a:gd name="T8" fmla="*/ 15 w 15"/>
                  <a:gd name="T9" fmla="*/ 123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30">
                    <a:moveTo>
                      <a:pt x="15" y="123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15" y="7"/>
                    </a:lnTo>
                    <a:lnTo>
                      <a:pt x="15" y="123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385">
                <a:extLst>
                  <a:ext uri="{FF2B5EF4-FFF2-40B4-BE49-F238E27FC236}">
                    <a16:creationId xmlns:a16="http://schemas.microsoft.com/office/drawing/2014/main" id="{03D7AD83-869C-4907-A032-6535614B1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5" y="3075"/>
                <a:ext cx="50" cy="156"/>
              </a:xfrm>
              <a:custGeom>
                <a:avLst/>
                <a:gdLst>
                  <a:gd name="T0" fmla="*/ 50 w 50"/>
                  <a:gd name="T1" fmla="*/ 156 h 156"/>
                  <a:gd name="T2" fmla="*/ 0 w 50"/>
                  <a:gd name="T3" fmla="*/ 128 h 156"/>
                  <a:gd name="T4" fmla="*/ 0 w 50"/>
                  <a:gd name="T5" fmla="*/ 0 h 156"/>
                  <a:gd name="T6" fmla="*/ 50 w 50"/>
                  <a:gd name="T7" fmla="*/ 28 h 156"/>
                  <a:gd name="T8" fmla="*/ 50 w 50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6">
                    <a:moveTo>
                      <a:pt x="50" y="156"/>
                    </a:moveTo>
                    <a:lnTo>
                      <a:pt x="0" y="128"/>
                    </a:lnTo>
                    <a:lnTo>
                      <a:pt x="0" y="0"/>
                    </a:lnTo>
                    <a:lnTo>
                      <a:pt x="50" y="28"/>
                    </a:lnTo>
                    <a:lnTo>
                      <a:pt x="50" y="156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386">
                <a:extLst>
                  <a:ext uri="{FF2B5EF4-FFF2-40B4-BE49-F238E27FC236}">
                    <a16:creationId xmlns:a16="http://schemas.microsoft.com/office/drawing/2014/main" id="{06A46698-368E-4B52-9070-38E4240B5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5" y="3075"/>
                <a:ext cx="15" cy="128"/>
              </a:xfrm>
              <a:custGeom>
                <a:avLst/>
                <a:gdLst>
                  <a:gd name="T0" fmla="*/ 15 w 15"/>
                  <a:gd name="T1" fmla="*/ 121 h 128"/>
                  <a:gd name="T2" fmla="*/ 0 w 15"/>
                  <a:gd name="T3" fmla="*/ 128 h 128"/>
                  <a:gd name="T4" fmla="*/ 0 w 15"/>
                  <a:gd name="T5" fmla="*/ 0 h 128"/>
                  <a:gd name="T6" fmla="*/ 15 w 15"/>
                  <a:gd name="T7" fmla="*/ 7 h 128"/>
                  <a:gd name="T8" fmla="*/ 15 w 15"/>
                  <a:gd name="T9" fmla="*/ 12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28">
                    <a:moveTo>
                      <a:pt x="15" y="121"/>
                    </a:moveTo>
                    <a:lnTo>
                      <a:pt x="0" y="128"/>
                    </a:lnTo>
                    <a:lnTo>
                      <a:pt x="0" y="0"/>
                    </a:lnTo>
                    <a:lnTo>
                      <a:pt x="15" y="7"/>
                    </a:lnTo>
                    <a:lnTo>
                      <a:pt x="15" y="121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387">
                <a:extLst>
                  <a:ext uri="{FF2B5EF4-FFF2-40B4-BE49-F238E27FC236}">
                    <a16:creationId xmlns:a16="http://schemas.microsoft.com/office/drawing/2014/main" id="{4981AE02-A4E2-4E20-901D-8C0A24D8A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5" y="3267"/>
                <a:ext cx="50" cy="159"/>
              </a:xfrm>
              <a:custGeom>
                <a:avLst/>
                <a:gdLst>
                  <a:gd name="T0" fmla="*/ 50 w 50"/>
                  <a:gd name="T1" fmla="*/ 159 h 159"/>
                  <a:gd name="T2" fmla="*/ 0 w 50"/>
                  <a:gd name="T3" fmla="*/ 131 h 159"/>
                  <a:gd name="T4" fmla="*/ 0 w 50"/>
                  <a:gd name="T5" fmla="*/ 0 h 159"/>
                  <a:gd name="T6" fmla="*/ 50 w 50"/>
                  <a:gd name="T7" fmla="*/ 29 h 159"/>
                  <a:gd name="T8" fmla="*/ 50 w 50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59">
                    <a:moveTo>
                      <a:pt x="50" y="159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50" y="29"/>
                    </a:lnTo>
                    <a:lnTo>
                      <a:pt x="50" y="159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388">
                <a:extLst>
                  <a:ext uri="{FF2B5EF4-FFF2-40B4-BE49-F238E27FC236}">
                    <a16:creationId xmlns:a16="http://schemas.microsoft.com/office/drawing/2014/main" id="{F516E30A-4069-4E25-AA66-6FB25954B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5" y="3267"/>
                <a:ext cx="15" cy="131"/>
              </a:xfrm>
              <a:custGeom>
                <a:avLst/>
                <a:gdLst>
                  <a:gd name="T0" fmla="*/ 15 w 15"/>
                  <a:gd name="T1" fmla="*/ 121 h 131"/>
                  <a:gd name="T2" fmla="*/ 0 w 15"/>
                  <a:gd name="T3" fmla="*/ 131 h 131"/>
                  <a:gd name="T4" fmla="*/ 0 w 15"/>
                  <a:gd name="T5" fmla="*/ 0 h 131"/>
                  <a:gd name="T6" fmla="*/ 15 w 15"/>
                  <a:gd name="T7" fmla="*/ 7 h 131"/>
                  <a:gd name="T8" fmla="*/ 15 w 15"/>
                  <a:gd name="T9" fmla="*/ 12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31">
                    <a:moveTo>
                      <a:pt x="15" y="121"/>
                    </a:moveTo>
                    <a:lnTo>
                      <a:pt x="0" y="131"/>
                    </a:lnTo>
                    <a:lnTo>
                      <a:pt x="0" y="0"/>
                    </a:lnTo>
                    <a:lnTo>
                      <a:pt x="15" y="7"/>
                    </a:lnTo>
                    <a:lnTo>
                      <a:pt x="15" y="121"/>
                    </a:lnTo>
                    <a:close/>
                  </a:path>
                </a:pathLst>
              </a:cu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Rectangle 389">
                <a:extLst>
                  <a:ext uri="{FF2B5EF4-FFF2-40B4-BE49-F238E27FC236}">
                    <a16:creationId xmlns:a16="http://schemas.microsoft.com/office/drawing/2014/main" id="{4BD58793-857C-4184-A303-410F7D29C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3" y="3578"/>
                <a:ext cx="8" cy="50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Oval 390">
                <a:extLst>
                  <a:ext uri="{FF2B5EF4-FFF2-40B4-BE49-F238E27FC236}">
                    <a16:creationId xmlns:a16="http://schemas.microsoft.com/office/drawing/2014/main" id="{932558E7-2CD2-4B20-A805-9C24A4608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8" y="3509"/>
                <a:ext cx="78" cy="79"/>
              </a:xfrm>
              <a:prstGeom prst="ellipse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Rectangle 391">
                <a:extLst>
                  <a:ext uri="{FF2B5EF4-FFF2-40B4-BE49-F238E27FC236}">
                    <a16:creationId xmlns:a16="http://schemas.microsoft.com/office/drawing/2014/main" id="{982D6519-D81F-471D-A024-D9E869D59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7" y="3528"/>
                <a:ext cx="7" cy="48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Oval 392">
                <a:extLst>
                  <a:ext uri="{FF2B5EF4-FFF2-40B4-BE49-F238E27FC236}">
                    <a16:creationId xmlns:a16="http://schemas.microsoft.com/office/drawing/2014/main" id="{BDDC09DB-CAF2-4168-AD04-12F3234C4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1" y="3457"/>
                <a:ext cx="78" cy="78"/>
              </a:xfrm>
              <a:prstGeom prst="ellipse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393">
                <a:extLst>
                  <a:ext uri="{FF2B5EF4-FFF2-40B4-BE49-F238E27FC236}">
                    <a16:creationId xmlns:a16="http://schemas.microsoft.com/office/drawing/2014/main" id="{632A07C8-A505-4E42-8C53-26C0A183E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0" y="2072"/>
                <a:ext cx="641" cy="361"/>
              </a:xfrm>
              <a:custGeom>
                <a:avLst/>
                <a:gdLst>
                  <a:gd name="T0" fmla="*/ 0 w 641"/>
                  <a:gd name="T1" fmla="*/ 107 h 361"/>
                  <a:gd name="T2" fmla="*/ 197 w 641"/>
                  <a:gd name="T3" fmla="*/ 0 h 361"/>
                  <a:gd name="T4" fmla="*/ 641 w 641"/>
                  <a:gd name="T5" fmla="*/ 250 h 361"/>
                  <a:gd name="T6" fmla="*/ 449 w 641"/>
                  <a:gd name="T7" fmla="*/ 361 h 361"/>
                  <a:gd name="T8" fmla="*/ 12 w 641"/>
                  <a:gd name="T9" fmla="*/ 114 h 361"/>
                  <a:gd name="T10" fmla="*/ 0 w 641"/>
                  <a:gd name="T11" fmla="*/ 107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1" h="361">
                    <a:moveTo>
                      <a:pt x="0" y="107"/>
                    </a:moveTo>
                    <a:lnTo>
                      <a:pt x="197" y="0"/>
                    </a:lnTo>
                    <a:lnTo>
                      <a:pt x="641" y="250"/>
                    </a:lnTo>
                    <a:lnTo>
                      <a:pt x="449" y="361"/>
                    </a:lnTo>
                    <a:lnTo>
                      <a:pt x="12" y="114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394">
                <a:extLst>
                  <a:ext uri="{FF2B5EF4-FFF2-40B4-BE49-F238E27FC236}">
                    <a16:creationId xmlns:a16="http://schemas.microsoft.com/office/drawing/2014/main" id="{DE57DC7A-D4BE-438F-B1E1-2316BB06D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" y="2291"/>
                <a:ext cx="850" cy="496"/>
              </a:xfrm>
              <a:custGeom>
                <a:avLst/>
                <a:gdLst>
                  <a:gd name="T0" fmla="*/ 0 w 850"/>
                  <a:gd name="T1" fmla="*/ 275 h 496"/>
                  <a:gd name="T2" fmla="*/ 461 w 850"/>
                  <a:gd name="T3" fmla="*/ 0 h 496"/>
                  <a:gd name="T4" fmla="*/ 850 w 850"/>
                  <a:gd name="T5" fmla="*/ 218 h 496"/>
                  <a:gd name="T6" fmla="*/ 392 w 850"/>
                  <a:gd name="T7" fmla="*/ 496 h 496"/>
                  <a:gd name="T8" fmla="*/ 0 w 850"/>
                  <a:gd name="T9" fmla="*/ 275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0" h="496">
                    <a:moveTo>
                      <a:pt x="0" y="275"/>
                    </a:moveTo>
                    <a:lnTo>
                      <a:pt x="461" y="0"/>
                    </a:lnTo>
                    <a:lnTo>
                      <a:pt x="850" y="218"/>
                    </a:lnTo>
                    <a:lnTo>
                      <a:pt x="392" y="496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B3C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Rectangle 395">
                <a:extLst>
                  <a:ext uri="{FF2B5EF4-FFF2-40B4-BE49-F238E27FC236}">
                    <a16:creationId xmlns:a16="http://schemas.microsoft.com/office/drawing/2014/main" id="{DF040762-45E0-4FCA-AA4A-1DC9227D8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4" y="2438"/>
                <a:ext cx="8" cy="47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Oval 396">
                <a:extLst>
                  <a:ext uri="{FF2B5EF4-FFF2-40B4-BE49-F238E27FC236}">
                    <a16:creationId xmlns:a16="http://schemas.microsoft.com/office/drawing/2014/main" id="{E2DBCE4B-0C30-4E39-A32E-2EECD0011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9" y="2367"/>
                <a:ext cx="78" cy="78"/>
              </a:xfrm>
              <a:prstGeom prst="ellipse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Rectangle 397">
                <a:extLst>
                  <a:ext uri="{FF2B5EF4-FFF2-40B4-BE49-F238E27FC236}">
                    <a16:creationId xmlns:a16="http://schemas.microsoft.com/office/drawing/2014/main" id="{7459F394-634D-4DFD-95F8-788D6B6F0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9" y="2405"/>
                <a:ext cx="7" cy="50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Oval 398">
                <a:extLst>
                  <a:ext uri="{FF2B5EF4-FFF2-40B4-BE49-F238E27FC236}">
                    <a16:creationId xmlns:a16="http://schemas.microsoft.com/office/drawing/2014/main" id="{8A5C8C7C-0B19-405F-8F21-3BCF9BF22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3" y="2336"/>
                <a:ext cx="79" cy="78"/>
              </a:xfrm>
              <a:prstGeom prst="ellipse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Rectangle 399">
                <a:extLst>
                  <a:ext uri="{FF2B5EF4-FFF2-40B4-BE49-F238E27FC236}">
                    <a16:creationId xmlns:a16="http://schemas.microsoft.com/office/drawing/2014/main" id="{63882D9A-C904-410F-BBDE-F18CD0940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" y="2160"/>
                <a:ext cx="7" cy="50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Oval 400">
                <a:extLst>
                  <a:ext uri="{FF2B5EF4-FFF2-40B4-BE49-F238E27FC236}">
                    <a16:creationId xmlns:a16="http://schemas.microsoft.com/office/drawing/2014/main" id="{FE7C9204-B803-4DD6-B1B1-45DDA679B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8" y="2089"/>
                <a:ext cx="79" cy="78"/>
              </a:xfrm>
              <a:prstGeom prst="ellipse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Rectangle 401">
                <a:extLst>
                  <a:ext uri="{FF2B5EF4-FFF2-40B4-BE49-F238E27FC236}">
                    <a16:creationId xmlns:a16="http://schemas.microsoft.com/office/drawing/2014/main" id="{192F28EB-0275-4B43-A264-B34F30BB1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6" y="2129"/>
                <a:ext cx="10" cy="48"/>
              </a:xfrm>
              <a:prstGeom prst="rect">
                <a:avLst/>
              </a:prstGeom>
              <a:solidFill>
                <a:srgbClr val="265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Oval 402">
                <a:extLst>
                  <a:ext uri="{FF2B5EF4-FFF2-40B4-BE49-F238E27FC236}">
                    <a16:creationId xmlns:a16="http://schemas.microsoft.com/office/drawing/2014/main" id="{E9A8B457-F0D3-4059-885F-08E6DDC07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1" y="2058"/>
                <a:ext cx="78" cy="78"/>
              </a:xfrm>
              <a:prstGeom prst="ellipse">
                <a:avLst/>
              </a:prstGeom>
              <a:solidFill>
                <a:srgbClr val="5F85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403">
                <a:extLst>
                  <a:ext uri="{FF2B5EF4-FFF2-40B4-BE49-F238E27FC236}">
                    <a16:creationId xmlns:a16="http://schemas.microsoft.com/office/drawing/2014/main" id="{B4A352EA-711C-4A11-A680-09C2FAED7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4" y="2291"/>
                <a:ext cx="572" cy="342"/>
              </a:xfrm>
              <a:custGeom>
                <a:avLst/>
                <a:gdLst>
                  <a:gd name="T0" fmla="*/ 0 w 572"/>
                  <a:gd name="T1" fmla="*/ 164 h 342"/>
                  <a:gd name="T2" fmla="*/ 263 w 572"/>
                  <a:gd name="T3" fmla="*/ 0 h 342"/>
                  <a:gd name="T4" fmla="*/ 572 w 572"/>
                  <a:gd name="T5" fmla="*/ 185 h 342"/>
                  <a:gd name="T6" fmla="*/ 306 w 572"/>
                  <a:gd name="T7" fmla="*/ 342 h 342"/>
                  <a:gd name="T8" fmla="*/ 0 w 572"/>
                  <a:gd name="T9" fmla="*/ 164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2" h="342">
                    <a:moveTo>
                      <a:pt x="0" y="164"/>
                    </a:moveTo>
                    <a:lnTo>
                      <a:pt x="263" y="0"/>
                    </a:lnTo>
                    <a:lnTo>
                      <a:pt x="572" y="185"/>
                    </a:lnTo>
                    <a:lnTo>
                      <a:pt x="306" y="342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D3D6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404">
                <a:extLst>
                  <a:ext uri="{FF2B5EF4-FFF2-40B4-BE49-F238E27FC236}">
                    <a16:creationId xmlns:a16="http://schemas.microsoft.com/office/drawing/2014/main" id="{1D545A92-3712-48A0-BA12-3E4EBF15D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9" y="1509"/>
                <a:ext cx="271" cy="1098"/>
              </a:xfrm>
              <a:custGeom>
                <a:avLst/>
                <a:gdLst>
                  <a:gd name="T0" fmla="*/ 0 w 271"/>
                  <a:gd name="T1" fmla="*/ 943 h 1098"/>
                  <a:gd name="T2" fmla="*/ 271 w 271"/>
                  <a:gd name="T3" fmla="*/ 1098 h 1098"/>
                  <a:gd name="T4" fmla="*/ 269 w 271"/>
                  <a:gd name="T5" fmla="*/ 157 h 1098"/>
                  <a:gd name="T6" fmla="*/ 0 w 271"/>
                  <a:gd name="T7" fmla="*/ 0 h 1098"/>
                  <a:gd name="T8" fmla="*/ 0 w 271"/>
                  <a:gd name="T9" fmla="*/ 943 h 1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1" h="1098">
                    <a:moveTo>
                      <a:pt x="0" y="943"/>
                    </a:moveTo>
                    <a:lnTo>
                      <a:pt x="271" y="1098"/>
                    </a:lnTo>
                    <a:lnTo>
                      <a:pt x="269" y="157"/>
                    </a:lnTo>
                    <a:lnTo>
                      <a:pt x="0" y="0"/>
                    </a:lnTo>
                    <a:lnTo>
                      <a:pt x="0" y="943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405">
                <a:extLst>
                  <a:ext uri="{FF2B5EF4-FFF2-40B4-BE49-F238E27FC236}">
                    <a16:creationId xmlns:a16="http://schemas.microsoft.com/office/drawing/2014/main" id="{82FD189A-290C-4721-AE14-0791F8B3D2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8" y="1533"/>
                <a:ext cx="230" cy="1074"/>
              </a:xfrm>
              <a:custGeom>
                <a:avLst/>
                <a:gdLst>
                  <a:gd name="T0" fmla="*/ 0 w 230"/>
                  <a:gd name="T1" fmla="*/ 133 h 1074"/>
                  <a:gd name="T2" fmla="*/ 230 w 230"/>
                  <a:gd name="T3" fmla="*/ 0 h 1074"/>
                  <a:gd name="T4" fmla="*/ 230 w 230"/>
                  <a:gd name="T5" fmla="*/ 941 h 1074"/>
                  <a:gd name="T6" fmla="*/ 2 w 230"/>
                  <a:gd name="T7" fmla="*/ 1074 h 1074"/>
                  <a:gd name="T8" fmla="*/ 0 w 230"/>
                  <a:gd name="T9" fmla="*/ 133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1074">
                    <a:moveTo>
                      <a:pt x="0" y="133"/>
                    </a:moveTo>
                    <a:lnTo>
                      <a:pt x="230" y="0"/>
                    </a:lnTo>
                    <a:lnTo>
                      <a:pt x="230" y="941"/>
                    </a:lnTo>
                    <a:lnTo>
                      <a:pt x="2" y="1074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rgbClr val="D7D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3" name="Freeform 407">
              <a:extLst>
                <a:ext uri="{FF2B5EF4-FFF2-40B4-BE49-F238E27FC236}">
                  <a16:creationId xmlns:a16="http://schemas.microsoft.com/office/drawing/2014/main" id="{183DD114-802F-43AC-8D2E-DAAACDAF4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4851" y="3897313"/>
              <a:ext cx="485775" cy="463550"/>
            </a:xfrm>
            <a:custGeom>
              <a:avLst/>
              <a:gdLst>
                <a:gd name="T0" fmla="*/ 0 w 306"/>
                <a:gd name="T1" fmla="*/ 118 h 292"/>
                <a:gd name="T2" fmla="*/ 306 w 306"/>
                <a:gd name="T3" fmla="*/ 292 h 292"/>
                <a:gd name="T4" fmla="*/ 306 w 306"/>
                <a:gd name="T5" fmla="*/ 178 h 292"/>
                <a:gd name="T6" fmla="*/ 0 w 306"/>
                <a:gd name="T7" fmla="*/ 0 h 292"/>
                <a:gd name="T8" fmla="*/ 0 w 306"/>
                <a:gd name="T9" fmla="*/ 118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292">
                  <a:moveTo>
                    <a:pt x="0" y="118"/>
                  </a:moveTo>
                  <a:lnTo>
                    <a:pt x="306" y="292"/>
                  </a:lnTo>
                  <a:lnTo>
                    <a:pt x="306" y="178"/>
                  </a:lnTo>
                  <a:lnTo>
                    <a:pt x="0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08">
              <a:extLst>
                <a:ext uri="{FF2B5EF4-FFF2-40B4-BE49-F238E27FC236}">
                  <a16:creationId xmlns:a16="http://schemas.microsoft.com/office/drawing/2014/main" id="{4F899E1A-130D-42DB-B32D-5A8B1F251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0626" y="3930651"/>
              <a:ext cx="422275" cy="430213"/>
            </a:xfrm>
            <a:custGeom>
              <a:avLst/>
              <a:gdLst>
                <a:gd name="T0" fmla="*/ 0 w 266"/>
                <a:gd name="T1" fmla="*/ 157 h 271"/>
                <a:gd name="T2" fmla="*/ 266 w 266"/>
                <a:gd name="T3" fmla="*/ 0 h 271"/>
                <a:gd name="T4" fmla="*/ 266 w 266"/>
                <a:gd name="T5" fmla="*/ 116 h 271"/>
                <a:gd name="T6" fmla="*/ 0 w 266"/>
                <a:gd name="T7" fmla="*/ 271 h 271"/>
                <a:gd name="T8" fmla="*/ 0 w 266"/>
                <a:gd name="T9" fmla="*/ 15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271">
                  <a:moveTo>
                    <a:pt x="0" y="157"/>
                  </a:moveTo>
                  <a:lnTo>
                    <a:pt x="266" y="0"/>
                  </a:lnTo>
                  <a:lnTo>
                    <a:pt x="266" y="116"/>
                  </a:lnTo>
                  <a:lnTo>
                    <a:pt x="0" y="271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D7D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09">
              <a:extLst>
                <a:ext uri="{FF2B5EF4-FFF2-40B4-BE49-F238E27FC236}">
                  <a16:creationId xmlns:a16="http://schemas.microsoft.com/office/drawing/2014/main" id="{04CA0EB3-8EB1-4533-A112-62E15B41F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0413" y="2181226"/>
              <a:ext cx="792163" cy="463550"/>
            </a:xfrm>
            <a:custGeom>
              <a:avLst/>
              <a:gdLst>
                <a:gd name="T0" fmla="*/ 0 w 499"/>
                <a:gd name="T1" fmla="*/ 135 h 292"/>
                <a:gd name="T2" fmla="*/ 231 w 499"/>
                <a:gd name="T3" fmla="*/ 0 h 292"/>
                <a:gd name="T4" fmla="*/ 499 w 499"/>
                <a:gd name="T5" fmla="*/ 159 h 292"/>
                <a:gd name="T6" fmla="*/ 269 w 499"/>
                <a:gd name="T7" fmla="*/ 292 h 292"/>
                <a:gd name="T8" fmla="*/ 12 w 499"/>
                <a:gd name="T9" fmla="*/ 142 h 292"/>
                <a:gd name="T10" fmla="*/ 0 w 499"/>
                <a:gd name="T11" fmla="*/ 13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9" h="292">
                  <a:moveTo>
                    <a:pt x="0" y="135"/>
                  </a:moveTo>
                  <a:lnTo>
                    <a:pt x="231" y="0"/>
                  </a:lnTo>
                  <a:lnTo>
                    <a:pt x="499" y="159"/>
                  </a:lnTo>
                  <a:lnTo>
                    <a:pt x="269" y="292"/>
                  </a:lnTo>
                  <a:lnTo>
                    <a:pt x="12" y="142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D3D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10">
              <a:extLst>
                <a:ext uri="{FF2B5EF4-FFF2-40B4-BE49-F238E27FC236}">
                  <a16:creationId xmlns:a16="http://schemas.microsoft.com/office/drawing/2014/main" id="{0B7519B3-736E-45F5-9DE5-9262318D8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8513" y="2474913"/>
              <a:ext cx="79375" cy="252413"/>
            </a:xfrm>
            <a:custGeom>
              <a:avLst/>
              <a:gdLst>
                <a:gd name="T0" fmla="*/ 50 w 50"/>
                <a:gd name="T1" fmla="*/ 159 h 159"/>
                <a:gd name="T2" fmla="*/ 0 w 50"/>
                <a:gd name="T3" fmla="*/ 131 h 159"/>
                <a:gd name="T4" fmla="*/ 0 w 50"/>
                <a:gd name="T5" fmla="*/ 0 h 159"/>
                <a:gd name="T6" fmla="*/ 50 w 50"/>
                <a:gd name="T7" fmla="*/ 28 h 159"/>
                <a:gd name="T8" fmla="*/ 50 w 50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59">
                  <a:moveTo>
                    <a:pt x="50" y="159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50" y="28"/>
                  </a:lnTo>
                  <a:lnTo>
                    <a:pt x="50" y="159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11">
              <a:extLst>
                <a:ext uri="{FF2B5EF4-FFF2-40B4-BE49-F238E27FC236}">
                  <a16:creationId xmlns:a16="http://schemas.microsoft.com/office/drawing/2014/main" id="{7CDE143D-9368-4116-A64C-5B4424329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8513" y="2474913"/>
              <a:ext cx="22225" cy="207963"/>
            </a:xfrm>
            <a:custGeom>
              <a:avLst/>
              <a:gdLst>
                <a:gd name="T0" fmla="*/ 14 w 14"/>
                <a:gd name="T1" fmla="*/ 121 h 131"/>
                <a:gd name="T2" fmla="*/ 0 w 14"/>
                <a:gd name="T3" fmla="*/ 131 h 131"/>
                <a:gd name="T4" fmla="*/ 0 w 14"/>
                <a:gd name="T5" fmla="*/ 0 h 131"/>
                <a:gd name="T6" fmla="*/ 14 w 14"/>
                <a:gd name="T7" fmla="*/ 7 h 131"/>
                <a:gd name="T8" fmla="*/ 14 w 14"/>
                <a:gd name="T9" fmla="*/ 12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1">
                  <a:moveTo>
                    <a:pt x="14" y="121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4" y="7"/>
                  </a:lnTo>
                  <a:lnTo>
                    <a:pt x="14" y="121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12">
              <a:extLst>
                <a:ext uri="{FF2B5EF4-FFF2-40B4-BE49-F238E27FC236}">
                  <a16:creationId xmlns:a16="http://schemas.microsoft.com/office/drawing/2014/main" id="{021809D8-4D56-432D-8F0A-4C5A8C6E4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8513" y="2779713"/>
              <a:ext cx="79375" cy="254000"/>
            </a:xfrm>
            <a:custGeom>
              <a:avLst/>
              <a:gdLst>
                <a:gd name="T0" fmla="*/ 50 w 50"/>
                <a:gd name="T1" fmla="*/ 160 h 160"/>
                <a:gd name="T2" fmla="*/ 0 w 50"/>
                <a:gd name="T3" fmla="*/ 131 h 160"/>
                <a:gd name="T4" fmla="*/ 0 w 50"/>
                <a:gd name="T5" fmla="*/ 0 h 160"/>
                <a:gd name="T6" fmla="*/ 50 w 50"/>
                <a:gd name="T7" fmla="*/ 29 h 160"/>
                <a:gd name="T8" fmla="*/ 50 w 50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60">
                  <a:moveTo>
                    <a:pt x="50" y="160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50" y="29"/>
                  </a:lnTo>
                  <a:lnTo>
                    <a:pt x="50" y="16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13">
              <a:extLst>
                <a:ext uri="{FF2B5EF4-FFF2-40B4-BE49-F238E27FC236}">
                  <a16:creationId xmlns:a16="http://schemas.microsoft.com/office/drawing/2014/main" id="{B6D0AF6A-220E-4CAF-BBF1-B0C632868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8513" y="2779713"/>
              <a:ext cx="22225" cy="207963"/>
            </a:xfrm>
            <a:custGeom>
              <a:avLst/>
              <a:gdLst>
                <a:gd name="T0" fmla="*/ 14 w 14"/>
                <a:gd name="T1" fmla="*/ 124 h 131"/>
                <a:gd name="T2" fmla="*/ 0 w 14"/>
                <a:gd name="T3" fmla="*/ 131 h 131"/>
                <a:gd name="T4" fmla="*/ 0 w 14"/>
                <a:gd name="T5" fmla="*/ 0 h 131"/>
                <a:gd name="T6" fmla="*/ 14 w 14"/>
                <a:gd name="T7" fmla="*/ 8 h 131"/>
                <a:gd name="T8" fmla="*/ 14 w 14"/>
                <a:gd name="T9" fmla="*/ 1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1">
                  <a:moveTo>
                    <a:pt x="14" y="124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4" y="8"/>
                  </a:lnTo>
                  <a:lnTo>
                    <a:pt x="14" y="124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14">
              <a:extLst>
                <a:ext uri="{FF2B5EF4-FFF2-40B4-BE49-F238E27FC236}">
                  <a16:creationId xmlns:a16="http://schemas.microsoft.com/office/drawing/2014/main" id="{21EBDA35-F41F-4AA4-97D6-D41D3C29A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8513" y="3086101"/>
              <a:ext cx="79375" cy="252413"/>
            </a:xfrm>
            <a:custGeom>
              <a:avLst/>
              <a:gdLst>
                <a:gd name="T0" fmla="*/ 50 w 50"/>
                <a:gd name="T1" fmla="*/ 159 h 159"/>
                <a:gd name="T2" fmla="*/ 0 w 50"/>
                <a:gd name="T3" fmla="*/ 130 h 159"/>
                <a:gd name="T4" fmla="*/ 0 w 50"/>
                <a:gd name="T5" fmla="*/ 0 h 159"/>
                <a:gd name="T6" fmla="*/ 50 w 50"/>
                <a:gd name="T7" fmla="*/ 31 h 159"/>
                <a:gd name="T8" fmla="*/ 50 w 50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59">
                  <a:moveTo>
                    <a:pt x="50" y="159"/>
                  </a:moveTo>
                  <a:lnTo>
                    <a:pt x="0" y="130"/>
                  </a:lnTo>
                  <a:lnTo>
                    <a:pt x="0" y="0"/>
                  </a:lnTo>
                  <a:lnTo>
                    <a:pt x="50" y="31"/>
                  </a:lnTo>
                  <a:lnTo>
                    <a:pt x="50" y="159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15">
              <a:extLst>
                <a:ext uri="{FF2B5EF4-FFF2-40B4-BE49-F238E27FC236}">
                  <a16:creationId xmlns:a16="http://schemas.microsoft.com/office/drawing/2014/main" id="{02EE479E-4CD1-4CB7-9769-41F34FC1F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8513" y="3086101"/>
              <a:ext cx="22225" cy="206375"/>
            </a:xfrm>
            <a:custGeom>
              <a:avLst/>
              <a:gdLst>
                <a:gd name="T0" fmla="*/ 14 w 14"/>
                <a:gd name="T1" fmla="*/ 123 h 130"/>
                <a:gd name="T2" fmla="*/ 0 w 14"/>
                <a:gd name="T3" fmla="*/ 130 h 130"/>
                <a:gd name="T4" fmla="*/ 0 w 14"/>
                <a:gd name="T5" fmla="*/ 0 h 130"/>
                <a:gd name="T6" fmla="*/ 14 w 14"/>
                <a:gd name="T7" fmla="*/ 9 h 130"/>
                <a:gd name="T8" fmla="*/ 14 w 14"/>
                <a:gd name="T9" fmla="*/ 12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0">
                  <a:moveTo>
                    <a:pt x="14" y="123"/>
                  </a:moveTo>
                  <a:lnTo>
                    <a:pt x="0" y="130"/>
                  </a:lnTo>
                  <a:lnTo>
                    <a:pt x="0" y="0"/>
                  </a:lnTo>
                  <a:lnTo>
                    <a:pt x="14" y="9"/>
                  </a:lnTo>
                  <a:lnTo>
                    <a:pt x="14" y="123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16">
              <a:extLst>
                <a:ext uri="{FF2B5EF4-FFF2-40B4-BE49-F238E27FC236}">
                  <a16:creationId xmlns:a16="http://schemas.microsoft.com/office/drawing/2014/main" id="{FB320DCD-97CA-4D6C-9CCA-079070127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8513" y="3395663"/>
              <a:ext cx="79375" cy="252413"/>
            </a:xfrm>
            <a:custGeom>
              <a:avLst/>
              <a:gdLst>
                <a:gd name="T0" fmla="*/ 50 w 50"/>
                <a:gd name="T1" fmla="*/ 159 h 159"/>
                <a:gd name="T2" fmla="*/ 0 w 50"/>
                <a:gd name="T3" fmla="*/ 130 h 159"/>
                <a:gd name="T4" fmla="*/ 0 w 50"/>
                <a:gd name="T5" fmla="*/ 0 h 159"/>
                <a:gd name="T6" fmla="*/ 50 w 50"/>
                <a:gd name="T7" fmla="*/ 28 h 159"/>
                <a:gd name="T8" fmla="*/ 50 w 50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59">
                  <a:moveTo>
                    <a:pt x="50" y="159"/>
                  </a:moveTo>
                  <a:lnTo>
                    <a:pt x="0" y="130"/>
                  </a:lnTo>
                  <a:lnTo>
                    <a:pt x="0" y="0"/>
                  </a:lnTo>
                  <a:lnTo>
                    <a:pt x="50" y="28"/>
                  </a:lnTo>
                  <a:lnTo>
                    <a:pt x="50" y="159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17">
              <a:extLst>
                <a:ext uri="{FF2B5EF4-FFF2-40B4-BE49-F238E27FC236}">
                  <a16:creationId xmlns:a16="http://schemas.microsoft.com/office/drawing/2014/main" id="{E5F16398-FC73-4B41-B498-ADE394568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8513" y="3395663"/>
              <a:ext cx="22225" cy="206375"/>
            </a:xfrm>
            <a:custGeom>
              <a:avLst/>
              <a:gdLst>
                <a:gd name="T0" fmla="*/ 14 w 14"/>
                <a:gd name="T1" fmla="*/ 121 h 130"/>
                <a:gd name="T2" fmla="*/ 0 w 14"/>
                <a:gd name="T3" fmla="*/ 130 h 130"/>
                <a:gd name="T4" fmla="*/ 0 w 14"/>
                <a:gd name="T5" fmla="*/ 0 h 130"/>
                <a:gd name="T6" fmla="*/ 14 w 14"/>
                <a:gd name="T7" fmla="*/ 7 h 130"/>
                <a:gd name="T8" fmla="*/ 14 w 14"/>
                <a:gd name="T9" fmla="*/ 12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0">
                  <a:moveTo>
                    <a:pt x="14" y="121"/>
                  </a:moveTo>
                  <a:lnTo>
                    <a:pt x="0" y="130"/>
                  </a:lnTo>
                  <a:lnTo>
                    <a:pt x="0" y="0"/>
                  </a:lnTo>
                  <a:lnTo>
                    <a:pt x="14" y="7"/>
                  </a:lnTo>
                  <a:lnTo>
                    <a:pt x="14" y="121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18">
              <a:extLst>
                <a:ext uri="{FF2B5EF4-FFF2-40B4-BE49-F238E27FC236}">
                  <a16:creationId xmlns:a16="http://schemas.microsoft.com/office/drawing/2014/main" id="{174F492F-9873-47D6-B3B7-E5E9DC4F6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2549526"/>
              <a:ext cx="82550" cy="254000"/>
            </a:xfrm>
            <a:custGeom>
              <a:avLst/>
              <a:gdLst>
                <a:gd name="T0" fmla="*/ 52 w 52"/>
                <a:gd name="T1" fmla="*/ 160 h 160"/>
                <a:gd name="T2" fmla="*/ 0 w 52"/>
                <a:gd name="T3" fmla="*/ 131 h 160"/>
                <a:gd name="T4" fmla="*/ 0 w 52"/>
                <a:gd name="T5" fmla="*/ 0 h 160"/>
                <a:gd name="T6" fmla="*/ 52 w 52"/>
                <a:gd name="T7" fmla="*/ 29 h 160"/>
                <a:gd name="T8" fmla="*/ 52 w 52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60">
                  <a:moveTo>
                    <a:pt x="52" y="160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52" y="29"/>
                  </a:lnTo>
                  <a:lnTo>
                    <a:pt x="52" y="16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19">
              <a:extLst>
                <a:ext uri="{FF2B5EF4-FFF2-40B4-BE49-F238E27FC236}">
                  <a16:creationId xmlns:a16="http://schemas.microsoft.com/office/drawing/2014/main" id="{3D1F1386-BB20-4CE7-BD10-3CF28C4C8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2549526"/>
              <a:ext cx="22225" cy="207963"/>
            </a:xfrm>
            <a:custGeom>
              <a:avLst/>
              <a:gdLst>
                <a:gd name="T0" fmla="*/ 14 w 14"/>
                <a:gd name="T1" fmla="*/ 122 h 131"/>
                <a:gd name="T2" fmla="*/ 0 w 14"/>
                <a:gd name="T3" fmla="*/ 131 h 131"/>
                <a:gd name="T4" fmla="*/ 0 w 14"/>
                <a:gd name="T5" fmla="*/ 0 h 131"/>
                <a:gd name="T6" fmla="*/ 14 w 14"/>
                <a:gd name="T7" fmla="*/ 8 h 131"/>
                <a:gd name="T8" fmla="*/ 14 w 14"/>
                <a:gd name="T9" fmla="*/ 12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1">
                  <a:moveTo>
                    <a:pt x="14" y="122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4" y="8"/>
                  </a:lnTo>
                  <a:lnTo>
                    <a:pt x="14" y="122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20">
              <a:extLst>
                <a:ext uri="{FF2B5EF4-FFF2-40B4-BE49-F238E27FC236}">
                  <a16:creationId xmlns:a16="http://schemas.microsoft.com/office/drawing/2014/main" id="{F912EE05-3803-4136-AE76-121BEACA9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2855913"/>
              <a:ext cx="82550" cy="252413"/>
            </a:xfrm>
            <a:custGeom>
              <a:avLst/>
              <a:gdLst>
                <a:gd name="T0" fmla="*/ 52 w 52"/>
                <a:gd name="T1" fmla="*/ 159 h 159"/>
                <a:gd name="T2" fmla="*/ 0 w 52"/>
                <a:gd name="T3" fmla="*/ 131 h 159"/>
                <a:gd name="T4" fmla="*/ 0 w 52"/>
                <a:gd name="T5" fmla="*/ 0 h 159"/>
                <a:gd name="T6" fmla="*/ 52 w 52"/>
                <a:gd name="T7" fmla="*/ 28 h 159"/>
                <a:gd name="T8" fmla="*/ 52 w 52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59">
                  <a:moveTo>
                    <a:pt x="52" y="159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52" y="28"/>
                  </a:lnTo>
                  <a:lnTo>
                    <a:pt x="52" y="159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21">
              <a:extLst>
                <a:ext uri="{FF2B5EF4-FFF2-40B4-BE49-F238E27FC236}">
                  <a16:creationId xmlns:a16="http://schemas.microsoft.com/office/drawing/2014/main" id="{BFE84C17-C071-4CA4-AAA6-CFCC027AA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2855913"/>
              <a:ext cx="22225" cy="207963"/>
            </a:xfrm>
            <a:custGeom>
              <a:avLst/>
              <a:gdLst>
                <a:gd name="T0" fmla="*/ 14 w 14"/>
                <a:gd name="T1" fmla="*/ 123 h 131"/>
                <a:gd name="T2" fmla="*/ 0 w 14"/>
                <a:gd name="T3" fmla="*/ 131 h 131"/>
                <a:gd name="T4" fmla="*/ 0 w 14"/>
                <a:gd name="T5" fmla="*/ 0 h 131"/>
                <a:gd name="T6" fmla="*/ 14 w 14"/>
                <a:gd name="T7" fmla="*/ 7 h 131"/>
                <a:gd name="T8" fmla="*/ 14 w 14"/>
                <a:gd name="T9" fmla="*/ 1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1">
                  <a:moveTo>
                    <a:pt x="14" y="123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4" y="7"/>
                  </a:lnTo>
                  <a:lnTo>
                    <a:pt x="14" y="123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22">
              <a:extLst>
                <a:ext uri="{FF2B5EF4-FFF2-40B4-BE49-F238E27FC236}">
                  <a16:creationId xmlns:a16="http://schemas.microsoft.com/office/drawing/2014/main" id="{D623A51F-1C60-44BA-98D8-DCD834DA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3160713"/>
              <a:ext cx="82550" cy="252413"/>
            </a:xfrm>
            <a:custGeom>
              <a:avLst/>
              <a:gdLst>
                <a:gd name="T0" fmla="*/ 52 w 52"/>
                <a:gd name="T1" fmla="*/ 159 h 159"/>
                <a:gd name="T2" fmla="*/ 0 w 52"/>
                <a:gd name="T3" fmla="*/ 131 h 159"/>
                <a:gd name="T4" fmla="*/ 0 w 52"/>
                <a:gd name="T5" fmla="*/ 0 h 159"/>
                <a:gd name="T6" fmla="*/ 52 w 52"/>
                <a:gd name="T7" fmla="*/ 31 h 159"/>
                <a:gd name="T8" fmla="*/ 52 w 52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59">
                  <a:moveTo>
                    <a:pt x="52" y="159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52" y="31"/>
                  </a:lnTo>
                  <a:lnTo>
                    <a:pt x="52" y="159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23">
              <a:extLst>
                <a:ext uri="{FF2B5EF4-FFF2-40B4-BE49-F238E27FC236}">
                  <a16:creationId xmlns:a16="http://schemas.microsoft.com/office/drawing/2014/main" id="{4CD76B12-7BF1-40AE-B20E-D6DD7C5BC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3160713"/>
              <a:ext cx="22225" cy="207963"/>
            </a:xfrm>
            <a:custGeom>
              <a:avLst/>
              <a:gdLst>
                <a:gd name="T0" fmla="*/ 14 w 14"/>
                <a:gd name="T1" fmla="*/ 124 h 131"/>
                <a:gd name="T2" fmla="*/ 0 w 14"/>
                <a:gd name="T3" fmla="*/ 131 h 131"/>
                <a:gd name="T4" fmla="*/ 0 w 14"/>
                <a:gd name="T5" fmla="*/ 0 h 131"/>
                <a:gd name="T6" fmla="*/ 14 w 14"/>
                <a:gd name="T7" fmla="*/ 10 h 131"/>
                <a:gd name="T8" fmla="*/ 14 w 14"/>
                <a:gd name="T9" fmla="*/ 1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1">
                  <a:moveTo>
                    <a:pt x="14" y="124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4" y="10"/>
                  </a:lnTo>
                  <a:lnTo>
                    <a:pt x="14" y="124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24">
              <a:extLst>
                <a:ext uri="{FF2B5EF4-FFF2-40B4-BE49-F238E27FC236}">
                  <a16:creationId xmlns:a16="http://schemas.microsoft.com/office/drawing/2014/main" id="{33FF5F52-D926-4E49-8A10-7F56FC805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3470276"/>
              <a:ext cx="82550" cy="252413"/>
            </a:xfrm>
            <a:custGeom>
              <a:avLst/>
              <a:gdLst>
                <a:gd name="T0" fmla="*/ 52 w 52"/>
                <a:gd name="T1" fmla="*/ 159 h 159"/>
                <a:gd name="T2" fmla="*/ 0 w 52"/>
                <a:gd name="T3" fmla="*/ 131 h 159"/>
                <a:gd name="T4" fmla="*/ 0 w 52"/>
                <a:gd name="T5" fmla="*/ 0 h 159"/>
                <a:gd name="T6" fmla="*/ 52 w 52"/>
                <a:gd name="T7" fmla="*/ 29 h 159"/>
                <a:gd name="T8" fmla="*/ 52 w 52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59">
                  <a:moveTo>
                    <a:pt x="52" y="159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52" y="29"/>
                  </a:lnTo>
                  <a:lnTo>
                    <a:pt x="52" y="159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25">
              <a:extLst>
                <a:ext uri="{FF2B5EF4-FFF2-40B4-BE49-F238E27FC236}">
                  <a16:creationId xmlns:a16="http://schemas.microsoft.com/office/drawing/2014/main" id="{D4120A29-CD2E-411D-A36F-F886F2B0C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6" y="3470276"/>
              <a:ext cx="22225" cy="207963"/>
            </a:xfrm>
            <a:custGeom>
              <a:avLst/>
              <a:gdLst>
                <a:gd name="T0" fmla="*/ 14 w 14"/>
                <a:gd name="T1" fmla="*/ 121 h 131"/>
                <a:gd name="T2" fmla="*/ 0 w 14"/>
                <a:gd name="T3" fmla="*/ 131 h 131"/>
                <a:gd name="T4" fmla="*/ 0 w 14"/>
                <a:gd name="T5" fmla="*/ 0 h 131"/>
                <a:gd name="T6" fmla="*/ 14 w 14"/>
                <a:gd name="T7" fmla="*/ 7 h 131"/>
                <a:gd name="T8" fmla="*/ 14 w 14"/>
                <a:gd name="T9" fmla="*/ 12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1">
                  <a:moveTo>
                    <a:pt x="14" y="121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4" y="7"/>
                  </a:lnTo>
                  <a:lnTo>
                    <a:pt x="14" y="121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26">
              <a:extLst>
                <a:ext uri="{FF2B5EF4-FFF2-40B4-BE49-F238E27FC236}">
                  <a16:creationId xmlns:a16="http://schemas.microsoft.com/office/drawing/2014/main" id="{362D27C5-5DC8-4C1E-86A3-20CEB508A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6801" y="2625726"/>
              <a:ext cx="79375" cy="252413"/>
            </a:xfrm>
            <a:custGeom>
              <a:avLst/>
              <a:gdLst>
                <a:gd name="T0" fmla="*/ 50 w 50"/>
                <a:gd name="T1" fmla="*/ 159 h 159"/>
                <a:gd name="T2" fmla="*/ 0 w 50"/>
                <a:gd name="T3" fmla="*/ 131 h 159"/>
                <a:gd name="T4" fmla="*/ 0 w 50"/>
                <a:gd name="T5" fmla="*/ 0 h 159"/>
                <a:gd name="T6" fmla="*/ 50 w 50"/>
                <a:gd name="T7" fmla="*/ 29 h 159"/>
                <a:gd name="T8" fmla="*/ 50 w 50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59">
                  <a:moveTo>
                    <a:pt x="50" y="159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50" y="29"/>
                  </a:lnTo>
                  <a:lnTo>
                    <a:pt x="50" y="159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27">
              <a:extLst>
                <a:ext uri="{FF2B5EF4-FFF2-40B4-BE49-F238E27FC236}">
                  <a16:creationId xmlns:a16="http://schemas.microsoft.com/office/drawing/2014/main" id="{E17F8B6A-A79C-43A9-9475-A42921B16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6801" y="2625726"/>
              <a:ext cx="19050" cy="207963"/>
            </a:xfrm>
            <a:custGeom>
              <a:avLst/>
              <a:gdLst>
                <a:gd name="T0" fmla="*/ 12 w 12"/>
                <a:gd name="T1" fmla="*/ 121 h 131"/>
                <a:gd name="T2" fmla="*/ 0 w 12"/>
                <a:gd name="T3" fmla="*/ 131 h 131"/>
                <a:gd name="T4" fmla="*/ 0 w 12"/>
                <a:gd name="T5" fmla="*/ 0 h 131"/>
                <a:gd name="T6" fmla="*/ 12 w 12"/>
                <a:gd name="T7" fmla="*/ 7 h 131"/>
                <a:gd name="T8" fmla="*/ 12 w 12"/>
                <a:gd name="T9" fmla="*/ 12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1">
                  <a:moveTo>
                    <a:pt x="12" y="121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21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28">
              <a:extLst>
                <a:ext uri="{FF2B5EF4-FFF2-40B4-BE49-F238E27FC236}">
                  <a16:creationId xmlns:a16="http://schemas.microsoft.com/office/drawing/2014/main" id="{C9C30615-87F6-4394-A9EE-2219F44A2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4126" y="2636838"/>
              <a:ext cx="60325" cy="241300"/>
            </a:xfrm>
            <a:custGeom>
              <a:avLst/>
              <a:gdLst>
                <a:gd name="T0" fmla="*/ 0 w 38"/>
                <a:gd name="T1" fmla="*/ 152 h 152"/>
                <a:gd name="T2" fmla="*/ 38 w 38"/>
                <a:gd name="T3" fmla="*/ 131 h 152"/>
                <a:gd name="T4" fmla="*/ 38 w 38"/>
                <a:gd name="T5" fmla="*/ 0 h 152"/>
                <a:gd name="T6" fmla="*/ 0 w 38"/>
                <a:gd name="T7" fmla="*/ 22 h 152"/>
                <a:gd name="T8" fmla="*/ 0 w 38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2">
                  <a:moveTo>
                    <a:pt x="0" y="152"/>
                  </a:moveTo>
                  <a:lnTo>
                    <a:pt x="38" y="131"/>
                  </a:lnTo>
                  <a:lnTo>
                    <a:pt x="38" y="0"/>
                  </a:lnTo>
                  <a:lnTo>
                    <a:pt x="0" y="2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9C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Rectangle 429">
              <a:extLst>
                <a:ext uri="{FF2B5EF4-FFF2-40B4-BE49-F238E27FC236}">
                  <a16:creationId xmlns:a16="http://schemas.microsoft.com/office/drawing/2014/main" id="{8BD5CEF2-A19E-4DBE-92A2-6DD0ACD52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4451" y="2636838"/>
              <a:ext cx="19050" cy="207963"/>
            </a:xfrm>
            <a:prstGeom prst="rect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30">
              <a:extLst>
                <a:ext uri="{FF2B5EF4-FFF2-40B4-BE49-F238E27FC236}">
                  <a16:creationId xmlns:a16="http://schemas.microsoft.com/office/drawing/2014/main" id="{8D8ADA4C-5C4C-4536-AF53-4BF80B0EC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4126" y="2949576"/>
              <a:ext cx="60325" cy="241300"/>
            </a:xfrm>
            <a:custGeom>
              <a:avLst/>
              <a:gdLst>
                <a:gd name="T0" fmla="*/ 0 w 38"/>
                <a:gd name="T1" fmla="*/ 152 h 152"/>
                <a:gd name="T2" fmla="*/ 38 w 38"/>
                <a:gd name="T3" fmla="*/ 131 h 152"/>
                <a:gd name="T4" fmla="*/ 38 w 38"/>
                <a:gd name="T5" fmla="*/ 0 h 152"/>
                <a:gd name="T6" fmla="*/ 0 w 38"/>
                <a:gd name="T7" fmla="*/ 22 h 152"/>
                <a:gd name="T8" fmla="*/ 0 w 38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2">
                  <a:moveTo>
                    <a:pt x="0" y="152"/>
                  </a:moveTo>
                  <a:lnTo>
                    <a:pt x="38" y="131"/>
                  </a:lnTo>
                  <a:lnTo>
                    <a:pt x="38" y="0"/>
                  </a:lnTo>
                  <a:lnTo>
                    <a:pt x="0" y="2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9C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431">
              <a:extLst>
                <a:ext uri="{FF2B5EF4-FFF2-40B4-BE49-F238E27FC236}">
                  <a16:creationId xmlns:a16="http://schemas.microsoft.com/office/drawing/2014/main" id="{F28EDC25-39B0-4C34-BD9A-2337601E9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4451" y="2949576"/>
              <a:ext cx="19050" cy="207963"/>
            </a:xfrm>
            <a:prstGeom prst="rect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32">
              <a:extLst>
                <a:ext uri="{FF2B5EF4-FFF2-40B4-BE49-F238E27FC236}">
                  <a16:creationId xmlns:a16="http://schemas.microsoft.com/office/drawing/2014/main" id="{EFFEC4E4-F147-4860-AD6A-52C68C503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4126" y="3262313"/>
              <a:ext cx="60325" cy="242888"/>
            </a:xfrm>
            <a:custGeom>
              <a:avLst/>
              <a:gdLst>
                <a:gd name="T0" fmla="*/ 0 w 38"/>
                <a:gd name="T1" fmla="*/ 153 h 153"/>
                <a:gd name="T2" fmla="*/ 38 w 38"/>
                <a:gd name="T3" fmla="*/ 131 h 153"/>
                <a:gd name="T4" fmla="*/ 38 w 38"/>
                <a:gd name="T5" fmla="*/ 0 h 153"/>
                <a:gd name="T6" fmla="*/ 0 w 38"/>
                <a:gd name="T7" fmla="*/ 22 h 153"/>
                <a:gd name="T8" fmla="*/ 0 w 38"/>
                <a:gd name="T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3">
                  <a:moveTo>
                    <a:pt x="0" y="153"/>
                  </a:moveTo>
                  <a:lnTo>
                    <a:pt x="38" y="131"/>
                  </a:lnTo>
                  <a:lnTo>
                    <a:pt x="38" y="0"/>
                  </a:lnTo>
                  <a:lnTo>
                    <a:pt x="0" y="22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C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433">
              <a:extLst>
                <a:ext uri="{FF2B5EF4-FFF2-40B4-BE49-F238E27FC236}">
                  <a16:creationId xmlns:a16="http://schemas.microsoft.com/office/drawing/2014/main" id="{B0A5D285-9632-431A-8989-7C1E03F6D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4451" y="3262313"/>
              <a:ext cx="19050" cy="207963"/>
            </a:xfrm>
            <a:prstGeom prst="rect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34">
              <a:extLst>
                <a:ext uri="{FF2B5EF4-FFF2-40B4-BE49-F238E27FC236}">
                  <a16:creationId xmlns:a16="http://schemas.microsoft.com/office/drawing/2014/main" id="{55BCA9D7-0315-4239-9902-AA98DDDAB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4126" y="3576638"/>
              <a:ext cx="60325" cy="241300"/>
            </a:xfrm>
            <a:custGeom>
              <a:avLst/>
              <a:gdLst>
                <a:gd name="T0" fmla="*/ 0 w 38"/>
                <a:gd name="T1" fmla="*/ 152 h 152"/>
                <a:gd name="T2" fmla="*/ 38 w 38"/>
                <a:gd name="T3" fmla="*/ 130 h 152"/>
                <a:gd name="T4" fmla="*/ 38 w 38"/>
                <a:gd name="T5" fmla="*/ 0 h 152"/>
                <a:gd name="T6" fmla="*/ 0 w 38"/>
                <a:gd name="T7" fmla="*/ 21 h 152"/>
                <a:gd name="T8" fmla="*/ 0 w 38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52">
                  <a:moveTo>
                    <a:pt x="0" y="152"/>
                  </a:moveTo>
                  <a:lnTo>
                    <a:pt x="38" y="130"/>
                  </a:lnTo>
                  <a:lnTo>
                    <a:pt x="38" y="0"/>
                  </a:lnTo>
                  <a:lnTo>
                    <a:pt x="0" y="21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9C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435">
              <a:extLst>
                <a:ext uri="{FF2B5EF4-FFF2-40B4-BE49-F238E27FC236}">
                  <a16:creationId xmlns:a16="http://schemas.microsoft.com/office/drawing/2014/main" id="{5FE9B6FB-D311-4D0B-92B2-17454FE58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4451" y="3576638"/>
              <a:ext cx="19050" cy="206375"/>
            </a:xfrm>
            <a:prstGeom prst="rect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36">
              <a:extLst>
                <a:ext uri="{FF2B5EF4-FFF2-40B4-BE49-F238E27FC236}">
                  <a16:creationId xmlns:a16="http://schemas.microsoft.com/office/drawing/2014/main" id="{1F716941-8422-43AC-8474-68AD94F57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9701" y="2557463"/>
              <a:ext cx="55563" cy="238125"/>
            </a:xfrm>
            <a:custGeom>
              <a:avLst/>
              <a:gdLst>
                <a:gd name="T0" fmla="*/ 0 w 35"/>
                <a:gd name="T1" fmla="*/ 150 h 150"/>
                <a:gd name="T2" fmla="*/ 35 w 35"/>
                <a:gd name="T3" fmla="*/ 131 h 150"/>
                <a:gd name="T4" fmla="*/ 35 w 35"/>
                <a:gd name="T5" fmla="*/ 0 h 150"/>
                <a:gd name="T6" fmla="*/ 0 w 35"/>
                <a:gd name="T7" fmla="*/ 22 h 150"/>
                <a:gd name="T8" fmla="*/ 0 w 35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50">
                  <a:moveTo>
                    <a:pt x="0" y="150"/>
                  </a:moveTo>
                  <a:lnTo>
                    <a:pt x="35" y="131"/>
                  </a:lnTo>
                  <a:lnTo>
                    <a:pt x="35" y="0"/>
                  </a:lnTo>
                  <a:lnTo>
                    <a:pt x="0" y="22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9C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437">
              <a:extLst>
                <a:ext uri="{FF2B5EF4-FFF2-40B4-BE49-F238E27FC236}">
                  <a16:creationId xmlns:a16="http://schemas.microsoft.com/office/drawing/2014/main" id="{CECC2AC9-1EAF-4550-B25C-B2D2AEB76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263" y="2557463"/>
              <a:ext cx="23813" cy="207963"/>
            </a:xfrm>
            <a:prstGeom prst="rect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38">
              <a:extLst>
                <a:ext uri="{FF2B5EF4-FFF2-40B4-BE49-F238E27FC236}">
                  <a16:creationId xmlns:a16="http://schemas.microsoft.com/office/drawing/2014/main" id="{466A0F0E-1796-4A16-9B3B-C2386B342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9701" y="2870201"/>
              <a:ext cx="55563" cy="238125"/>
            </a:xfrm>
            <a:custGeom>
              <a:avLst/>
              <a:gdLst>
                <a:gd name="T0" fmla="*/ 0 w 35"/>
                <a:gd name="T1" fmla="*/ 150 h 150"/>
                <a:gd name="T2" fmla="*/ 35 w 35"/>
                <a:gd name="T3" fmla="*/ 131 h 150"/>
                <a:gd name="T4" fmla="*/ 35 w 35"/>
                <a:gd name="T5" fmla="*/ 0 h 150"/>
                <a:gd name="T6" fmla="*/ 0 w 35"/>
                <a:gd name="T7" fmla="*/ 22 h 150"/>
                <a:gd name="T8" fmla="*/ 0 w 35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50">
                  <a:moveTo>
                    <a:pt x="0" y="150"/>
                  </a:moveTo>
                  <a:lnTo>
                    <a:pt x="35" y="131"/>
                  </a:lnTo>
                  <a:lnTo>
                    <a:pt x="35" y="0"/>
                  </a:lnTo>
                  <a:lnTo>
                    <a:pt x="0" y="22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9C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Rectangle 439">
              <a:extLst>
                <a:ext uri="{FF2B5EF4-FFF2-40B4-BE49-F238E27FC236}">
                  <a16:creationId xmlns:a16="http://schemas.microsoft.com/office/drawing/2014/main" id="{B5583735-C218-401C-BDAA-F1FF4D4BB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263" y="2870201"/>
              <a:ext cx="23813" cy="207963"/>
            </a:xfrm>
            <a:prstGeom prst="rect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440">
              <a:extLst>
                <a:ext uri="{FF2B5EF4-FFF2-40B4-BE49-F238E27FC236}">
                  <a16:creationId xmlns:a16="http://schemas.microsoft.com/office/drawing/2014/main" id="{26CCB765-A9EA-4D32-9F6F-89017E7C6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9701" y="3184526"/>
              <a:ext cx="55563" cy="241300"/>
            </a:xfrm>
            <a:custGeom>
              <a:avLst/>
              <a:gdLst>
                <a:gd name="T0" fmla="*/ 0 w 35"/>
                <a:gd name="T1" fmla="*/ 152 h 152"/>
                <a:gd name="T2" fmla="*/ 35 w 35"/>
                <a:gd name="T3" fmla="*/ 130 h 152"/>
                <a:gd name="T4" fmla="*/ 35 w 35"/>
                <a:gd name="T5" fmla="*/ 0 h 152"/>
                <a:gd name="T6" fmla="*/ 0 w 35"/>
                <a:gd name="T7" fmla="*/ 21 h 152"/>
                <a:gd name="T8" fmla="*/ 0 w 35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52">
                  <a:moveTo>
                    <a:pt x="0" y="152"/>
                  </a:moveTo>
                  <a:lnTo>
                    <a:pt x="35" y="130"/>
                  </a:lnTo>
                  <a:lnTo>
                    <a:pt x="35" y="0"/>
                  </a:lnTo>
                  <a:lnTo>
                    <a:pt x="0" y="21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9C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Rectangle 441">
              <a:extLst>
                <a:ext uri="{FF2B5EF4-FFF2-40B4-BE49-F238E27FC236}">
                  <a16:creationId xmlns:a16="http://schemas.microsoft.com/office/drawing/2014/main" id="{6FA52807-C447-468E-8697-49294FE0B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263" y="3184526"/>
              <a:ext cx="23813" cy="206375"/>
            </a:xfrm>
            <a:prstGeom prst="rect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442">
              <a:extLst>
                <a:ext uri="{FF2B5EF4-FFF2-40B4-BE49-F238E27FC236}">
                  <a16:creationId xmlns:a16="http://schemas.microsoft.com/office/drawing/2014/main" id="{C80EAD88-102A-4DDE-BA28-BB81DBB0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9701" y="3497263"/>
              <a:ext cx="55563" cy="241300"/>
            </a:xfrm>
            <a:custGeom>
              <a:avLst/>
              <a:gdLst>
                <a:gd name="T0" fmla="*/ 0 w 35"/>
                <a:gd name="T1" fmla="*/ 152 h 152"/>
                <a:gd name="T2" fmla="*/ 35 w 35"/>
                <a:gd name="T3" fmla="*/ 130 h 152"/>
                <a:gd name="T4" fmla="*/ 35 w 35"/>
                <a:gd name="T5" fmla="*/ 0 h 152"/>
                <a:gd name="T6" fmla="*/ 0 w 35"/>
                <a:gd name="T7" fmla="*/ 21 h 152"/>
                <a:gd name="T8" fmla="*/ 0 w 35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52">
                  <a:moveTo>
                    <a:pt x="0" y="152"/>
                  </a:moveTo>
                  <a:lnTo>
                    <a:pt x="35" y="130"/>
                  </a:lnTo>
                  <a:lnTo>
                    <a:pt x="35" y="0"/>
                  </a:lnTo>
                  <a:lnTo>
                    <a:pt x="0" y="21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9CAF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Rectangle 443">
              <a:extLst>
                <a:ext uri="{FF2B5EF4-FFF2-40B4-BE49-F238E27FC236}">
                  <a16:creationId xmlns:a16="http://schemas.microsoft.com/office/drawing/2014/main" id="{8C8A8513-33B6-420B-A0EA-C02317688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263" y="3497263"/>
              <a:ext cx="23813" cy="206375"/>
            </a:xfrm>
            <a:prstGeom prst="rect">
              <a:avLst/>
            </a:pr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444">
              <a:extLst>
                <a:ext uri="{FF2B5EF4-FFF2-40B4-BE49-F238E27FC236}">
                  <a16:creationId xmlns:a16="http://schemas.microsoft.com/office/drawing/2014/main" id="{E01E7475-27D4-4116-9682-11BF62657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6801" y="2930526"/>
              <a:ext cx="79375" cy="254000"/>
            </a:xfrm>
            <a:custGeom>
              <a:avLst/>
              <a:gdLst>
                <a:gd name="T0" fmla="*/ 50 w 50"/>
                <a:gd name="T1" fmla="*/ 160 h 160"/>
                <a:gd name="T2" fmla="*/ 0 w 50"/>
                <a:gd name="T3" fmla="*/ 131 h 160"/>
                <a:gd name="T4" fmla="*/ 0 w 50"/>
                <a:gd name="T5" fmla="*/ 0 h 160"/>
                <a:gd name="T6" fmla="*/ 50 w 50"/>
                <a:gd name="T7" fmla="*/ 29 h 160"/>
                <a:gd name="T8" fmla="*/ 50 w 50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60">
                  <a:moveTo>
                    <a:pt x="50" y="160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50" y="29"/>
                  </a:lnTo>
                  <a:lnTo>
                    <a:pt x="50" y="16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445">
              <a:extLst>
                <a:ext uri="{FF2B5EF4-FFF2-40B4-BE49-F238E27FC236}">
                  <a16:creationId xmlns:a16="http://schemas.microsoft.com/office/drawing/2014/main" id="{D6E7FDFF-0A5A-4ABE-B5A0-E8F1A6861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6801" y="2930526"/>
              <a:ext cx="19050" cy="207963"/>
            </a:xfrm>
            <a:custGeom>
              <a:avLst/>
              <a:gdLst>
                <a:gd name="T0" fmla="*/ 12 w 12"/>
                <a:gd name="T1" fmla="*/ 124 h 131"/>
                <a:gd name="T2" fmla="*/ 0 w 12"/>
                <a:gd name="T3" fmla="*/ 131 h 131"/>
                <a:gd name="T4" fmla="*/ 0 w 12"/>
                <a:gd name="T5" fmla="*/ 0 h 131"/>
                <a:gd name="T6" fmla="*/ 12 w 12"/>
                <a:gd name="T7" fmla="*/ 8 h 131"/>
                <a:gd name="T8" fmla="*/ 12 w 12"/>
                <a:gd name="T9" fmla="*/ 12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1">
                  <a:moveTo>
                    <a:pt x="12" y="124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2" y="124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446">
              <a:extLst>
                <a:ext uri="{FF2B5EF4-FFF2-40B4-BE49-F238E27FC236}">
                  <a16:creationId xmlns:a16="http://schemas.microsoft.com/office/drawing/2014/main" id="{D00DABF4-1E8C-4BDA-A3A4-E7E62BFCE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6801" y="3240088"/>
              <a:ext cx="79375" cy="249238"/>
            </a:xfrm>
            <a:custGeom>
              <a:avLst/>
              <a:gdLst>
                <a:gd name="T0" fmla="*/ 50 w 50"/>
                <a:gd name="T1" fmla="*/ 157 h 157"/>
                <a:gd name="T2" fmla="*/ 0 w 50"/>
                <a:gd name="T3" fmla="*/ 129 h 157"/>
                <a:gd name="T4" fmla="*/ 0 w 50"/>
                <a:gd name="T5" fmla="*/ 0 h 157"/>
                <a:gd name="T6" fmla="*/ 50 w 50"/>
                <a:gd name="T7" fmla="*/ 29 h 157"/>
                <a:gd name="T8" fmla="*/ 50 w 50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57">
                  <a:moveTo>
                    <a:pt x="50" y="157"/>
                  </a:moveTo>
                  <a:lnTo>
                    <a:pt x="0" y="129"/>
                  </a:lnTo>
                  <a:lnTo>
                    <a:pt x="0" y="0"/>
                  </a:lnTo>
                  <a:lnTo>
                    <a:pt x="50" y="29"/>
                  </a:lnTo>
                  <a:lnTo>
                    <a:pt x="50" y="157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447">
              <a:extLst>
                <a:ext uri="{FF2B5EF4-FFF2-40B4-BE49-F238E27FC236}">
                  <a16:creationId xmlns:a16="http://schemas.microsoft.com/office/drawing/2014/main" id="{6C82B64B-529A-4E1B-9DBD-4491D84FC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6801" y="3240088"/>
              <a:ext cx="19050" cy="204788"/>
            </a:xfrm>
            <a:custGeom>
              <a:avLst/>
              <a:gdLst>
                <a:gd name="T0" fmla="*/ 12 w 12"/>
                <a:gd name="T1" fmla="*/ 121 h 129"/>
                <a:gd name="T2" fmla="*/ 0 w 12"/>
                <a:gd name="T3" fmla="*/ 129 h 129"/>
                <a:gd name="T4" fmla="*/ 0 w 12"/>
                <a:gd name="T5" fmla="*/ 0 h 129"/>
                <a:gd name="T6" fmla="*/ 12 w 12"/>
                <a:gd name="T7" fmla="*/ 7 h 129"/>
                <a:gd name="T8" fmla="*/ 12 w 12"/>
                <a:gd name="T9" fmla="*/ 12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9">
                  <a:moveTo>
                    <a:pt x="12" y="121"/>
                  </a:moveTo>
                  <a:lnTo>
                    <a:pt x="0" y="129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21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448">
              <a:extLst>
                <a:ext uri="{FF2B5EF4-FFF2-40B4-BE49-F238E27FC236}">
                  <a16:creationId xmlns:a16="http://schemas.microsoft.com/office/drawing/2014/main" id="{3D40C7ED-842B-4E68-A079-C697F241D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6801" y="3546476"/>
              <a:ext cx="79375" cy="252413"/>
            </a:xfrm>
            <a:custGeom>
              <a:avLst/>
              <a:gdLst>
                <a:gd name="T0" fmla="*/ 50 w 50"/>
                <a:gd name="T1" fmla="*/ 159 h 159"/>
                <a:gd name="T2" fmla="*/ 0 w 50"/>
                <a:gd name="T3" fmla="*/ 130 h 159"/>
                <a:gd name="T4" fmla="*/ 0 w 50"/>
                <a:gd name="T5" fmla="*/ 0 h 159"/>
                <a:gd name="T6" fmla="*/ 50 w 50"/>
                <a:gd name="T7" fmla="*/ 28 h 159"/>
                <a:gd name="T8" fmla="*/ 50 w 50"/>
                <a:gd name="T9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59">
                  <a:moveTo>
                    <a:pt x="50" y="159"/>
                  </a:moveTo>
                  <a:lnTo>
                    <a:pt x="0" y="130"/>
                  </a:lnTo>
                  <a:lnTo>
                    <a:pt x="0" y="0"/>
                  </a:lnTo>
                  <a:lnTo>
                    <a:pt x="50" y="28"/>
                  </a:lnTo>
                  <a:lnTo>
                    <a:pt x="50" y="159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449">
              <a:extLst>
                <a:ext uri="{FF2B5EF4-FFF2-40B4-BE49-F238E27FC236}">
                  <a16:creationId xmlns:a16="http://schemas.microsoft.com/office/drawing/2014/main" id="{EE9A4121-984F-41F4-9206-FFFFC97D2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6801" y="3546476"/>
              <a:ext cx="19050" cy="206375"/>
            </a:xfrm>
            <a:custGeom>
              <a:avLst/>
              <a:gdLst>
                <a:gd name="T0" fmla="*/ 12 w 12"/>
                <a:gd name="T1" fmla="*/ 121 h 130"/>
                <a:gd name="T2" fmla="*/ 0 w 12"/>
                <a:gd name="T3" fmla="*/ 130 h 130"/>
                <a:gd name="T4" fmla="*/ 0 w 12"/>
                <a:gd name="T5" fmla="*/ 0 h 130"/>
                <a:gd name="T6" fmla="*/ 12 w 12"/>
                <a:gd name="T7" fmla="*/ 7 h 130"/>
                <a:gd name="T8" fmla="*/ 12 w 12"/>
                <a:gd name="T9" fmla="*/ 12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0">
                  <a:moveTo>
                    <a:pt x="12" y="121"/>
                  </a:moveTo>
                  <a:lnTo>
                    <a:pt x="0" y="130"/>
                  </a:lnTo>
                  <a:lnTo>
                    <a:pt x="0" y="0"/>
                  </a:lnTo>
                  <a:lnTo>
                    <a:pt x="12" y="7"/>
                  </a:lnTo>
                  <a:lnTo>
                    <a:pt x="12" y="121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450">
              <a:extLst>
                <a:ext uri="{FF2B5EF4-FFF2-40B4-BE49-F238E27FC236}">
                  <a16:creationId xmlns:a16="http://schemas.microsoft.com/office/drawing/2014/main" id="{CC1AF9AC-2B3B-4BA3-996D-C84EC95A0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7726" y="2244726"/>
              <a:ext cx="342900" cy="354013"/>
            </a:xfrm>
            <a:custGeom>
              <a:avLst/>
              <a:gdLst>
                <a:gd name="T0" fmla="*/ 216 w 216"/>
                <a:gd name="T1" fmla="*/ 128 h 223"/>
                <a:gd name="T2" fmla="*/ 0 w 216"/>
                <a:gd name="T3" fmla="*/ 0 h 223"/>
                <a:gd name="T4" fmla="*/ 0 w 216"/>
                <a:gd name="T5" fmla="*/ 95 h 223"/>
                <a:gd name="T6" fmla="*/ 216 w 216"/>
                <a:gd name="T7" fmla="*/ 223 h 223"/>
                <a:gd name="T8" fmla="*/ 216 w 216"/>
                <a:gd name="T9" fmla="*/ 128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23">
                  <a:moveTo>
                    <a:pt x="216" y="128"/>
                  </a:moveTo>
                  <a:lnTo>
                    <a:pt x="0" y="0"/>
                  </a:lnTo>
                  <a:lnTo>
                    <a:pt x="0" y="95"/>
                  </a:lnTo>
                  <a:lnTo>
                    <a:pt x="216" y="223"/>
                  </a:lnTo>
                  <a:lnTo>
                    <a:pt x="216" y="128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51">
              <a:extLst>
                <a:ext uri="{FF2B5EF4-FFF2-40B4-BE49-F238E27FC236}">
                  <a16:creationId xmlns:a16="http://schemas.microsoft.com/office/drawing/2014/main" id="{BB7C69B0-9E84-4781-B3D0-2908779A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7726" y="2066926"/>
              <a:ext cx="652463" cy="381000"/>
            </a:xfrm>
            <a:custGeom>
              <a:avLst/>
              <a:gdLst>
                <a:gd name="T0" fmla="*/ 0 w 411"/>
                <a:gd name="T1" fmla="*/ 112 h 240"/>
                <a:gd name="T2" fmla="*/ 192 w 411"/>
                <a:gd name="T3" fmla="*/ 0 h 240"/>
                <a:gd name="T4" fmla="*/ 411 w 411"/>
                <a:gd name="T5" fmla="*/ 129 h 240"/>
                <a:gd name="T6" fmla="*/ 216 w 411"/>
                <a:gd name="T7" fmla="*/ 240 h 240"/>
                <a:gd name="T8" fmla="*/ 0 w 411"/>
                <a:gd name="T9" fmla="*/ 11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240">
                  <a:moveTo>
                    <a:pt x="0" y="112"/>
                  </a:moveTo>
                  <a:lnTo>
                    <a:pt x="192" y="0"/>
                  </a:lnTo>
                  <a:lnTo>
                    <a:pt x="411" y="129"/>
                  </a:lnTo>
                  <a:lnTo>
                    <a:pt x="216" y="240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D3D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452">
              <a:extLst>
                <a:ext uri="{FF2B5EF4-FFF2-40B4-BE49-F238E27FC236}">
                  <a16:creationId xmlns:a16="http://schemas.microsoft.com/office/drawing/2014/main" id="{D8919737-40D9-40F1-BFD0-33763A6F3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0626" y="2271713"/>
              <a:ext cx="309563" cy="327025"/>
            </a:xfrm>
            <a:custGeom>
              <a:avLst/>
              <a:gdLst>
                <a:gd name="T0" fmla="*/ 0 w 195"/>
                <a:gd name="T1" fmla="*/ 111 h 206"/>
                <a:gd name="T2" fmla="*/ 195 w 195"/>
                <a:gd name="T3" fmla="*/ 0 h 206"/>
                <a:gd name="T4" fmla="*/ 195 w 195"/>
                <a:gd name="T5" fmla="*/ 97 h 206"/>
                <a:gd name="T6" fmla="*/ 0 w 195"/>
                <a:gd name="T7" fmla="*/ 206 h 206"/>
                <a:gd name="T8" fmla="*/ 0 w 195"/>
                <a:gd name="T9" fmla="*/ 11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06">
                  <a:moveTo>
                    <a:pt x="0" y="111"/>
                  </a:moveTo>
                  <a:lnTo>
                    <a:pt x="195" y="0"/>
                  </a:lnTo>
                  <a:lnTo>
                    <a:pt x="195" y="97"/>
                  </a:lnTo>
                  <a:lnTo>
                    <a:pt x="0" y="206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D7D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453">
              <a:extLst>
                <a:ext uri="{FF2B5EF4-FFF2-40B4-BE49-F238E27FC236}">
                  <a16:creationId xmlns:a16="http://schemas.microsoft.com/office/drawing/2014/main" id="{8289B962-5782-47A6-9D3E-9B1314622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388" y="2181226"/>
              <a:ext cx="246063" cy="211138"/>
            </a:xfrm>
            <a:custGeom>
              <a:avLst/>
              <a:gdLst>
                <a:gd name="T0" fmla="*/ 155 w 155"/>
                <a:gd name="T1" fmla="*/ 92 h 133"/>
                <a:gd name="T2" fmla="*/ 0 w 155"/>
                <a:gd name="T3" fmla="*/ 0 h 133"/>
                <a:gd name="T4" fmla="*/ 0 w 155"/>
                <a:gd name="T5" fmla="*/ 42 h 133"/>
                <a:gd name="T6" fmla="*/ 155 w 155"/>
                <a:gd name="T7" fmla="*/ 133 h 133"/>
                <a:gd name="T8" fmla="*/ 155 w 155"/>
                <a:gd name="T9" fmla="*/ 9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33">
                  <a:moveTo>
                    <a:pt x="155" y="92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155" y="133"/>
                  </a:lnTo>
                  <a:lnTo>
                    <a:pt x="155" y="92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454">
              <a:extLst>
                <a:ext uri="{FF2B5EF4-FFF2-40B4-BE49-F238E27FC236}">
                  <a16:creationId xmlns:a16="http://schemas.microsoft.com/office/drawing/2014/main" id="{00CFDEBC-2BAF-4859-813D-4031B40BA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1388" y="2049463"/>
              <a:ext cx="471488" cy="277813"/>
            </a:xfrm>
            <a:custGeom>
              <a:avLst/>
              <a:gdLst>
                <a:gd name="T0" fmla="*/ 0 w 297"/>
                <a:gd name="T1" fmla="*/ 83 h 175"/>
                <a:gd name="T2" fmla="*/ 140 w 297"/>
                <a:gd name="T3" fmla="*/ 0 h 175"/>
                <a:gd name="T4" fmla="*/ 297 w 297"/>
                <a:gd name="T5" fmla="*/ 92 h 175"/>
                <a:gd name="T6" fmla="*/ 155 w 297"/>
                <a:gd name="T7" fmla="*/ 175 h 175"/>
                <a:gd name="T8" fmla="*/ 0 w 297"/>
                <a:gd name="T9" fmla="*/ 8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75">
                  <a:moveTo>
                    <a:pt x="0" y="83"/>
                  </a:moveTo>
                  <a:lnTo>
                    <a:pt x="140" y="0"/>
                  </a:lnTo>
                  <a:lnTo>
                    <a:pt x="297" y="92"/>
                  </a:lnTo>
                  <a:lnTo>
                    <a:pt x="155" y="175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D3D6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455">
              <a:extLst>
                <a:ext uri="{FF2B5EF4-FFF2-40B4-BE49-F238E27FC236}">
                  <a16:creationId xmlns:a16="http://schemas.microsoft.com/office/drawing/2014/main" id="{0ACB53C7-8379-425B-B2FF-48401416A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7451" y="2195513"/>
              <a:ext cx="225425" cy="196850"/>
            </a:xfrm>
            <a:custGeom>
              <a:avLst/>
              <a:gdLst>
                <a:gd name="T0" fmla="*/ 0 w 142"/>
                <a:gd name="T1" fmla="*/ 83 h 124"/>
                <a:gd name="T2" fmla="*/ 142 w 142"/>
                <a:gd name="T3" fmla="*/ 0 h 124"/>
                <a:gd name="T4" fmla="*/ 142 w 142"/>
                <a:gd name="T5" fmla="*/ 43 h 124"/>
                <a:gd name="T6" fmla="*/ 0 w 142"/>
                <a:gd name="T7" fmla="*/ 124 h 124"/>
                <a:gd name="T8" fmla="*/ 0 w 142"/>
                <a:gd name="T9" fmla="*/ 8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24">
                  <a:moveTo>
                    <a:pt x="0" y="83"/>
                  </a:moveTo>
                  <a:lnTo>
                    <a:pt x="142" y="0"/>
                  </a:lnTo>
                  <a:lnTo>
                    <a:pt x="142" y="43"/>
                  </a:lnTo>
                  <a:lnTo>
                    <a:pt x="0" y="124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D7D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456">
              <a:extLst>
                <a:ext uri="{FF2B5EF4-FFF2-40B4-BE49-F238E27FC236}">
                  <a16:creationId xmlns:a16="http://schemas.microsoft.com/office/drawing/2014/main" id="{29E86516-A62E-446C-B17E-B88F0B1F3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7426" y="1701801"/>
              <a:ext cx="384175" cy="592138"/>
            </a:xfrm>
            <a:custGeom>
              <a:avLst/>
              <a:gdLst>
                <a:gd name="T0" fmla="*/ 0 w 242"/>
                <a:gd name="T1" fmla="*/ 297 h 373"/>
                <a:gd name="T2" fmla="*/ 126 w 242"/>
                <a:gd name="T3" fmla="*/ 0 h 373"/>
                <a:gd name="T4" fmla="*/ 242 w 242"/>
                <a:gd name="T5" fmla="*/ 304 h 373"/>
                <a:gd name="T6" fmla="*/ 126 w 242"/>
                <a:gd name="T7" fmla="*/ 373 h 373"/>
                <a:gd name="T8" fmla="*/ 0 w 242"/>
                <a:gd name="T9" fmla="*/ 297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373">
                  <a:moveTo>
                    <a:pt x="0" y="297"/>
                  </a:moveTo>
                  <a:lnTo>
                    <a:pt x="126" y="0"/>
                  </a:lnTo>
                  <a:lnTo>
                    <a:pt x="242" y="304"/>
                  </a:lnTo>
                  <a:lnTo>
                    <a:pt x="126" y="373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457">
              <a:extLst>
                <a:ext uri="{FF2B5EF4-FFF2-40B4-BE49-F238E27FC236}">
                  <a16:creationId xmlns:a16="http://schemas.microsoft.com/office/drawing/2014/main" id="{D13EC8E3-9D59-409C-8373-B6FC51C9B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7451" y="1701801"/>
              <a:ext cx="184150" cy="592138"/>
            </a:xfrm>
            <a:custGeom>
              <a:avLst/>
              <a:gdLst>
                <a:gd name="T0" fmla="*/ 0 w 116"/>
                <a:gd name="T1" fmla="*/ 0 h 373"/>
                <a:gd name="T2" fmla="*/ 0 w 116"/>
                <a:gd name="T3" fmla="*/ 373 h 373"/>
                <a:gd name="T4" fmla="*/ 116 w 116"/>
                <a:gd name="T5" fmla="*/ 304 h 373"/>
                <a:gd name="T6" fmla="*/ 0 w 116"/>
                <a:gd name="T7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373">
                  <a:moveTo>
                    <a:pt x="0" y="0"/>
                  </a:moveTo>
                  <a:lnTo>
                    <a:pt x="0" y="373"/>
                  </a:lnTo>
                  <a:lnTo>
                    <a:pt x="116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DA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458">
              <a:extLst>
                <a:ext uri="{FF2B5EF4-FFF2-40B4-BE49-F238E27FC236}">
                  <a16:creationId xmlns:a16="http://schemas.microsoft.com/office/drawing/2014/main" id="{7A85D49A-33A0-47D7-846A-A246E7D67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5363" y="1065213"/>
              <a:ext cx="390525" cy="573088"/>
            </a:xfrm>
            <a:custGeom>
              <a:avLst/>
              <a:gdLst>
                <a:gd name="T0" fmla="*/ 87 w 104"/>
                <a:gd name="T1" fmla="*/ 0 h 152"/>
                <a:gd name="T2" fmla="*/ 16 w 104"/>
                <a:gd name="T3" fmla="*/ 0 h 152"/>
                <a:gd name="T4" fmla="*/ 0 w 104"/>
                <a:gd name="T5" fmla="*/ 17 h 152"/>
                <a:gd name="T6" fmla="*/ 0 w 104"/>
                <a:gd name="T7" fmla="*/ 88 h 152"/>
                <a:gd name="T8" fmla="*/ 16 w 104"/>
                <a:gd name="T9" fmla="*/ 105 h 152"/>
                <a:gd name="T10" fmla="*/ 46 w 104"/>
                <a:gd name="T11" fmla="*/ 105 h 152"/>
                <a:gd name="T12" fmla="*/ 50 w 104"/>
                <a:gd name="T13" fmla="*/ 111 h 152"/>
                <a:gd name="T14" fmla="*/ 50 w 104"/>
                <a:gd name="T15" fmla="*/ 150 h 152"/>
                <a:gd name="T16" fmla="*/ 52 w 104"/>
                <a:gd name="T17" fmla="*/ 152 h 152"/>
                <a:gd name="T18" fmla="*/ 54 w 104"/>
                <a:gd name="T19" fmla="*/ 150 h 152"/>
                <a:gd name="T20" fmla="*/ 54 w 104"/>
                <a:gd name="T21" fmla="*/ 111 h 152"/>
                <a:gd name="T22" fmla="*/ 58 w 104"/>
                <a:gd name="T23" fmla="*/ 105 h 152"/>
                <a:gd name="T24" fmla="*/ 87 w 104"/>
                <a:gd name="T25" fmla="*/ 105 h 152"/>
                <a:gd name="T26" fmla="*/ 104 w 104"/>
                <a:gd name="T27" fmla="*/ 88 h 152"/>
                <a:gd name="T28" fmla="*/ 104 w 104"/>
                <a:gd name="T29" fmla="*/ 17 h 152"/>
                <a:gd name="T30" fmla="*/ 87 w 104"/>
                <a:gd name="T3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152">
                  <a:moveTo>
                    <a:pt x="8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7"/>
                    <a:pt x="7" y="105"/>
                    <a:pt x="16" y="105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50" y="150"/>
                    <a:pt x="50" y="150"/>
                    <a:pt x="50" y="150"/>
                  </a:cubicBezTo>
                  <a:cubicBezTo>
                    <a:pt x="50" y="151"/>
                    <a:pt x="51" y="152"/>
                    <a:pt x="52" y="152"/>
                  </a:cubicBezTo>
                  <a:cubicBezTo>
                    <a:pt x="53" y="152"/>
                    <a:pt x="54" y="151"/>
                    <a:pt x="54" y="150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96" y="105"/>
                    <a:pt x="104" y="97"/>
                    <a:pt x="104" y="8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8"/>
                    <a:pt x="96" y="0"/>
                    <a:pt x="87" y="0"/>
                  </a:cubicBezTo>
                  <a:close/>
                </a:path>
              </a:pathLst>
            </a:custGeom>
            <a:solidFill>
              <a:srgbClr val="263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Oval 459">
              <a:extLst>
                <a:ext uri="{FF2B5EF4-FFF2-40B4-BE49-F238E27FC236}">
                  <a16:creationId xmlns:a16="http://schemas.microsoft.com/office/drawing/2014/main" id="{C37F7F15-93B8-4F1D-AB0F-78A6965C7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6176" y="1143001"/>
              <a:ext cx="90488" cy="904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460">
              <a:extLst>
                <a:ext uri="{FF2B5EF4-FFF2-40B4-BE49-F238E27FC236}">
                  <a16:creationId xmlns:a16="http://schemas.microsoft.com/office/drawing/2014/main" id="{20874355-7305-42D3-AD2E-8BB088C35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6013" y="1238251"/>
              <a:ext cx="150813" cy="115888"/>
            </a:xfrm>
            <a:custGeom>
              <a:avLst/>
              <a:gdLst>
                <a:gd name="T0" fmla="*/ 25 w 40"/>
                <a:gd name="T1" fmla="*/ 0 h 31"/>
                <a:gd name="T2" fmla="*/ 15 w 40"/>
                <a:gd name="T3" fmla="*/ 0 h 31"/>
                <a:gd name="T4" fmla="*/ 0 w 40"/>
                <a:gd name="T5" fmla="*/ 15 h 31"/>
                <a:gd name="T6" fmla="*/ 0 w 40"/>
                <a:gd name="T7" fmla="*/ 27 h 31"/>
                <a:gd name="T8" fmla="*/ 0 w 40"/>
                <a:gd name="T9" fmla="*/ 27 h 31"/>
                <a:gd name="T10" fmla="*/ 0 w 40"/>
                <a:gd name="T11" fmla="*/ 28 h 31"/>
                <a:gd name="T12" fmla="*/ 21 w 40"/>
                <a:gd name="T13" fmla="*/ 31 h 31"/>
                <a:gd name="T14" fmla="*/ 39 w 40"/>
                <a:gd name="T15" fmla="*/ 28 h 31"/>
                <a:gd name="T16" fmla="*/ 40 w 40"/>
                <a:gd name="T17" fmla="*/ 27 h 31"/>
                <a:gd name="T18" fmla="*/ 40 w 40"/>
                <a:gd name="T19" fmla="*/ 27 h 31"/>
                <a:gd name="T20" fmla="*/ 40 w 40"/>
                <a:gd name="T21" fmla="*/ 15 h 31"/>
                <a:gd name="T22" fmla="*/ 25 w 40"/>
                <a:gd name="T2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31">
                  <a:moveTo>
                    <a:pt x="2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30"/>
                    <a:pt x="15" y="31"/>
                    <a:pt x="21" y="31"/>
                  </a:cubicBezTo>
                  <a:cubicBezTo>
                    <a:pt x="32" y="31"/>
                    <a:pt x="39" y="28"/>
                    <a:pt x="39" y="2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7"/>
                    <a:pt x="33" y="0"/>
                    <a:pt x="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8" name="Arc 457">
            <a:extLst>
              <a:ext uri="{FF2B5EF4-FFF2-40B4-BE49-F238E27FC236}">
                <a16:creationId xmlns:a16="http://schemas.microsoft.com/office/drawing/2014/main" id="{2917B446-3271-48A2-97B7-010F63951117}"/>
              </a:ext>
            </a:extLst>
          </p:cNvPr>
          <p:cNvSpPr/>
          <p:nvPr/>
        </p:nvSpPr>
        <p:spPr>
          <a:xfrm>
            <a:off x="3614058" y="1514474"/>
            <a:ext cx="4963886" cy="4963884"/>
          </a:xfrm>
          <a:prstGeom prst="arc">
            <a:avLst>
              <a:gd name="adj1" fmla="val 18288240"/>
              <a:gd name="adj2" fmla="val 3125995"/>
            </a:avLst>
          </a:prstGeom>
          <a:noFill/>
          <a:ln w="63500" cap="rnd">
            <a:solidFill>
              <a:srgbClr val="FF65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9" name="Arc 458">
            <a:extLst>
              <a:ext uri="{FF2B5EF4-FFF2-40B4-BE49-F238E27FC236}">
                <a16:creationId xmlns:a16="http://schemas.microsoft.com/office/drawing/2014/main" id="{4A85AFCE-1836-4C7B-92DF-D9CFECDA7226}"/>
              </a:ext>
            </a:extLst>
          </p:cNvPr>
          <p:cNvSpPr/>
          <p:nvPr/>
        </p:nvSpPr>
        <p:spPr>
          <a:xfrm flipH="1">
            <a:off x="3614058" y="1514474"/>
            <a:ext cx="4963886" cy="4963884"/>
          </a:xfrm>
          <a:prstGeom prst="arc">
            <a:avLst>
              <a:gd name="adj1" fmla="val 18288240"/>
              <a:gd name="adj2" fmla="val 3125995"/>
            </a:avLst>
          </a:prstGeom>
          <a:noFill/>
          <a:ln w="63500" cap="rnd">
            <a:solidFill>
              <a:srgbClr val="FF65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1BB9F9E1-771B-41FE-B9E6-C3569FFEF521}"/>
              </a:ext>
            </a:extLst>
          </p:cNvPr>
          <p:cNvSpPr txBox="1"/>
          <p:nvPr/>
        </p:nvSpPr>
        <p:spPr>
          <a:xfrm>
            <a:off x="462274" y="2525971"/>
            <a:ext cx="2676917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fa-IR" dirty="0">
                <a:latin typeface="Segoe UI" panose="020B0502040204020203" pitchFamily="34" charset="0"/>
                <a:cs typeface="Segoe UI" panose="020B0502040204020203" pitchFamily="34" charset="0"/>
              </a:rPr>
              <a:t>توزیع و تولید کارآمد انرژی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8324AF78-5314-4808-AE35-EDCC111E69C6}"/>
              </a:ext>
            </a:extLst>
          </p:cNvPr>
          <p:cNvSpPr txBox="1"/>
          <p:nvPr/>
        </p:nvSpPr>
        <p:spPr>
          <a:xfrm>
            <a:off x="9053061" y="2525971"/>
            <a:ext cx="2676917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rtl="1"/>
            <a:r>
              <a:rPr lang="fa-IR" dirty="0" smtClean="0">
                <a:latin typeface="Segoe UI" panose="020B0502040204020203" pitchFamily="34" charset="0"/>
                <a:cs typeface="Segoe UI" panose="020B0502040204020203" pitchFamily="34" charset="0"/>
              </a:rPr>
              <a:t>زیر ساخت های هوشمند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597BA665-AC3B-4A1B-8FAD-B35E84695390}"/>
              </a:ext>
            </a:extLst>
          </p:cNvPr>
          <p:cNvSpPr txBox="1"/>
          <p:nvPr/>
        </p:nvSpPr>
        <p:spPr>
          <a:xfrm>
            <a:off x="462274" y="3857917"/>
            <a:ext cx="2676917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fa-IR" dirty="0" smtClean="0">
                <a:latin typeface="Segoe UI" panose="020B0502040204020203" pitchFamily="34" charset="0"/>
                <a:cs typeface="Segoe UI" panose="020B0502040204020203" pitchFamily="34" charset="0"/>
              </a:rPr>
              <a:t>مزارع هوشمند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7294981D-E956-4370-8C47-54BBA945B02A}"/>
              </a:ext>
            </a:extLst>
          </p:cNvPr>
          <p:cNvSpPr txBox="1"/>
          <p:nvPr/>
        </p:nvSpPr>
        <p:spPr>
          <a:xfrm>
            <a:off x="9053061" y="3857917"/>
            <a:ext cx="2676917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fa-IR" dirty="0" smtClean="0">
                <a:latin typeface="Segoe UI" panose="020B0502040204020203" pitchFamily="34" charset="0"/>
                <a:cs typeface="Segoe UI" panose="020B0502040204020203" pitchFamily="34" charset="0"/>
              </a:rPr>
              <a:t>ساختمان های هوشمند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5B677D11-B195-49B3-A94E-87B197D2A9F9}"/>
              </a:ext>
            </a:extLst>
          </p:cNvPr>
          <p:cNvSpPr/>
          <p:nvPr/>
        </p:nvSpPr>
        <p:spPr>
          <a:xfrm flipH="1">
            <a:off x="7954463" y="2415463"/>
            <a:ext cx="498014" cy="498014"/>
          </a:xfrm>
          <a:prstGeom prst="ellipse">
            <a:avLst/>
          </a:prstGeom>
          <a:solidFill>
            <a:srgbClr val="D8E1F3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06746245-8832-4E22-B73C-387F7C5D9F61}"/>
              </a:ext>
            </a:extLst>
          </p:cNvPr>
          <p:cNvSpPr/>
          <p:nvPr/>
        </p:nvSpPr>
        <p:spPr>
          <a:xfrm flipH="1">
            <a:off x="8335555" y="3747409"/>
            <a:ext cx="498014" cy="498014"/>
          </a:xfrm>
          <a:prstGeom prst="ellipse">
            <a:avLst/>
          </a:prstGeom>
          <a:solidFill>
            <a:srgbClr val="D8E1F3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D8EC021A-A44B-4019-A365-D2A32EF8F3A2}"/>
              </a:ext>
            </a:extLst>
          </p:cNvPr>
          <p:cNvSpPr/>
          <p:nvPr/>
        </p:nvSpPr>
        <p:spPr>
          <a:xfrm flipH="1">
            <a:off x="7954463" y="5079355"/>
            <a:ext cx="498014" cy="498014"/>
          </a:xfrm>
          <a:prstGeom prst="ellipse">
            <a:avLst/>
          </a:prstGeom>
          <a:solidFill>
            <a:srgbClr val="D8E1F3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1E4FDF02-8143-41EF-A13C-D9D22CCED79B}"/>
              </a:ext>
            </a:extLst>
          </p:cNvPr>
          <p:cNvSpPr/>
          <p:nvPr/>
        </p:nvSpPr>
        <p:spPr>
          <a:xfrm flipH="1">
            <a:off x="8103096" y="2565336"/>
            <a:ext cx="198268" cy="198268"/>
          </a:xfrm>
          <a:prstGeom prst="ellipse">
            <a:avLst/>
          </a:prstGeom>
          <a:solidFill>
            <a:srgbClr val="2F5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6A19762F-6A21-4C49-870C-9714D0FD72AD}"/>
              </a:ext>
            </a:extLst>
          </p:cNvPr>
          <p:cNvSpPr/>
          <p:nvPr/>
        </p:nvSpPr>
        <p:spPr>
          <a:xfrm flipH="1">
            <a:off x="8484188" y="3897282"/>
            <a:ext cx="198268" cy="198268"/>
          </a:xfrm>
          <a:prstGeom prst="ellipse">
            <a:avLst/>
          </a:prstGeom>
          <a:solidFill>
            <a:srgbClr val="2F5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71A7CBA6-2AD2-4E35-9269-8E18EEAA86EB}"/>
              </a:ext>
            </a:extLst>
          </p:cNvPr>
          <p:cNvSpPr/>
          <p:nvPr/>
        </p:nvSpPr>
        <p:spPr>
          <a:xfrm flipH="1">
            <a:off x="8103096" y="5229228"/>
            <a:ext cx="198268" cy="198268"/>
          </a:xfrm>
          <a:prstGeom prst="ellipse">
            <a:avLst/>
          </a:prstGeom>
          <a:solidFill>
            <a:srgbClr val="2F5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4DAD3B96-C642-468A-B504-5217D911C4AB}"/>
              </a:ext>
            </a:extLst>
          </p:cNvPr>
          <p:cNvSpPr txBox="1"/>
          <p:nvPr/>
        </p:nvSpPr>
        <p:spPr>
          <a:xfrm>
            <a:off x="462274" y="5189863"/>
            <a:ext cx="2676917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fa-IR" dirty="0">
                <a:latin typeface="Segoe UI" panose="020B0502040204020203" pitchFamily="34" charset="0"/>
                <a:cs typeface="Segoe UI" panose="020B0502040204020203" pitchFamily="34" charset="0"/>
              </a:rPr>
              <a:t>مدیریت هوشمند </a:t>
            </a:r>
            <a:r>
              <a:rPr lang="fa-IR" dirty="0" smtClean="0">
                <a:latin typeface="Segoe UI" panose="020B0502040204020203" pitchFamily="34" charset="0"/>
                <a:cs typeface="Segoe UI" panose="020B0502040204020203" pitchFamily="34" charset="0"/>
              </a:rPr>
              <a:t>پسماند</a:t>
            </a:r>
            <a:endParaRPr lang="fa-I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28AA1FFC-AA4C-4751-99BE-D721F70F7E1D}"/>
              </a:ext>
            </a:extLst>
          </p:cNvPr>
          <p:cNvSpPr txBox="1"/>
          <p:nvPr/>
        </p:nvSpPr>
        <p:spPr>
          <a:xfrm>
            <a:off x="9053061" y="5189863"/>
            <a:ext cx="2676917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fa-IR" dirty="0" smtClean="0">
                <a:latin typeface="Segoe UI" panose="020B0502040204020203" pitchFamily="34" charset="0"/>
                <a:cs typeface="Segoe UI" panose="020B0502040204020203" pitchFamily="34" charset="0"/>
              </a:rPr>
              <a:t>خودرو های هوشمند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4D0EE8D0-FFC5-4D6F-9277-6B0D8953F073}"/>
              </a:ext>
            </a:extLst>
          </p:cNvPr>
          <p:cNvSpPr/>
          <p:nvPr/>
        </p:nvSpPr>
        <p:spPr>
          <a:xfrm>
            <a:off x="3753612" y="2415463"/>
            <a:ext cx="498014" cy="498014"/>
          </a:xfrm>
          <a:prstGeom prst="ellipse">
            <a:avLst/>
          </a:prstGeom>
          <a:solidFill>
            <a:srgbClr val="D8E1F3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BCC6E711-C628-4F37-B885-4ED3D2AD7E32}"/>
              </a:ext>
            </a:extLst>
          </p:cNvPr>
          <p:cNvSpPr/>
          <p:nvPr/>
        </p:nvSpPr>
        <p:spPr>
          <a:xfrm>
            <a:off x="3372520" y="3747409"/>
            <a:ext cx="498014" cy="498014"/>
          </a:xfrm>
          <a:prstGeom prst="ellipse">
            <a:avLst/>
          </a:prstGeom>
          <a:solidFill>
            <a:srgbClr val="D8E1F3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896224BA-9D1A-4104-81F9-C01F510274E9}"/>
              </a:ext>
            </a:extLst>
          </p:cNvPr>
          <p:cNvSpPr/>
          <p:nvPr/>
        </p:nvSpPr>
        <p:spPr>
          <a:xfrm>
            <a:off x="3753612" y="5079355"/>
            <a:ext cx="498014" cy="498014"/>
          </a:xfrm>
          <a:prstGeom prst="ellipse">
            <a:avLst/>
          </a:prstGeom>
          <a:solidFill>
            <a:srgbClr val="D8E1F3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B64BF26B-9A0B-4868-A521-588DBDEA384C}"/>
              </a:ext>
            </a:extLst>
          </p:cNvPr>
          <p:cNvSpPr/>
          <p:nvPr/>
        </p:nvSpPr>
        <p:spPr>
          <a:xfrm>
            <a:off x="3904725" y="2565336"/>
            <a:ext cx="198268" cy="198268"/>
          </a:xfrm>
          <a:prstGeom prst="ellipse">
            <a:avLst/>
          </a:prstGeom>
          <a:solidFill>
            <a:srgbClr val="2F5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F975A3F6-6144-4140-9D94-6369F254B0E1}"/>
              </a:ext>
            </a:extLst>
          </p:cNvPr>
          <p:cNvSpPr/>
          <p:nvPr/>
        </p:nvSpPr>
        <p:spPr>
          <a:xfrm>
            <a:off x="3523633" y="3897282"/>
            <a:ext cx="198268" cy="198268"/>
          </a:xfrm>
          <a:prstGeom prst="ellipse">
            <a:avLst/>
          </a:prstGeom>
          <a:solidFill>
            <a:srgbClr val="2F5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90603CEB-E3F3-4AA8-A8BE-953F6D0F8FD2}"/>
              </a:ext>
            </a:extLst>
          </p:cNvPr>
          <p:cNvSpPr/>
          <p:nvPr/>
        </p:nvSpPr>
        <p:spPr>
          <a:xfrm>
            <a:off x="3904725" y="5229228"/>
            <a:ext cx="198268" cy="198268"/>
          </a:xfrm>
          <a:prstGeom prst="ellipse">
            <a:avLst/>
          </a:prstGeom>
          <a:solidFill>
            <a:srgbClr val="2F5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2DF698-822B-46F1-B37B-215DFAD0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 descr="A close up of a garden&#10;&#10;Description automatically generated">
            <a:extLst>
              <a:ext uri="{FF2B5EF4-FFF2-40B4-BE49-F238E27FC236}">
                <a16:creationId xmlns:a16="http://schemas.microsoft.com/office/drawing/2014/main" id="{5323EBF1-C127-4CF1-AD8A-25CE4CBE97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6466" r="60036"/>
          <a:stretch/>
        </p:blipFill>
        <p:spPr>
          <a:xfrm>
            <a:off x="0" y="443408"/>
            <a:ext cx="4872405" cy="6414593"/>
          </a:xfrm>
          <a:custGeom>
            <a:avLst/>
            <a:gdLst>
              <a:gd name="connsiteX0" fmla="*/ 597723 w 4872405"/>
              <a:gd name="connsiteY0" fmla="*/ 470 h 6414593"/>
              <a:gd name="connsiteX1" fmla="*/ 3641825 w 4872405"/>
              <a:gd name="connsiteY1" fmla="*/ 848365 h 6414593"/>
              <a:gd name="connsiteX2" fmla="*/ 4788455 w 4872405"/>
              <a:gd name="connsiteY2" fmla="*/ 4099565 h 6414593"/>
              <a:gd name="connsiteX3" fmla="*/ 2984867 w 4872405"/>
              <a:gd name="connsiteY3" fmla="*/ 6307734 h 6414593"/>
              <a:gd name="connsiteX4" fmla="*/ 2843183 w 4872405"/>
              <a:gd name="connsiteY4" fmla="*/ 6414593 h 6414593"/>
              <a:gd name="connsiteX5" fmla="*/ 0 w 4872405"/>
              <a:gd name="connsiteY5" fmla="*/ 6414593 h 6414593"/>
              <a:gd name="connsiteX6" fmla="*/ 0 w 4872405"/>
              <a:gd name="connsiteY6" fmla="*/ 57575 h 6414593"/>
              <a:gd name="connsiteX7" fmla="*/ 274506 w 4872405"/>
              <a:gd name="connsiteY7" fmla="*/ 17883 h 6414593"/>
              <a:gd name="connsiteX8" fmla="*/ 597723 w 4872405"/>
              <a:gd name="connsiteY8" fmla="*/ 470 h 641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2405" h="6414593">
                <a:moveTo>
                  <a:pt x="597723" y="470"/>
                </a:moveTo>
                <a:cubicBezTo>
                  <a:pt x="1700539" y="-15500"/>
                  <a:pt x="3026479" y="378163"/>
                  <a:pt x="3641825" y="848365"/>
                </a:cubicBezTo>
                <a:cubicBezTo>
                  <a:pt x="4626378" y="1600689"/>
                  <a:pt x="5071482" y="3078727"/>
                  <a:pt x="4788455" y="4099565"/>
                </a:cubicBezTo>
                <a:cubicBezTo>
                  <a:pt x="4593872" y="4801391"/>
                  <a:pt x="3789870" y="5678155"/>
                  <a:pt x="2984867" y="6307734"/>
                </a:cubicBezTo>
                <a:lnTo>
                  <a:pt x="2843183" y="6414593"/>
                </a:lnTo>
                <a:lnTo>
                  <a:pt x="0" y="6414593"/>
                </a:lnTo>
                <a:lnTo>
                  <a:pt x="0" y="57575"/>
                </a:lnTo>
                <a:lnTo>
                  <a:pt x="274506" y="17883"/>
                </a:lnTo>
                <a:cubicBezTo>
                  <a:pt x="379391" y="7760"/>
                  <a:pt x="487441" y="2067"/>
                  <a:pt x="597723" y="470"/>
                </a:cubicBezTo>
                <a:close/>
              </a:path>
            </a:pathLst>
          </a:custGeom>
        </p:spPr>
      </p:pic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CD37BA70-1DC6-46FE-84D6-AEB2EF3A789D}"/>
              </a:ext>
            </a:extLst>
          </p:cNvPr>
          <p:cNvSpPr/>
          <p:nvPr/>
        </p:nvSpPr>
        <p:spPr>
          <a:xfrm>
            <a:off x="0" y="443408"/>
            <a:ext cx="4872405" cy="6414593"/>
          </a:xfrm>
          <a:custGeom>
            <a:avLst/>
            <a:gdLst>
              <a:gd name="connsiteX0" fmla="*/ 597724 w 4872405"/>
              <a:gd name="connsiteY0" fmla="*/ 469 h 6414593"/>
              <a:gd name="connsiteX1" fmla="*/ 3641826 w 4872405"/>
              <a:gd name="connsiteY1" fmla="*/ 848364 h 6414593"/>
              <a:gd name="connsiteX2" fmla="*/ 4788455 w 4872405"/>
              <a:gd name="connsiteY2" fmla="*/ 4099564 h 6414593"/>
              <a:gd name="connsiteX3" fmla="*/ 2984868 w 4872405"/>
              <a:gd name="connsiteY3" fmla="*/ 6307733 h 6414593"/>
              <a:gd name="connsiteX4" fmla="*/ 2843182 w 4872405"/>
              <a:gd name="connsiteY4" fmla="*/ 6414593 h 6414593"/>
              <a:gd name="connsiteX5" fmla="*/ 0 w 4872405"/>
              <a:gd name="connsiteY5" fmla="*/ 6414593 h 6414593"/>
              <a:gd name="connsiteX6" fmla="*/ 0 w 4872405"/>
              <a:gd name="connsiteY6" fmla="*/ 57574 h 6414593"/>
              <a:gd name="connsiteX7" fmla="*/ 274507 w 4872405"/>
              <a:gd name="connsiteY7" fmla="*/ 17882 h 6414593"/>
              <a:gd name="connsiteX8" fmla="*/ 597724 w 4872405"/>
              <a:gd name="connsiteY8" fmla="*/ 469 h 641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2405" h="6414593">
                <a:moveTo>
                  <a:pt x="597724" y="469"/>
                </a:moveTo>
                <a:cubicBezTo>
                  <a:pt x="1700540" y="-15501"/>
                  <a:pt x="3026480" y="378162"/>
                  <a:pt x="3641826" y="848364"/>
                </a:cubicBezTo>
                <a:cubicBezTo>
                  <a:pt x="4626379" y="1600688"/>
                  <a:pt x="5071483" y="3078726"/>
                  <a:pt x="4788455" y="4099564"/>
                </a:cubicBezTo>
                <a:cubicBezTo>
                  <a:pt x="4593873" y="4801390"/>
                  <a:pt x="3789871" y="5678154"/>
                  <a:pt x="2984868" y="6307733"/>
                </a:cubicBezTo>
                <a:lnTo>
                  <a:pt x="2843182" y="6414593"/>
                </a:lnTo>
                <a:lnTo>
                  <a:pt x="0" y="6414593"/>
                </a:lnTo>
                <a:lnTo>
                  <a:pt x="0" y="57574"/>
                </a:lnTo>
                <a:lnTo>
                  <a:pt x="274507" y="17882"/>
                </a:lnTo>
                <a:cubicBezTo>
                  <a:pt x="379392" y="7759"/>
                  <a:pt x="487442" y="2066"/>
                  <a:pt x="597724" y="469"/>
                </a:cubicBezTo>
                <a:close/>
              </a:path>
            </a:pathLst>
          </a:custGeom>
          <a:gradFill>
            <a:gsLst>
              <a:gs pos="0">
                <a:srgbClr val="2F56D1">
                  <a:alpha val="95000"/>
                </a:srgbClr>
              </a:gs>
              <a:gs pos="100000">
                <a:srgbClr val="223F99">
                  <a:alpha val="92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B439097-6901-4FF2-B844-8B4CF174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61" y="2749630"/>
            <a:ext cx="4769174" cy="1107996"/>
          </a:xfrm>
        </p:spPr>
        <p:txBody>
          <a:bodyPr wrap="square" lIns="0" tIns="0" rIns="0" bIns="0">
            <a:spAutoFit/>
          </a:bodyPr>
          <a:lstStyle/>
          <a:p>
            <a:pPr rtl="1"/>
            <a:r>
              <a:rPr lang="fa-IR" dirty="0">
                <a:solidFill>
                  <a:srgbClr val="E5EBF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زیر ساخت های هوشمند</a:t>
            </a:r>
            <a:endParaRPr lang="en-US" dirty="0">
              <a:solidFill>
                <a:srgbClr val="E5EBF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E6DE10-5F83-4FFD-ADC9-A043DA2DEE29}"/>
              </a:ext>
            </a:extLst>
          </p:cNvPr>
          <p:cNvSpPr txBox="1"/>
          <p:nvPr/>
        </p:nvSpPr>
        <p:spPr>
          <a:xfrm>
            <a:off x="463551" y="4246273"/>
            <a:ext cx="3380661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US" sz="1400" dirty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94B7148-F8A8-48C1-B3DC-A1F34FDA9904}"/>
              </a:ext>
            </a:extLst>
          </p:cNvPr>
          <p:cNvSpPr/>
          <p:nvPr/>
        </p:nvSpPr>
        <p:spPr>
          <a:xfrm>
            <a:off x="7076429" y="664150"/>
            <a:ext cx="1059204" cy="1059204"/>
          </a:xfrm>
          <a:prstGeom prst="ellipse">
            <a:avLst/>
          </a:prstGeom>
          <a:solidFill>
            <a:srgbClr val="FF6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C350DE-C0B5-40B4-A98F-09B97789A474}"/>
              </a:ext>
            </a:extLst>
          </p:cNvPr>
          <p:cNvSpPr/>
          <p:nvPr/>
        </p:nvSpPr>
        <p:spPr>
          <a:xfrm>
            <a:off x="8569926" y="2153745"/>
            <a:ext cx="1059204" cy="1059204"/>
          </a:xfrm>
          <a:prstGeom prst="ellipse">
            <a:avLst/>
          </a:prstGeom>
          <a:solidFill>
            <a:srgbClr val="FF6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C1905F-71FF-42BD-B030-23CF5B70E2A9}"/>
              </a:ext>
            </a:extLst>
          </p:cNvPr>
          <p:cNvSpPr/>
          <p:nvPr/>
        </p:nvSpPr>
        <p:spPr>
          <a:xfrm>
            <a:off x="7076429" y="3635800"/>
            <a:ext cx="1059204" cy="1059204"/>
          </a:xfrm>
          <a:prstGeom prst="ellipse">
            <a:avLst/>
          </a:prstGeom>
          <a:solidFill>
            <a:srgbClr val="FF6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F2B0EF-1287-485E-B5BD-918326F46875}"/>
              </a:ext>
            </a:extLst>
          </p:cNvPr>
          <p:cNvSpPr/>
          <p:nvPr/>
        </p:nvSpPr>
        <p:spPr>
          <a:xfrm>
            <a:off x="8569926" y="5132935"/>
            <a:ext cx="1059204" cy="1059204"/>
          </a:xfrm>
          <a:prstGeom prst="ellipse">
            <a:avLst/>
          </a:prstGeom>
          <a:solidFill>
            <a:srgbClr val="FF6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10A739-A790-4B96-B2FF-C951768BA0DF}"/>
              </a:ext>
            </a:extLst>
          </p:cNvPr>
          <p:cNvGrpSpPr/>
          <p:nvPr/>
        </p:nvGrpSpPr>
        <p:grpSpPr>
          <a:xfrm>
            <a:off x="6865135" y="448955"/>
            <a:ext cx="2979190" cy="5960090"/>
            <a:chOff x="6495010" y="448955"/>
            <a:chExt cx="2979190" cy="5960090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4EA959C-67A6-4175-AF11-F71238D01FA8}"/>
                </a:ext>
              </a:extLst>
            </p:cNvPr>
            <p:cNvSpPr/>
            <p:nvPr/>
          </p:nvSpPr>
          <p:spPr>
            <a:xfrm>
              <a:off x="7984605" y="1939120"/>
              <a:ext cx="1489595" cy="1489595"/>
            </a:xfrm>
            <a:prstGeom prst="arc">
              <a:avLst>
                <a:gd name="adj1" fmla="val 16200000"/>
                <a:gd name="adj2" fmla="val 5381989"/>
              </a:avLst>
            </a:prstGeom>
            <a:ln w="254000">
              <a:solidFill>
                <a:srgbClr val="B3C5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4C7FC99E-8CC3-42ED-BDF2-D6E22AC4ED4D}"/>
                </a:ext>
              </a:extLst>
            </p:cNvPr>
            <p:cNvSpPr/>
            <p:nvPr/>
          </p:nvSpPr>
          <p:spPr>
            <a:xfrm flipH="1">
              <a:off x="6495010" y="3429286"/>
              <a:ext cx="1489595" cy="1489595"/>
            </a:xfrm>
            <a:prstGeom prst="arc">
              <a:avLst>
                <a:gd name="adj1" fmla="val 16200000"/>
                <a:gd name="adj2" fmla="val 5381989"/>
              </a:avLst>
            </a:prstGeom>
            <a:ln w="254000">
              <a:solidFill>
                <a:srgbClr val="B3C5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E443FBB0-8D3C-4880-90F3-4B5AF498AA72}"/>
                </a:ext>
              </a:extLst>
            </p:cNvPr>
            <p:cNvSpPr/>
            <p:nvPr/>
          </p:nvSpPr>
          <p:spPr>
            <a:xfrm flipH="1">
              <a:off x="6495010" y="448955"/>
              <a:ext cx="1489595" cy="1489595"/>
            </a:xfrm>
            <a:prstGeom prst="arc">
              <a:avLst>
                <a:gd name="adj1" fmla="val 16200000"/>
                <a:gd name="adj2" fmla="val 5381989"/>
              </a:avLst>
            </a:prstGeom>
            <a:ln w="254000" cap="rnd">
              <a:solidFill>
                <a:srgbClr val="B3C5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D1AD2E37-1E9E-4503-99F4-0BC12FFC00A2}"/>
                </a:ext>
              </a:extLst>
            </p:cNvPr>
            <p:cNvSpPr/>
            <p:nvPr/>
          </p:nvSpPr>
          <p:spPr>
            <a:xfrm>
              <a:off x="7984605" y="4919450"/>
              <a:ext cx="1489595" cy="1489595"/>
            </a:xfrm>
            <a:prstGeom prst="arc">
              <a:avLst>
                <a:gd name="adj1" fmla="val 16200000"/>
                <a:gd name="adj2" fmla="val 5381989"/>
              </a:avLst>
            </a:prstGeom>
            <a:ln w="254000" cap="rnd">
              <a:solidFill>
                <a:srgbClr val="B3C5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DD3325-AF55-4E5E-A59F-1AA11A95E659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237918" y="3428705"/>
              <a:ext cx="1495386" cy="581"/>
            </a:xfrm>
            <a:prstGeom prst="line">
              <a:avLst/>
            </a:prstGeom>
            <a:ln w="254000">
              <a:solidFill>
                <a:srgbClr val="B3C5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E4DD31-6363-443C-9825-0117363B8F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7918" y="1939120"/>
              <a:ext cx="1495386" cy="581"/>
            </a:xfrm>
            <a:prstGeom prst="line">
              <a:avLst/>
            </a:prstGeom>
            <a:ln w="254000">
              <a:solidFill>
                <a:srgbClr val="B3C5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B13BC3-2D89-4C62-A35F-6887E6988040}"/>
                </a:ext>
              </a:extLst>
            </p:cNvPr>
            <p:cNvCxnSpPr>
              <a:cxnSpLocks/>
            </p:cNvCxnSpPr>
            <p:nvPr/>
          </p:nvCxnSpPr>
          <p:spPr>
            <a:xfrm>
              <a:off x="7197227" y="4918871"/>
              <a:ext cx="1497399" cy="580"/>
            </a:xfrm>
            <a:prstGeom prst="line">
              <a:avLst/>
            </a:prstGeom>
            <a:ln w="254000">
              <a:solidFill>
                <a:srgbClr val="B3C5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1239B15-1C6F-4A0D-8C78-9FA3DE58E78D}"/>
              </a:ext>
            </a:extLst>
          </p:cNvPr>
          <p:cNvGrpSpPr/>
          <p:nvPr/>
        </p:nvGrpSpPr>
        <p:grpSpPr>
          <a:xfrm>
            <a:off x="6865135" y="448955"/>
            <a:ext cx="2979190" cy="5960090"/>
            <a:chOff x="6495010" y="448955"/>
            <a:chExt cx="2979190" cy="5960090"/>
          </a:xfrm>
        </p:grpSpPr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98592E1B-2AF0-4FBA-8D94-FE19330F7723}"/>
                </a:ext>
              </a:extLst>
            </p:cNvPr>
            <p:cNvSpPr/>
            <p:nvPr/>
          </p:nvSpPr>
          <p:spPr>
            <a:xfrm>
              <a:off x="7984605" y="1939120"/>
              <a:ext cx="1489595" cy="1489595"/>
            </a:xfrm>
            <a:prstGeom prst="arc">
              <a:avLst>
                <a:gd name="adj1" fmla="val 16200000"/>
                <a:gd name="adj2" fmla="val 5381989"/>
              </a:avLst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5BDE1370-326F-4411-8700-7AACCDAE0776}"/>
                </a:ext>
              </a:extLst>
            </p:cNvPr>
            <p:cNvSpPr/>
            <p:nvPr/>
          </p:nvSpPr>
          <p:spPr>
            <a:xfrm flipH="1">
              <a:off x="6495010" y="3429286"/>
              <a:ext cx="1489595" cy="1489595"/>
            </a:xfrm>
            <a:prstGeom prst="arc">
              <a:avLst>
                <a:gd name="adj1" fmla="val 16200000"/>
                <a:gd name="adj2" fmla="val 5381989"/>
              </a:avLst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7AB3F7F-4E68-44A7-86C5-A94F9CD1E4FD}"/>
                </a:ext>
              </a:extLst>
            </p:cNvPr>
            <p:cNvSpPr/>
            <p:nvPr/>
          </p:nvSpPr>
          <p:spPr>
            <a:xfrm flipH="1">
              <a:off x="6495010" y="448955"/>
              <a:ext cx="1489595" cy="1489595"/>
            </a:xfrm>
            <a:prstGeom prst="arc">
              <a:avLst>
                <a:gd name="adj1" fmla="val 16200000"/>
                <a:gd name="adj2" fmla="val 5381989"/>
              </a:avLst>
            </a:prstGeom>
            <a:ln w="12700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21EE550C-1DC3-4223-A071-88F5CDB58E5C}"/>
                </a:ext>
              </a:extLst>
            </p:cNvPr>
            <p:cNvSpPr/>
            <p:nvPr/>
          </p:nvSpPr>
          <p:spPr>
            <a:xfrm>
              <a:off x="7984605" y="4919450"/>
              <a:ext cx="1489595" cy="1489595"/>
            </a:xfrm>
            <a:prstGeom prst="arc">
              <a:avLst>
                <a:gd name="adj1" fmla="val 16200000"/>
                <a:gd name="adj2" fmla="val 5381989"/>
              </a:avLst>
            </a:prstGeom>
            <a:ln w="12700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B1CFA94-71DB-4A27-83C1-493AF0AEE3A2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7237918" y="3428705"/>
              <a:ext cx="1495386" cy="581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B9919C8-9166-42B8-90E2-DCCBB5625E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7918" y="1939120"/>
              <a:ext cx="1495386" cy="581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622E535-5AD9-4F27-857C-1D59A58FDC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7918" y="4919450"/>
              <a:ext cx="1495386" cy="581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201587C-EF17-4E82-A82E-194579EFFE24}"/>
              </a:ext>
            </a:extLst>
          </p:cNvPr>
          <p:cNvSpPr txBox="1"/>
          <p:nvPr/>
        </p:nvSpPr>
        <p:spPr>
          <a:xfrm>
            <a:off x="9610437" y="824421"/>
            <a:ext cx="190228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rtl="1"/>
            <a:r>
              <a:rPr lang="fa-IR" sz="1200" dirty="0">
                <a:latin typeface="Segoe UI" panose="020B0502040204020203" pitchFamily="34" charset="0"/>
                <a:cs typeface="Segoe UI" panose="020B0502040204020203" pitchFamily="34" charset="0"/>
              </a:rPr>
              <a:t>جاده های هوشمند از حسگرها و فناوری اینترنت اشیا استفاده می کنند که رانندگی را آسان تر و ایمن تر می </a:t>
            </a:r>
            <a:r>
              <a:rPr lang="fa-IR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کند.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FACF78-B2FC-412C-825F-CAA77679B60C}"/>
              </a:ext>
            </a:extLst>
          </p:cNvPr>
          <p:cNvSpPr txBox="1"/>
          <p:nvPr/>
        </p:nvSpPr>
        <p:spPr>
          <a:xfrm>
            <a:off x="8208255" y="732088"/>
            <a:ext cx="932179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fa-IR" sz="2000" b="1" dirty="0" smtClean="0">
                <a:solidFill>
                  <a:srgbClr val="2F56D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جاده های هوشمند</a:t>
            </a:r>
            <a:endParaRPr lang="en-US" sz="2000" b="1" dirty="0">
              <a:solidFill>
                <a:srgbClr val="2F56D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6A641E-7E80-4BE1-BCC1-443EDBF81B81}"/>
              </a:ext>
            </a:extLst>
          </p:cNvPr>
          <p:cNvCxnSpPr/>
          <p:nvPr/>
        </p:nvCxnSpPr>
        <p:spPr>
          <a:xfrm>
            <a:off x="9381786" y="802722"/>
            <a:ext cx="0" cy="782060"/>
          </a:xfrm>
          <a:prstGeom prst="line">
            <a:avLst/>
          </a:prstGeom>
          <a:ln>
            <a:solidFill>
              <a:srgbClr val="2F56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7B26C31-C693-4744-AACC-C11FDD5883C7}"/>
              </a:ext>
            </a:extLst>
          </p:cNvPr>
          <p:cNvSpPr txBox="1"/>
          <p:nvPr/>
        </p:nvSpPr>
        <p:spPr>
          <a:xfrm>
            <a:off x="9623137" y="3796071"/>
            <a:ext cx="190228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rtl="1"/>
            <a:r>
              <a:rPr lang="fa-IR" sz="1200" dirty="0">
                <a:latin typeface="Segoe UI" panose="020B0502040204020203" pitchFamily="34" charset="0"/>
                <a:cs typeface="Segoe UI" panose="020B0502040204020203" pitchFamily="34" charset="0"/>
              </a:rPr>
              <a:t>حسگرهای تشخیص خودرو درون زمینی توسعه سیستم های مدیریت پارک هوشمند را امکان پذیر کرده اند.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64C5F3-1F81-4411-AD44-E9BFD4CC3220}"/>
              </a:ext>
            </a:extLst>
          </p:cNvPr>
          <p:cNvSpPr txBox="1"/>
          <p:nvPr/>
        </p:nvSpPr>
        <p:spPr>
          <a:xfrm>
            <a:off x="8208255" y="3703738"/>
            <a:ext cx="932179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fa-IR" sz="2000" b="1" dirty="0" smtClean="0">
                <a:solidFill>
                  <a:srgbClr val="2F56D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مدیریت پارک هوشمند</a:t>
            </a:r>
            <a:endParaRPr lang="en-US" sz="2000" b="1" dirty="0">
              <a:solidFill>
                <a:srgbClr val="2F56D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309967-5D0B-420C-879F-849A462C33B9}"/>
              </a:ext>
            </a:extLst>
          </p:cNvPr>
          <p:cNvCxnSpPr/>
          <p:nvPr/>
        </p:nvCxnSpPr>
        <p:spPr>
          <a:xfrm>
            <a:off x="9381786" y="3774372"/>
            <a:ext cx="0" cy="782060"/>
          </a:xfrm>
          <a:prstGeom prst="line">
            <a:avLst/>
          </a:prstGeom>
          <a:ln>
            <a:solidFill>
              <a:srgbClr val="2F56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598006E-A66A-488A-B278-0CD403ED317A}"/>
              </a:ext>
            </a:extLst>
          </p:cNvPr>
          <p:cNvSpPr txBox="1"/>
          <p:nvPr/>
        </p:nvSpPr>
        <p:spPr>
          <a:xfrm flipH="1">
            <a:off x="5174141" y="2314016"/>
            <a:ext cx="190228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fa-IR" sz="1200" dirty="0">
                <a:latin typeface="Segoe UI" panose="020B0502040204020203" pitchFamily="34" charset="0"/>
                <a:cs typeface="Segoe UI" panose="020B0502040204020203" pitchFamily="34" charset="0"/>
              </a:rPr>
              <a:t>چراغهای هوشمند مصرف انرژی را با کم کردن نور در مناطق با اشغال کم مانند پارکینگ ها کاهش می دهند. 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4DD51-6036-43DA-9A1E-A9A4C0037412}"/>
              </a:ext>
            </a:extLst>
          </p:cNvPr>
          <p:cNvSpPr txBox="1"/>
          <p:nvPr/>
        </p:nvSpPr>
        <p:spPr>
          <a:xfrm flipH="1">
            <a:off x="7552557" y="2375571"/>
            <a:ext cx="932179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fa-IR" sz="2000" b="1" dirty="0" smtClean="0">
                <a:solidFill>
                  <a:srgbClr val="2F56D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چراغ های هوشمند</a:t>
            </a:r>
            <a:endParaRPr lang="en-US" sz="2000" b="1" dirty="0">
              <a:solidFill>
                <a:srgbClr val="2F56D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6D8ACDA-B199-4ECB-96AC-B904F5F4F9CD}"/>
              </a:ext>
            </a:extLst>
          </p:cNvPr>
          <p:cNvCxnSpPr/>
          <p:nvPr/>
        </p:nvCxnSpPr>
        <p:spPr>
          <a:xfrm flipH="1">
            <a:off x="7314492" y="2292317"/>
            <a:ext cx="0" cy="782060"/>
          </a:xfrm>
          <a:prstGeom prst="line">
            <a:avLst/>
          </a:prstGeom>
          <a:ln>
            <a:solidFill>
              <a:srgbClr val="2F56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D6F4B5D-45EB-477C-AE0B-93F6F3BCA34D}"/>
              </a:ext>
            </a:extLst>
          </p:cNvPr>
          <p:cNvSpPr txBox="1"/>
          <p:nvPr/>
        </p:nvSpPr>
        <p:spPr>
          <a:xfrm flipH="1">
            <a:off x="5174141" y="5231651"/>
            <a:ext cx="1902287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fa-IR" sz="1400" dirty="0">
                <a:latin typeface="+mj-lt"/>
                <a:cs typeface="Calibri" panose="020F0502020204030204" pitchFamily="34" charset="0"/>
              </a:rPr>
              <a:t>فناوری اینترنت اشیا به ارائه‌دهندگان خدمات کمک می‌کند </a:t>
            </a:r>
            <a:r>
              <a:rPr lang="fa-IR" sz="1400" dirty="0" smtClean="0">
                <a:latin typeface="+mj-lt"/>
                <a:cs typeface="Calibri" panose="020F0502020204030204" pitchFamily="34" charset="0"/>
              </a:rPr>
              <a:t>تا جریان </a:t>
            </a:r>
            <a:r>
              <a:rPr lang="fa-IR" sz="1400" dirty="0">
                <a:latin typeface="+mj-lt"/>
                <a:cs typeface="Calibri" panose="020F0502020204030204" pitchFamily="34" charset="0"/>
              </a:rPr>
              <a:t>روان مشتریان را حفظ کنند.</a:t>
            </a:r>
            <a:endParaRPr lang="en-US" sz="14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CD4F8CE-0E42-4BDA-BD64-0DC1C4D9E447}"/>
              </a:ext>
            </a:extLst>
          </p:cNvPr>
          <p:cNvSpPr txBox="1"/>
          <p:nvPr/>
        </p:nvSpPr>
        <p:spPr>
          <a:xfrm flipH="1">
            <a:off x="7552557" y="5354761"/>
            <a:ext cx="932179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rtl="1"/>
            <a:r>
              <a:rPr lang="fa-IR" sz="2000" b="1" dirty="0" smtClean="0">
                <a:solidFill>
                  <a:srgbClr val="2F56D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معاملات سریع</a:t>
            </a:r>
            <a:endParaRPr lang="en-US" sz="2000" b="1" dirty="0">
              <a:solidFill>
                <a:srgbClr val="2F56D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90C63F1-7313-43A0-BE7C-E87DBF0E158A}"/>
              </a:ext>
            </a:extLst>
          </p:cNvPr>
          <p:cNvCxnSpPr/>
          <p:nvPr/>
        </p:nvCxnSpPr>
        <p:spPr>
          <a:xfrm flipH="1">
            <a:off x="7314492" y="5271507"/>
            <a:ext cx="0" cy="782060"/>
          </a:xfrm>
          <a:prstGeom prst="line">
            <a:avLst/>
          </a:prstGeom>
          <a:ln>
            <a:solidFill>
              <a:srgbClr val="2F56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23">
            <a:extLst>
              <a:ext uri="{FF2B5EF4-FFF2-40B4-BE49-F238E27FC236}">
                <a16:creationId xmlns:a16="http://schemas.microsoft.com/office/drawing/2014/main" id="{961FCBCB-B7E1-4F47-92B1-1EBAF48F60E5}"/>
              </a:ext>
            </a:extLst>
          </p:cNvPr>
          <p:cNvSpPr>
            <a:spLocks noEditPoints="1"/>
          </p:cNvSpPr>
          <p:nvPr/>
        </p:nvSpPr>
        <p:spPr bwMode="auto">
          <a:xfrm>
            <a:off x="8859707" y="2442469"/>
            <a:ext cx="479643" cy="481756"/>
          </a:xfrm>
          <a:custGeom>
            <a:avLst/>
            <a:gdLst>
              <a:gd name="T0" fmla="*/ 92 w 96"/>
              <a:gd name="T1" fmla="*/ 26 h 96"/>
              <a:gd name="T2" fmla="*/ 68 w 96"/>
              <a:gd name="T3" fmla="*/ 26 h 96"/>
              <a:gd name="T4" fmla="*/ 64 w 96"/>
              <a:gd name="T5" fmla="*/ 38 h 96"/>
              <a:gd name="T6" fmla="*/ 40 w 96"/>
              <a:gd name="T7" fmla="*/ 30 h 96"/>
              <a:gd name="T8" fmla="*/ 36 w 96"/>
              <a:gd name="T9" fmla="*/ 14 h 96"/>
              <a:gd name="T10" fmla="*/ 20 w 96"/>
              <a:gd name="T11" fmla="*/ 2 h 96"/>
              <a:gd name="T12" fmla="*/ 16 w 96"/>
              <a:gd name="T13" fmla="*/ 12 h 96"/>
              <a:gd name="T14" fmla="*/ 4 w 96"/>
              <a:gd name="T15" fmla="*/ 28 h 96"/>
              <a:gd name="T16" fmla="*/ 0 w 96"/>
              <a:gd name="T17" fmla="*/ 94 h 96"/>
              <a:gd name="T18" fmla="*/ 12 w 96"/>
              <a:gd name="T19" fmla="*/ 86 h 96"/>
              <a:gd name="T20" fmla="*/ 24 w 96"/>
              <a:gd name="T21" fmla="*/ 86 h 96"/>
              <a:gd name="T22" fmla="*/ 76 w 96"/>
              <a:gd name="T23" fmla="*/ 86 h 96"/>
              <a:gd name="T24" fmla="*/ 88 w 96"/>
              <a:gd name="T25" fmla="*/ 86 h 96"/>
              <a:gd name="T26" fmla="*/ 96 w 96"/>
              <a:gd name="T27" fmla="*/ 94 h 96"/>
              <a:gd name="T28" fmla="*/ 14 w 96"/>
              <a:gd name="T29" fmla="*/ 20 h 96"/>
              <a:gd name="T30" fmla="*/ 26 w 96"/>
              <a:gd name="T31" fmla="*/ 24 h 96"/>
              <a:gd name="T32" fmla="*/ 14 w 96"/>
              <a:gd name="T33" fmla="*/ 20 h 96"/>
              <a:gd name="T34" fmla="*/ 8 w 96"/>
              <a:gd name="T35" fmla="*/ 78 h 96"/>
              <a:gd name="T36" fmla="*/ 32 w 96"/>
              <a:gd name="T37" fmla="*/ 78 h 96"/>
              <a:gd name="T38" fmla="*/ 10 w 96"/>
              <a:gd name="T39" fmla="*/ 72 h 96"/>
              <a:gd name="T40" fmla="*/ 30 w 96"/>
              <a:gd name="T41" fmla="*/ 68 h 96"/>
              <a:gd name="T42" fmla="*/ 30 w 96"/>
              <a:gd name="T43" fmla="*/ 64 h 96"/>
              <a:gd name="T44" fmla="*/ 10 w 96"/>
              <a:gd name="T45" fmla="*/ 60 h 96"/>
              <a:gd name="T46" fmla="*/ 30 w 96"/>
              <a:gd name="T47" fmla="*/ 64 h 96"/>
              <a:gd name="T48" fmla="*/ 8 w 96"/>
              <a:gd name="T49" fmla="*/ 54 h 96"/>
              <a:gd name="T50" fmla="*/ 32 w 96"/>
              <a:gd name="T51" fmla="*/ 54 h 96"/>
              <a:gd name="T52" fmla="*/ 10 w 96"/>
              <a:gd name="T53" fmla="*/ 48 h 96"/>
              <a:gd name="T54" fmla="*/ 30 w 96"/>
              <a:gd name="T55" fmla="*/ 44 h 96"/>
              <a:gd name="T56" fmla="*/ 30 w 96"/>
              <a:gd name="T57" fmla="*/ 40 h 96"/>
              <a:gd name="T58" fmla="*/ 10 w 96"/>
              <a:gd name="T59" fmla="*/ 36 h 96"/>
              <a:gd name="T60" fmla="*/ 30 w 96"/>
              <a:gd name="T61" fmla="*/ 40 h 96"/>
              <a:gd name="T62" fmla="*/ 44 w 96"/>
              <a:gd name="T63" fmla="*/ 78 h 96"/>
              <a:gd name="T64" fmla="*/ 60 w 96"/>
              <a:gd name="T65" fmla="*/ 78 h 96"/>
              <a:gd name="T66" fmla="*/ 46 w 96"/>
              <a:gd name="T67" fmla="*/ 72 h 96"/>
              <a:gd name="T68" fmla="*/ 58 w 96"/>
              <a:gd name="T69" fmla="*/ 68 h 96"/>
              <a:gd name="T70" fmla="*/ 58 w 96"/>
              <a:gd name="T71" fmla="*/ 64 h 96"/>
              <a:gd name="T72" fmla="*/ 46 w 96"/>
              <a:gd name="T73" fmla="*/ 60 h 96"/>
              <a:gd name="T74" fmla="*/ 58 w 96"/>
              <a:gd name="T75" fmla="*/ 64 h 96"/>
              <a:gd name="T76" fmla="*/ 72 w 96"/>
              <a:gd name="T77" fmla="*/ 78 h 96"/>
              <a:gd name="T78" fmla="*/ 88 w 96"/>
              <a:gd name="T79" fmla="*/ 78 h 96"/>
              <a:gd name="T80" fmla="*/ 74 w 96"/>
              <a:gd name="T81" fmla="*/ 72 h 96"/>
              <a:gd name="T82" fmla="*/ 86 w 96"/>
              <a:gd name="T83" fmla="*/ 68 h 96"/>
              <a:gd name="T84" fmla="*/ 86 w 96"/>
              <a:gd name="T85" fmla="*/ 64 h 96"/>
              <a:gd name="T86" fmla="*/ 74 w 96"/>
              <a:gd name="T87" fmla="*/ 60 h 96"/>
              <a:gd name="T88" fmla="*/ 86 w 96"/>
              <a:gd name="T89" fmla="*/ 64 h 96"/>
              <a:gd name="T90" fmla="*/ 72 w 96"/>
              <a:gd name="T91" fmla="*/ 54 h 96"/>
              <a:gd name="T92" fmla="*/ 88 w 96"/>
              <a:gd name="T93" fmla="*/ 54 h 96"/>
              <a:gd name="T94" fmla="*/ 74 w 96"/>
              <a:gd name="T95" fmla="*/ 48 h 96"/>
              <a:gd name="T96" fmla="*/ 86 w 96"/>
              <a:gd name="T97" fmla="*/ 4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6" h="96">
                <a:moveTo>
                  <a:pt x="94" y="36"/>
                </a:moveTo>
                <a:cubicBezTo>
                  <a:pt x="92" y="36"/>
                  <a:pt x="92" y="36"/>
                  <a:pt x="92" y="36"/>
                </a:cubicBezTo>
                <a:cubicBezTo>
                  <a:pt x="92" y="26"/>
                  <a:pt x="92" y="26"/>
                  <a:pt x="92" y="26"/>
                </a:cubicBezTo>
                <a:cubicBezTo>
                  <a:pt x="92" y="25"/>
                  <a:pt x="91" y="24"/>
                  <a:pt x="90" y="24"/>
                </a:cubicBezTo>
                <a:cubicBezTo>
                  <a:pt x="70" y="24"/>
                  <a:pt x="70" y="24"/>
                  <a:pt x="70" y="24"/>
                </a:cubicBezTo>
                <a:cubicBezTo>
                  <a:pt x="69" y="24"/>
                  <a:pt x="68" y="25"/>
                  <a:pt x="68" y="26"/>
                </a:cubicBezTo>
                <a:cubicBezTo>
                  <a:pt x="68" y="36"/>
                  <a:pt x="68" y="36"/>
                  <a:pt x="68" y="36"/>
                </a:cubicBezTo>
                <a:cubicBezTo>
                  <a:pt x="66" y="36"/>
                  <a:pt x="66" y="36"/>
                  <a:pt x="66" y="36"/>
                </a:cubicBezTo>
                <a:cubicBezTo>
                  <a:pt x="65" y="36"/>
                  <a:pt x="64" y="37"/>
                  <a:pt x="64" y="38"/>
                </a:cubicBezTo>
                <a:cubicBezTo>
                  <a:pt x="64" y="52"/>
                  <a:pt x="64" y="52"/>
                  <a:pt x="64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30"/>
                  <a:pt x="40" y="30"/>
                  <a:pt x="40" y="30"/>
                </a:cubicBezTo>
                <a:cubicBezTo>
                  <a:pt x="40" y="29"/>
                  <a:pt x="39" y="28"/>
                  <a:pt x="38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3"/>
                  <a:pt x="35" y="12"/>
                  <a:pt x="34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19" y="0"/>
                  <a:pt x="18" y="0"/>
                </a:cubicBezTo>
                <a:cubicBezTo>
                  <a:pt x="17" y="0"/>
                  <a:pt x="16" y="1"/>
                  <a:pt x="16" y="2"/>
                </a:cubicBezTo>
                <a:cubicBezTo>
                  <a:pt x="16" y="12"/>
                  <a:pt x="16" y="12"/>
                  <a:pt x="1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4" y="13"/>
                  <a:pt x="4" y="14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1" y="28"/>
                  <a:pt x="0" y="29"/>
                  <a:pt x="0" y="30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12" y="96"/>
                  <a:pt x="12" y="96"/>
                  <a:pt x="12" y="96"/>
                </a:cubicBezTo>
                <a:cubicBezTo>
                  <a:pt x="12" y="86"/>
                  <a:pt x="12" y="86"/>
                  <a:pt x="12" y="86"/>
                </a:cubicBezTo>
                <a:cubicBezTo>
                  <a:pt x="12" y="85"/>
                  <a:pt x="13" y="84"/>
                  <a:pt x="14" y="84"/>
                </a:cubicBezTo>
                <a:cubicBezTo>
                  <a:pt x="22" y="84"/>
                  <a:pt x="22" y="84"/>
                  <a:pt x="22" y="84"/>
                </a:cubicBezTo>
                <a:cubicBezTo>
                  <a:pt x="23" y="84"/>
                  <a:pt x="24" y="85"/>
                  <a:pt x="24" y="86"/>
                </a:cubicBezTo>
                <a:cubicBezTo>
                  <a:pt x="24" y="96"/>
                  <a:pt x="24" y="96"/>
                  <a:pt x="24" y="96"/>
                </a:cubicBezTo>
                <a:cubicBezTo>
                  <a:pt x="76" y="96"/>
                  <a:pt x="76" y="96"/>
                  <a:pt x="76" y="96"/>
                </a:cubicBezTo>
                <a:cubicBezTo>
                  <a:pt x="76" y="86"/>
                  <a:pt x="76" y="86"/>
                  <a:pt x="76" y="86"/>
                </a:cubicBezTo>
                <a:cubicBezTo>
                  <a:pt x="76" y="85"/>
                  <a:pt x="77" y="84"/>
                  <a:pt x="78" y="84"/>
                </a:cubicBezTo>
                <a:cubicBezTo>
                  <a:pt x="86" y="84"/>
                  <a:pt x="86" y="84"/>
                  <a:pt x="86" y="84"/>
                </a:cubicBezTo>
                <a:cubicBezTo>
                  <a:pt x="87" y="84"/>
                  <a:pt x="88" y="85"/>
                  <a:pt x="88" y="86"/>
                </a:cubicBezTo>
                <a:cubicBezTo>
                  <a:pt x="88" y="96"/>
                  <a:pt x="88" y="96"/>
                  <a:pt x="88" y="96"/>
                </a:cubicBezTo>
                <a:cubicBezTo>
                  <a:pt x="94" y="96"/>
                  <a:pt x="94" y="96"/>
                  <a:pt x="94" y="96"/>
                </a:cubicBezTo>
                <a:cubicBezTo>
                  <a:pt x="95" y="96"/>
                  <a:pt x="96" y="95"/>
                  <a:pt x="96" y="94"/>
                </a:cubicBezTo>
                <a:cubicBezTo>
                  <a:pt x="96" y="38"/>
                  <a:pt x="96" y="38"/>
                  <a:pt x="96" y="38"/>
                </a:cubicBezTo>
                <a:cubicBezTo>
                  <a:pt x="96" y="37"/>
                  <a:pt x="95" y="36"/>
                  <a:pt x="94" y="36"/>
                </a:cubicBezTo>
                <a:close/>
                <a:moveTo>
                  <a:pt x="14" y="20"/>
                </a:moveTo>
                <a:cubicBezTo>
                  <a:pt x="26" y="20"/>
                  <a:pt x="26" y="20"/>
                  <a:pt x="26" y="20"/>
                </a:cubicBezTo>
                <a:cubicBezTo>
                  <a:pt x="27" y="20"/>
                  <a:pt x="28" y="21"/>
                  <a:pt x="28" y="22"/>
                </a:cubicBezTo>
                <a:cubicBezTo>
                  <a:pt x="28" y="23"/>
                  <a:pt x="27" y="24"/>
                  <a:pt x="26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2" y="23"/>
                  <a:pt x="12" y="22"/>
                </a:cubicBezTo>
                <a:cubicBezTo>
                  <a:pt x="12" y="21"/>
                  <a:pt x="13" y="20"/>
                  <a:pt x="14" y="20"/>
                </a:cubicBezTo>
                <a:close/>
                <a:moveTo>
                  <a:pt x="30" y="80"/>
                </a:moveTo>
                <a:cubicBezTo>
                  <a:pt x="10" y="80"/>
                  <a:pt x="10" y="80"/>
                  <a:pt x="10" y="80"/>
                </a:cubicBezTo>
                <a:cubicBezTo>
                  <a:pt x="9" y="80"/>
                  <a:pt x="8" y="79"/>
                  <a:pt x="8" y="78"/>
                </a:cubicBezTo>
                <a:cubicBezTo>
                  <a:pt x="8" y="77"/>
                  <a:pt x="9" y="76"/>
                  <a:pt x="10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31" y="76"/>
                  <a:pt x="32" y="77"/>
                  <a:pt x="32" y="78"/>
                </a:cubicBezTo>
                <a:cubicBezTo>
                  <a:pt x="32" y="79"/>
                  <a:pt x="31" y="80"/>
                  <a:pt x="30" y="80"/>
                </a:cubicBezTo>
                <a:close/>
                <a:moveTo>
                  <a:pt x="30" y="72"/>
                </a:moveTo>
                <a:cubicBezTo>
                  <a:pt x="10" y="72"/>
                  <a:pt x="10" y="72"/>
                  <a:pt x="10" y="72"/>
                </a:cubicBezTo>
                <a:cubicBezTo>
                  <a:pt x="9" y="72"/>
                  <a:pt x="8" y="71"/>
                  <a:pt x="8" y="70"/>
                </a:cubicBezTo>
                <a:cubicBezTo>
                  <a:pt x="8" y="69"/>
                  <a:pt x="9" y="68"/>
                  <a:pt x="10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31" y="68"/>
                  <a:pt x="32" y="69"/>
                  <a:pt x="32" y="70"/>
                </a:cubicBezTo>
                <a:cubicBezTo>
                  <a:pt x="32" y="71"/>
                  <a:pt x="31" y="72"/>
                  <a:pt x="30" y="72"/>
                </a:cubicBezTo>
                <a:close/>
                <a:moveTo>
                  <a:pt x="30" y="64"/>
                </a:moveTo>
                <a:cubicBezTo>
                  <a:pt x="10" y="64"/>
                  <a:pt x="10" y="64"/>
                  <a:pt x="10" y="64"/>
                </a:cubicBezTo>
                <a:cubicBezTo>
                  <a:pt x="9" y="64"/>
                  <a:pt x="8" y="63"/>
                  <a:pt x="8" y="62"/>
                </a:cubicBezTo>
                <a:cubicBezTo>
                  <a:pt x="8" y="61"/>
                  <a:pt x="9" y="60"/>
                  <a:pt x="10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1" y="60"/>
                  <a:pt x="32" y="61"/>
                  <a:pt x="32" y="62"/>
                </a:cubicBezTo>
                <a:cubicBezTo>
                  <a:pt x="32" y="63"/>
                  <a:pt x="31" y="64"/>
                  <a:pt x="30" y="64"/>
                </a:cubicBezTo>
                <a:close/>
                <a:moveTo>
                  <a:pt x="30" y="56"/>
                </a:moveTo>
                <a:cubicBezTo>
                  <a:pt x="10" y="56"/>
                  <a:pt x="10" y="56"/>
                  <a:pt x="10" y="56"/>
                </a:cubicBezTo>
                <a:cubicBezTo>
                  <a:pt x="9" y="56"/>
                  <a:pt x="8" y="55"/>
                  <a:pt x="8" y="54"/>
                </a:cubicBezTo>
                <a:cubicBezTo>
                  <a:pt x="8" y="53"/>
                  <a:pt x="9" y="52"/>
                  <a:pt x="10" y="52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52"/>
                  <a:pt x="32" y="53"/>
                  <a:pt x="32" y="54"/>
                </a:cubicBezTo>
                <a:cubicBezTo>
                  <a:pt x="32" y="55"/>
                  <a:pt x="31" y="56"/>
                  <a:pt x="30" y="56"/>
                </a:cubicBezTo>
                <a:close/>
                <a:moveTo>
                  <a:pt x="30" y="48"/>
                </a:moveTo>
                <a:cubicBezTo>
                  <a:pt x="10" y="48"/>
                  <a:pt x="10" y="48"/>
                  <a:pt x="10" y="48"/>
                </a:cubicBezTo>
                <a:cubicBezTo>
                  <a:pt x="9" y="48"/>
                  <a:pt x="8" y="47"/>
                  <a:pt x="8" y="46"/>
                </a:cubicBezTo>
                <a:cubicBezTo>
                  <a:pt x="8" y="45"/>
                  <a:pt x="9" y="44"/>
                  <a:pt x="1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1" y="44"/>
                  <a:pt x="32" y="45"/>
                  <a:pt x="32" y="46"/>
                </a:cubicBezTo>
                <a:cubicBezTo>
                  <a:pt x="32" y="47"/>
                  <a:pt x="31" y="48"/>
                  <a:pt x="30" y="48"/>
                </a:cubicBezTo>
                <a:close/>
                <a:moveTo>
                  <a:pt x="30" y="40"/>
                </a:moveTo>
                <a:cubicBezTo>
                  <a:pt x="10" y="40"/>
                  <a:pt x="10" y="40"/>
                  <a:pt x="10" y="40"/>
                </a:cubicBezTo>
                <a:cubicBezTo>
                  <a:pt x="9" y="40"/>
                  <a:pt x="8" y="39"/>
                  <a:pt x="8" y="38"/>
                </a:cubicBezTo>
                <a:cubicBezTo>
                  <a:pt x="8" y="37"/>
                  <a:pt x="9" y="36"/>
                  <a:pt x="1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1" y="36"/>
                  <a:pt x="32" y="37"/>
                  <a:pt x="32" y="38"/>
                </a:cubicBezTo>
                <a:cubicBezTo>
                  <a:pt x="32" y="39"/>
                  <a:pt x="31" y="40"/>
                  <a:pt x="30" y="40"/>
                </a:cubicBezTo>
                <a:close/>
                <a:moveTo>
                  <a:pt x="58" y="80"/>
                </a:moveTo>
                <a:cubicBezTo>
                  <a:pt x="46" y="80"/>
                  <a:pt x="46" y="80"/>
                  <a:pt x="46" y="80"/>
                </a:cubicBezTo>
                <a:cubicBezTo>
                  <a:pt x="45" y="80"/>
                  <a:pt x="44" y="79"/>
                  <a:pt x="44" y="78"/>
                </a:cubicBezTo>
                <a:cubicBezTo>
                  <a:pt x="44" y="77"/>
                  <a:pt x="45" y="76"/>
                  <a:pt x="46" y="76"/>
                </a:cubicBezTo>
                <a:cubicBezTo>
                  <a:pt x="58" y="76"/>
                  <a:pt x="58" y="76"/>
                  <a:pt x="58" y="76"/>
                </a:cubicBezTo>
                <a:cubicBezTo>
                  <a:pt x="59" y="76"/>
                  <a:pt x="60" y="77"/>
                  <a:pt x="60" y="78"/>
                </a:cubicBezTo>
                <a:cubicBezTo>
                  <a:pt x="60" y="79"/>
                  <a:pt x="59" y="80"/>
                  <a:pt x="58" y="80"/>
                </a:cubicBezTo>
                <a:close/>
                <a:moveTo>
                  <a:pt x="58" y="72"/>
                </a:moveTo>
                <a:cubicBezTo>
                  <a:pt x="46" y="72"/>
                  <a:pt x="46" y="72"/>
                  <a:pt x="46" y="72"/>
                </a:cubicBezTo>
                <a:cubicBezTo>
                  <a:pt x="45" y="72"/>
                  <a:pt x="44" y="71"/>
                  <a:pt x="44" y="70"/>
                </a:cubicBezTo>
                <a:cubicBezTo>
                  <a:pt x="44" y="69"/>
                  <a:pt x="45" y="68"/>
                  <a:pt x="46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9" y="68"/>
                  <a:pt x="60" y="69"/>
                  <a:pt x="60" y="70"/>
                </a:cubicBezTo>
                <a:cubicBezTo>
                  <a:pt x="60" y="71"/>
                  <a:pt x="59" y="72"/>
                  <a:pt x="58" y="72"/>
                </a:cubicBezTo>
                <a:close/>
                <a:moveTo>
                  <a:pt x="58" y="64"/>
                </a:moveTo>
                <a:cubicBezTo>
                  <a:pt x="46" y="64"/>
                  <a:pt x="46" y="64"/>
                  <a:pt x="46" y="64"/>
                </a:cubicBezTo>
                <a:cubicBezTo>
                  <a:pt x="45" y="64"/>
                  <a:pt x="44" y="63"/>
                  <a:pt x="44" y="62"/>
                </a:cubicBezTo>
                <a:cubicBezTo>
                  <a:pt x="44" y="61"/>
                  <a:pt x="45" y="60"/>
                  <a:pt x="46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9" y="60"/>
                  <a:pt x="60" y="61"/>
                  <a:pt x="60" y="62"/>
                </a:cubicBezTo>
                <a:cubicBezTo>
                  <a:pt x="60" y="63"/>
                  <a:pt x="59" y="64"/>
                  <a:pt x="58" y="64"/>
                </a:cubicBezTo>
                <a:close/>
                <a:moveTo>
                  <a:pt x="86" y="80"/>
                </a:moveTo>
                <a:cubicBezTo>
                  <a:pt x="74" y="80"/>
                  <a:pt x="74" y="80"/>
                  <a:pt x="74" y="80"/>
                </a:cubicBezTo>
                <a:cubicBezTo>
                  <a:pt x="73" y="80"/>
                  <a:pt x="72" y="79"/>
                  <a:pt x="72" y="78"/>
                </a:cubicBezTo>
                <a:cubicBezTo>
                  <a:pt x="72" y="77"/>
                  <a:pt x="73" y="76"/>
                  <a:pt x="74" y="76"/>
                </a:cubicBezTo>
                <a:cubicBezTo>
                  <a:pt x="86" y="76"/>
                  <a:pt x="86" y="76"/>
                  <a:pt x="86" y="76"/>
                </a:cubicBezTo>
                <a:cubicBezTo>
                  <a:pt x="87" y="76"/>
                  <a:pt x="88" y="77"/>
                  <a:pt x="88" y="78"/>
                </a:cubicBezTo>
                <a:cubicBezTo>
                  <a:pt x="88" y="79"/>
                  <a:pt x="87" y="80"/>
                  <a:pt x="86" y="80"/>
                </a:cubicBezTo>
                <a:close/>
                <a:moveTo>
                  <a:pt x="86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73" y="72"/>
                  <a:pt x="72" y="71"/>
                  <a:pt x="72" y="70"/>
                </a:cubicBezTo>
                <a:cubicBezTo>
                  <a:pt x="72" y="69"/>
                  <a:pt x="73" y="68"/>
                  <a:pt x="74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87" y="68"/>
                  <a:pt x="88" y="69"/>
                  <a:pt x="88" y="70"/>
                </a:cubicBezTo>
                <a:cubicBezTo>
                  <a:pt x="88" y="71"/>
                  <a:pt x="87" y="72"/>
                  <a:pt x="86" y="72"/>
                </a:cubicBezTo>
                <a:close/>
                <a:moveTo>
                  <a:pt x="86" y="64"/>
                </a:moveTo>
                <a:cubicBezTo>
                  <a:pt x="74" y="64"/>
                  <a:pt x="74" y="64"/>
                  <a:pt x="74" y="64"/>
                </a:cubicBezTo>
                <a:cubicBezTo>
                  <a:pt x="73" y="64"/>
                  <a:pt x="72" y="63"/>
                  <a:pt x="72" y="62"/>
                </a:cubicBezTo>
                <a:cubicBezTo>
                  <a:pt x="72" y="61"/>
                  <a:pt x="73" y="60"/>
                  <a:pt x="74" y="60"/>
                </a:cubicBezTo>
                <a:cubicBezTo>
                  <a:pt x="86" y="60"/>
                  <a:pt x="86" y="60"/>
                  <a:pt x="86" y="60"/>
                </a:cubicBezTo>
                <a:cubicBezTo>
                  <a:pt x="87" y="60"/>
                  <a:pt x="88" y="61"/>
                  <a:pt x="88" y="62"/>
                </a:cubicBezTo>
                <a:cubicBezTo>
                  <a:pt x="88" y="63"/>
                  <a:pt x="87" y="64"/>
                  <a:pt x="86" y="64"/>
                </a:cubicBezTo>
                <a:close/>
                <a:moveTo>
                  <a:pt x="86" y="56"/>
                </a:moveTo>
                <a:cubicBezTo>
                  <a:pt x="74" y="56"/>
                  <a:pt x="74" y="56"/>
                  <a:pt x="74" y="56"/>
                </a:cubicBezTo>
                <a:cubicBezTo>
                  <a:pt x="73" y="56"/>
                  <a:pt x="72" y="55"/>
                  <a:pt x="72" y="54"/>
                </a:cubicBezTo>
                <a:cubicBezTo>
                  <a:pt x="72" y="53"/>
                  <a:pt x="73" y="52"/>
                  <a:pt x="74" y="52"/>
                </a:cubicBezTo>
                <a:cubicBezTo>
                  <a:pt x="86" y="52"/>
                  <a:pt x="86" y="52"/>
                  <a:pt x="86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55"/>
                  <a:pt x="87" y="56"/>
                  <a:pt x="86" y="56"/>
                </a:cubicBezTo>
                <a:close/>
                <a:moveTo>
                  <a:pt x="86" y="48"/>
                </a:moveTo>
                <a:cubicBezTo>
                  <a:pt x="74" y="48"/>
                  <a:pt x="74" y="48"/>
                  <a:pt x="74" y="48"/>
                </a:cubicBezTo>
                <a:cubicBezTo>
                  <a:pt x="73" y="48"/>
                  <a:pt x="72" y="47"/>
                  <a:pt x="72" y="46"/>
                </a:cubicBezTo>
                <a:cubicBezTo>
                  <a:pt x="72" y="45"/>
                  <a:pt x="73" y="44"/>
                  <a:pt x="74" y="44"/>
                </a:cubicBezTo>
                <a:cubicBezTo>
                  <a:pt x="86" y="44"/>
                  <a:pt x="86" y="44"/>
                  <a:pt x="86" y="44"/>
                </a:cubicBezTo>
                <a:cubicBezTo>
                  <a:pt x="87" y="44"/>
                  <a:pt x="88" y="45"/>
                  <a:pt x="88" y="46"/>
                </a:cubicBezTo>
                <a:cubicBezTo>
                  <a:pt x="88" y="47"/>
                  <a:pt x="87" y="48"/>
                  <a:pt x="8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60FDE8B-BDFD-48BB-8DB6-9AC25A55AE44}"/>
              </a:ext>
            </a:extLst>
          </p:cNvPr>
          <p:cNvGrpSpPr/>
          <p:nvPr/>
        </p:nvGrpSpPr>
        <p:grpSpPr>
          <a:xfrm>
            <a:off x="7366210" y="3924524"/>
            <a:ext cx="479643" cy="481757"/>
            <a:chOff x="6276975" y="1803400"/>
            <a:chExt cx="360363" cy="361951"/>
          </a:xfrm>
          <a:solidFill>
            <a:schemeClr val="bg1"/>
          </a:solidFill>
        </p:grpSpPr>
        <p:sp>
          <p:nvSpPr>
            <p:cNvPr id="60" name="Freeform 68">
              <a:extLst>
                <a:ext uri="{FF2B5EF4-FFF2-40B4-BE49-F238E27FC236}">
                  <a16:creationId xmlns:a16="http://schemas.microsoft.com/office/drawing/2014/main" id="{05D06846-3C87-47DB-8F72-1EB7574E3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425" y="1878013"/>
              <a:ext cx="269875" cy="287338"/>
            </a:xfrm>
            <a:custGeom>
              <a:avLst/>
              <a:gdLst>
                <a:gd name="T0" fmla="*/ 0 w 170"/>
                <a:gd name="T1" fmla="*/ 83 h 181"/>
                <a:gd name="T2" fmla="*/ 0 w 170"/>
                <a:gd name="T3" fmla="*/ 181 h 181"/>
                <a:gd name="T4" fmla="*/ 66 w 170"/>
                <a:gd name="T5" fmla="*/ 181 h 181"/>
                <a:gd name="T6" fmla="*/ 66 w 170"/>
                <a:gd name="T7" fmla="*/ 114 h 181"/>
                <a:gd name="T8" fmla="*/ 104 w 170"/>
                <a:gd name="T9" fmla="*/ 114 h 181"/>
                <a:gd name="T10" fmla="*/ 104 w 170"/>
                <a:gd name="T11" fmla="*/ 181 h 181"/>
                <a:gd name="T12" fmla="*/ 170 w 170"/>
                <a:gd name="T13" fmla="*/ 181 h 181"/>
                <a:gd name="T14" fmla="*/ 170 w 170"/>
                <a:gd name="T15" fmla="*/ 83 h 181"/>
                <a:gd name="T16" fmla="*/ 85 w 170"/>
                <a:gd name="T17" fmla="*/ 0 h 181"/>
                <a:gd name="T18" fmla="*/ 0 w 170"/>
                <a:gd name="T19" fmla="*/ 8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81">
                  <a:moveTo>
                    <a:pt x="0" y="83"/>
                  </a:moveTo>
                  <a:lnTo>
                    <a:pt x="0" y="181"/>
                  </a:lnTo>
                  <a:lnTo>
                    <a:pt x="66" y="181"/>
                  </a:lnTo>
                  <a:lnTo>
                    <a:pt x="66" y="114"/>
                  </a:lnTo>
                  <a:lnTo>
                    <a:pt x="104" y="114"/>
                  </a:lnTo>
                  <a:lnTo>
                    <a:pt x="104" y="181"/>
                  </a:lnTo>
                  <a:lnTo>
                    <a:pt x="170" y="181"/>
                  </a:lnTo>
                  <a:lnTo>
                    <a:pt x="170" y="83"/>
                  </a:lnTo>
                  <a:lnTo>
                    <a:pt x="85" y="0"/>
                  </a:lnTo>
                  <a:lnTo>
                    <a:pt x="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69">
              <a:extLst>
                <a:ext uri="{FF2B5EF4-FFF2-40B4-BE49-F238E27FC236}">
                  <a16:creationId xmlns:a16="http://schemas.microsoft.com/office/drawing/2014/main" id="{57B58C39-5C8C-4CB2-9535-48E2B69A8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1836738"/>
              <a:ext cx="360363" cy="185738"/>
            </a:xfrm>
            <a:custGeom>
              <a:avLst/>
              <a:gdLst>
                <a:gd name="T0" fmla="*/ 95 w 96"/>
                <a:gd name="T1" fmla="*/ 46 h 49"/>
                <a:gd name="T2" fmla="*/ 48 w 96"/>
                <a:gd name="T3" fmla="*/ 0 h 49"/>
                <a:gd name="T4" fmla="*/ 1 w 96"/>
                <a:gd name="T5" fmla="*/ 46 h 49"/>
                <a:gd name="T6" fmla="*/ 1 w 96"/>
                <a:gd name="T7" fmla="*/ 48 h 49"/>
                <a:gd name="T8" fmla="*/ 3 w 96"/>
                <a:gd name="T9" fmla="*/ 48 h 49"/>
                <a:gd name="T10" fmla="*/ 3 w 96"/>
                <a:gd name="T11" fmla="*/ 48 h 49"/>
                <a:gd name="T12" fmla="*/ 48 w 96"/>
                <a:gd name="T13" fmla="*/ 6 h 49"/>
                <a:gd name="T14" fmla="*/ 93 w 96"/>
                <a:gd name="T15" fmla="*/ 48 h 49"/>
                <a:gd name="T16" fmla="*/ 93 w 96"/>
                <a:gd name="T17" fmla="*/ 48 h 49"/>
                <a:gd name="T18" fmla="*/ 95 w 96"/>
                <a:gd name="T19" fmla="*/ 48 h 49"/>
                <a:gd name="T20" fmla="*/ 95 w 96"/>
                <a:gd name="T21" fmla="*/ 48 h 49"/>
                <a:gd name="T22" fmla="*/ 95 w 96"/>
                <a:gd name="T23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49">
                  <a:moveTo>
                    <a:pt x="95" y="4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6"/>
                    <a:pt x="0" y="48"/>
                    <a:pt x="1" y="48"/>
                  </a:cubicBezTo>
                  <a:cubicBezTo>
                    <a:pt x="1" y="49"/>
                    <a:pt x="3" y="49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49"/>
                    <a:pt x="95" y="49"/>
                    <a:pt x="95" y="48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6" y="48"/>
                    <a:pt x="96" y="46"/>
                    <a:pt x="95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70">
              <a:extLst>
                <a:ext uri="{FF2B5EF4-FFF2-40B4-BE49-F238E27FC236}">
                  <a16:creationId xmlns:a16="http://schemas.microsoft.com/office/drawing/2014/main" id="{950DACCD-446F-4E10-A45F-85C3002BB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6688" y="1803400"/>
              <a:ext cx="101600" cy="134938"/>
            </a:xfrm>
            <a:custGeom>
              <a:avLst/>
              <a:gdLst>
                <a:gd name="T0" fmla="*/ 4 w 27"/>
                <a:gd name="T1" fmla="*/ 23 h 36"/>
                <a:gd name="T2" fmla="*/ 17 w 27"/>
                <a:gd name="T3" fmla="*/ 35 h 36"/>
                <a:gd name="T4" fmla="*/ 18 w 27"/>
                <a:gd name="T5" fmla="*/ 36 h 36"/>
                <a:gd name="T6" fmla="*/ 18 w 27"/>
                <a:gd name="T7" fmla="*/ 36 h 36"/>
                <a:gd name="T8" fmla="*/ 19 w 27"/>
                <a:gd name="T9" fmla="*/ 36 h 36"/>
                <a:gd name="T10" fmla="*/ 20 w 27"/>
                <a:gd name="T11" fmla="*/ 34 h 36"/>
                <a:gd name="T12" fmla="*/ 20 w 27"/>
                <a:gd name="T13" fmla="*/ 18 h 36"/>
                <a:gd name="T14" fmla="*/ 19 w 27"/>
                <a:gd name="T15" fmla="*/ 17 h 36"/>
                <a:gd name="T16" fmla="*/ 19 w 27"/>
                <a:gd name="T17" fmla="*/ 16 h 36"/>
                <a:gd name="T18" fmla="*/ 22 w 27"/>
                <a:gd name="T19" fmla="*/ 12 h 36"/>
                <a:gd name="T20" fmla="*/ 27 w 27"/>
                <a:gd name="T21" fmla="*/ 2 h 36"/>
                <a:gd name="T22" fmla="*/ 25 w 27"/>
                <a:gd name="T23" fmla="*/ 0 h 36"/>
                <a:gd name="T24" fmla="*/ 23 w 27"/>
                <a:gd name="T25" fmla="*/ 2 h 36"/>
                <a:gd name="T26" fmla="*/ 20 w 27"/>
                <a:gd name="T27" fmla="*/ 8 h 36"/>
                <a:gd name="T28" fmla="*/ 15 w 27"/>
                <a:gd name="T29" fmla="*/ 16 h 36"/>
                <a:gd name="T30" fmla="*/ 9 w 27"/>
                <a:gd name="T31" fmla="*/ 16 h 36"/>
                <a:gd name="T32" fmla="*/ 12 w 27"/>
                <a:gd name="T33" fmla="*/ 12 h 36"/>
                <a:gd name="T34" fmla="*/ 17 w 27"/>
                <a:gd name="T35" fmla="*/ 2 h 36"/>
                <a:gd name="T36" fmla="*/ 15 w 27"/>
                <a:gd name="T37" fmla="*/ 0 h 36"/>
                <a:gd name="T38" fmla="*/ 13 w 27"/>
                <a:gd name="T39" fmla="*/ 2 h 36"/>
                <a:gd name="T40" fmla="*/ 10 w 27"/>
                <a:gd name="T41" fmla="*/ 8 h 36"/>
                <a:gd name="T42" fmla="*/ 5 w 27"/>
                <a:gd name="T43" fmla="*/ 16 h 36"/>
                <a:gd name="T44" fmla="*/ 2 w 27"/>
                <a:gd name="T45" fmla="*/ 16 h 36"/>
                <a:gd name="T46" fmla="*/ 0 w 27"/>
                <a:gd name="T47" fmla="*/ 17 h 36"/>
                <a:gd name="T48" fmla="*/ 1 w 27"/>
                <a:gd name="T49" fmla="*/ 19 h 36"/>
                <a:gd name="T50" fmla="*/ 4 w 27"/>
                <a:gd name="T51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" h="36">
                  <a:moveTo>
                    <a:pt x="4" y="23"/>
                  </a:moveTo>
                  <a:cubicBezTo>
                    <a:pt x="17" y="35"/>
                    <a:pt x="17" y="35"/>
                    <a:pt x="17" y="35"/>
                  </a:cubicBezTo>
                  <a:cubicBezTo>
                    <a:pt x="17" y="36"/>
                    <a:pt x="17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6"/>
                    <a:pt x="20" y="35"/>
                    <a:pt x="20" y="34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7"/>
                    <a:pt x="20" y="17"/>
                    <a:pt x="19" y="17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3"/>
                    <a:pt x="20" y="13"/>
                    <a:pt x="22" y="12"/>
                  </a:cubicBezTo>
                  <a:cubicBezTo>
                    <a:pt x="24" y="10"/>
                    <a:pt x="27" y="8"/>
                    <a:pt x="27" y="2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6"/>
                    <a:pt x="22" y="7"/>
                    <a:pt x="20" y="8"/>
                  </a:cubicBezTo>
                  <a:cubicBezTo>
                    <a:pt x="18" y="9"/>
                    <a:pt x="15" y="11"/>
                    <a:pt x="15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3"/>
                    <a:pt x="10" y="13"/>
                    <a:pt x="12" y="12"/>
                  </a:cubicBezTo>
                  <a:cubicBezTo>
                    <a:pt x="14" y="10"/>
                    <a:pt x="17" y="8"/>
                    <a:pt x="17" y="2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4" y="0"/>
                    <a:pt x="13" y="1"/>
                    <a:pt x="13" y="2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8" y="9"/>
                    <a:pt x="5" y="11"/>
                    <a:pt x="5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7"/>
                    <a:pt x="0" y="17"/>
                  </a:cubicBezTo>
                  <a:cubicBezTo>
                    <a:pt x="0" y="18"/>
                    <a:pt x="0" y="19"/>
                    <a:pt x="1" y="19"/>
                  </a:cubicBezTo>
                  <a:lnTo>
                    <a:pt x="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C17D551-4F9D-4F41-AA15-714354DC79DE}"/>
              </a:ext>
            </a:extLst>
          </p:cNvPr>
          <p:cNvGrpSpPr/>
          <p:nvPr/>
        </p:nvGrpSpPr>
        <p:grpSpPr>
          <a:xfrm>
            <a:off x="8858650" y="5421659"/>
            <a:ext cx="481756" cy="481756"/>
            <a:chOff x="3390900" y="3970338"/>
            <a:chExt cx="361950" cy="361950"/>
          </a:xfrm>
          <a:solidFill>
            <a:schemeClr val="bg1"/>
          </a:solidFill>
        </p:grpSpPr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CBF6EF0D-E8C7-4DEB-959B-227CC5A9A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325" y="4137025"/>
              <a:ext cx="123825" cy="104775"/>
            </a:xfrm>
            <a:custGeom>
              <a:avLst/>
              <a:gdLst>
                <a:gd name="T0" fmla="*/ 31 w 33"/>
                <a:gd name="T1" fmla="*/ 14 h 28"/>
                <a:gd name="T2" fmla="*/ 0 w 33"/>
                <a:gd name="T3" fmla="*/ 0 h 28"/>
                <a:gd name="T4" fmla="*/ 0 w 33"/>
                <a:gd name="T5" fmla="*/ 22 h 28"/>
                <a:gd name="T6" fmla="*/ 15 w 33"/>
                <a:gd name="T7" fmla="*/ 28 h 28"/>
                <a:gd name="T8" fmla="*/ 16 w 33"/>
                <a:gd name="T9" fmla="*/ 28 h 28"/>
                <a:gd name="T10" fmla="*/ 32 w 33"/>
                <a:gd name="T11" fmla="*/ 20 h 28"/>
                <a:gd name="T12" fmla="*/ 33 w 33"/>
                <a:gd name="T13" fmla="*/ 18 h 28"/>
                <a:gd name="T14" fmla="*/ 31 w 33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8">
                  <a:moveTo>
                    <a:pt x="31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5"/>
                    <a:pt x="9" y="28"/>
                    <a:pt x="15" y="28"/>
                  </a:cubicBezTo>
                  <a:cubicBezTo>
                    <a:pt x="15" y="28"/>
                    <a:pt x="15" y="28"/>
                    <a:pt x="16" y="28"/>
                  </a:cubicBezTo>
                  <a:cubicBezTo>
                    <a:pt x="21" y="28"/>
                    <a:pt x="27" y="25"/>
                    <a:pt x="32" y="20"/>
                  </a:cubicBezTo>
                  <a:cubicBezTo>
                    <a:pt x="32" y="20"/>
                    <a:pt x="33" y="19"/>
                    <a:pt x="33" y="18"/>
                  </a:cubicBezTo>
                  <a:cubicBezTo>
                    <a:pt x="33" y="16"/>
                    <a:pt x="32" y="15"/>
                    <a:pt x="3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07CC08CC-5AAE-4C23-B17A-C73311D88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713" y="3970338"/>
              <a:ext cx="90488" cy="139700"/>
            </a:xfrm>
            <a:custGeom>
              <a:avLst/>
              <a:gdLst>
                <a:gd name="T0" fmla="*/ 8 w 24"/>
                <a:gd name="T1" fmla="*/ 30 h 37"/>
                <a:gd name="T2" fmla="*/ 19 w 24"/>
                <a:gd name="T3" fmla="*/ 37 h 37"/>
                <a:gd name="T4" fmla="*/ 21 w 24"/>
                <a:gd name="T5" fmla="*/ 14 h 37"/>
                <a:gd name="T6" fmla="*/ 6 w 24"/>
                <a:gd name="T7" fmla="*/ 1 h 37"/>
                <a:gd name="T8" fmla="*/ 3 w 24"/>
                <a:gd name="T9" fmla="*/ 1 h 37"/>
                <a:gd name="T10" fmla="*/ 0 w 24"/>
                <a:gd name="T11" fmla="*/ 4 h 37"/>
                <a:gd name="T12" fmla="*/ 0 w 24"/>
                <a:gd name="T13" fmla="*/ 33 h 37"/>
                <a:gd name="T14" fmla="*/ 8 w 24"/>
                <a:gd name="T15" fmla="*/ 3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37">
                  <a:moveTo>
                    <a:pt x="8" y="30"/>
                  </a:moveTo>
                  <a:cubicBezTo>
                    <a:pt x="13" y="30"/>
                    <a:pt x="17" y="33"/>
                    <a:pt x="19" y="37"/>
                  </a:cubicBezTo>
                  <a:cubicBezTo>
                    <a:pt x="21" y="31"/>
                    <a:pt x="24" y="22"/>
                    <a:pt x="21" y="14"/>
                  </a:cubicBezTo>
                  <a:cubicBezTo>
                    <a:pt x="18" y="8"/>
                    <a:pt x="14" y="3"/>
                    <a:pt x="6" y="1"/>
                  </a:cubicBezTo>
                  <a:cubicBezTo>
                    <a:pt x="5" y="0"/>
                    <a:pt x="4" y="0"/>
                    <a:pt x="3" y="1"/>
                  </a:cubicBezTo>
                  <a:cubicBezTo>
                    <a:pt x="2" y="1"/>
                    <a:pt x="0" y="2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31"/>
                    <a:pt x="5" y="30"/>
                    <a:pt x="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52">
              <a:extLst>
                <a:ext uri="{FF2B5EF4-FFF2-40B4-BE49-F238E27FC236}">
                  <a16:creationId xmlns:a16="http://schemas.microsoft.com/office/drawing/2014/main" id="{A2865123-1618-47E1-8EC8-61AF6B7E2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838" y="4117975"/>
              <a:ext cx="128588" cy="109538"/>
            </a:xfrm>
            <a:custGeom>
              <a:avLst/>
              <a:gdLst>
                <a:gd name="T0" fmla="*/ 34 w 34"/>
                <a:gd name="T1" fmla="*/ 3 h 29"/>
                <a:gd name="T2" fmla="*/ 34 w 34"/>
                <a:gd name="T3" fmla="*/ 2 h 29"/>
                <a:gd name="T4" fmla="*/ 8 w 34"/>
                <a:gd name="T5" fmla="*/ 6 h 29"/>
                <a:gd name="T6" fmla="*/ 0 w 34"/>
                <a:gd name="T7" fmla="*/ 25 h 29"/>
                <a:gd name="T8" fmla="*/ 1 w 34"/>
                <a:gd name="T9" fmla="*/ 28 h 29"/>
                <a:gd name="T10" fmla="*/ 4 w 34"/>
                <a:gd name="T11" fmla="*/ 29 h 29"/>
                <a:gd name="T12" fmla="*/ 5 w 34"/>
                <a:gd name="T13" fmla="*/ 29 h 29"/>
                <a:gd name="T14" fmla="*/ 34 w 34"/>
                <a:gd name="T15" fmla="*/ 18 h 29"/>
                <a:gd name="T16" fmla="*/ 34 w 34"/>
                <a:gd name="T17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9">
                  <a:moveTo>
                    <a:pt x="34" y="3"/>
                  </a:moveTo>
                  <a:cubicBezTo>
                    <a:pt x="34" y="3"/>
                    <a:pt x="34" y="2"/>
                    <a:pt x="34" y="2"/>
                  </a:cubicBezTo>
                  <a:cubicBezTo>
                    <a:pt x="25" y="0"/>
                    <a:pt x="15" y="1"/>
                    <a:pt x="8" y="6"/>
                  </a:cubicBezTo>
                  <a:cubicBezTo>
                    <a:pt x="3" y="10"/>
                    <a:pt x="0" y="17"/>
                    <a:pt x="0" y="25"/>
                  </a:cubicBezTo>
                  <a:cubicBezTo>
                    <a:pt x="0" y="26"/>
                    <a:pt x="0" y="27"/>
                    <a:pt x="1" y="28"/>
                  </a:cubicBezTo>
                  <a:cubicBezTo>
                    <a:pt x="2" y="29"/>
                    <a:pt x="3" y="29"/>
                    <a:pt x="4" y="29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34" y="18"/>
                    <a:pt x="34" y="18"/>
                    <a:pt x="34" y="18"/>
                  </a:cubicBezTo>
                  <a:lnTo>
                    <a:pt x="3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53">
              <a:extLst>
                <a:ext uri="{FF2B5EF4-FFF2-40B4-BE49-F238E27FC236}">
                  <a16:creationId xmlns:a16="http://schemas.microsoft.com/office/drawing/2014/main" id="{9CEBC953-585E-4179-9E4D-1CB54CE3B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4098925"/>
              <a:ext cx="361950" cy="233363"/>
            </a:xfrm>
            <a:custGeom>
              <a:avLst/>
              <a:gdLst>
                <a:gd name="T0" fmla="*/ 94 w 96"/>
                <a:gd name="T1" fmla="*/ 58 h 62"/>
                <a:gd name="T2" fmla="*/ 56 w 96"/>
                <a:gd name="T3" fmla="*/ 58 h 62"/>
                <a:gd name="T4" fmla="*/ 56 w 96"/>
                <a:gd name="T5" fmla="*/ 8 h 62"/>
                <a:gd name="T6" fmla="*/ 48 w 96"/>
                <a:gd name="T7" fmla="*/ 0 h 62"/>
                <a:gd name="T8" fmla="*/ 40 w 96"/>
                <a:gd name="T9" fmla="*/ 8 h 62"/>
                <a:gd name="T10" fmla="*/ 40 w 96"/>
                <a:gd name="T11" fmla="*/ 58 h 62"/>
                <a:gd name="T12" fmla="*/ 2 w 96"/>
                <a:gd name="T13" fmla="*/ 58 h 62"/>
                <a:gd name="T14" fmla="*/ 0 w 96"/>
                <a:gd name="T15" fmla="*/ 60 h 62"/>
                <a:gd name="T16" fmla="*/ 2 w 96"/>
                <a:gd name="T17" fmla="*/ 62 h 62"/>
                <a:gd name="T18" fmla="*/ 94 w 96"/>
                <a:gd name="T19" fmla="*/ 62 h 62"/>
                <a:gd name="T20" fmla="*/ 96 w 96"/>
                <a:gd name="T21" fmla="*/ 60 h 62"/>
                <a:gd name="T22" fmla="*/ 94 w 96"/>
                <a:gd name="T23" fmla="*/ 5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" h="62">
                  <a:moveTo>
                    <a:pt x="94" y="58"/>
                  </a:moveTo>
                  <a:cubicBezTo>
                    <a:pt x="56" y="58"/>
                    <a:pt x="56" y="58"/>
                    <a:pt x="56" y="5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4"/>
                    <a:pt x="52" y="0"/>
                    <a:pt x="48" y="0"/>
                  </a:cubicBezTo>
                  <a:cubicBezTo>
                    <a:pt x="44" y="0"/>
                    <a:pt x="40" y="4"/>
                    <a:pt x="40" y="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8"/>
                    <a:pt x="0" y="59"/>
                    <a:pt x="0" y="60"/>
                  </a:cubicBezTo>
                  <a:cubicBezTo>
                    <a:pt x="0" y="61"/>
                    <a:pt x="1" y="62"/>
                    <a:pt x="2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5" y="62"/>
                    <a:pt x="96" y="61"/>
                    <a:pt x="96" y="60"/>
                  </a:cubicBezTo>
                  <a:cubicBezTo>
                    <a:pt x="96" y="59"/>
                    <a:pt x="95" y="58"/>
                    <a:pt x="9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89E44D-4AD0-496C-8E6D-F3E4A875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69" name="Google Shape;4711;p67"/>
          <p:cNvGrpSpPr/>
          <p:nvPr/>
        </p:nvGrpSpPr>
        <p:grpSpPr>
          <a:xfrm>
            <a:off x="7341921" y="859832"/>
            <a:ext cx="589005" cy="643408"/>
            <a:chOff x="2183288" y="3555572"/>
            <a:chExt cx="1136241" cy="835873"/>
          </a:xfrm>
          <a:solidFill>
            <a:schemeClr val="bg2"/>
          </a:solidFill>
        </p:grpSpPr>
        <p:sp>
          <p:nvSpPr>
            <p:cNvPr id="70" name="Google Shape;4712;p67"/>
            <p:cNvSpPr/>
            <p:nvPr/>
          </p:nvSpPr>
          <p:spPr>
            <a:xfrm>
              <a:off x="2673740" y="4350566"/>
              <a:ext cx="270028" cy="11697"/>
            </a:xfrm>
            <a:custGeom>
              <a:avLst/>
              <a:gdLst/>
              <a:ahLst/>
              <a:cxnLst/>
              <a:rect l="l" t="t" r="r" b="b"/>
              <a:pathLst>
                <a:path w="106520" h="2706" extrusionOk="0">
                  <a:moveTo>
                    <a:pt x="0" y="0"/>
                  </a:moveTo>
                  <a:lnTo>
                    <a:pt x="0" y="2705"/>
                  </a:lnTo>
                  <a:lnTo>
                    <a:pt x="106520" y="2705"/>
                  </a:lnTo>
                  <a:lnTo>
                    <a:pt x="1065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4713;p67"/>
            <p:cNvGrpSpPr/>
            <p:nvPr/>
          </p:nvGrpSpPr>
          <p:grpSpPr>
            <a:xfrm>
              <a:off x="2205895" y="3637269"/>
              <a:ext cx="1089848" cy="724993"/>
              <a:chOff x="2205895" y="3637269"/>
              <a:chExt cx="1089848" cy="724993"/>
            </a:xfrm>
            <a:grpFill/>
          </p:grpSpPr>
          <p:sp>
            <p:nvSpPr>
              <p:cNvPr id="94" name="Google Shape;4714;p67"/>
              <p:cNvSpPr/>
              <p:nvPr/>
            </p:nvSpPr>
            <p:spPr>
              <a:xfrm>
                <a:off x="2205895" y="4204394"/>
                <a:ext cx="555376" cy="157849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4715;p67"/>
              <p:cNvSpPr/>
              <p:nvPr/>
            </p:nvSpPr>
            <p:spPr>
              <a:xfrm>
                <a:off x="2206834" y="3993916"/>
                <a:ext cx="218757" cy="153401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4716;p67"/>
              <p:cNvSpPr/>
              <p:nvPr/>
            </p:nvSpPr>
            <p:spPr>
              <a:xfrm>
                <a:off x="2487003" y="3847747"/>
                <a:ext cx="808740" cy="157849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4717;p67"/>
              <p:cNvSpPr/>
              <p:nvPr/>
            </p:nvSpPr>
            <p:spPr>
              <a:xfrm>
                <a:off x="2919192" y="3637269"/>
                <a:ext cx="375081" cy="14849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4718;p67"/>
              <p:cNvSpPr/>
              <p:nvPr/>
            </p:nvSpPr>
            <p:spPr>
              <a:xfrm>
                <a:off x="2233143" y="3637269"/>
                <a:ext cx="621199" cy="1169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4719;p67"/>
              <p:cNvSpPr/>
              <p:nvPr/>
            </p:nvSpPr>
            <p:spPr>
              <a:xfrm>
                <a:off x="3004568" y="4350566"/>
                <a:ext cx="270028" cy="11697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8" name="Google Shape;4720;p67"/>
            <p:cNvSpPr/>
            <p:nvPr/>
          </p:nvSpPr>
          <p:spPr>
            <a:xfrm rot="5400000">
              <a:off x="2852961" y="3612770"/>
              <a:ext cx="70048" cy="60717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3"/>
                  </a:lnTo>
                  <a:lnTo>
                    <a:pt x="23991" y="27693"/>
                  </a:lnTo>
                  <a:lnTo>
                    <a:pt x="31949" y="13847"/>
                  </a:lnTo>
                  <a:lnTo>
                    <a:pt x="23991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82" name="Google Shape;4721;p67"/>
            <p:cNvCxnSpPr/>
            <p:nvPr/>
          </p:nvCxnSpPr>
          <p:spPr>
            <a:xfrm>
              <a:off x="2887992" y="3555572"/>
              <a:ext cx="0" cy="52500"/>
            </a:xfrm>
            <a:prstGeom prst="straightConnector1">
              <a:avLst/>
            </a:prstGeom>
            <a:grpFill/>
            <a:ln w="9525" cap="flat" cmpd="sng">
              <a:solidFill>
                <a:srgbClr val="BAC8D3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  <p:grpSp>
          <p:nvGrpSpPr>
            <p:cNvPr id="83" name="Google Shape;4722;p67"/>
            <p:cNvGrpSpPr/>
            <p:nvPr/>
          </p:nvGrpSpPr>
          <p:grpSpPr>
            <a:xfrm>
              <a:off x="3173850" y="3779426"/>
              <a:ext cx="145679" cy="70048"/>
              <a:chOff x="3173850" y="3779426"/>
              <a:chExt cx="145679" cy="70048"/>
            </a:xfrm>
            <a:grpFill/>
          </p:grpSpPr>
          <p:cxnSp>
            <p:nvCxnSpPr>
              <p:cNvPr id="92" name="Google Shape;4723;p67"/>
              <p:cNvCxnSpPr/>
              <p:nvPr/>
            </p:nvCxnSpPr>
            <p:spPr>
              <a:xfrm rot="10800000">
                <a:off x="3173850" y="3817250"/>
                <a:ext cx="94500" cy="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BAC8D3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93" name="Google Shape;4724;p67"/>
              <p:cNvSpPr/>
              <p:nvPr/>
            </p:nvSpPr>
            <p:spPr>
              <a:xfrm rot="5400000">
                <a:off x="3254146" y="3784092"/>
                <a:ext cx="70048" cy="60717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4725;p67"/>
            <p:cNvGrpSpPr/>
            <p:nvPr/>
          </p:nvGrpSpPr>
          <p:grpSpPr>
            <a:xfrm>
              <a:off x="2183288" y="4139483"/>
              <a:ext cx="145133" cy="70048"/>
              <a:chOff x="2183288" y="4139483"/>
              <a:chExt cx="145133" cy="70048"/>
            </a:xfrm>
            <a:grpFill/>
          </p:grpSpPr>
          <p:cxnSp>
            <p:nvCxnSpPr>
              <p:cNvPr id="90" name="Google Shape;4726;p67"/>
              <p:cNvCxnSpPr/>
              <p:nvPr/>
            </p:nvCxnSpPr>
            <p:spPr>
              <a:xfrm rot="10800000">
                <a:off x="2239021" y="4174494"/>
                <a:ext cx="89400" cy="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BAC8D3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  <p:sp>
            <p:nvSpPr>
              <p:cNvPr id="91" name="Google Shape;4727;p67"/>
              <p:cNvSpPr/>
              <p:nvPr/>
            </p:nvSpPr>
            <p:spPr>
              <a:xfrm rot="5400000">
                <a:off x="2178622" y="4144149"/>
                <a:ext cx="70048" cy="60717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" name="Google Shape;4728;p67"/>
            <p:cNvSpPr/>
            <p:nvPr/>
          </p:nvSpPr>
          <p:spPr>
            <a:xfrm rot="5400000">
              <a:off x="2420934" y="3967554"/>
              <a:ext cx="70048" cy="60717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7"/>
                  </a:lnTo>
                  <a:lnTo>
                    <a:pt x="7959" y="27693"/>
                  </a:lnTo>
                  <a:lnTo>
                    <a:pt x="23991" y="27693"/>
                  </a:lnTo>
                  <a:lnTo>
                    <a:pt x="31949" y="13847"/>
                  </a:lnTo>
                  <a:lnTo>
                    <a:pt x="23991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86" name="Google Shape;4729;p67"/>
            <p:cNvCxnSpPr/>
            <p:nvPr/>
          </p:nvCxnSpPr>
          <p:spPr>
            <a:xfrm>
              <a:off x="2455973" y="3911736"/>
              <a:ext cx="0" cy="52500"/>
            </a:xfrm>
            <a:prstGeom prst="straightConnector1">
              <a:avLst/>
            </a:prstGeom>
            <a:grpFill/>
            <a:ln w="9525" cap="flat" cmpd="sng">
              <a:solidFill>
                <a:srgbClr val="BAC8D3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  <p:grpSp>
          <p:nvGrpSpPr>
            <p:cNvPr id="87" name="Google Shape;4730;p67"/>
            <p:cNvGrpSpPr/>
            <p:nvPr/>
          </p:nvGrpSpPr>
          <p:grpSpPr>
            <a:xfrm>
              <a:off x="2943836" y="4268886"/>
              <a:ext cx="60717" cy="122559"/>
              <a:chOff x="2943836" y="4268886"/>
              <a:chExt cx="60717" cy="122559"/>
            </a:xfrm>
            <a:grpFill/>
          </p:grpSpPr>
          <p:sp>
            <p:nvSpPr>
              <p:cNvPr id="88" name="Google Shape;4731;p67"/>
              <p:cNvSpPr/>
              <p:nvPr/>
            </p:nvSpPr>
            <p:spPr>
              <a:xfrm rot="5400000">
                <a:off x="2939170" y="4326062"/>
                <a:ext cx="70048" cy="60717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89" name="Google Shape;4732;p67"/>
              <p:cNvCxnSpPr/>
              <p:nvPr/>
            </p:nvCxnSpPr>
            <p:spPr>
              <a:xfrm>
                <a:off x="2974204" y="4268886"/>
                <a:ext cx="0" cy="525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BAC8D3"/>
                </a:solidFill>
                <a:prstDash val="solid"/>
                <a:round/>
                <a:headEnd type="diamond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8264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Rectangle: Top Corners Rounded 985">
            <a:extLst>
              <a:ext uri="{FF2B5EF4-FFF2-40B4-BE49-F238E27FC236}">
                <a16:creationId xmlns:a16="http://schemas.microsoft.com/office/drawing/2014/main" id="{B22C68EC-2A62-4428-9A10-C40F2D5D702D}"/>
              </a:ext>
            </a:extLst>
          </p:cNvPr>
          <p:cNvSpPr/>
          <p:nvPr/>
        </p:nvSpPr>
        <p:spPr>
          <a:xfrm flipV="1">
            <a:off x="760790" y="5123940"/>
            <a:ext cx="2225360" cy="447473"/>
          </a:xfrm>
          <a:prstGeom prst="round2SameRect">
            <a:avLst/>
          </a:prstGeom>
          <a:solidFill>
            <a:srgbClr val="FF6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7" name="TextBox 986">
            <a:extLst>
              <a:ext uri="{FF2B5EF4-FFF2-40B4-BE49-F238E27FC236}">
                <a16:creationId xmlns:a16="http://schemas.microsoft.com/office/drawing/2014/main" id="{169A2307-EB54-4554-98A3-FD22612ED748}"/>
              </a:ext>
            </a:extLst>
          </p:cNvPr>
          <p:cNvSpPr txBox="1"/>
          <p:nvPr/>
        </p:nvSpPr>
        <p:spPr>
          <a:xfrm>
            <a:off x="943350" y="5239955"/>
            <a:ext cx="186024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a-IR" sz="1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سیستم های ایمنی</a:t>
            </a: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0" name="Rectangle: Top Corners Rounded 989">
            <a:extLst>
              <a:ext uri="{FF2B5EF4-FFF2-40B4-BE49-F238E27FC236}">
                <a16:creationId xmlns:a16="http://schemas.microsoft.com/office/drawing/2014/main" id="{F7DDD764-4F53-4127-AD73-238A021D36EB}"/>
              </a:ext>
            </a:extLst>
          </p:cNvPr>
          <p:cNvSpPr/>
          <p:nvPr/>
        </p:nvSpPr>
        <p:spPr>
          <a:xfrm flipV="1">
            <a:off x="4972804" y="5213301"/>
            <a:ext cx="2225360" cy="447473"/>
          </a:xfrm>
          <a:prstGeom prst="round2SameRect">
            <a:avLst/>
          </a:prstGeom>
          <a:solidFill>
            <a:srgbClr val="FF6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1" name="TextBox 990">
            <a:extLst>
              <a:ext uri="{FF2B5EF4-FFF2-40B4-BE49-F238E27FC236}">
                <a16:creationId xmlns:a16="http://schemas.microsoft.com/office/drawing/2014/main" id="{2C760565-D410-4FE3-9CD3-6C75EBF84655}"/>
              </a:ext>
            </a:extLst>
          </p:cNvPr>
          <p:cNvSpPr txBox="1"/>
          <p:nvPr/>
        </p:nvSpPr>
        <p:spPr>
          <a:xfrm>
            <a:off x="5155364" y="5236484"/>
            <a:ext cx="186024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a-I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سیستم های پایش سطح آب</a:t>
            </a: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4" name="Rectangle: Top Corners Rounded 993">
            <a:extLst>
              <a:ext uri="{FF2B5EF4-FFF2-40B4-BE49-F238E27FC236}">
                <a16:creationId xmlns:a16="http://schemas.microsoft.com/office/drawing/2014/main" id="{C6A7DAA3-8187-4D4B-87FB-AA404C1AB591}"/>
              </a:ext>
            </a:extLst>
          </p:cNvPr>
          <p:cNvSpPr/>
          <p:nvPr/>
        </p:nvSpPr>
        <p:spPr>
          <a:xfrm flipV="1">
            <a:off x="9205853" y="5136795"/>
            <a:ext cx="2225360" cy="447473"/>
          </a:xfrm>
          <a:prstGeom prst="round2SameRect">
            <a:avLst/>
          </a:prstGeom>
          <a:solidFill>
            <a:srgbClr val="FF65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81E431A6-A63A-4763-BC82-CD3B7FF5C1B2}"/>
              </a:ext>
            </a:extLst>
          </p:cNvPr>
          <p:cNvSpPr txBox="1"/>
          <p:nvPr/>
        </p:nvSpPr>
        <p:spPr>
          <a:xfrm>
            <a:off x="9388412" y="5239955"/>
            <a:ext cx="1860240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a-I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سیستم های پایش انرژی</a:t>
            </a: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92E26-9087-48C3-AF2D-B27A41AB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732402"/>
            <a:ext cx="4990376" cy="553998"/>
          </a:xfrm>
        </p:spPr>
        <p:txBody>
          <a:bodyPr wrap="square" lIns="0" tIns="0" rIns="0" bIns="0">
            <a:spAutoFit/>
          </a:bodyPr>
          <a:lstStyle/>
          <a:p>
            <a:pPr algn="r" rtl="1"/>
            <a:r>
              <a:rPr lang="fa-IR" dirty="0">
                <a:latin typeface="Segoe UI" panose="020B0502040204020203" pitchFamily="34" charset="0"/>
                <a:cs typeface="Segoe UI" panose="020B0502040204020203" pitchFamily="34" charset="0"/>
              </a:rPr>
              <a:t>ساختمان های هوشمند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91A31C-61C9-46A4-9E18-4A2B3D56F38E}"/>
              </a:ext>
            </a:extLst>
          </p:cNvPr>
          <p:cNvSpPr/>
          <p:nvPr/>
        </p:nvSpPr>
        <p:spPr>
          <a:xfrm>
            <a:off x="480060" y="4098314"/>
            <a:ext cx="11231880" cy="28294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F56D1"/>
              </a:gs>
              <a:gs pos="100000">
                <a:srgbClr val="223F9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478D2D-ACBF-46C4-9BED-078881DD9867}"/>
              </a:ext>
            </a:extLst>
          </p:cNvPr>
          <p:cNvGrpSpPr/>
          <p:nvPr/>
        </p:nvGrpSpPr>
        <p:grpSpPr>
          <a:xfrm>
            <a:off x="2552700" y="992867"/>
            <a:ext cx="7086600" cy="3112278"/>
            <a:chOff x="2552700" y="1229091"/>
            <a:chExt cx="7086600" cy="3112278"/>
          </a:xfrm>
        </p:grpSpPr>
        <p:grpSp>
          <p:nvGrpSpPr>
            <p:cNvPr id="960" name="Group 959">
              <a:extLst>
                <a:ext uri="{FF2B5EF4-FFF2-40B4-BE49-F238E27FC236}">
                  <a16:creationId xmlns:a16="http://schemas.microsoft.com/office/drawing/2014/main" id="{2118667B-D97F-425F-BEB7-48F0D5AA4845}"/>
                </a:ext>
              </a:extLst>
            </p:cNvPr>
            <p:cNvGrpSpPr/>
            <p:nvPr/>
          </p:nvGrpSpPr>
          <p:grpSpPr>
            <a:xfrm>
              <a:off x="8609306" y="3534317"/>
              <a:ext cx="1029994" cy="807052"/>
              <a:chOff x="9585326" y="3497263"/>
              <a:chExt cx="1100137" cy="862013"/>
            </a:xfrm>
          </p:grpSpPr>
          <p:sp>
            <p:nvSpPr>
              <p:cNvPr id="756" name="Freeform 5">
                <a:extLst>
                  <a:ext uri="{FF2B5EF4-FFF2-40B4-BE49-F238E27FC236}">
                    <a16:creationId xmlns:a16="http://schemas.microsoft.com/office/drawing/2014/main" id="{A42468D1-FB4C-4C56-9FDF-EA62082A6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58351" y="3903663"/>
                <a:ext cx="566738" cy="455613"/>
              </a:xfrm>
              <a:custGeom>
                <a:avLst/>
                <a:gdLst>
                  <a:gd name="T0" fmla="*/ 62 w 70"/>
                  <a:gd name="T1" fmla="*/ 56 h 56"/>
                  <a:gd name="T2" fmla="*/ 0 w 70"/>
                  <a:gd name="T3" fmla="*/ 56 h 56"/>
                  <a:gd name="T4" fmla="*/ 0 w 70"/>
                  <a:gd name="T5" fmla="*/ 3 h 56"/>
                  <a:gd name="T6" fmla="*/ 1 w 70"/>
                  <a:gd name="T7" fmla="*/ 3 h 56"/>
                  <a:gd name="T8" fmla="*/ 14 w 70"/>
                  <a:gd name="T9" fmla="*/ 0 h 56"/>
                  <a:gd name="T10" fmla="*/ 29 w 70"/>
                  <a:gd name="T11" fmla="*/ 3 h 56"/>
                  <a:gd name="T12" fmla="*/ 65 w 70"/>
                  <a:gd name="T13" fmla="*/ 28 h 56"/>
                  <a:gd name="T14" fmla="*/ 62 w 70"/>
                  <a:gd name="T1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56">
                    <a:moveTo>
                      <a:pt x="62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5" y="1"/>
                      <a:pt x="9" y="0"/>
                      <a:pt x="14" y="0"/>
                    </a:cubicBezTo>
                    <a:cubicBezTo>
                      <a:pt x="19" y="0"/>
                      <a:pt x="24" y="1"/>
                      <a:pt x="29" y="3"/>
                    </a:cubicBezTo>
                    <a:cubicBezTo>
                      <a:pt x="43" y="7"/>
                      <a:pt x="57" y="15"/>
                      <a:pt x="65" y="28"/>
                    </a:cubicBezTo>
                    <a:cubicBezTo>
                      <a:pt x="70" y="37"/>
                      <a:pt x="68" y="48"/>
                      <a:pt x="62" y="56"/>
                    </a:cubicBezTo>
                  </a:path>
                </a:pathLst>
              </a:custGeom>
              <a:solidFill>
                <a:srgbClr val="44539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2" name="Freeform 232">
                <a:extLst>
                  <a:ext uri="{FF2B5EF4-FFF2-40B4-BE49-F238E27FC236}">
                    <a16:creationId xmlns:a16="http://schemas.microsoft.com/office/drawing/2014/main" id="{C6825256-0BF6-4BFA-94C6-16A595118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5326" y="3497263"/>
                <a:ext cx="7938" cy="0"/>
              </a:xfrm>
              <a:custGeom>
                <a:avLst/>
                <a:gdLst>
                  <a:gd name="T0" fmla="*/ 5 w 5"/>
                  <a:gd name="T1" fmla="*/ 0 w 5"/>
                  <a:gd name="T2" fmla="*/ 5 w 5"/>
                  <a:gd name="T3" fmla="*/ 5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DFF1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3" name="Freeform 233">
                <a:extLst>
                  <a:ext uri="{FF2B5EF4-FFF2-40B4-BE49-F238E27FC236}">
                    <a16:creationId xmlns:a16="http://schemas.microsoft.com/office/drawing/2014/main" id="{4644CBB8-0318-4CF3-AF97-E6578D1CD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5326" y="3497263"/>
                <a:ext cx="7938" cy="0"/>
              </a:xfrm>
              <a:custGeom>
                <a:avLst/>
                <a:gdLst>
                  <a:gd name="T0" fmla="*/ 5 w 5"/>
                  <a:gd name="T1" fmla="*/ 0 w 5"/>
                  <a:gd name="T2" fmla="*/ 5 w 5"/>
                  <a:gd name="T3" fmla="*/ 5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566">
                <a:extLst>
                  <a:ext uri="{FF2B5EF4-FFF2-40B4-BE49-F238E27FC236}">
                    <a16:creationId xmlns:a16="http://schemas.microsoft.com/office/drawing/2014/main" id="{0FEEA48E-551E-4F98-A718-30A2D3037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17113" y="3571875"/>
                <a:ext cx="768350" cy="665163"/>
              </a:xfrm>
              <a:custGeom>
                <a:avLst/>
                <a:gdLst>
                  <a:gd name="T0" fmla="*/ 39 w 95"/>
                  <a:gd name="T1" fmla="*/ 81 h 82"/>
                  <a:gd name="T2" fmla="*/ 26 w 95"/>
                  <a:gd name="T3" fmla="*/ 75 h 82"/>
                  <a:gd name="T4" fmla="*/ 19 w 95"/>
                  <a:gd name="T5" fmla="*/ 59 h 82"/>
                  <a:gd name="T6" fmla="*/ 0 w 95"/>
                  <a:gd name="T7" fmla="*/ 44 h 82"/>
                  <a:gd name="T8" fmla="*/ 6 w 95"/>
                  <a:gd name="T9" fmla="*/ 33 h 82"/>
                  <a:gd name="T10" fmla="*/ 17 w 95"/>
                  <a:gd name="T11" fmla="*/ 26 h 82"/>
                  <a:gd name="T12" fmla="*/ 32 w 95"/>
                  <a:gd name="T13" fmla="*/ 6 h 82"/>
                  <a:gd name="T14" fmla="*/ 64 w 95"/>
                  <a:gd name="T15" fmla="*/ 7 h 82"/>
                  <a:gd name="T16" fmla="*/ 84 w 95"/>
                  <a:gd name="T17" fmla="*/ 17 h 82"/>
                  <a:gd name="T18" fmla="*/ 91 w 95"/>
                  <a:gd name="T19" fmla="*/ 37 h 82"/>
                  <a:gd name="T20" fmla="*/ 88 w 95"/>
                  <a:gd name="T21" fmla="*/ 46 h 82"/>
                  <a:gd name="T22" fmla="*/ 92 w 95"/>
                  <a:gd name="T23" fmla="*/ 55 h 82"/>
                  <a:gd name="T24" fmla="*/ 81 w 95"/>
                  <a:gd name="T25" fmla="*/ 76 h 82"/>
                  <a:gd name="T26" fmla="*/ 58 w 95"/>
                  <a:gd name="T27" fmla="*/ 78 h 82"/>
                  <a:gd name="T28" fmla="*/ 39 w 95"/>
                  <a:gd name="T29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5" h="82">
                    <a:moveTo>
                      <a:pt x="39" y="81"/>
                    </a:moveTo>
                    <a:cubicBezTo>
                      <a:pt x="34" y="81"/>
                      <a:pt x="29" y="79"/>
                      <a:pt x="26" y="75"/>
                    </a:cubicBezTo>
                    <a:cubicBezTo>
                      <a:pt x="23" y="70"/>
                      <a:pt x="23" y="64"/>
                      <a:pt x="19" y="59"/>
                    </a:cubicBezTo>
                    <a:cubicBezTo>
                      <a:pt x="14" y="53"/>
                      <a:pt x="2" y="52"/>
                      <a:pt x="0" y="44"/>
                    </a:cubicBezTo>
                    <a:cubicBezTo>
                      <a:pt x="0" y="40"/>
                      <a:pt x="3" y="36"/>
                      <a:pt x="6" y="33"/>
                    </a:cubicBezTo>
                    <a:cubicBezTo>
                      <a:pt x="9" y="31"/>
                      <a:pt x="14" y="29"/>
                      <a:pt x="17" y="26"/>
                    </a:cubicBezTo>
                    <a:cubicBezTo>
                      <a:pt x="23" y="20"/>
                      <a:pt x="25" y="11"/>
                      <a:pt x="32" y="6"/>
                    </a:cubicBezTo>
                    <a:cubicBezTo>
                      <a:pt x="41" y="0"/>
                      <a:pt x="54" y="3"/>
                      <a:pt x="64" y="7"/>
                    </a:cubicBezTo>
                    <a:cubicBezTo>
                      <a:pt x="71" y="10"/>
                      <a:pt x="78" y="12"/>
                      <a:pt x="84" y="17"/>
                    </a:cubicBezTo>
                    <a:cubicBezTo>
                      <a:pt x="89" y="22"/>
                      <a:pt x="93" y="30"/>
                      <a:pt x="91" y="37"/>
                    </a:cubicBezTo>
                    <a:cubicBezTo>
                      <a:pt x="90" y="40"/>
                      <a:pt x="88" y="43"/>
                      <a:pt x="88" y="46"/>
                    </a:cubicBezTo>
                    <a:cubicBezTo>
                      <a:pt x="88" y="49"/>
                      <a:pt x="91" y="52"/>
                      <a:pt x="92" y="55"/>
                    </a:cubicBezTo>
                    <a:cubicBezTo>
                      <a:pt x="95" y="63"/>
                      <a:pt x="89" y="73"/>
                      <a:pt x="81" y="76"/>
                    </a:cubicBezTo>
                    <a:cubicBezTo>
                      <a:pt x="73" y="80"/>
                      <a:pt x="66" y="78"/>
                      <a:pt x="58" y="78"/>
                    </a:cubicBezTo>
                    <a:cubicBezTo>
                      <a:pt x="51" y="79"/>
                      <a:pt x="46" y="82"/>
                      <a:pt x="39" y="81"/>
                    </a:cubicBezTo>
                    <a:close/>
                  </a:path>
                </a:pathLst>
              </a:custGeom>
              <a:solidFill>
                <a:srgbClr val="1BBFA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567">
                <a:extLst>
                  <a:ext uri="{FF2B5EF4-FFF2-40B4-BE49-F238E27FC236}">
                    <a16:creationId xmlns:a16="http://schemas.microsoft.com/office/drawing/2014/main" id="{E76D9C8B-0032-4EBB-A3AC-320E74DD0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33025" y="3709988"/>
                <a:ext cx="209550" cy="649288"/>
              </a:xfrm>
              <a:custGeom>
                <a:avLst/>
                <a:gdLst>
                  <a:gd name="T0" fmla="*/ 132 w 132"/>
                  <a:gd name="T1" fmla="*/ 189 h 409"/>
                  <a:gd name="T2" fmla="*/ 127 w 132"/>
                  <a:gd name="T3" fmla="*/ 184 h 409"/>
                  <a:gd name="T4" fmla="*/ 71 w 132"/>
                  <a:gd name="T5" fmla="*/ 250 h 409"/>
                  <a:gd name="T6" fmla="*/ 71 w 132"/>
                  <a:gd name="T7" fmla="*/ 0 h 409"/>
                  <a:gd name="T8" fmla="*/ 61 w 132"/>
                  <a:gd name="T9" fmla="*/ 0 h 409"/>
                  <a:gd name="T10" fmla="*/ 61 w 132"/>
                  <a:gd name="T11" fmla="*/ 153 h 409"/>
                  <a:gd name="T12" fmla="*/ 10 w 132"/>
                  <a:gd name="T13" fmla="*/ 81 h 409"/>
                  <a:gd name="T14" fmla="*/ 0 w 132"/>
                  <a:gd name="T15" fmla="*/ 92 h 409"/>
                  <a:gd name="T16" fmla="*/ 61 w 132"/>
                  <a:gd name="T17" fmla="*/ 169 h 409"/>
                  <a:gd name="T18" fmla="*/ 61 w 132"/>
                  <a:gd name="T19" fmla="*/ 409 h 409"/>
                  <a:gd name="T20" fmla="*/ 71 w 132"/>
                  <a:gd name="T21" fmla="*/ 409 h 409"/>
                  <a:gd name="T22" fmla="*/ 71 w 132"/>
                  <a:gd name="T23" fmla="*/ 266 h 409"/>
                  <a:gd name="T24" fmla="*/ 132 w 132"/>
                  <a:gd name="T25" fmla="*/ 189 h 409"/>
                  <a:gd name="T26" fmla="*/ 132 w 132"/>
                  <a:gd name="T27" fmla="*/ 189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2" h="409">
                    <a:moveTo>
                      <a:pt x="132" y="189"/>
                    </a:moveTo>
                    <a:lnTo>
                      <a:pt x="127" y="184"/>
                    </a:lnTo>
                    <a:lnTo>
                      <a:pt x="71" y="250"/>
                    </a:lnTo>
                    <a:lnTo>
                      <a:pt x="71" y="0"/>
                    </a:lnTo>
                    <a:lnTo>
                      <a:pt x="61" y="0"/>
                    </a:lnTo>
                    <a:lnTo>
                      <a:pt x="61" y="153"/>
                    </a:lnTo>
                    <a:lnTo>
                      <a:pt x="10" y="81"/>
                    </a:lnTo>
                    <a:lnTo>
                      <a:pt x="0" y="92"/>
                    </a:lnTo>
                    <a:lnTo>
                      <a:pt x="61" y="169"/>
                    </a:lnTo>
                    <a:lnTo>
                      <a:pt x="61" y="409"/>
                    </a:lnTo>
                    <a:lnTo>
                      <a:pt x="71" y="409"/>
                    </a:lnTo>
                    <a:lnTo>
                      <a:pt x="71" y="266"/>
                    </a:lnTo>
                    <a:lnTo>
                      <a:pt x="132" y="189"/>
                    </a:lnTo>
                    <a:lnTo>
                      <a:pt x="132" y="189"/>
                    </a:lnTo>
                    <a:close/>
                  </a:path>
                </a:pathLst>
              </a:custGeom>
              <a:solidFill>
                <a:srgbClr val="1952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7" name="Freeform 6">
              <a:extLst>
                <a:ext uri="{FF2B5EF4-FFF2-40B4-BE49-F238E27FC236}">
                  <a16:creationId xmlns:a16="http://schemas.microsoft.com/office/drawing/2014/main" id="{44B11CE3-9299-4914-B73B-3EE086119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166" y="3344072"/>
              <a:ext cx="697067" cy="821915"/>
            </a:xfrm>
            <a:custGeom>
              <a:avLst/>
              <a:gdLst>
                <a:gd name="T0" fmla="*/ 30 w 92"/>
                <a:gd name="T1" fmla="*/ 104 h 108"/>
                <a:gd name="T2" fmla="*/ 17 w 92"/>
                <a:gd name="T3" fmla="*/ 91 h 108"/>
                <a:gd name="T4" fmla="*/ 16 w 92"/>
                <a:gd name="T5" fmla="*/ 77 h 108"/>
                <a:gd name="T6" fmla="*/ 8 w 92"/>
                <a:gd name="T7" fmla="*/ 68 h 108"/>
                <a:gd name="T8" fmla="*/ 13 w 92"/>
                <a:gd name="T9" fmla="*/ 37 h 108"/>
                <a:gd name="T10" fmla="*/ 29 w 92"/>
                <a:gd name="T11" fmla="*/ 29 h 108"/>
                <a:gd name="T12" fmla="*/ 36 w 92"/>
                <a:gd name="T13" fmla="*/ 13 h 108"/>
                <a:gd name="T14" fmla="*/ 54 w 92"/>
                <a:gd name="T15" fmla="*/ 0 h 108"/>
                <a:gd name="T16" fmla="*/ 71 w 92"/>
                <a:gd name="T17" fmla="*/ 13 h 108"/>
                <a:gd name="T18" fmla="*/ 71 w 92"/>
                <a:gd name="T19" fmla="*/ 24 h 108"/>
                <a:gd name="T20" fmla="*/ 83 w 92"/>
                <a:gd name="T21" fmla="*/ 41 h 108"/>
                <a:gd name="T22" fmla="*/ 90 w 92"/>
                <a:gd name="T23" fmla="*/ 60 h 108"/>
                <a:gd name="T24" fmla="*/ 84 w 92"/>
                <a:gd name="T25" fmla="*/ 74 h 108"/>
                <a:gd name="T26" fmla="*/ 88 w 92"/>
                <a:gd name="T27" fmla="*/ 86 h 108"/>
                <a:gd name="T28" fmla="*/ 74 w 92"/>
                <a:gd name="T29" fmla="*/ 106 h 108"/>
                <a:gd name="T30" fmla="*/ 50 w 92"/>
                <a:gd name="T31" fmla="*/ 106 h 108"/>
                <a:gd name="T32" fmla="*/ 30 w 92"/>
                <a:gd name="T33" fmla="*/ 10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" h="108">
                  <a:moveTo>
                    <a:pt x="30" y="104"/>
                  </a:moveTo>
                  <a:cubicBezTo>
                    <a:pt x="24" y="102"/>
                    <a:pt x="18" y="97"/>
                    <a:pt x="17" y="91"/>
                  </a:cubicBezTo>
                  <a:cubicBezTo>
                    <a:pt x="17" y="87"/>
                    <a:pt x="18" y="82"/>
                    <a:pt x="16" y="77"/>
                  </a:cubicBezTo>
                  <a:cubicBezTo>
                    <a:pt x="15" y="73"/>
                    <a:pt x="11" y="71"/>
                    <a:pt x="8" y="68"/>
                  </a:cubicBezTo>
                  <a:cubicBezTo>
                    <a:pt x="0" y="59"/>
                    <a:pt x="3" y="43"/>
                    <a:pt x="13" y="37"/>
                  </a:cubicBezTo>
                  <a:cubicBezTo>
                    <a:pt x="18" y="34"/>
                    <a:pt x="25" y="33"/>
                    <a:pt x="29" y="29"/>
                  </a:cubicBezTo>
                  <a:cubicBezTo>
                    <a:pt x="33" y="25"/>
                    <a:pt x="34" y="18"/>
                    <a:pt x="36" y="13"/>
                  </a:cubicBezTo>
                  <a:cubicBezTo>
                    <a:pt x="39" y="6"/>
                    <a:pt x="46" y="1"/>
                    <a:pt x="54" y="0"/>
                  </a:cubicBezTo>
                  <a:cubicBezTo>
                    <a:pt x="61" y="0"/>
                    <a:pt x="69" y="5"/>
                    <a:pt x="71" y="13"/>
                  </a:cubicBezTo>
                  <a:cubicBezTo>
                    <a:pt x="71" y="16"/>
                    <a:pt x="70" y="20"/>
                    <a:pt x="71" y="24"/>
                  </a:cubicBezTo>
                  <a:cubicBezTo>
                    <a:pt x="72" y="31"/>
                    <a:pt x="78" y="36"/>
                    <a:pt x="83" y="41"/>
                  </a:cubicBezTo>
                  <a:cubicBezTo>
                    <a:pt x="88" y="46"/>
                    <a:pt x="92" y="53"/>
                    <a:pt x="90" y="60"/>
                  </a:cubicBezTo>
                  <a:cubicBezTo>
                    <a:pt x="89" y="65"/>
                    <a:pt x="84" y="69"/>
                    <a:pt x="84" y="74"/>
                  </a:cubicBezTo>
                  <a:cubicBezTo>
                    <a:pt x="84" y="78"/>
                    <a:pt x="87" y="82"/>
                    <a:pt x="88" y="86"/>
                  </a:cubicBezTo>
                  <a:cubicBezTo>
                    <a:pt x="89" y="94"/>
                    <a:pt x="82" y="103"/>
                    <a:pt x="74" y="106"/>
                  </a:cubicBezTo>
                  <a:cubicBezTo>
                    <a:pt x="66" y="108"/>
                    <a:pt x="58" y="107"/>
                    <a:pt x="50" y="106"/>
                  </a:cubicBezTo>
                  <a:cubicBezTo>
                    <a:pt x="44" y="105"/>
                    <a:pt x="37" y="106"/>
                    <a:pt x="30" y="104"/>
                  </a:cubicBezTo>
                  <a:close/>
                </a:path>
              </a:pathLst>
            </a:custGeom>
            <a:solidFill>
              <a:srgbClr val="1BBF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Freeform 7">
              <a:extLst>
                <a:ext uri="{FF2B5EF4-FFF2-40B4-BE49-F238E27FC236}">
                  <a16:creationId xmlns:a16="http://schemas.microsoft.com/office/drawing/2014/main" id="{BA7EB03C-7E03-4A11-91B8-885A850A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999" y="3641329"/>
              <a:ext cx="251182" cy="700040"/>
            </a:xfrm>
            <a:custGeom>
              <a:avLst/>
              <a:gdLst>
                <a:gd name="T0" fmla="*/ 169 w 169"/>
                <a:gd name="T1" fmla="*/ 77 h 471"/>
                <a:gd name="T2" fmla="*/ 158 w 169"/>
                <a:gd name="T3" fmla="*/ 67 h 471"/>
                <a:gd name="T4" fmla="*/ 97 w 169"/>
                <a:gd name="T5" fmla="*/ 128 h 471"/>
                <a:gd name="T6" fmla="*/ 97 w 169"/>
                <a:gd name="T7" fmla="*/ 0 h 471"/>
                <a:gd name="T8" fmla="*/ 82 w 169"/>
                <a:gd name="T9" fmla="*/ 0 h 471"/>
                <a:gd name="T10" fmla="*/ 82 w 169"/>
                <a:gd name="T11" fmla="*/ 261 h 471"/>
                <a:gd name="T12" fmla="*/ 11 w 169"/>
                <a:gd name="T13" fmla="*/ 159 h 471"/>
                <a:gd name="T14" fmla="*/ 0 w 169"/>
                <a:gd name="T15" fmla="*/ 164 h 471"/>
                <a:gd name="T16" fmla="*/ 82 w 169"/>
                <a:gd name="T17" fmla="*/ 287 h 471"/>
                <a:gd name="T18" fmla="*/ 82 w 169"/>
                <a:gd name="T19" fmla="*/ 471 h 471"/>
                <a:gd name="T20" fmla="*/ 97 w 169"/>
                <a:gd name="T21" fmla="*/ 471 h 471"/>
                <a:gd name="T22" fmla="*/ 97 w 169"/>
                <a:gd name="T23" fmla="*/ 149 h 471"/>
                <a:gd name="T24" fmla="*/ 169 w 169"/>
                <a:gd name="T25" fmla="*/ 77 h 471"/>
                <a:gd name="T26" fmla="*/ 169 w 169"/>
                <a:gd name="T27" fmla="*/ 77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471">
                  <a:moveTo>
                    <a:pt x="169" y="77"/>
                  </a:moveTo>
                  <a:lnTo>
                    <a:pt x="158" y="67"/>
                  </a:lnTo>
                  <a:lnTo>
                    <a:pt x="97" y="128"/>
                  </a:lnTo>
                  <a:lnTo>
                    <a:pt x="97" y="0"/>
                  </a:lnTo>
                  <a:lnTo>
                    <a:pt x="82" y="0"/>
                  </a:lnTo>
                  <a:lnTo>
                    <a:pt x="82" y="261"/>
                  </a:lnTo>
                  <a:lnTo>
                    <a:pt x="11" y="159"/>
                  </a:lnTo>
                  <a:lnTo>
                    <a:pt x="0" y="164"/>
                  </a:lnTo>
                  <a:lnTo>
                    <a:pt x="82" y="287"/>
                  </a:lnTo>
                  <a:lnTo>
                    <a:pt x="82" y="471"/>
                  </a:lnTo>
                  <a:lnTo>
                    <a:pt x="97" y="471"/>
                  </a:lnTo>
                  <a:lnTo>
                    <a:pt x="97" y="149"/>
                  </a:lnTo>
                  <a:lnTo>
                    <a:pt x="169" y="77"/>
                  </a:lnTo>
                  <a:lnTo>
                    <a:pt x="169" y="77"/>
                  </a:lnTo>
                  <a:close/>
                </a:path>
              </a:pathLst>
            </a:custGeom>
            <a:solidFill>
              <a:srgbClr val="19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Rectangle 8">
              <a:extLst>
                <a:ext uri="{FF2B5EF4-FFF2-40B4-BE49-F238E27FC236}">
                  <a16:creationId xmlns:a16="http://schemas.microsoft.com/office/drawing/2014/main" id="{0FEB1F03-3561-44DB-96F7-A23541598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413" y="3017090"/>
              <a:ext cx="1272258" cy="1324279"/>
            </a:xfrm>
            <a:prstGeom prst="rect">
              <a:avLst/>
            </a:prstGeom>
            <a:solidFill>
              <a:srgbClr val="5F85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Rectangle 9">
              <a:extLst>
                <a:ext uri="{FF2B5EF4-FFF2-40B4-BE49-F238E27FC236}">
                  <a16:creationId xmlns:a16="http://schemas.microsoft.com/office/drawing/2014/main" id="{330A79A4-617A-4A82-96A2-1FE28AF97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413" y="3017090"/>
              <a:ext cx="1272258" cy="1324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Rectangle 10">
              <a:extLst>
                <a:ext uri="{FF2B5EF4-FFF2-40B4-BE49-F238E27FC236}">
                  <a16:creationId xmlns:a16="http://schemas.microsoft.com/office/drawing/2014/main" id="{C0C045AE-14A0-4D04-9125-5C4340A0B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672" y="3017090"/>
              <a:ext cx="514254" cy="1324279"/>
            </a:xfrm>
            <a:prstGeom prst="rect">
              <a:avLst/>
            </a:prstGeom>
            <a:solidFill>
              <a:srgbClr val="223F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Rectangle 11">
              <a:extLst>
                <a:ext uri="{FF2B5EF4-FFF2-40B4-BE49-F238E27FC236}">
                  <a16:creationId xmlns:a16="http://schemas.microsoft.com/office/drawing/2014/main" id="{C5D86EEB-5BBE-47E6-9442-727F40CCE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672" y="3017090"/>
              <a:ext cx="514254" cy="1324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Rectangle 23">
              <a:extLst>
                <a:ext uri="{FF2B5EF4-FFF2-40B4-BE49-F238E27FC236}">
                  <a16:creationId xmlns:a16="http://schemas.microsoft.com/office/drawing/2014/main" id="{4BB77446-BDC0-409B-9C3A-0460D8E8D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672" y="3733479"/>
              <a:ext cx="416159" cy="120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Rectangle 24">
              <a:extLst>
                <a:ext uri="{FF2B5EF4-FFF2-40B4-BE49-F238E27FC236}">
                  <a16:creationId xmlns:a16="http://schemas.microsoft.com/office/drawing/2014/main" id="{4ADA3DE4-98B6-4E3E-89D9-9D73CF21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08" y="3138965"/>
              <a:ext cx="1174163" cy="121875"/>
            </a:xfrm>
            <a:prstGeom prst="rect">
              <a:avLst/>
            </a:pr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Rectangle 26">
              <a:extLst>
                <a:ext uri="{FF2B5EF4-FFF2-40B4-BE49-F238E27FC236}">
                  <a16:creationId xmlns:a16="http://schemas.microsoft.com/office/drawing/2014/main" id="{3E4FA050-03DB-4A64-AA9A-2F375D312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671" y="3138965"/>
              <a:ext cx="416160" cy="121875"/>
            </a:xfrm>
            <a:prstGeom prst="rect">
              <a:avLst/>
            </a:prstGeom>
            <a:solidFill>
              <a:srgbClr val="6070B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Rectangle 27">
              <a:extLst>
                <a:ext uri="{FF2B5EF4-FFF2-40B4-BE49-F238E27FC236}">
                  <a16:creationId xmlns:a16="http://schemas.microsoft.com/office/drawing/2014/main" id="{726BA77C-0932-4057-A190-26CF4155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672" y="3138965"/>
              <a:ext cx="416159" cy="12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Rectangle 28">
              <a:extLst>
                <a:ext uri="{FF2B5EF4-FFF2-40B4-BE49-F238E27FC236}">
                  <a16:creationId xmlns:a16="http://schemas.microsoft.com/office/drawing/2014/main" id="{BEAF2CC5-70AF-4FD4-9DFA-69D9142A3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08" y="3421359"/>
              <a:ext cx="1174164" cy="129307"/>
            </a:xfrm>
            <a:prstGeom prst="rect">
              <a:avLst/>
            </a:pr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Rectangle 29">
              <a:extLst>
                <a:ext uri="{FF2B5EF4-FFF2-40B4-BE49-F238E27FC236}">
                  <a16:creationId xmlns:a16="http://schemas.microsoft.com/office/drawing/2014/main" id="{FAC7E08A-EBAA-408C-86F9-83BCF73CF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08" y="3421359"/>
              <a:ext cx="1174164" cy="129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Rectangle 30">
              <a:extLst>
                <a:ext uri="{FF2B5EF4-FFF2-40B4-BE49-F238E27FC236}">
                  <a16:creationId xmlns:a16="http://schemas.microsoft.com/office/drawing/2014/main" id="{61E1DE4C-4677-4DF9-9953-93B88053B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672" y="3421359"/>
              <a:ext cx="416159" cy="129307"/>
            </a:xfrm>
            <a:prstGeom prst="rect">
              <a:avLst/>
            </a:prstGeom>
            <a:solidFill>
              <a:srgbClr val="6070B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Rectangle 31">
              <a:extLst>
                <a:ext uri="{FF2B5EF4-FFF2-40B4-BE49-F238E27FC236}">
                  <a16:creationId xmlns:a16="http://schemas.microsoft.com/office/drawing/2014/main" id="{CEA72C2F-9839-48CC-889F-14EA02200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672" y="3421359"/>
              <a:ext cx="416159" cy="129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Rectangle 32">
              <a:extLst>
                <a:ext uri="{FF2B5EF4-FFF2-40B4-BE49-F238E27FC236}">
                  <a16:creationId xmlns:a16="http://schemas.microsoft.com/office/drawing/2014/main" id="{06121E9F-19B4-42B8-AE18-E40FD56DE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08" y="3709698"/>
              <a:ext cx="1174164" cy="121875"/>
            </a:xfrm>
            <a:prstGeom prst="rect">
              <a:avLst/>
            </a:pr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Rectangle 33">
              <a:extLst>
                <a:ext uri="{FF2B5EF4-FFF2-40B4-BE49-F238E27FC236}">
                  <a16:creationId xmlns:a16="http://schemas.microsoft.com/office/drawing/2014/main" id="{9128E098-C2BA-49B8-8C45-2EF50D9BA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08" y="3709698"/>
              <a:ext cx="1174164" cy="12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Rectangle 34">
              <a:extLst>
                <a:ext uri="{FF2B5EF4-FFF2-40B4-BE49-F238E27FC236}">
                  <a16:creationId xmlns:a16="http://schemas.microsoft.com/office/drawing/2014/main" id="{8EA28DCE-A23B-4423-843E-645032D71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672" y="3709698"/>
              <a:ext cx="416159" cy="121875"/>
            </a:xfrm>
            <a:prstGeom prst="rect">
              <a:avLst/>
            </a:prstGeom>
            <a:solidFill>
              <a:srgbClr val="6070B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6" name="Rectangle 35">
              <a:extLst>
                <a:ext uri="{FF2B5EF4-FFF2-40B4-BE49-F238E27FC236}">
                  <a16:creationId xmlns:a16="http://schemas.microsoft.com/office/drawing/2014/main" id="{1B49E7C8-94AE-43D2-887A-210C69BC8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672" y="3709698"/>
              <a:ext cx="416159" cy="12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Freeform 36">
              <a:extLst>
                <a:ext uri="{FF2B5EF4-FFF2-40B4-BE49-F238E27FC236}">
                  <a16:creationId xmlns:a16="http://schemas.microsoft.com/office/drawing/2014/main" id="{1F65966B-ECD4-41DA-AFC5-A1448B60A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273" y="3992092"/>
              <a:ext cx="112958" cy="349277"/>
            </a:xfrm>
            <a:custGeom>
              <a:avLst/>
              <a:gdLst>
                <a:gd name="T0" fmla="*/ 7 w 15"/>
                <a:gd name="T1" fmla="*/ 0 h 46"/>
                <a:gd name="T2" fmla="*/ 7 w 15"/>
                <a:gd name="T3" fmla="*/ 0 h 46"/>
                <a:gd name="T4" fmla="*/ 0 w 15"/>
                <a:gd name="T5" fmla="*/ 7 h 46"/>
                <a:gd name="T6" fmla="*/ 0 w 15"/>
                <a:gd name="T7" fmla="*/ 46 h 46"/>
                <a:gd name="T8" fmla="*/ 15 w 15"/>
                <a:gd name="T9" fmla="*/ 46 h 46"/>
                <a:gd name="T10" fmla="*/ 15 w 15"/>
                <a:gd name="T11" fmla="*/ 7 h 46"/>
                <a:gd name="T12" fmla="*/ 7 w 15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6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Freeform 37">
              <a:extLst>
                <a:ext uri="{FF2B5EF4-FFF2-40B4-BE49-F238E27FC236}">
                  <a16:creationId xmlns:a16="http://schemas.microsoft.com/office/drawing/2014/main" id="{5A6BB8A8-B0C5-4A85-A67D-BA29E1A1C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167" y="3992092"/>
              <a:ext cx="105527" cy="349277"/>
            </a:xfrm>
            <a:custGeom>
              <a:avLst/>
              <a:gdLst>
                <a:gd name="T0" fmla="*/ 7 w 14"/>
                <a:gd name="T1" fmla="*/ 0 h 46"/>
                <a:gd name="T2" fmla="*/ 7 w 14"/>
                <a:gd name="T3" fmla="*/ 0 h 46"/>
                <a:gd name="T4" fmla="*/ 0 w 14"/>
                <a:gd name="T5" fmla="*/ 7 h 46"/>
                <a:gd name="T6" fmla="*/ 0 w 14"/>
                <a:gd name="T7" fmla="*/ 46 h 46"/>
                <a:gd name="T8" fmla="*/ 14 w 14"/>
                <a:gd name="T9" fmla="*/ 46 h 46"/>
                <a:gd name="T10" fmla="*/ 14 w 14"/>
                <a:gd name="T11" fmla="*/ 7 h 46"/>
                <a:gd name="T12" fmla="*/ 7 w 14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6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2A55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Freeform 38">
              <a:extLst>
                <a:ext uri="{FF2B5EF4-FFF2-40B4-BE49-F238E27FC236}">
                  <a16:creationId xmlns:a16="http://schemas.microsoft.com/office/drawing/2014/main" id="{920909B3-1A30-414E-A4BE-3F869E79D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6410" y="3992092"/>
              <a:ext cx="105527" cy="349277"/>
            </a:xfrm>
            <a:custGeom>
              <a:avLst/>
              <a:gdLst>
                <a:gd name="T0" fmla="*/ 7 w 14"/>
                <a:gd name="T1" fmla="*/ 0 h 46"/>
                <a:gd name="T2" fmla="*/ 7 w 14"/>
                <a:gd name="T3" fmla="*/ 0 h 46"/>
                <a:gd name="T4" fmla="*/ 0 w 14"/>
                <a:gd name="T5" fmla="*/ 7 h 46"/>
                <a:gd name="T6" fmla="*/ 0 w 14"/>
                <a:gd name="T7" fmla="*/ 46 h 46"/>
                <a:gd name="T8" fmla="*/ 14 w 14"/>
                <a:gd name="T9" fmla="*/ 46 h 46"/>
                <a:gd name="T10" fmla="*/ 14 w 14"/>
                <a:gd name="T11" fmla="*/ 7 h 46"/>
                <a:gd name="T12" fmla="*/ 7 w 14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6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Freeform 39">
              <a:extLst>
                <a:ext uri="{FF2B5EF4-FFF2-40B4-BE49-F238E27FC236}">
                  <a16:creationId xmlns:a16="http://schemas.microsoft.com/office/drawing/2014/main" id="{A0B8B79D-BDE4-48E4-B93E-41479FBCA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2873" y="3992092"/>
              <a:ext cx="112958" cy="349277"/>
            </a:xfrm>
            <a:custGeom>
              <a:avLst/>
              <a:gdLst>
                <a:gd name="T0" fmla="*/ 7 w 15"/>
                <a:gd name="T1" fmla="*/ 0 h 46"/>
                <a:gd name="T2" fmla="*/ 7 w 15"/>
                <a:gd name="T3" fmla="*/ 0 h 46"/>
                <a:gd name="T4" fmla="*/ 0 w 15"/>
                <a:gd name="T5" fmla="*/ 7 h 46"/>
                <a:gd name="T6" fmla="*/ 0 w 15"/>
                <a:gd name="T7" fmla="*/ 46 h 46"/>
                <a:gd name="T8" fmla="*/ 15 w 15"/>
                <a:gd name="T9" fmla="*/ 46 h 46"/>
                <a:gd name="T10" fmla="*/ 15 w 15"/>
                <a:gd name="T11" fmla="*/ 7 h 46"/>
                <a:gd name="T12" fmla="*/ 7 w 15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6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Freeform 40">
              <a:extLst>
                <a:ext uri="{FF2B5EF4-FFF2-40B4-BE49-F238E27FC236}">
                  <a16:creationId xmlns:a16="http://schemas.microsoft.com/office/drawing/2014/main" id="{F68CBBD1-51B8-4888-9541-A94C36692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445" y="2797120"/>
              <a:ext cx="416159" cy="219970"/>
            </a:xfrm>
            <a:custGeom>
              <a:avLst/>
              <a:gdLst>
                <a:gd name="T0" fmla="*/ 280 w 280"/>
                <a:gd name="T1" fmla="*/ 0 h 148"/>
                <a:gd name="T2" fmla="*/ 0 w 280"/>
                <a:gd name="T3" fmla="*/ 0 h 148"/>
                <a:gd name="T4" fmla="*/ 0 w 280"/>
                <a:gd name="T5" fmla="*/ 148 h 148"/>
                <a:gd name="T6" fmla="*/ 280 w 280"/>
                <a:gd name="T7" fmla="*/ 148 h 148"/>
                <a:gd name="T8" fmla="*/ 280 w 280"/>
                <a:gd name="T9" fmla="*/ 0 h 148"/>
                <a:gd name="T10" fmla="*/ 280 w 280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48">
                  <a:moveTo>
                    <a:pt x="280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280" y="148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Freeform 41">
              <a:extLst>
                <a:ext uri="{FF2B5EF4-FFF2-40B4-BE49-F238E27FC236}">
                  <a16:creationId xmlns:a16="http://schemas.microsoft.com/office/drawing/2014/main" id="{B6225977-D5D3-48C7-9151-EA12AAE34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604" y="2797120"/>
              <a:ext cx="144170" cy="219970"/>
            </a:xfrm>
            <a:custGeom>
              <a:avLst/>
              <a:gdLst>
                <a:gd name="T0" fmla="*/ 97 w 97"/>
                <a:gd name="T1" fmla="*/ 148 h 148"/>
                <a:gd name="T2" fmla="*/ 0 w 97"/>
                <a:gd name="T3" fmla="*/ 148 h 148"/>
                <a:gd name="T4" fmla="*/ 0 w 97"/>
                <a:gd name="T5" fmla="*/ 0 h 148"/>
                <a:gd name="T6" fmla="*/ 97 w 97"/>
                <a:gd name="T7" fmla="*/ 0 h 148"/>
                <a:gd name="T8" fmla="*/ 97 w 97"/>
                <a:gd name="T9" fmla="*/ 148 h 148"/>
                <a:gd name="T10" fmla="*/ 97 w 97"/>
                <a:gd name="T11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48">
                  <a:moveTo>
                    <a:pt x="97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7" y="148"/>
                  </a:lnTo>
                  <a:lnTo>
                    <a:pt x="97" y="148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Freeform 42">
              <a:extLst>
                <a:ext uri="{FF2B5EF4-FFF2-40B4-BE49-F238E27FC236}">
                  <a16:creationId xmlns:a16="http://schemas.microsoft.com/office/drawing/2014/main" id="{CB0B7264-7C68-4CCC-9D14-7FA5A9A68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175" y="2797120"/>
              <a:ext cx="408728" cy="219970"/>
            </a:xfrm>
            <a:custGeom>
              <a:avLst/>
              <a:gdLst>
                <a:gd name="T0" fmla="*/ 275 w 275"/>
                <a:gd name="T1" fmla="*/ 0 h 148"/>
                <a:gd name="T2" fmla="*/ 0 w 275"/>
                <a:gd name="T3" fmla="*/ 0 h 148"/>
                <a:gd name="T4" fmla="*/ 0 w 275"/>
                <a:gd name="T5" fmla="*/ 148 h 148"/>
                <a:gd name="T6" fmla="*/ 275 w 275"/>
                <a:gd name="T7" fmla="*/ 148 h 148"/>
                <a:gd name="T8" fmla="*/ 275 w 275"/>
                <a:gd name="T9" fmla="*/ 0 h 148"/>
                <a:gd name="T10" fmla="*/ 275 w 275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148">
                  <a:moveTo>
                    <a:pt x="275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275" y="148"/>
                  </a:lnTo>
                  <a:lnTo>
                    <a:pt x="275" y="0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Freeform 43">
              <a:extLst>
                <a:ext uri="{FF2B5EF4-FFF2-40B4-BE49-F238E27FC236}">
                  <a16:creationId xmlns:a16="http://schemas.microsoft.com/office/drawing/2014/main" id="{AF4CA92B-834F-4B2F-8F2E-3894D3AA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2904" y="2797120"/>
              <a:ext cx="144170" cy="219970"/>
            </a:xfrm>
            <a:custGeom>
              <a:avLst/>
              <a:gdLst>
                <a:gd name="T0" fmla="*/ 97 w 97"/>
                <a:gd name="T1" fmla="*/ 148 h 148"/>
                <a:gd name="T2" fmla="*/ 0 w 97"/>
                <a:gd name="T3" fmla="*/ 148 h 148"/>
                <a:gd name="T4" fmla="*/ 0 w 97"/>
                <a:gd name="T5" fmla="*/ 0 h 148"/>
                <a:gd name="T6" fmla="*/ 97 w 97"/>
                <a:gd name="T7" fmla="*/ 0 h 148"/>
                <a:gd name="T8" fmla="*/ 97 w 97"/>
                <a:gd name="T9" fmla="*/ 148 h 148"/>
                <a:gd name="T10" fmla="*/ 97 w 97"/>
                <a:gd name="T11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48">
                  <a:moveTo>
                    <a:pt x="97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7" y="148"/>
                  </a:lnTo>
                  <a:lnTo>
                    <a:pt x="97" y="148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F5A4580E-3D60-44C0-8FE9-382154079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7801" y="4029250"/>
              <a:ext cx="576678" cy="312119"/>
            </a:xfrm>
            <a:custGeom>
              <a:avLst/>
              <a:gdLst>
                <a:gd name="connsiteX0" fmla="*/ 0 w 615950"/>
                <a:gd name="connsiteY0" fmla="*/ 0 h 333375"/>
                <a:gd name="connsiteX1" fmla="*/ 307975 w 615950"/>
                <a:gd name="connsiteY1" fmla="*/ 0 h 333375"/>
                <a:gd name="connsiteX2" fmla="*/ 615950 w 615950"/>
                <a:gd name="connsiteY2" fmla="*/ 0 h 333375"/>
                <a:gd name="connsiteX3" fmla="*/ 615950 w 615950"/>
                <a:gd name="connsiteY3" fmla="*/ 80963 h 333375"/>
                <a:gd name="connsiteX4" fmla="*/ 412750 w 615950"/>
                <a:gd name="connsiteY4" fmla="*/ 80963 h 333375"/>
                <a:gd name="connsiteX5" fmla="*/ 412750 w 615950"/>
                <a:gd name="connsiteY5" fmla="*/ 333375 h 333375"/>
                <a:gd name="connsiteX6" fmla="*/ 307975 w 615950"/>
                <a:gd name="connsiteY6" fmla="*/ 333375 h 333375"/>
                <a:gd name="connsiteX7" fmla="*/ 307975 w 615950"/>
                <a:gd name="connsiteY7" fmla="*/ 80963 h 333375"/>
                <a:gd name="connsiteX8" fmla="*/ 104775 w 615950"/>
                <a:gd name="connsiteY8" fmla="*/ 80963 h 333375"/>
                <a:gd name="connsiteX9" fmla="*/ 104775 w 615950"/>
                <a:gd name="connsiteY9" fmla="*/ 333375 h 333375"/>
                <a:gd name="connsiteX10" fmla="*/ 0 w 615950"/>
                <a:gd name="connsiteY10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5950" h="333375">
                  <a:moveTo>
                    <a:pt x="0" y="0"/>
                  </a:moveTo>
                  <a:lnTo>
                    <a:pt x="307975" y="0"/>
                  </a:lnTo>
                  <a:lnTo>
                    <a:pt x="615950" y="0"/>
                  </a:lnTo>
                  <a:lnTo>
                    <a:pt x="615950" y="80963"/>
                  </a:lnTo>
                  <a:lnTo>
                    <a:pt x="412750" y="80963"/>
                  </a:lnTo>
                  <a:lnTo>
                    <a:pt x="412750" y="333375"/>
                  </a:lnTo>
                  <a:lnTo>
                    <a:pt x="307975" y="333375"/>
                  </a:lnTo>
                  <a:lnTo>
                    <a:pt x="307975" y="80963"/>
                  </a:lnTo>
                  <a:lnTo>
                    <a:pt x="104775" y="80963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D530AAA5-4915-4715-AB60-FA21D2499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5896" y="4105049"/>
              <a:ext cx="478584" cy="236320"/>
            </a:xfrm>
            <a:custGeom>
              <a:avLst/>
              <a:gdLst>
                <a:gd name="connsiteX0" fmla="*/ 0 w 511176"/>
                <a:gd name="connsiteY0" fmla="*/ 0 h 252413"/>
                <a:gd name="connsiteX1" fmla="*/ 122238 w 511176"/>
                <a:gd name="connsiteY1" fmla="*/ 0 h 252413"/>
                <a:gd name="connsiteX2" fmla="*/ 203200 w 511176"/>
                <a:gd name="connsiteY2" fmla="*/ 0 h 252413"/>
                <a:gd name="connsiteX3" fmla="*/ 511176 w 511176"/>
                <a:gd name="connsiteY3" fmla="*/ 0 h 252413"/>
                <a:gd name="connsiteX4" fmla="*/ 511176 w 511176"/>
                <a:gd name="connsiteY4" fmla="*/ 252413 h 252413"/>
                <a:gd name="connsiteX5" fmla="*/ 203200 w 511176"/>
                <a:gd name="connsiteY5" fmla="*/ 252413 h 252413"/>
                <a:gd name="connsiteX6" fmla="*/ 122238 w 511176"/>
                <a:gd name="connsiteY6" fmla="*/ 252413 h 252413"/>
                <a:gd name="connsiteX7" fmla="*/ 0 w 511176"/>
                <a:gd name="connsiteY7" fmla="*/ 252413 h 25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176" h="252413">
                  <a:moveTo>
                    <a:pt x="0" y="0"/>
                  </a:moveTo>
                  <a:lnTo>
                    <a:pt x="122238" y="0"/>
                  </a:lnTo>
                  <a:lnTo>
                    <a:pt x="203200" y="0"/>
                  </a:lnTo>
                  <a:lnTo>
                    <a:pt x="511176" y="0"/>
                  </a:lnTo>
                  <a:lnTo>
                    <a:pt x="511176" y="252413"/>
                  </a:lnTo>
                  <a:lnTo>
                    <a:pt x="203200" y="252413"/>
                  </a:lnTo>
                  <a:lnTo>
                    <a:pt x="122238" y="252413"/>
                  </a:lnTo>
                  <a:lnTo>
                    <a:pt x="0" y="252413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09" name="Freeform 58">
              <a:extLst>
                <a:ext uri="{FF2B5EF4-FFF2-40B4-BE49-F238E27FC236}">
                  <a16:creationId xmlns:a16="http://schemas.microsoft.com/office/drawing/2014/main" id="{45A9DF41-DA50-47AA-8E46-EDE640AEC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163" y="4029250"/>
              <a:ext cx="334414" cy="136738"/>
            </a:xfrm>
            <a:custGeom>
              <a:avLst/>
              <a:gdLst>
                <a:gd name="T0" fmla="*/ 204 w 225"/>
                <a:gd name="T1" fmla="*/ 0 h 92"/>
                <a:gd name="T2" fmla="*/ 174 w 225"/>
                <a:gd name="T3" fmla="*/ 0 h 92"/>
                <a:gd name="T4" fmla="*/ 148 w 225"/>
                <a:gd name="T5" fmla="*/ 0 h 92"/>
                <a:gd name="T6" fmla="*/ 87 w 225"/>
                <a:gd name="T7" fmla="*/ 0 h 92"/>
                <a:gd name="T8" fmla="*/ 0 w 225"/>
                <a:gd name="T9" fmla="*/ 0 h 92"/>
                <a:gd name="T10" fmla="*/ 0 w 225"/>
                <a:gd name="T11" fmla="*/ 92 h 92"/>
                <a:gd name="T12" fmla="*/ 21 w 225"/>
                <a:gd name="T13" fmla="*/ 92 h 92"/>
                <a:gd name="T14" fmla="*/ 87 w 225"/>
                <a:gd name="T15" fmla="*/ 92 h 92"/>
                <a:gd name="T16" fmla="*/ 113 w 225"/>
                <a:gd name="T17" fmla="*/ 92 h 92"/>
                <a:gd name="T18" fmla="*/ 143 w 225"/>
                <a:gd name="T19" fmla="*/ 92 h 92"/>
                <a:gd name="T20" fmla="*/ 163 w 225"/>
                <a:gd name="T21" fmla="*/ 92 h 92"/>
                <a:gd name="T22" fmla="*/ 225 w 225"/>
                <a:gd name="T23" fmla="*/ 92 h 92"/>
                <a:gd name="T24" fmla="*/ 225 w 225"/>
                <a:gd name="T25" fmla="*/ 5 h 92"/>
                <a:gd name="T26" fmla="*/ 225 w 225"/>
                <a:gd name="T27" fmla="*/ 0 h 92"/>
                <a:gd name="T28" fmla="*/ 204 w 225"/>
                <a:gd name="T2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92">
                  <a:moveTo>
                    <a:pt x="204" y="0"/>
                  </a:moveTo>
                  <a:lnTo>
                    <a:pt x="174" y="0"/>
                  </a:lnTo>
                  <a:lnTo>
                    <a:pt x="148" y="0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92"/>
                  </a:lnTo>
                  <a:lnTo>
                    <a:pt x="21" y="92"/>
                  </a:lnTo>
                  <a:lnTo>
                    <a:pt x="87" y="92"/>
                  </a:lnTo>
                  <a:lnTo>
                    <a:pt x="113" y="92"/>
                  </a:lnTo>
                  <a:lnTo>
                    <a:pt x="143" y="92"/>
                  </a:lnTo>
                  <a:lnTo>
                    <a:pt x="163" y="92"/>
                  </a:lnTo>
                  <a:lnTo>
                    <a:pt x="225" y="92"/>
                  </a:lnTo>
                  <a:lnTo>
                    <a:pt x="225" y="5"/>
                  </a:lnTo>
                  <a:lnTo>
                    <a:pt x="225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Freeform 59">
              <a:extLst>
                <a:ext uri="{FF2B5EF4-FFF2-40B4-BE49-F238E27FC236}">
                  <a16:creationId xmlns:a16="http://schemas.microsoft.com/office/drawing/2014/main" id="{469DDA1E-E169-4D2C-B816-E80A7E7F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223" y="1533780"/>
              <a:ext cx="682204" cy="2807589"/>
            </a:xfrm>
            <a:custGeom>
              <a:avLst/>
              <a:gdLst>
                <a:gd name="T0" fmla="*/ 41 w 459"/>
                <a:gd name="T1" fmla="*/ 0 h 1889"/>
                <a:gd name="T2" fmla="*/ 0 w 459"/>
                <a:gd name="T3" fmla="*/ 0 h 1889"/>
                <a:gd name="T4" fmla="*/ 0 w 459"/>
                <a:gd name="T5" fmla="*/ 1889 h 1889"/>
                <a:gd name="T6" fmla="*/ 459 w 459"/>
                <a:gd name="T7" fmla="*/ 1889 h 1889"/>
                <a:gd name="T8" fmla="*/ 459 w 459"/>
                <a:gd name="T9" fmla="*/ 0 h 1889"/>
                <a:gd name="T10" fmla="*/ 41 w 459"/>
                <a:gd name="T11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9" h="1889">
                  <a:moveTo>
                    <a:pt x="41" y="0"/>
                  </a:moveTo>
                  <a:lnTo>
                    <a:pt x="0" y="0"/>
                  </a:lnTo>
                  <a:lnTo>
                    <a:pt x="0" y="1889"/>
                  </a:lnTo>
                  <a:lnTo>
                    <a:pt x="459" y="1889"/>
                  </a:lnTo>
                  <a:lnTo>
                    <a:pt x="459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Freeform 60">
              <a:extLst>
                <a:ext uri="{FF2B5EF4-FFF2-40B4-BE49-F238E27FC236}">
                  <a16:creationId xmlns:a16="http://schemas.microsoft.com/office/drawing/2014/main" id="{25580646-D073-41F8-9099-8D3634D15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223" y="1533780"/>
              <a:ext cx="682204" cy="2807589"/>
            </a:xfrm>
            <a:custGeom>
              <a:avLst/>
              <a:gdLst>
                <a:gd name="T0" fmla="*/ 41 w 459"/>
                <a:gd name="T1" fmla="*/ 0 h 1889"/>
                <a:gd name="T2" fmla="*/ 0 w 459"/>
                <a:gd name="T3" fmla="*/ 0 h 1889"/>
                <a:gd name="T4" fmla="*/ 0 w 459"/>
                <a:gd name="T5" fmla="*/ 1889 h 1889"/>
                <a:gd name="T6" fmla="*/ 459 w 459"/>
                <a:gd name="T7" fmla="*/ 1889 h 1889"/>
                <a:gd name="T8" fmla="*/ 459 w 459"/>
                <a:gd name="T9" fmla="*/ 0 h 1889"/>
                <a:gd name="T10" fmla="*/ 41 w 459"/>
                <a:gd name="T11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9" h="1889">
                  <a:moveTo>
                    <a:pt x="41" y="0"/>
                  </a:moveTo>
                  <a:lnTo>
                    <a:pt x="0" y="0"/>
                  </a:lnTo>
                  <a:lnTo>
                    <a:pt x="0" y="1889"/>
                  </a:lnTo>
                  <a:lnTo>
                    <a:pt x="459" y="1889"/>
                  </a:lnTo>
                  <a:lnTo>
                    <a:pt x="459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Freeform 64">
              <a:extLst>
                <a:ext uri="{FF2B5EF4-FFF2-40B4-BE49-F238E27FC236}">
                  <a16:creationId xmlns:a16="http://schemas.microsoft.com/office/drawing/2014/main" id="{1CBD4DE9-CF68-412E-9B33-D12C0B58F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3160" y="1229091"/>
              <a:ext cx="621266" cy="304689"/>
            </a:xfrm>
            <a:custGeom>
              <a:avLst/>
              <a:gdLst>
                <a:gd name="T0" fmla="*/ 418 w 418"/>
                <a:gd name="T1" fmla="*/ 0 h 205"/>
                <a:gd name="T2" fmla="*/ 0 w 418"/>
                <a:gd name="T3" fmla="*/ 0 h 205"/>
                <a:gd name="T4" fmla="*/ 0 w 418"/>
                <a:gd name="T5" fmla="*/ 205 h 205"/>
                <a:gd name="T6" fmla="*/ 418 w 418"/>
                <a:gd name="T7" fmla="*/ 205 h 205"/>
                <a:gd name="T8" fmla="*/ 418 w 418"/>
                <a:gd name="T9" fmla="*/ 0 h 205"/>
                <a:gd name="T10" fmla="*/ 418 w 418"/>
                <a:gd name="T1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8" h="205">
                  <a:moveTo>
                    <a:pt x="418" y="0"/>
                  </a:moveTo>
                  <a:lnTo>
                    <a:pt x="0" y="0"/>
                  </a:lnTo>
                  <a:lnTo>
                    <a:pt x="0" y="205"/>
                  </a:lnTo>
                  <a:lnTo>
                    <a:pt x="418" y="205"/>
                  </a:lnTo>
                  <a:lnTo>
                    <a:pt x="418" y="0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Rectangle 67">
              <a:extLst>
                <a:ext uri="{FF2B5EF4-FFF2-40B4-BE49-F238E27FC236}">
                  <a16:creationId xmlns:a16="http://schemas.microsoft.com/office/drawing/2014/main" id="{043C03EF-2570-4AE2-B378-1F904994F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3394358"/>
              <a:ext cx="606404" cy="129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Rectangle 69">
              <a:extLst>
                <a:ext uri="{FF2B5EF4-FFF2-40B4-BE49-F238E27FC236}">
                  <a16:creationId xmlns:a16="http://schemas.microsoft.com/office/drawing/2014/main" id="{667112E0-58D7-49D2-AB7F-3B3421C70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3056517"/>
              <a:ext cx="606404" cy="129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Rectangle 71">
              <a:extLst>
                <a:ext uri="{FF2B5EF4-FFF2-40B4-BE49-F238E27FC236}">
                  <a16:creationId xmlns:a16="http://schemas.microsoft.com/office/drawing/2014/main" id="{491F9255-EA47-4F54-9E14-15AE30FF4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3225438"/>
              <a:ext cx="606404" cy="129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Rectangle 77">
              <a:extLst>
                <a:ext uri="{FF2B5EF4-FFF2-40B4-BE49-F238E27FC236}">
                  <a16:creationId xmlns:a16="http://schemas.microsoft.com/office/drawing/2014/main" id="{9936C154-96B4-41FF-9B17-A1A8707F3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3563278"/>
              <a:ext cx="606404" cy="129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Rectangle 78">
              <a:extLst>
                <a:ext uri="{FF2B5EF4-FFF2-40B4-BE49-F238E27FC236}">
                  <a16:creationId xmlns:a16="http://schemas.microsoft.com/office/drawing/2014/main" id="{58B5CEE2-0CD1-445D-B730-530677766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3732204"/>
              <a:ext cx="606404" cy="129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Rectangle 81">
              <a:extLst>
                <a:ext uri="{FF2B5EF4-FFF2-40B4-BE49-F238E27FC236}">
                  <a16:creationId xmlns:a16="http://schemas.microsoft.com/office/drawing/2014/main" id="{B0D10BEA-531C-4E65-8B87-2A8F4F0CD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1954852"/>
              <a:ext cx="606404" cy="1307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Rectangle 83">
              <a:extLst>
                <a:ext uri="{FF2B5EF4-FFF2-40B4-BE49-F238E27FC236}">
                  <a16:creationId xmlns:a16="http://schemas.microsoft.com/office/drawing/2014/main" id="{DFBB61DB-3FB6-4044-BC11-B3A031F37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2895029"/>
              <a:ext cx="606404" cy="121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Rectangle 85">
              <a:extLst>
                <a:ext uri="{FF2B5EF4-FFF2-40B4-BE49-F238E27FC236}">
                  <a16:creationId xmlns:a16="http://schemas.microsoft.com/office/drawing/2014/main" id="{2E3DB0E4-4108-4F2C-85F4-8E132F985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1785932"/>
              <a:ext cx="606404" cy="129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Rectangle 89">
              <a:extLst>
                <a:ext uri="{FF2B5EF4-FFF2-40B4-BE49-F238E27FC236}">
                  <a16:creationId xmlns:a16="http://schemas.microsoft.com/office/drawing/2014/main" id="{3A448F5A-B531-4229-B0B4-1A5B214D7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1617011"/>
              <a:ext cx="606404" cy="129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Rectangle 91">
              <a:extLst>
                <a:ext uri="{FF2B5EF4-FFF2-40B4-BE49-F238E27FC236}">
                  <a16:creationId xmlns:a16="http://schemas.microsoft.com/office/drawing/2014/main" id="{F2AE7656-D62A-4120-8302-C4D95BFB6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2125258"/>
              <a:ext cx="606404" cy="121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Rectangle 93">
              <a:extLst>
                <a:ext uri="{FF2B5EF4-FFF2-40B4-BE49-F238E27FC236}">
                  <a16:creationId xmlns:a16="http://schemas.microsoft.com/office/drawing/2014/main" id="{2B8B1019-FB9E-408F-BFF9-38D64DC37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2733540"/>
              <a:ext cx="606404" cy="121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Rectangle 95">
              <a:extLst>
                <a:ext uri="{FF2B5EF4-FFF2-40B4-BE49-F238E27FC236}">
                  <a16:creationId xmlns:a16="http://schemas.microsoft.com/office/drawing/2014/main" id="{8AD24B15-AE6B-4D45-AC5A-C8ACE30D0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2410563"/>
              <a:ext cx="606404" cy="121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Rectangle 97">
              <a:extLst>
                <a:ext uri="{FF2B5EF4-FFF2-40B4-BE49-F238E27FC236}">
                  <a16:creationId xmlns:a16="http://schemas.microsoft.com/office/drawing/2014/main" id="{10509F74-7B7E-40FD-80BB-93692B0A8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0592" y="2572052"/>
              <a:ext cx="606404" cy="1218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Rectangle 234">
              <a:extLst>
                <a:ext uri="{FF2B5EF4-FFF2-40B4-BE49-F238E27FC236}">
                  <a16:creationId xmlns:a16="http://schemas.microsoft.com/office/drawing/2014/main" id="{99048A2E-046F-485B-A803-217EB6B72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3811" y="2553370"/>
              <a:ext cx="726793" cy="1787999"/>
            </a:xfrm>
            <a:prstGeom prst="rect">
              <a:avLst/>
            </a:prstGeom>
            <a:solidFill>
              <a:srgbClr val="EE67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Rectangle 235">
              <a:extLst>
                <a:ext uri="{FF2B5EF4-FFF2-40B4-BE49-F238E27FC236}">
                  <a16:creationId xmlns:a16="http://schemas.microsoft.com/office/drawing/2014/main" id="{E4833F2C-0CDA-4ABD-A5AA-57C9FE964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3811" y="2553370"/>
              <a:ext cx="726793" cy="1787999"/>
            </a:xfrm>
            <a:prstGeom prst="rect">
              <a:avLst/>
            </a:prstGeom>
            <a:solidFill>
              <a:srgbClr val="5F85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Rectangle 236">
              <a:extLst>
                <a:ext uri="{FF2B5EF4-FFF2-40B4-BE49-F238E27FC236}">
                  <a16:creationId xmlns:a16="http://schemas.microsoft.com/office/drawing/2014/main" id="{6ECE01BA-0CB5-4411-A6E2-F9D8BCE2A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604" y="2553370"/>
              <a:ext cx="325496" cy="1787999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Rectangle 237">
              <a:extLst>
                <a:ext uri="{FF2B5EF4-FFF2-40B4-BE49-F238E27FC236}">
                  <a16:creationId xmlns:a16="http://schemas.microsoft.com/office/drawing/2014/main" id="{43114402-69B3-4A4C-95FB-26FD6B4F1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0604" y="2553370"/>
              <a:ext cx="325496" cy="1787999"/>
            </a:xfrm>
            <a:prstGeom prst="rect">
              <a:avLst/>
            </a:prstGeom>
            <a:solidFill>
              <a:srgbClr val="223F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Rectangle 238">
              <a:extLst>
                <a:ext uri="{FF2B5EF4-FFF2-40B4-BE49-F238E27FC236}">
                  <a16:creationId xmlns:a16="http://schemas.microsoft.com/office/drawing/2014/main" id="{06154CF3-05EF-499D-AB46-C26AF7DB5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694" y="2119375"/>
              <a:ext cx="606404" cy="433995"/>
            </a:xfrm>
            <a:prstGeom prst="rect">
              <a:avLst/>
            </a:prstGeom>
            <a:solidFill>
              <a:srgbClr val="5F85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Rectangle 239">
              <a:extLst>
                <a:ext uri="{FF2B5EF4-FFF2-40B4-BE49-F238E27FC236}">
                  <a16:creationId xmlns:a16="http://schemas.microsoft.com/office/drawing/2014/main" id="{F7F7149D-A5EB-43A7-AF7A-D01A29988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694" y="2119375"/>
              <a:ext cx="606404" cy="433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Rectangle 240">
              <a:extLst>
                <a:ext uri="{FF2B5EF4-FFF2-40B4-BE49-F238E27FC236}">
                  <a16:creationId xmlns:a16="http://schemas.microsoft.com/office/drawing/2014/main" id="{CDD51B80-3630-4CE6-9B1F-3D2D1F479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7097" y="2119375"/>
              <a:ext cx="303202" cy="4339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Rectangle 241">
              <a:extLst>
                <a:ext uri="{FF2B5EF4-FFF2-40B4-BE49-F238E27FC236}">
                  <a16:creationId xmlns:a16="http://schemas.microsoft.com/office/drawing/2014/main" id="{61A3AE34-125D-4D13-A6D5-776551070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7097" y="2119375"/>
              <a:ext cx="303202" cy="433995"/>
            </a:xfrm>
            <a:prstGeom prst="rect">
              <a:avLst/>
            </a:prstGeom>
            <a:solidFill>
              <a:srgbClr val="223F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242">
              <a:extLst>
                <a:ext uri="{FF2B5EF4-FFF2-40B4-BE49-F238E27FC236}">
                  <a16:creationId xmlns:a16="http://schemas.microsoft.com/office/drawing/2014/main" id="{6D966C81-0EDF-432E-B961-190C74D1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474" y="4090187"/>
              <a:ext cx="218484" cy="251182"/>
            </a:xfrm>
            <a:custGeom>
              <a:avLst/>
              <a:gdLst>
                <a:gd name="T0" fmla="*/ 147 w 147"/>
                <a:gd name="T1" fmla="*/ 0 h 169"/>
                <a:gd name="T2" fmla="*/ 0 w 147"/>
                <a:gd name="T3" fmla="*/ 0 h 169"/>
                <a:gd name="T4" fmla="*/ 0 w 147"/>
                <a:gd name="T5" fmla="*/ 169 h 169"/>
                <a:gd name="T6" fmla="*/ 147 w 147"/>
                <a:gd name="T7" fmla="*/ 169 h 169"/>
                <a:gd name="T8" fmla="*/ 147 w 147"/>
                <a:gd name="T9" fmla="*/ 0 h 169"/>
                <a:gd name="T10" fmla="*/ 147 w 147"/>
                <a:gd name="T1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169">
                  <a:moveTo>
                    <a:pt x="147" y="0"/>
                  </a:moveTo>
                  <a:lnTo>
                    <a:pt x="0" y="0"/>
                  </a:lnTo>
                  <a:lnTo>
                    <a:pt x="0" y="169"/>
                  </a:lnTo>
                  <a:lnTo>
                    <a:pt x="147" y="169"/>
                  </a:lnTo>
                  <a:lnTo>
                    <a:pt x="147" y="0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879DD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243">
              <a:extLst>
                <a:ext uri="{FF2B5EF4-FFF2-40B4-BE49-F238E27FC236}">
                  <a16:creationId xmlns:a16="http://schemas.microsoft.com/office/drawing/2014/main" id="{95D8534F-151A-476F-8E3A-4CFB7AE3D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6464" y="4090187"/>
              <a:ext cx="266045" cy="153088"/>
            </a:xfrm>
            <a:custGeom>
              <a:avLst/>
              <a:gdLst>
                <a:gd name="T0" fmla="*/ 92 w 179"/>
                <a:gd name="T1" fmla="*/ 0 h 103"/>
                <a:gd name="T2" fmla="*/ 0 w 179"/>
                <a:gd name="T3" fmla="*/ 0 h 103"/>
                <a:gd name="T4" fmla="*/ 0 w 179"/>
                <a:gd name="T5" fmla="*/ 103 h 103"/>
                <a:gd name="T6" fmla="*/ 92 w 179"/>
                <a:gd name="T7" fmla="*/ 103 h 103"/>
                <a:gd name="T8" fmla="*/ 179 w 179"/>
                <a:gd name="T9" fmla="*/ 103 h 103"/>
                <a:gd name="T10" fmla="*/ 179 w 179"/>
                <a:gd name="T11" fmla="*/ 0 h 103"/>
                <a:gd name="T12" fmla="*/ 92 w 179"/>
                <a:gd name="T1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103">
                  <a:moveTo>
                    <a:pt x="92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92" y="103"/>
                  </a:lnTo>
                  <a:lnTo>
                    <a:pt x="179" y="103"/>
                  </a:lnTo>
                  <a:lnTo>
                    <a:pt x="179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248">
              <a:extLst>
                <a:ext uri="{FF2B5EF4-FFF2-40B4-BE49-F238E27FC236}">
                  <a16:creationId xmlns:a16="http://schemas.microsoft.com/office/drawing/2014/main" id="{646BAFDF-EE8C-4BB7-97C4-A2C58DD69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3926" y="1807256"/>
              <a:ext cx="591541" cy="312119"/>
            </a:xfrm>
            <a:custGeom>
              <a:avLst/>
              <a:gdLst>
                <a:gd name="T0" fmla="*/ 39 w 78"/>
                <a:gd name="T1" fmla="*/ 0 h 41"/>
                <a:gd name="T2" fmla="*/ 0 w 78"/>
                <a:gd name="T3" fmla="*/ 41 h 41"/>
                <a:gd name="T4" fmla="*/ 78 w 78"/>
                <a:gd name="T5" fmla="*/ 41 h 41"/>
                <a:gd name="T6" fmla="*/ 39 w 78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41">
                  <a:moveTo>
                    <a:pt x="39" y="0"/>
                  </a:moveTo>
                  <a:cubicBezTo>
                    <a:pt x="17" y="1"/>
                    <a:pt x="0" y="19"/>
                    <a:pt x="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19"/>
                    <a:pt x="61" y="1"/>
                    <a:pt x="39" y="0"/>
                  </a:cubicBezTo>
                  <a:close/>
                </a:path>
              </a:pathLst>
            </a:custGeom>
            <a:solidFill>
              <a:srgbClr val="5F85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Rectangle 249">
              <a:extLst>
                <a:ext uri="{FF2B5EF4-FFF2-40B4-BE49-F238E27FC236}">
                  <a16:creationId xmlns:a16="http://schemas.microsoft.com/office/drawing/2014/main" id="{7EA1BBFF-5A3D-477A-A2F3-FFC2A679C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801" y="2233819"/>
              <a:ext cx="90664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Rectangle 250">
              <a:extLst>
                <a:ext uri="{FF2B5EF4-FFF2-40B4-BE49-F238E27FC236}">
                  <a16:creationId xmlns:a16="http://schemas.microsoft.com/office/drawing/2014/main" id="{F0FAE842-90F3-4700-83D8-AEAA1882E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801" y="2233819"/>
              <a:ext cx="90664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Rectangle 251">
              <a:extLst>
                <a:ext uri="{FF2B5EF4-FFF2-40B4-BE49-F238E27FC236}">
                  <a16:creationId xmlns:a16="http://schemas.microsoft.com/office/drawing/2014/main" id="{8511A0E4-ACDD-498D-B3E8-20E33C2B9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327" y="2233819"/>
              <a:ext cx="92150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Rectangle 252">
              <a:extLst>
                <a:ext uri="{FF2B5EF4-FFF2-40B4-BE49-F238E27FC236}">
                  <a16:creationId xmlns:a16="http://schemas.microsoft.com/office/drawing/2014/main" id="{ABCE1735-B62C-4DB2-B5DC-006293FB9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327" y="2233819"/>
              <a:ext cx="92150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Rectangle 253">
              <a:extLst>
                <a:ext uri="{FF2B5EF4-FFF2-40B4-BE49-F238E27FC236}">
                  <a16:creationId xmlns:a16="http://schemas.microsoft.com/office/drawing/2014/main" id="{EA404A8F-8D76-4212-901F-D80F2FC9F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274" y="2340832"/>
              <a:ext cx="83232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Rectangle 254">
              <a:extLst>
                <a:ext uri="{FF2B5EF4-FFF2-40B4-BE49-F238E27FC236}">
                  <a16:creationId xmlns:a16="http://schemas.microsoft.com/office/drawing/2014/main" id="{9A9ECE16-DE6B-49DB-881F-9C0443676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274" y="2340832"/>
              <a:ext cx="83232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Rectangle 255">
              <a:extLst>
                <a:ext uri="{FF2B5EF4-FFF2-40B4-BE49-F238E27FC236}">
                  <a16:creationId xmlns:a16="http://schemas.microsoft.com/office/drawing/2014/main" id="{F2C45B8D-5592-4547-B5B7-ED4A10244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771" y="2233819"/>
              <a:ext cx="83232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Rectangle 256">
              <a:extLst>
                <a:ext uri="{FF2B5EF4-FFF2-40B4-BE49-F238E27FC236}">
                  <a16:creationId xmlns:a16="http://schemas.microsoft.com/office/drawing/2014/main" id="{A179C2E9-E0AC-41B2-8A12-CD9417C5A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771" y="2233819"/>
              <a:ext cx="83232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Rectangle 257">
              <a:extLst>
                <a:ext uri="{FF2B5EF4-FFF2-40B4-BE49-F238E27FC236}">
                  <a16:creationId xmlns:a16="http://schemas.microsoft.com/office/drawing/2014/main" id="{F5F7DC9F-1D3A-47F7-A0C0-1CFEB349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274" y="2233819"/>
              <a:ext cx="83232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Rectangle 258">
              <a:extLst>
                <a:ext uri="{FF2B5EF4-FFF2-40B4-BE49-F238E27FC236}">
                  <a16:creationId xmlns:a16="http://schemas.microsoft.com/office/drawing/2014/main" id="{A6EECB9B-76A0-41D3-8EA7-B5199776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274" y="2233819"/>
              <a:ext cx="83232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Rectangle 259">
              <a:extLst>
                <a:ext uri="{FF2B5EF4-FFF2-40B4-BE49-F238E27FC236}">
                  <a16:creationId xmlns:a16="http://schemas.microsoft.com/office/drawing/2014/main" id="{41F94254-CF42-4E2E-B9D2-C6D99D63F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274" y="2453789"/>
              <a:ext cx="83232" cy="92150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Rectangle 260">
              <a:extLst>
                <a:ext uri="{FF2B5EF4-FFF2-40B4-BE49-F238E27FC236}">
                  <a16:creationId xmlns:a16="http://schemas.microsoft.com/office/drawing/2014/main" id="{BF826104-10A2-4741-93CA-E6C200B2C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274" y="2453789"/>
              <a:ext cx="83232" cy="92150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Rectangle 261">
              <a:extLst>
                <a:ext uri="{FF2B5EF4-FFF2-40B4-BE49-F238E27FC236}">
                  <a16:creationId xmlns:a16="http://schemas.microsoft.com/office/drawing/2014/main" id="{FD356424-10F8-4324-B151-DE5E7117C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801" y="2340832"/>
              <a:ext cx="90664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Rectangle 262">
              <a:extLst>
                <a:ext uri="{FF2B5EF4-FFF2-40B4-BE49-F238E27FC236}">
                  <a16:creationId xmlns:a16="http://schemas.microsoft.com/office/drawing/2014/main" id="{BFC39E3C-296E-41B7-8F69-3289FE6EC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801" y="2340832"/>
              <a:ext cx="90664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Rectangle 263">
              <a:extLst>
                <a:ext uri="{FF2B5EF4-FFF2-40B4-BE49-F238E27FC236}">
                  <a16:creationId xmlns:a16="http://schemas.microsoft.com/office/drawing/2014/main" id="{B3ECB02C-3C0D-4EC4-9C55-5F542C5EC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327" y="2340832"/>
              <a:ext cx="92150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Rectangle 264">
              <a:extLst>
                <a:ext uri="{FF2B5EF4-FFF2-40B4-BE49-F238E27FC236}">
                  <a16:creationId xmlns:a16="http://schemas.microsoft.com/office/drawing/2014/main" id="{369019E4-AE9B-4DF7-82D5-74AF01A79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327" y="2340832"/>
              <a:ext cx="92150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265">
              <a:extLst>
                <a:ext uri="{FF2B5EF4-FFF2-40B4-BE49-F238E27FC236}">
                  <a16:creationId xmlns:a16="http://schemas.microsoft.com/office/drawing/2014/main" id="{55D17802-4994-4FBA-9F7E-1AA9EFADD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771" y="2453789"/>
              <a:ext cx="83232" cy="92150"/>
            </a:xfrm>
            <a:custGeom>
              <a:avLst/>
              <a:gdLst>
                <a:gd name="T0" fmla="*/ 0 w 56"/>
                <a:gd name="T1" fmla="*/ 62 h 62"/>
                <a:gd name="T2" fmla="*/ 56 w 56"/>
                <a:gd name="T3" fmla="*/ 62 h 62"/>
                <a:gd name="T4" fmla="*/ 56 w 56"/>
                <a:gd name="T5" fmla="*/ 0 h 62"/>
                <a:gd name="T6" fmla="*/ 0 w 56"/>
                <a:gd name="T7" fmla="*/ 0 h 62"/>
                <a:gd name="T8" fmla="*/ 0 w 56"/>
                <a:gd name="T9" fmla="*/ 62 h 62"/>
                <a:gd name="T10" fmla="*/ 0 w 56"/>
                <a:gd name="T11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62">
                  <a:moveTo>
                    <a:pt x="0" y="62"/>
                  </a:moveTo>
                  <a:lnTo>
                    <a:pt x="56" y="62"/>
                  </a:lnTo>
                  <a:lnTo>
                    <a:pt x="56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Rectangle 266">
              <a:extLst>
                <a:ext uri="{FF2B5EF4-FFF2-40B4-BE49-F238E27FC236}">
                  <a16:creationId xmlns:a16="http://schemas.microsoft.com/office/drawing/2014/main" id="{B8D883FD-DF61-4A61-9FF0-12791ABBD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327" y="2453789"/>
              <a:ext cx="92150" cy="92150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Rectangle 267">
              <a:extLst>
                <a:ext uri="{FF2B5EF4-FFF2-40B4-BE49-F238E27FC236}">
                  <a16:creationId xmlns:a16="http://schemas.microsoft.com/office/drawing/2014/main" id="{A5B243E9-E3B6-4894-8144-0F28F85A6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327" y="2453789"/>
              <a:ext cx="92150" cy="92150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Rectangle 268">
              <a:extLst>
                <a:ext uri="{FF2B5EF4-FFF2-40B4-BE49-F238E27FC236}">
                  <a16:creationId xmlns:a16="http://schemas.microsoft.com/office/drawing/2014/main" id="{F5B75487-18A2-45ED-A333-473836C50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771" y="2340832"/>
              <a:ext cx="83232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Rectangle 269">
              <a:extLst>
                <a:ext uri="{FF2B5EF4-FFF2-40B4-BE49-F238E27FC236}">
                  <a16:creationId xmlns:a16="http://schemas.microsoft.com/office/drawing/2014/main" id="{F79379C1-6092-4D7A-9EA2-325387DAE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5771" y="2340832"/>
              <a:ext cx="83232" cy="90664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Rectangle 270">
              <a:extLst>
                <a:ext uri="{FF2B5EF4-FFF2-40B4-BE49-F238E27FC236}">
                  <a16:creationId xmlns:a16="http://schemas.microsoft.com/office/drawing/2014/main" id="{B2EFD065-388C-4621-8FF2-9859B624E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801" y="2453789"/>
              <a:ext cx="90664" cy="92150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" name="Rectangle 271">
              <a:extLst>
                <a:ext uri="{FF2B5EF4-FFF2-40B4-BE49-F238E27FC236}">
                  <a16:creationId xmlns:a16="http://schemas.microsoft.com/office/drawing/2014/main" id="{8D27DA88-4D02-4ED3-9E6E-6C78A66BD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801" y="2453789"/>
              <a:ext cx="90664" cy="92150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" name="Rectangle 272">
              <a:extLst>
                <a:ext uri="{FF2B5EF4-FFF2-40B4-BE49-F238E27FC236}">
                  <a16:creationId xmlns:a16="http://schemas.microsoft.com/office/drawing/2014/main" id="{50DB1712-891F-44B9-AE45-22B4C6092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170178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" name="Rectangle 273">
              <a:extLst>
                <a:ext uri="{FF2B5EF4-FFF2-40B4-BE49-F238E27FC236}">
                  <a16:creationId xmlns:a16="http://schemas.microsoft.com/office/drawing/2014/main" id="{1F860539-7D26-439A-B286-A0134F777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170178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" name="Rectangle 274">
              <a:extLst>
                <a:ext uri="{FF2B5EF4-FFF2-40B4-BE49-F238E27FC236}">
                  <a16:creationId xmlns:a16="http://schemas.microsoft.com/office/drawing/2014/main" id="{8666615F-2526-4055-A3F6-5CCE70A5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2804552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Rectangle 275">
              <a:extLst>
                <a:ext uri="{FF2B5EF4-FFF2-40B4-BE49-F238E27FC236}">
                  <a16:creationId xmlns:a16="http://schemas.microsoft.com/office/drawing/2014/main" id="{E1AB7F9E-93C1-4F1B-84DB-77E20DBBA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2804552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Rectangle 276">
              <a:extLst>
                <a:ext uri="{FF2B5EF4-FFF2-40B4-BE49-F238E27FC236}">
                  <a16:creationId xmlns:a16="http://schemas.microsoft.com/office/drawing/2014/main" id="{0C603021-578C-4D34-8022-8071EF608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2682677"/>
              <a:ext cx="114444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Rectangle 277">
              <a:extLst>
                <a:ext uri="{FF2B5EF4-FFF2-40B4-BE49-F238E27FC236}">
                  <a16:creationId xmlns:a16="http://schemas.microsoft.com/office/drawing/2014/main" id="{F8EF6285-BCBD-4A56-9665-0A9AEA4B5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2682677"/>
              <a:ext cx="114444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Rectangle 278">
              <a:extLst>
                <a:ext uri="{FF2B5EF4-FFF2-40B4-BE49-F238E27FC236}">
                  <a16:creationId xmlns:a16="http://schemas.microsoft.com/office/drawing/2014/main" id="{FE34A14C-8EA9-485E-92AF-19F3D2A12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2926427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Rectangle 279">
              <a:extLst>
                <a:ext uri="{FF2B5EF4-FFF2-40B4-BE49-F238E27FC236}">
                  <a16:creationId xmlns:a16="http://schemas.microsoft.com/office/drawing/2014/main" id="{CAD57787-0C75-463D-BF56-F62317AFB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2926427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Rectangle 280">
              <a:extLst>
                <a:ext uri="{FF2B5EF4-FFF2-40B4-BE49-F238E27FC236}">
                  <a16:creationId xmlns:a16="http://schemas.microsoft.com/office/drawing/2014/main" id="{267DB094-0C04-4CD7-A041-46821AA1E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2682677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Rectangle 281">
              <a:extLst>
                <a:ext uri="{FF2B5EF4-FFF2-40B4-BE49-F238E27FC236}">
                  <a16:creationId xmlns:a16="http://schemas.microsoft.com/office/drawing/2014/main" id="{64BBC6E6-A73E-418A-9C3C-CCA3F8A43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2682677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Rectangle 282">
              <a:extLst>
                <a:ext uri="{FF2B5EF4-FFF2-40B4-BE49-F238E27FC236}">
                  <a16:creationId xmlns:a16="http://schemas.microsoft.com/office/drawing/2014/main" id="{C3E7F442-3DAE-46A3-A117-C9636AE57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2682677"/>
              <a:ext cx="120389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Rectangle 283">
              <a:extLst>
                <a:ext uri="{FF2B5EF4-FFF2-40B4-BE49-F238E27FC236}">
                  <a16:creationId xmlns:a16="http://schemas.microsoft.com/office/drawing/2014/main" id="{F963BE3E-83E7-430F-85EC-7E1F873C3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2682677"/>
              <a:ext cx="120389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Rectangle 284">
              <a:extLst>
                <a:ext uri="{FF2B5EF4-FFF2-40B4-BE49-F238E27FC236}">
                  <a16:creationId xmlns:a16="http://schemas.microsoft.com/office/drawing/2014/main" id="{A93C1B5D-B921-44FF-9899-5AC050EFA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048303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Rectangle 285">
              <a:extLst>
                <a:ext uri="{FF2B5EF4-FFF2-40B4-BE49-F238E27FC236}">
                  <a16:creationId xmlns:a16="http://schemas.microsoft.com/office/drawing/2014/main" id="{FDA57B91-3769-466F-9330-8105B8AE0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048303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Rectangle 286">
              <a:extLst>
                <a:ext uri="{FF2B5EF4-FFF2-40B4-BE49-F238E27FC236}">
                  <a16:creationId xmlns:a16="http://schemas.microsoft.com/office/drawing/2014/main" id="{3B225C86-1D47-47DA-A77B-1B95E4334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292053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Rectangle 287">
              <a:extLst>
                <a:ext uri="{FF2B5EF4-FFF2-40B4-BE49-F238E27FC236}">
                  <a16:creationId xmlns:a16="http://schemas.microsoft.com/office/drawing/2014/main" id="{3178725B-2A95-4B04-9FAF-F858F4852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292053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Rectangle 288">
              <a:extLst>
                <a:ext uri="{FF2B5EF4-FFF2-40B4-BE49-F238E27FC236}">
                  <a16:creationId xmlns:a16="http://schemas.microsoft.com/office/drawing/2014/main" id="{F2F8FE14-B2F2-47DC-A8B4-A0F7C78E7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656192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Rectangle 289">
              <a:extLst>
                <a:ext uri="{FF2B5EF4-FFF2-40B4-BE49-F238E27FC236}">
                  <a16:creationId xmlns:a16="http://schemas.microsoft.com/office/drawing/2014/main" id="{6A6B15F3-169C-4077-8B5C-BFF0EE755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656192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Rectangle 290">
              <a:extLst>
                <a:ext uri="{FF2B5EF4-FFF2-40B4-BE49-F238E27FC236}">
                  <a16:creationId xmlns:a16="http://schemas.microsoft.com/office/drawing/2014/main" id="{BB978ACB-4EDD-46A0-984F-3FC339B3F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899942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Rectangle 291">
              <a:extLst>
                <a:ext uri="{FF2B5EF4-FFF2-40B4-BE49-F238E27FC236}">
                  <a16:creationId xmlns:a16="http://schemas.microsoft.com/office/drawing/2014/main" id="{62A7AF7C-D88C-445C-9239-6D3204626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899942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Rectangle 292">
              <a:extLst>
                <a:ext uri="{FF2B5EF4-FFF2-40B4-BE49-F238E27FC236}">
                  <a16:creationId xmlns:a16="http://schemas.microsoft.com/office/drawing/2014/main" id="{F5E325CE-9D96-4CBE-A5A4-308A4D3DB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778067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Rectangle 293">
              <a:extLst>
                <a:ext uri="{FF2B5EF4-FFF2-40B4-BE49-F238E27FC236}">
                  <a16:creationId xmlns:a16="http://schemas.microsoft.com/office/drawing/2014/main" id="{094B4674-5841-404C-BF1A-21173E08F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778067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Rectangle 294">
              <a:extLst>
                <a:ext uri="{FF2B5EF4-FFF2-40B4-BE49-F238E27FC236}">
                  <a16:creationId xmlns:a16="http://schemas.microsoft.com/office/drawing/2014/main" id="{631F8210-66BB-4E75-9C72-BA1EE8632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534317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Rectangle 295">
              <a:extLst>
                <a:ext uri="{FF2B5EF4-FFF2-40B4-BE49-F238E27FC236}">
                  <a16:creationId xmlns:a16="http://schemas.microsoft.com/office/drawing/2014/main" id="{1738F71D-3B14-40E4-9D78-6D2EBA817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534317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Rectangle 296">
              <a:extLst>
                <a:ext uri="{FF2B5EF4-FFF2-40B4-BE49-F238E27FC236}">
                  <a16:creationId xmlns:a16="http://schemas.microsoft.com/office/drawing/2014/main" id="{7D0027B9-E3FD-4E51-A2FD-A434CC499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413928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Rectangle 297">
              <a:extLst>
                <a:ext uri="{FF2B5EF4-FFF2-40B4-BE49-F238E27FC236}">
                  <a16:creationId xmlns:a16="http://schemas.microsoft.com/office/drawing/2014/main" id="{6AB783DE-9507-4F97-ACF9-480269C0B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7" y="3413928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Rectangle 298">
              <a:extLst>
                <a:ext uri="{FF2B5EF4-FFF2-40B4-BE49-F238E27FC236}">
                  <a16:creationId xmlns:a16="http://schemas.microsoft.com/office/drawing/2014/main" id="{371DD5E9-B52D-465A-8A9E-430EEBD0A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656192"/>
              <a:ext cx="114444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Rectangle 299">
              <a:extLst>
                <a:ext uri="{FF2B5EF4-FFF2-40B4-BE49-F238E27FC236}">
                  <a16:creationId xmlns:a16="http://schemas.microsoft.com/office/drawing/2014/main" id="{A3B228AD-6099-4D92-9A35-7DE9637A2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656192"/>
              <a:ext cx="114444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Rectangle 300">
              <a:extLst>
                <a:ext uri="{FF2B5EF4-FFF2-40B4-BE49-F238E27FC236}">
                  <a16:creationId xmlns:a16="http://schemas.microsoft.com/office/drawing/2014/main" id="{05725853-A519-4FA4-8468-E5FE5C0FB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778067"/>
              <a:ext cx="120389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Rectangle 301">
              <a:extLst>
                <a:ext uri="{FF2B5EF4-FFF2-40B4-BE49-F238E27FC236}">
                  <a16:creationId xmlns:a16="http://schemas.microsoft.com/office/drawing/2014/main" id="{1D663DDE-C278-4570-8E6B-DC7D245E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778067"/>
              <a:ext cx="120389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Rectangle 302">
              <a:extLst>
                <a:ext uri="{FF2B5EF4-FFF2-40B4-BE49-F238E27FC236}">
                  <a16:creationId xmlns:a16="http://schemas.microsoft.com/office/drawing/2014/main" id="{DC6D4C5B-D953-44FD-9C2D-7923B335D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656192"/>
              <a:ext cx="120389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Rectangle 303">
              <a:extLst>
                <a:ext uri="{FF2B5EF4-FFF2-40B4-BE49-F238E27FC236}">
                  <a16:creationId xmlns:a16="http://schemas.microsoft.com/office/drawing/2014/main" id="{10AE96AD-92C0-4CF6-A66A-84413203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656192"/>
              <a:ext cx="120389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Rectangle 304">
              <a:extLst>
                <a:ext uri="{FF2B5EF4-FFF2-40B4-BE49-F238E27FC236}">
                  <a16:creationId xmlns:a16="http://schemas.microsoft.com/office/drawing/2014/main" id="{086D1A28-DA5A-4E60-8B75-4307FF73A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778067"/>
              <a:ext cx="114444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Rectangle 305">
              <a:extLst>
                <a:ext uri="{FF2B5EF4-FFF2-40B4-BE49-F238E27FC236}">
                  <a16:creationId xmlns:a16="http://schemas.microsoft.com/office/drawing/2014/main" id="{B2410A51-71A6-4B0B-8492-6C4BFBBA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778067"/>
              <a:ext cx="114444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Rectangle 306">
              <a:extLst>
                <a:ext uri="{FF2B5EF4-FFF2-40B4-BE49-F238E27FC236}">
                  <a16:creationId xmlns:a16="http://schemas.microsoft.com/office/drawing/2014/main" id="{1E808EFE-4409-485B-83A0-A77580322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413928"/>
              <a:ext cx="120389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" name="Rectangle 307">
              <a:extLst>
                <a:ext uri="{FF2B5EF4-FFF2-40B4-BE49-F238E27FC236}">
                  <a16:creationId xmlns:a16="http://schemas.microsoft.com/office/drawing/2014/main" id="{2224C630-823C-419D-B290-6BB786355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413928"/>
              <a:ext cx="120389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" name="Rectangle 308">
              <a:extLst>
                <a:ext uri="{FF2B5EF4-FFF2-40B4-BE49-F238E27FC236}">
                  <a16:creationId xmlns:a16="http://schemas.microsoft.com/office/drawing/2014/main" id="{51C9A260-C43A-4C9D-AB39-C138269BE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534317"/>
              <a:ext cx="120389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Rectangle 309">
              <a:extLst>
                <a:ext uri="{FF2B5EF4-FFF2-40B4-BE49-F238E27FC236}">
                  <a16:creationId xmlns:a16="http://schemas.microsoft.com/office/drawing/2014/main" id="{F7A179B6-7DB9-4C34-A8E7-6F990645D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534317"/>
              <a:ext cx="120389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0" name="Rectangle 310">
              <a:extLst>
                <a:ext uri="{FF2B5EF4-FFF2-40B4-BE49-F238E27FC236}">
                  <a16:creationId xmlns:a16="http://schemas.microsoft.com/office/drawing/2014/main" id="{DDD8F18F-0A72-45A9-AE02-E5BC24D60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899942"/>
              <a:ext cx="120389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1" name="Rectangle 311">
              <a:extLst>
                <a:ext uri="{FF2B5EF4-FFF2-40B4-BE49-F238E27FC236}">
                  <a16:creationId xmlns:a16="http://schemas.microsoft.com/office/drawing/2014/main" id="{0B96524D-5789-4B05-9004-94A383974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899942"/>
              <a:ext cx="120389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Rectangle 312">
              <a:extLst>
                <a:ext uri="{FF2B5EF4-FFF2-40B4-BE49-F238E27FC236}">
                  <a16:creationId xmlns:a16="http://schemas.microsoft.com/office/drawing/2014/main" id="{5C7BDBB7-0D28-4ED0-AE33-77D3CFF9E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534317"/>
              <a:ext cx="114444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Rectangle 313">
              <a:extLst>
                <a:ext uri="{FF2B5EF4-FFF2-40B4-BE49-F238E27FC236}">
                  <a16:creationId xmlns:a16="http://schemas.microsoft.com/office/drawing/2014/main" id="{D3ADE7DB-2CB2-4FB0-B41F-FA0CCDD79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534317"/>
              <a:ext cx="114444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Rectangle 314">
              <a:extLst>
                <a:ext uri="{FF2B5EF4-FFF2-40B4-BE49-F238E27FC236}">
                  <a16:creationId xmlns:a16="http://schemas.microsoft.com/office/drawing/2014/main" id="{41FFE464-6CEE-4B05-81C6-8311070A1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2804552"/>
              <a:ext cx="114444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Rectangle 315">
              <a:extLst>
                <a:ext uri="{FF2B5EF4-FFF2-40B4-BE49-F238E27FC236}">
                  <a16:creationId xmlns:a16="http://schemas.microsoft.com/office/drawing/2014/main" id="{0F33746F-0438-48A7-8131-98BAF3A2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2804552"/>
              <a:ext cx="114444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Rectangle 316">
              <a:extLst>
                <a:ext uri="{FF2B5EF4-FFF2-40B4-BE49-F238E27FC236}">
                  <a16:creationId xmlns:a16="http://schemas.microsoft.com/office/drawing/2014/main" id="{2E58883E-623D-49F6-81E0-209F0C5A8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2926427"/>
              <a:ext cx="114444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Rectangle 317">
              <a:extLst>
                <a:ext uri="{FF2B5EF4-FFF2-40B4-BE49-F238E27FC236}">
                  <a16:creationId xmlns:a16="http://schemas.microsoft.com/office/drawing/2014/main" id="{9BD9DCB0-AE3D-41E2-84E8-F697040C9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2926427"/>
              <a:ext cx="114444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Rectangle 318">
              <a:extLst>
                <a:ext uri="{FF2B5EF4-FFF2-40B4-BE49-F238E27FC236}">
                  <a16:creationId xmlns:a16="http://schemas.microsoft.com/office/drawing/2014/main" id="{B1E6D0D5-101A-4825-AFCA-1360F9D67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170178"/>
              <a:ext cx="114444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Rectangle 319">
              <a:extLst>
                <a:ext uri="{FF2B5EF4-FFF2-40B4-BE49-F238E27FC236}">
                  <a16:creationId xmlns:a16="http://schemas.microsoft.com/office/drawing/2014/main" id="{65B2876C-5A13-4446-B915-44FEF4A71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170178"/>
              <a:ext cx="114444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Rectangle 320">
              <a:extLst>
                <a:ext uri="{FF2B5EF4-FFF2-40B4-BE49-F238E27FC236}">
                  <a16:creationId xmlns:a16="http://schemas.microsoft.com/office/drawing/2014/main" id="{16CFF737-561F-4CE4-9C37-B2634EC5E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048303"/>
              <a:ext cx="114444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1" name="Rectangle 321">
              <a:extLst>
                <a:ext uri="{FF2B5EF4-FFF2-40B4-BE49-F238E27FC236}">
                  <a16:creationId xmlns:a16="http://schemas.microsoft.com/office/drawing/2014/main" id="{22057F30-715E-4391-B815-5492477FE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048303"/>
              <a:ext cx="114444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Rectangle 322">
              <a:extLst>
                <a:ext uri="{FF2B5EF4-FFF2-40B4-BE49-F238E27FC236}">
                  <a16:creationId xmlns:a16="http://schemas.microsoft.com/office/drawing/2014/main" id="{36456201-BD1B-4197-BEB6-9336A2B2A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413928"/>
              <a:ext cx="114444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Rectangle 323">
              <a:extLst>
                <a:ext uri="{FF2B5EF4-FFF2-40B4-BE49-F238E27FC236}">
                  <a16:creationId xmlns:a16="http://schemas.microsoft.com/office/drawing/2014/main" id="{0F9B3414-074C-4A21-9DAB-677F18EF4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413928"/>
              <a:ext cx="114444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Rectangle 324">
              <a:extLst>
                <a:ext uri="{FF2B5EF4-FFF2-40B4-BE49-F238E27FC236}">
                  <a16:creationId xmlns:a16="http://schemas.microsoft.com/office/drawing/2014/main" id="{F6284625-851F-412B-92B1-35053CD85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292053"/>
              <a:ext cx="114444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Rectangle 325">
              <a:extLst>
                <a:ext uri="{FF2B5EF4-FFF2-40B4-BE49-F238E27FC236}">
                  <a16:creationId xmlns:a16="http://schemas.microsoft.com/office/drawing/2014/main" id="{42BA7B0D-4CB4-4E12-9E83-AFBCC812C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896" y="3292053"/>
              <a:ext cx="114444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Rectangle 326">
              <a:extLst>
                <a:ext uri="{FF2B5EF4-FFF2-40B4-BE49-F238E27FC236}">
                  <a16:creationId xmlns:a16="http://schemas.microsoft.com/office/drawing/2014/main" id="{9A072A27-EE23-4CBF-8D45-2A438195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413928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Rectangle 327">
              <a:extLst>
                <a:ext uri="{FF2B5EF4-FFF2-40B4-BE49-F238E27FC236}">
                  <a16:creationId xmlns:a16="http://schemas.microsoft.com/office/drawing/2014/main" id="{5A107830-0271-447C-81E4-2D551D9CF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413928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Rectangle 328">
              <a:extLst>
                <a:ext uri="{FF2B5EF4-FFF2-40B4-BE49-F238E27FC236}">
                  <a16:creationId xmlns:a16="http://schemas.microsoft.com/office/drawing/2014/main" id="{D35FF2FA-60AE-4399-B0E7-11434AB6B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048303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Rectangle 329">
              <a:extLst>
                <a:ext uri="{FF2B5EF4-FFF2-40B4-BE49-F238E27FC236}">
                  <a16:creationId xmlns:a16="http://schemas.microsoft.com/office/drawing/2014/main" id="{CFE60CE0-38F8-444B-B8FB-25551652D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048303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Rectangle 330">
              <a:extLst>
                <a:ext uri="{FF2B5EF4-FFF2-40B4-BE49-F238E27FC236}">
                  <a16:creationId xmlns:a16="http://schemas.microsoft.com/office/drawing/2014/main" id="{3571E7AF-C3C0-4523-995C-C9D752785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170178"/>
              <a:ext cx="120389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Rectangle 331">
              <a:extLst>
                <a:ext uri="{FF2B5EF4-FFF2-40B4-BE49-F238E27FC236}">
                  <a16:creationId xmlns:a16="http://schemas.microsoft.com/office/drawing/2014/main" id="{D0E24ACE-526A-44BA-B91D-CA6E1DABA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170178"/>
              <a:ext cx="120389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Rectangle 332">
              <a:extLst>
                <a:ext uri="{FF2B5EF4-FFF2-40B4-BE49-F238E27FC236}">
                  <a16:creationId xmlns:a16="http://schemas.microsoft.com/office/drawing/2014/main" id="{4619B98A-64F7-44A3-840F-C8564BDB7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2804552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Rectangle 333">
              <a:extLst>
                <a:ext uri="{FF2B5EF4-FFF2-40B4-BE49-F238E27FC236}">
                  <a16:creationId xmlns:a16="http://schemas.microsoft.com/office/drawing/2014/main" id="{B52C26EE-028E-4607-B81E-806966152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2804552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Freeform 334">
              <a:extLst>
                <a:ext uri="{FF2B5EF4-FFF2-40B4-BE49-F238E27FC236}">
                  <a16:creationId xmlns:a16="http://schemas.microsoft.com/office/drawing/2014/main" id="{10F9962A-67EF-4E34-B6BF-ED8FBFBE6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634" y="2926427"/>
              <a:ext cx="112958" cy="98095"/>
            </a:xfrm>
            <a:custGeom>
              <a:avLst/>
              <a:gdLst>
                <a:gd name="T0" fmla="*/ 0 w 76"/>
                <a:gd name="T1" fmla="*/ 66 h 66"/>
                <a:gd name="T2" fmla="*/ 76 w 76"/>
                <a:gd name="T3" fmla="*/ 66 h 66"/>
                <a:gd name="T4" fmla="*/ 76 w 76"/>
                <a:gd name="T5" fmla="*/ 0 h 66"/>
                <a:gd name="T6" fmla="*/ 0 w 76"/>
                <a:gd name="T7" fmla="*/ 0 h 66"/>
                <a:gd name="T8" fmla="*/ 0 w 76"/>
                <a:gd name="T9" fmla="*/ 66 h 66"/>
                <a:gd name="T10" fmla="*/ 0 w 76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66">
                  <a:moveTo>
                    <a:pt x="0" y="66"/>
                  </a:moveTo>
                  <a:lnTo>
                    <a:pt x="76" y="66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Freeform 335">
              <a:extLst>
                <a:ext uri="{FF2B5EF4-FFF2-40B4-BE49-F238E27FC236}">
                  <a16:creationId xmlns:a16="http://schemas.microsoft.com/office/drawing/2014/main" id="{D56520C8-3E98-4B3A-859E-96CEB13C2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3896" y="3899942"/>
              <a:ext cx="114444" cy="99581"/>
            </a:xfrm>
            <a:custGeom>
              <a:avLst/>
              <a:gdLst>
                <a:gd name="T0" fmla="*/ 0 w 77"/>
                <a:gd name="T1" fmla="*/ 67 h 67"/>
                <a:gd name="T2" fmla="*/ 77 w 77"/>
                <a:gd name="T3" fmla="*/ 67 h 67"/>
                <a:gd name="T4" fmla="*/ 77 w 77"/>
                <a:gd name="T5" fmla="*/ 0 h 67"/>
                <a:gd name="T6" fmla="*/ 0 w 77"/>
                <a:gd name="T7" fmla="*/ 0 h 67"/>
                <a:gd name="T8" fmla="*/ 0 w 77"/>
                <a:gd name="T9" fmla="*/ 67 h 67"/>
                <a:gd name="T10" fmla="*/ 0 w 77"/>
                <a:gd name="T1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67">
                  <a:moveTo>
                    <a:pt x="0" y="67"/>
                  </a:moveTo>
                  <a:lnTo>
                    <a:pt x="77" y="67"/>
                  </a:lnTo>
                  <a:lnTo>
                    <a:pt x="77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Rectangle 336">
              <a:extLst>
                <a:ext uri="{FF2B5EF4-FFF2-40B4-BE49-F238E27FC236}">
                  <a16:creationId xmlns:a16="http://schemas.microsoft.com/office/drawing/2014/main" id="{30DB6F79-68CF-478E-8917-64011E8D2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048303"/>
              <a:ext cx="120389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Rectangle 337">
              <a:extLst>
                <a:ext uri="{FF2B5EF4-FFF2-40B4-BE49-F238E27FC236}">
                  <a16:creationId xmlns:a16="http://schemas.microsoft.com/office/drawing/2014/main" id="{5730209D-B461-4349-B896-32604DDFD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048303"/>
              <a:ext cx="120389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Rectangle 338">
              <a:extLst>
                <a:ext uri="{FF2B5EF4-FFF2-40B4-BE49-F238E27FC236}">
                  <a16:creationId xmlns:a16="http://schemas.microsoft.com/office/drawing/2014/main" id="{0CF01B29-C9DD-4B2D-ACBC-6847E133B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2804552"/>
              <a:ext cx="120389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Rectangle 339">
              <a:extLst>
                <a:ext uri="{FF2B5EF4-FFF2-40B4-BE49-F238E27FC236}">
                  <a16:creationId xmlns:a16="http://schemas.microsoft.com/office/drawing/2014/main" id="{73090EDF-C191-4DDA-AF51-DD5AFA747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2804552"/>
              <a:ext cx="120389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Rectangle 340">
              <a:extLst>
                <a:ext uri="{FF2B5EF4-FFF2-40B4-BE49-F238E27FC236}">
                  <a16:creationId xmlns:a16="http://schemas.microsoft.com/office/drawing/2014/main" id="{55BE3DDE-2CA0-43EC-BB3B-F7DD47D8B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2926427"/>
              <a:ext cx="120389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Rectangle 341">
              <a:extLst>
                <a:ext uri="{FF2B5EF4-FFF2-40B4-BE49-F238E27FC236}">
                  <a16:creationId xmlns:a16="http://schemas.microsoft.com/office/drawing/2014/main" id="{E7F9CD2F-0DAD-455A-A937-3926AEE1D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2926427"/>
              <a:ext cx="120389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Rectangle 342">
              <a:extLst>
                <a:ext uri="{FF2B5EF4-FFF2-40B4-BE49-F238E27FC236}">
                  <a16:creationId xmlns:a16="http://schemas.microsoft.com/office/drawing/2014/main" id="{DD813D15-824F-4842-B6C1-E75B85B5F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2682677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Rectangle 343">
              <a:extLst>
                <a:ext uri="{FF2B5EF4-FFF2-40B4-BE49-F238E27FC236}">
                  <a16:creationId xmlns:a16="http://schemas.microsoft.com/office/drawing/2014/main" id="{51BDBE63-123D-4F82-B5BF-E12BA9C47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2682677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Rectangle 344">
              <a:extLst>
                <a:ext uri="{FF2B5EF4-FFF2-40B4-BE49-F238E27FC236}">
                  <a16:creationId xmlns:a16="http://schemas.microsoft.com/office/drawing/2014/main" id="{27506399-24C3-4CA8-B364-B1C748B1C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170178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Rectangle 345">
              <a:extLst>
                <a:ext uri="{FF2B5EF4-FFF2-40B4-BE49-F238E27FC236}">
                  <a16:creationId xmlns:a16="http://schemas.microsoft.com/office/drawing/2014/main" id="{2414F291-6AEB-4FED-876E-F8EA65146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170178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Rectangle 346">
              <a:extLst>
                <a:ext uri="{FF2B5EF4-FFF2-40B4-BE49-F238E27FC236}">
                  <a16:creationId xmlns:a16="http://schemas.microsoft.com/office/drawing/2014/main" id="{6AAF5D5D-FED2-423D-A7DE-FD78C078D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292053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Rectangle 347">
              <a:extLst>
                <a:ext uri="{FF2B5EF4-FFF2-40B4-BE49-F238E27FC236}">
                  <a16:creationId xmlns:a16="http://schemas.microsoft.com/office/drawing/2014/main" id="{1C8ACF61-3CAF-403A-BE5D-5B85C28C4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292053"/>
              <a:ext cx="112958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Rectangle 348">
              <a:extLst>
                <a:ext uri="{FF2B5EF4-FFF2-40B4-BE49-F238E27FC236}">
                  <a16:creationId xmlns:a16="http://schemas.microsoft.com/office/drawing/2014/main" id="{F0E43457-864C-4A3E-BB37-B237AB75B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534317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Rectangle 349">
              <a:extLst>
                <a:ext uri="{FF2B5EF4-FFF2-40B4-BE49-F238E27FC236}">
                  <a16:creationId xmlns:a16="http://schemas.microsoft.com/office/drawing/2014/main" id="{495F7CC5-97A7-4518-A08C-DCC07667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534317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Rectangle 350">
              <a:extLst>
                <a:ext uri="{FF2B5EF4-FFF2-40B4-BE49-F238E27FC236}">
                  <a16:creationId xmlns:a16="http://schemas.microsoft.com/office/drawing/2014/main" id="{C1F094FA-5A3F-41BD-8686-277ADF750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656192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Rectangle 351">
              <a:extLst>
                <a:ext uri="{FF2B5EF4-FFF2-40B4-BE49-F238E27FC236}">
                  <a16:creationId xmlns:a16="http://schemas.microsoft.com/office/drawing/2014/main" id="{A605AA74-1B1F-46BF-BD4E-96BD53023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656192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Rectangle 352">
              <a:extLst>
                <a:ext uri="{FF2B5EF4-FFF2-40B4-BE49-F238E27FC236}">
                  <a16:creationId xmlns:a16="http://schemas.microsoft.com/office/drawing/2014/main" id="{14E6A2B9-A5E6-4A36-9F5C-4BC9BE39A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778067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Rectangle 353">
              <a:extLst>
                <a:ext uri="{FF2B5EF4-FFF2-40B4-BE49-F238E27FC236}">
                  <a16:creationId xmlns:a16="http://schemas.microsoft.com/office/drawing/2014/main" id="{7A3114BC-3E9A-4905-A7B4-01A0130A4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778067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Rectangle 354">
              <a:extLst>
                <a:ext uri="{FF2B5EF4-FFF2-40B4-BE49-F238E27FC236}">
                  <a16:creationId xmlns:a16="http://schemas.microsoft.com/office/drawing/2014/main" id="{2443B8D8-1FB7-41F4-A599-75ABBCDF8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292053"/>
              <a:ext cx="120389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Rectangle 355">
              <a:extLst>
                <a:ext uri="{FF2B5EF4-FFF2-40B4-BE49-F238E27FC236}">
                  <a16:creationId xmlns:a16="http://schemas.microsoft.com/office/drawing/2014/main" id="{FC734649-FCBE-4514-80A9-F50630B20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643" y="3292053"/>
              <a:ext cx="120389" cy="98095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Rectangle 356">
              <a:extLst>
                <a:ext uri="{FF2B5EF4-FFF2-40B4-BE49-F238E27FC236}">
                  <a16:creationId xmlns:a16="http://schemas.microsoft.com/office/drawing/2014/main" id="{EC1C7B04-21E3-4E29-ADAE-CD8C4F7D0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899942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Rectangle 357">
              <a:extLst>
                <a:ext uri="{FF2B5EF4-FFF2-40B4-BE49-F238E27FC236}">
                  <a16:creationId xmlns:a16="http://schemas.microsoft.com/office/drawing/2014/main" id="{CAB22EE0-1CDD-495C-B20D-A9880C955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634" y="3899942"/>
              <a:ext cx="112958" cy="99581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Freeform 358">
              <a:extLst>
                <a:ext uri="{FF2B5EF4-FFF2-40B4-BE49-F238E27FC236}">
                  <a16:creationId xmlns:a16="http://schemas.microsoft.com/office/drawing/2014/main" id="{28374C80-2872-4CB5-9AB0-829963C38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634" y="3778067"/>
              <a:ext cx="112958" cy="99581"/>
            </a:xfrm>
            <a:custGeom>
              <a:avLst/>
              <a:gdLst>
                <a:gd name="T0" fmla="*/ 0 w 76"/>
                <a:gd name="T1" fmla="*/ 67 h 67"/>
                <a:gd name="T2" fmla="*/ 76 w 76"/>
                <a:gd name="T3" fmla="*/ 67 h 67"/>
                <a:gd name="T4" fmla="*/ 76 w 76"/>
                <a:gd name="T5" fmla="*/ 0 h 67"/>
                <a:gd name="T6" fmla="*/ 0 w 76"/>
                <a:gd name="T7" fmla="*/ 0 h 67"/>
                <a:gd name="T8" fmla="*/ 0 w 76"/>
                <a:gd name="T9" fmla="*/ 67 h 67"/>
                <a:gd name="T10" fmla="*/ 0 w 76"/>
                <a:gd name="T1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67">
                  <a:moveTo>
                    <a:pt x="0" y="67"/>
                  </a:moveTo>
                  <a:lnTo>
                    <a:pt x="76" y="67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414">
              <a:extLst>
                <a:ext uri="{FF2B5EF4-FFF2-40B4-BE49-F238E27FC236}">
                  <a16:creationId xmlns:a16="http://schemas.microsoft.com/office/drawing/2014/main" id="{6381853D-9AD5-4D77-BC61-016CB3F6C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127" y="4182336"/>
              <a:ext cx="46075" cy="60938"/>
            </a:xfrm>
            <a:custGeom>
              <a:avLst/>
              <a:gdLst>
                <a:gd name="T0" fmla="*/ 0 w 31"/>
                <a:gd name="T1" fmla="*/ 41 h 41"/>
                <a:gd name="T2" fmla="*/ 31 w 31"/>
                <a:gd name="T3" fmla="*/ 41 h 41"/>
                <a:gd name="T4" fmla="*/ 31 w 31"/>
                <a:gd name="T5" fmla="*/ 0 h 41"/>
                <a:gd name="T6" fmla="*/ 0 w 31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41">
                  <a:moveTo>
                    <a:pt x="0" y="41"/>
                  </a:moveTo>
                  <a:lnTo>
                    <a:pt x="31" y="41"/>
                  </a:lnTo>
                  <a:lnTo>
                    <a:pt x="31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415">
              <a:extLst>
                <a:ext uri="{FF2B5EF4-FFF2-40B4-BE49-F238E27FC236}">
                  <a16:creationId xmlns:a16="http://schemas.microsoft.com/office/drawing/2014/main" id="{27461D2D-4A91-43B6-A330-EE2F4EC0B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127" y="4182336"/>
              <a:ext cx="46075" cy="60938"/>
            </a:xfrm>
            <a:custGeom>
              <a:avLst/>
              <a:gdLst>
                <a:gd name="T0" fmla="*/ 0 w 31"/>
                <a:gd name="T1" fmla="*/ 41 h 41"/>
                <a:gd name="T2" fmla="*/ 31 w 31"/>
                <a:gd name="T3" fmla="*/ 41 h 41"/>
                <a:gd name="T4" fmla="*/ 31 w 31"/>
                <a:gd name="T5" fmla="*/ 0 h 41"/>
                <a:gd name="T6" fmla="*/ 0 w 31"/>
                <a:gd name="T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41">
                  <a:moveTo>
                    <a:pt x="0" y="41"/>
                  </a:moveTo>
                  <a:lnTo>
                    <a:pt x="31" y="41"/>
                  </a:lnTo>
                  <a:lnTo>
                    <a:pt x="31" y="0"/>
                  </a:lnTo>
                  <a:lnTo>
                    <a:pt x="0" y="41"/>
                  </a:lnTo>
                </a:path>
              </a:pathLst>
            </a:cu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Rectangle 428">
              <a:extLst>
                <a:ext uri="{FF2B5EF4-FFF2-40B4-BE49-F238E27FC236}">
                  <a16:creationId xmlns:a16="http://schemas.microsoft.com/office/drawing/2014/main" id="{A895EF9A-1259-4C15-A8BA-E00B35003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506" y="2431495"/>
              <a:ext cx="1487" cy="1487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429">
              <a:extLst>
                <a:ext uri="{FF2B5EF4-FFF2-40B4-BE49-F238E27FC236}">
                  <a16:creationId xmlns:a16="http://schemas.microsoft.com/office/drawing/2014/main" id="{050AF707-F401-4C2B-BD8D-3E66E4B0F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506" y="24314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Rectangle 430">
              <a:extLst>
                <a:ext uri="{FF2B5EF4-FFF2-40B4-BE49-F238E27FC236}">
                  <a16:creationId xmlns:a16="http://schemas.microsoft.com/office/drawing/2014/main" id="{5AAACD2C-6CD0-45D5-95DE-54E813062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3476" y="2431495"/>
              <a:ext cx="1487" cy="1487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431">
              <a:extLst>
                <a:ext uri="{FF2B5EF4-FFF2-40B4-BE49-F238E27FC236}">
                  <a16:creationId xmlns:a16="http://schemas.microsoft.com/office/drawing/2014/main" id="{9CFA316F-89BA-49C7-8D88-107BFBD51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476" y="24314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Rectangle 438">
              <a:extLst>
                <a:ext uri="{FF2B5EF4-FFF2-40B4-BE49-F238E27FC236}">
                  <a16:creationId xmlns:a16="http://schemas.microsoft.com/office/drawing/2014/main" id="{8992FA1F-AF38-4826-BAA7-1F3FB807C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336" y="3413927"/>
              <a:ext cx="1487" cy="1487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439">
              <a:extLst>
                <a:ext uri="{FF2B5EF4-FFF2-40B4-BE49-F238E27FC236}">
                  <a16:creationId xmlns:a16="http://schemas.microsoft.com/office/drawing/2014/main" id="{27ADD8D4-F51F-4BD9-A7BF-CA7FC06FD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9336" y="341392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Rectangle 440">
              <a:extLst>
                <a:ext uri="{FF2B5EF4-FFF2-40B4-BE49-F238E27FC236}">
                  <a16:creationId xmlns:a16="http://schemas.microsoft.com/office/drawing/2014/main" id="{1B447D4C-3DC0-4D07-9DB1-F22076CEF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8339" y="3268272"/>
              <a:ext cx="1487" cy="1487"/>
            </a:xfrm>
            <a:prstGeom prst="rect">
              <a:avLst/>
            </a:pr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441">
              <a:extLst>
                <a:ext uri="{FF2B5EF4-FFF2-40B4-BE49-F238E27FC236}">
                  <a16:creationId xmlns:a16="http://schemas.microsoft.com/office/drawing/2014/main" id="{F7B83084-705B-4B3D-8CB1-3E294177F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8339" y="326827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AAB8D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444">
              <a:extLst>
                <a:ext uri="{FF2B5EF4-FFF2-40B4-BE49-F238E27FC236}">
                  <a16:creationId xmlns:a16="http://schemas.microsoft.com/office/drawing/2014/main" id="{1591D235-C4E4-4DF2-9562-406F2ECDE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96" y="1807256"/>
              <a:ext cx="393866" cy="114444"/>
            </a:xfrm>
            <a:custGeom>
              <a:avLst/>
              <a:gdLst>
                <a:gd name="T0" fmla="*/ 20 w 52"/>
                <a:gd name="T1" fmla="*/ 0 h 15"/>
                <a:gd name="T2" fmla="*/ 2 w 52"/>
                <a:gd name="T3" fmla="*/ 0 h 15"/>
                <a:gd name="T4" fmla="*/ 0 w 52"/>
                <a:gd name="T5" fmla="*/ 0 h 15"/>
                <a:gd name="T6" fmla="*/ 29 w 52"/>
                <a:gd name="T7" fmla="*/ 15 h 15"/>
                <a:gd name="T8" fmla="*/ 52 w 52"/>
                <a:gd name="T9" fmla="*/ 15 h 15"/>
                <a:gd name="T10" fmla="*/ 20 w 52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5">
                  <a:moveTo>
                    <a:pt x="2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12" y="1"/>
                    <a:pt x="22" y="7"/>
                    <a:pt x="29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44" y="6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445">
              <a:extLst>
                <a:ext uri="{FF2B5EF4-FFF2-40B4-BE49-F238E27FC236}">
                  <a16:creationId xmlns:a16="http://schemas.microsoft.com/office/drawing/2014/main" id="{FD52E95C-FC71-45B3-83A5-584C5E1C5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665" y="1921699"/>
              <a:ext cx="242265" cy="197676"/>
            </a:xfrm>
            <a:custGeom>
              <a:avLst/>
              <a:gdLst>
                <a:gd name="T0" fmla="*/ 0 w 32"/>
                <a:gd name="T1" fmla="*/ 0 h 26"/>
                <a:gd name="T2" fmla="*/ 10 w 32"/>
                <a:gd name="T3" fmla="*/ 26 h 26"/>
                <a:gd name="T4" fmla="*/ 32 w 32"/>
                <a:gd name="T5" fmla="*/ 26 h 26"/>
                <a:gd name="T6" fmla="*/ 23 w 32"/>
                <a:gd name="T7" fmla="*/ 0 h 26"/>
                <a:gd name="T8" fmla="*/ 0 w 3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6">
                  <a:moveTo>
                    <a:pt x="0" y="0"/>
                  </a:moveTo>
                  <a:cubicBezTo>
                    <a:pt x="6" y="7"/>
                    <a:pt x="10" y="16"/>
                    <a:pt x="10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16"/>
                    <a:pt x="28" y="7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446">
              <a:extLst>
                <a:ext uri="{FF2B5EF4-FFF2-40B4-BE49-F238E27FC236}">
                  <a16:creationId xmlns:a16="http://schemas.microsoft.com/office/drawing/2014/main" id="{4731156E-28A9-4E13-B687-ACBF81C2B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6422" y="2682676"/>
              <a:ext cx="530604" cy="1658692"/>
            </a:xfrm>
            <a:custGeom>
              <a:avLst/>
              <a:gdLst>
                <a:gd name="T0" fmla="*/ 281 w 357"/>
                <a:gd name="T1" fmla="*/ 952 h 1116"/>
                <a:gd name="T2" fmla="*/ 168 w 357"/>
                <a:gd name="T3" fmla="*/ 952 h 1116"/>
                <a:gd name="T4" fmla="*/ 168 w 357"/>
                <a:gd name="T5" fmla="*/ 0 h 1116"/>
                <a:gd name="T6" fmla="*/ 0 w 357"/>
                <a:gd name="T7" fmla="*/ 0 h 1116"/>
                <a:gd name="T8" fmla="*/ 0 w 357"/>
                <a:gd name="T9" fmla="*/ 1116 h 1116"/>
                <a:gd name="T10" fmla="*/ 128 w 357"/>
                <a:gd name="T11" fmla="*/ 1116 h 1116"/>
                <a:gd name="T12" fmla="*/ 168 w 357"/>
                <a:gd name="T13" fmla="*/ 1116 h 1116"/>
                <a:gd name="T14" fmla="*/ 281 w 357"/>
                <a:gd name="T15" fmla="*/ 1116 h 1116"/>
                <a:gd name="T16" fmla="*/ 357 w 357"/>
                <a:gd name="T17" fmla="*/ 1116 h 1116"/>
                <a:gd name="T18" fmla="*/ 357 w 357"/>
                <a:gd name="T19" fmla="*/ 952 h 1116"/>
                <a:gd name="T20" fmla="*/ 281 w 357"/>
                <a:gd name="T21" fmla="*/ 952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7" h="1116">
                  <a:moveTo>
                    <a:pt x="281" y="952"/>
                  </a:moveTo>
                  <a:lnTo>
                    <a:pt x="168" y="952"/>
                  </a:lnTo>
                  <a:lnTo>
                    <a:pt x="168" y="0"/>
                  </a:lnTo>
                  <a:lnTo>
                    <a:pt x="0" y="0"/>
                  </a:lnTo>
                  <a:lnTo>
                    <a:pt x="0" y="1116"/>
                  </a:lnTo>
                  <a:lnTo>
                    <a:pt x="128" y="1116"/>
                  </a:lnTo>
                  <a:lnTo>
                    <a:pt x="168" y="1116"/>
                  </a:lnTo>
                  <a:lnTo>
                    <a:pt x="281" y="1116"/>
                  </a:lnTo>
                  <a:lnTo>
                    <a:pt x="357" y="1116"/>
                  </a:lnTo>
                  <a:lnTo>
                    <a:pt x="357" y="952"/>
                  </a:lnTo>
                  <a:lnTo>
                    <a:pt x="281" y="952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447">
              <a:extLst>
                <a:ext uri="{FF2B5EF4-FFF2-40B4-BE49-F238E27FC236}">
                  <a16:creationId xmlns:a16="http://schemas.microsoft.com/office/drawing/2014/main" id="{DC1A78D1-DD3A-4B44-B8A0-08343192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6422" y="2119375"/>
              <a:ext cx="249696" cy="563302"/>
            </a:xfrm>
            <a:custGeom>
              <a:avLst/>
              <a:gdLst>
                <a:gd name="T0" fmla="*/ 168 w 168"/>
                <a:gd name="T1" fmla="*/ 0 h 379"/>
                <a:gd name="T2" fmla="*/ 0 w 168"/>
                <a:gd name="T3" fmla="*/ 379 h 379"/>
                <a:gd name="T4" fmla="*/ 168 w 168"/>
                <a:gd name="T5" fmla="*/ 379 h 379"/>
                <a:gd name="T6" fmla="*/ 168 w 168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" h="379">
                  <a:moveTo>
                    <a:pt x="168" y="0"/>
                  </a:moveTo>
                  <a:lnTo>
                    <a:pt x="0" y="379"/>
                  </a:lnTo>
                  <a:lnTo>
                    <a:pt x="168" y="379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448">
              <a:extLst>
                <a:ext uri="{FF2B5EF4-FFF2-40B4-BE49-F238E27FC236}">
                  <a16:creationId xmlns:a16="http://schemas.microsoft.com/office/drawing/2014/main" id="{7AD668CF-4BCA-469B-9AFF-717211C48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6422" y="2119375"/>
              <a:ext cx="249696" cy="563302"/>
            </a:xfrm>
            <a:custGeom>
              <a:avLst/>
              <a:gdLst>
                <a:gd name="T0" fmla="*/ 168 w 168"/>
                <a:gd name="T1" fmla="*/ 0 h 379"/>
                <a:gd name="T2" fmla="*/ 0 w 168"/>
                <a:gd name="T3" fmla="*/ 379 h 379"/>
                <a:gd name="T4" fmla="*/ 168 w 168"/>
                <a:gd name="T5" fmla="*/ 379 h 379"/>
                <a:gd name="T6" fmla="*/ 168 w 168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" h="379">
                  <a:moveTo>
                    <a:pt x="168" y="0"/>
                  </a:moveTo>
                  <a:lnTo>
                    <a:pt x="0" y="379"/>
                  </a:lnTo>
                  <a:lnTo>
                    <a:pt x="168" y="379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449">
              <a:extLst>
                <a:ext uri="{FF2B5EF4-FFF2-40B4-BE49-F238E27FC236}">
                  <a16:creationId xmlns:a16="http://schemas.microsoft.com/office/drawing/2014/main" id="{4E84BC68-3006-4C5C-946E-E4654EC9B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819" y="2119375"/>
              <a:ext cx="780299" cy="563302"/>
            </a:xfrm>
            <a:custGeom>
              <a:avLst/>
              <a:gdLst>
                <a:gd name="T0" fmla="*/ 525 w 525"/>
                <a:gd name="T1" fmla="*/ 0 h 379"/>
                <a:gd name="T2" fmla="*/ 0 w 525"/>
                <a:gd name="T3" fmla="*/ 379 h 379"/>
                <a:gd name="T4" fmla="*/ 357 w 525"/>
                <a:gd name="T5" fmla="*/ 379 h 379"/>
                <a:gd name="T6" fmla="*/ 525 w 525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" h="379">
                  <a:moveTo>
                    <a:pt x="525" y="0"/>
                  </a:moveTo>
                  <a:lnTo>
                    <a:pt x="0" y="379"/>
                  </a:lnTo>
                  <a:lnTo>
                    <a:pt x="357" y="37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450">
              <a:extLst>
                <a:ext uri="{FF2B5EF4-FFF2-40B4-BE49-F238E27FC236}">
                  <a16:creationId xmlns:a16="http://schemas.microsoft.com/office/drawing/2014/main" id="{DD662EC8-FC03-4844-96CE-DC28F4FF8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819" y="2119375"/>
              <a:ext cx="780299" cy="563302"/>
            </a:xfrm>
            <a:custGeom>
              <a:avLst/>
              <a:gdLst>
                <a:gd name="T0" fmla="*/ 525 w 525"/>
                <a:gd name="T1" fmla="*/ 0 h 379"/>
                <a:gd name="T2" fmla="*/ 0 w 525"/>
                <a:gd name="T3" fmla="*/ 379 h 379"/>
                <a:gd name="T4" fmla="*/ 357 w 525"/>
                <a:gd name="T5" fmla="*/ 379 h 379"/>
                <a:gd name="T6" fmla="*/ 525 w 525"/>
                <a:gd name="T7" fmla="*/ 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" h="379">
                  <a:moveTo>
                    <a:pt x="525" y="0"/>
                  </a:moveTo>
                  <a:lnTo>
                    <a:pt x="0" y="379"/>
                  </a:lnTo>
                  <a:lnTo>
                    <a:pt x="357" y="379"/>
                  </a:lnTo>
                  <a:lnTo>
                    <a:pt x="5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Rectangle 451">
              <a:extLst>
                <a:ext uri="{FF2B5EF4-FFF2-40B4-BE49-F238E27FC236}">
                  <a16:creationId xmlns:a16="http://schemas.microsoft.com/office/drawing/2014/main" id="{13865736-D85D-4D47-842E-1F54A38CA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5819" y="2682676"/>
              <a:ext cx="530604" cy="1658692"/>
            </a:xfrm>
            <a:prstGeom prst="rect">
              <a:avLst/>
            </a:prstGeom>
            <a:solidFill>
              <a:srgbClr val="5F85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Rectangle 452">
              <a:extLst>
                <a:ext uri="{FF2B5EF4-FFF2-40B4-BE49-F238E27FC236}">
                  <a16:creationId xmlns:a16="http://schemas.microsoft.com/office/drawing/2014/main" id="{2697E742-214C-402F-BEA0-25CB0CFCD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5819" y="2682676"/>
              <a:ext cx="530604" cy="1658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Rectangle 453">
              <a:extLst>
                <a:ext uri="{FF2B5EF4-FFF2-40B4-BE49-F238E27FC236}">
                  <a16:creationId xmlns:a16="http://schemas.microsoft.com/office/drawing/2014/main" id="{AF527C89-26EA-45C4-B6CD-DC5CC2057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2782257"/>
              <a:ext cx="462235" cy="105527"/>
            </a:xfrm>
            <a:prstGeom prst="rect">
              <a:avLst/>
            </a:pr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Rectangle 454">
              <a:extLst>
                <a:ext uri="{FF2B5EF4-FFF2-40B4-BE49-F238E27FC236}">
                  <a16:creationId xmlns:a16="http://schemas.microsoft.com/office/drawing/2014/main" id="{A272DFB5-D5D0-4329-A3C4-EF1269E7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2782257"/>
              <a:ext cx="462235" cy="105527"/>
            </a:xfrm>
            <a:prstGeom prst="rect">
              <a:avLst/>
            </a:pr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Rectangle 457">
              <a:extLst>
                <a:ext uri="{FF2B5EF4-FFF2-40B4-BE49-F238E27FC236}">
                  <a16:creationId xmlns:a16="http://schemas.microsoft.com/office/drawing/2014/main" id="{0C13D4C5-0929-47BF-8A21-57B2A9487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2948721"/>
              <a:ext cx="462235" cy="107012"/>
            </a:xfrm>
            <a:prstGeom prst="rect">
              <a:avLst/>
            </a:pr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Rectangle 458">
              <a:extLst>
                <a:ext uri="{FF2B5EF4-FFF2-40B4-BE49-F238E27FC236}">
                  <a16:creationId xmlns:a16="http://schemas.microsoft.com/office/drawing/2014/main" id="{F782A022-EC15-464D-B8CD-0F80C336A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2948721"/>
              <a:ext cx="462235" cy="107012"/>
            </a:xfrm>
            <a:prstGeom prst="rect">
              <a:avLst/>
            </a:pr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9" name="Rectangle 461">
              <a:extLst>
                <a:ext uri="{FF2B5EF4-FFF2-40B4-BE49-F238E27FC236}">
                  <a16:creationId xmlns:a16="http://schemas.microsoft.com/office/drawing/2014/main" id="{266E8BB7-FFE1-4F34-AC04-8B59E48A2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3116671"/>
              <a:ext cx="462235" cy="105527"/>
            </a:xfrm>
            <a:prstGeom prst="rect">
              <a:avLst/>
            </a:pr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Rectangle 462">
              <a:extLst>
                <a:ext uri="{FF2B5EF4-FFF2-40B4-BE49-F238E27FC236}">
                  <a16:creationId xmlns:a16="http://schemas.microsoft.com/office/drawing/2014/main" id="{854DA5EC-81FA-4A4B-A6BF-4097C51B5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3116671"/>
              <a:ext cx="462235" cy="105527"/>
            </a:xfrm>
            <a:prstGeom prst="rect">
              <a:avLst/>
            </a:pr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Rectangle 465">
              <a:extLst>
                <a:ext uri="{FF2B5EF4-FFF2-40B4-BE49-F238E27FC236}">
                  <a16:creationId xmlns:a16="http://schemas.microsoft.com/office/drawing/2014/main" id="{0C0A8A70-CE55-4C14-8C46-90B17B278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3283134"/>
              <a:ext cx="462235" cy="107012"/>
            </a:xfrm>
            <a:prstGeom prst="rect">
              <a:avLst/>
            </a:pr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Rectangle 466">
              <a:extLst>
                <a:ext uri="{FF2B5EF4-FFF2-40B4-BE49-F238E27FC236}">
                  <a16:creationId xmlns:a16="http://schemas.microsoft.com/office/drawing/2014/main" id="{F53BF3F8-E58B-4D23-888E-A7706CEA7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3283134"/>
              <a:ext cx="462235" cy="107012"/>
            </a:xfrm>
            <a:prstGeom prst="rect">
              <a:avLst/>
            </a:pr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Rectangle 469">
              <a:extLst>
                <a:ext uri="{FF2B5EF4-FFF2-40B4-BE49-F238E27FC236}">
                  <a16:creationId xmlns:a16="http://schemas.microsoft.com/office/drawing/2014/main" id="{1FC6D73C-B3EB-4B64-9E63-455569A56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3451085"/>
              <a:ext cx="462235" cy="107012"/>
            </a:xfrm>
            <a:prstGeom prst="rect">
              <a:avLst/>
            </a:pr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Rectangle 470">
              <a:extLst>
                <a:ext uri="{FF2B5EF4-FFF2-40B4-BE49-F238E27FC236}">
                  <a16:creationId xmlns:a16="http://schemas.microsoft.com/office/drawing/2014/main" id="{C52D7B20-DE04-4F4A-AB95-3BA7E801D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3451085"/>
              <a:ext cx="462235" cy="107012"/>
            </a:xfrm>
            <a:prstGeom prst="rect">
              <a:avLst/>
            </a:pr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Rectangle 473">
              <a:extLst>
                <a:ext uri="{FF2B5EF4-FFF2-40B4-BE49-F238E27FC236}">
                  <a16:creationId xmlns:a16="http://schemas.microsoft.com/office/drawing/2014/main" id="{5273E33E-B781-4384-A8D8-BFBCCBD8E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3619034"/>
              <a:ext cx="462235" cy="98095"/>
            </a:xfrm>
            <a:prstGeom prst="rect">
              <a:avLst/>
            </a:pr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Rectangle 474">
              <a:extLst>
                <a:ext uri="{FF2B5EF4-FFF2-40B4-BE49-F238E27FC236}">
                  <a16:creationId xmlns:a16="http://schemas.microsoft.com/office/drawing/2014/main" id="{6B1EBA61-9582-46C0-BD5B-A294804E0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3619034"/>
              <a:ext cx="462235" cy="98095"/>
            </a:xfrm>
            <a:prstGeom prst="rect">
              <a:avLst/>
            </a:pr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Rectangle 477">
              <a:extLst>
                <a:ext uri="{FF2B5EF4-FFF2-40B4-BE49-F238E27FC236}">
                  <a16:creationId xmlns:a16="http://schemas.microsoft.com/office/drawing/2014/main" id="{A5F6729A-AEAA-431C-ABCA-1832E9C2E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3785498"/>
              <a:ext cx="462235" cy="99581"/>
            </a:xfrm>
            <a:prstGeom prst="rect">
              <a:avLst/>
            </a:pr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Rectangle 478">
              <a:extLst>
                <a:ext uri="{FF2B5EF4-FFF2-40B4-BE49-F238E27FC236}">
                  <a16:creationId xmlns:a16="http://schemas.microsoft.com/office/drawing/2014/main" id="{528426F9-F5D7-4D87-8311-18089E010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188" y="3785498"/>
              <a:ext cx="462235" cy="99581"/>
            </a:xfrm>
            <a:prstGeom prst="rect">
              <a:avLst/>
            </a:pr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501">
              <a:extLst>
                <a:ext uri="{FF2B5EF4-FFF2-40B4-BE49-F238E27FC236}">
                  <a16:creationId xmlns:a16="http://schemas.microsoft.com/office/drawing/2014/main" id="{85C7249A-2401-42F4-B4E8-D3C28D970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4188" y="3451085"/>
              <a:ext cx="92150" cy="107012"/>
            </a:xfrm>
            <a:custGeom>
              <a:avLst/>
              <a:gdLst>
                <a:gd name="T0" fmla="*/ 0 w 62"/>
                <a:gd name="T1" fmla="*/ 0 h 72"/>
                <a:gd name="T2" fmla="*/ 0 w 62"/>
                <a:gd name="T3" fmla="*/ 72 h 72"/>
                <a:gd name="T4" fmla="*/ 11 w 62"/>
                <a:gd name="T5" fmla="*/ 72 h 72"/>
                <a:gd name="T6" fmla="*/ 62 w 62"/>
                <a:gd name="T7" fmla="*/ 0 h 72"/>
                <a:gd name="T8" fmla="*/ 0 w 6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2">
                  <a:moveTo>
                    <a:pt x="0" y="0"/>
                  </a:moveTo>
                  <a:lnTo>
                    <a:pt x="0" y="72"/>
                  </a:lnTo>
                  <a:lnTo>
                    <a:pt x="11" y="72"/>
                  </a:lnTo>
                  <a:lnTo>
                    <a:pt x="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502">
              <a:extLst>
                <a:ext uri="{FF2B5EF4-FFF2-40B4-BE49-F238E27FC236}">
                  <a16:creationId xmlns:a16="http://schemas.microsoft.com/office/drawing/2014/main" id="{B4BB13C7-E59C-4355-BD9A-22DEF82F0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4188" y="3451085"/>
              <a:ext cx="92150" cy="107012"/>
            </a:xfrm>
            <a:custGeom>
              <a:avLst/>
              <a:gdLst>
                <a:gd name="T0" fmla="*/ 0 w 62"/>
                <a:gd name="T1" fmla="*/ 0 h 72"/>
                <a:gd name="T2" fmla="*/ 0 w 62"/>
                <a:gd name="T3" fmla="*/ 72 h 72"/>
                <a:gd name="T4" fmla="*/ 11 w 62"/>
                <a:gd name="T5" fmla="*/ 72 h 72"/>
                <a:gd name="T6" fmla="*/ 62 w 62"/>
                <a:gd name="T7" fmla="*/ 0 h 72"/>
                <a:gd name="T8" fmla="*/ 0 w 6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2">
                  <a:moveTo>
                    <a:pt x="0" y="0"/>
                  </a:moveTo>
                  <a:lnTo>
                    <a:pt x="0" y="72"/>
                  </a:lnTo>
                  <a:lnTo>
                    <a:pt x="11" y="72"/>
                  </a:lnTo>
                  <a:lnTo>
                    <a:pt x="62" y="0"/>
                  </a:lnTo>
                  <a:lnTo>
                    <a:pt x="0" y="0"/>
                  </a:lnTo>
                </a:path>
              </a:pathLst>
            </a:cu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503">
              <a:extLst>
                <a:ext uri="{FF2B5EF4-FFF2-40B4-BE49-F238E27FC236}">
                  <a16:creationId xmlns:a16="http://schemas.microsoft.com/office/drawing/2014/main" id="{FE7B0DBA-1EC7-4F9E-AC9C-24567922C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4188" y="3619034"/>
              <a:ext cx="151601" cy="98095"/>
            </a:xfrm>
            <a:custGeom>
              <a:avLst/>
              <a:gdLst>
                <a:gd name="T0" fmla="*/ 0 w 102"/>
                <a:gd name="T1" fmla="*/ 0 h 66"/>
                <a:gd name="T2" fmla="*/ 0 w 102"/>
                <a:gd name="T3" fmla="*/ 66 h 66"/>
                <a:gd name="T4" fmla="*/ 51 w 102"/>
                <a:gd name="T5" fmla="*/ 66 h 66"/>
                <a:gd name="T6" fmla="*/ 102 w 102"/>
                <a:gd name="T7" fmla="*/ 0 h 66"/>
                <a:gd name="T8" fmla="*/ 0 w 102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6">
                  <a:moveTo>
                    <a:pt x="0" y="0"/>
                  </a:moveTo>
                  <a:lnTo>
                    <a:pt x="0" y="66"/>
                  </a:lnTo>
                  <a:lnTo>
                    <a:pt x="51" y="66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504">
              <a:extLst>
                <a:ext uri="{FF2B5EF4-FFF2-40B4-BE49-F238E27FC236}">
                  <a16:creationId xmlns:a16="http://schemas.microsoft.com/office/drawing/2014/main" id="{AAB004B6-1578-473E-9553-60E551766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4188" y="3619034"/>
              <a:ext cx="151601" cy="98095"/>
            </a:xfrm>
            <a:custGeom>
              <a:avLst/>
              <a:gdLst>
                <a:gd name="T0" fmla="*/ 0 w 102"/>
                <a:gd name="T1" fmla="*/ 0 h 66"/>
                <a:gd name="T2" fmla="*/ 0 w 102"/>
                <a:gd name="T3" fmla="*/ 66 h 66"/>
                <a:gd name="T4" fmla="*/ 51 w 102"/>
                <a:gd name="T5" fmla="*/ 66 h 66"/>
                <a:gd name="T6" fmla="*/ 102 w 102"/>
                <a:gd name="T7" fmla="*/ 0 h 66"/>
                <a:gd name="T8" fmla="*/ 0 w 102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6">
                  <a:moveTo>
                    <a:pt x="0" y="0"/>
                  </a:moveTo>
                  <a:lnTo>
                    <a:pt x="0" y="66"/>
                  </a:lnTo>
                  <a:lnTo>
                    <a:pt x="51" y="66"/>
                  </a:lnTo>
                  <a:lnTo>
                    <a:pt x="102" y="0"/>
                  </a:lnTo>
                  <a:lnTo>
                    <a:pt x="0" y="0"/>
                  </a:lnTo>
                </a:path>
              </a:pathLst>
            </a:cu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509">
              <a:extLst>
                <a:ext uri="{FF2B5EF4-FFF2-40B4-BE49-F238E27FC236}">
                  <a16:creationId xmlns:a16="http://schemas.microsoft.com/office/drawing/2014/main" id="{810092F9-D1BE-470D-8228-74E4A6993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4188" y="3785498"/>
              <a:ext cx="31212" cy="31212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21 h 21"/>
                <a:gd name="T4" fmla="*/ 21 w 21"/>
                <a:gd name="T5" fmla="*/ 0 h 21"/>
                <a:gd name="T6" fmla="*/ 0 w 21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510">
              <a:extLst>
                <a:ext uri="{FF2B5EF4-FFF2-40B4-BE49-F238E27FC236}">
                  <a16:creationId xmlns:a16="http://schemas.microsoft.com/office/drawing/2014/main" id="{A06394FE-027C-46A2-A427-3E7057A6B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4188" y="3785498"/>
              <a:ext cx="31212" cy="31212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21 h 21"/>
                <a:gd name="T4" fmla="*/ 21 w 21"/>
                <a:gd name="T5" fmla="*/ 0 h 21"/>
                <a:gd name="T6" fmla="*/ 0 w 21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537">
              <a:extLst>
                <a:ext uri="{FF2B5EF4-FFF2-40B4-BE49-F238E27FC236}">
                  <a16:creationId xmlns:a16="http://schemas.microsoft.com/office/drawing/2014/main" id="{2FAE6CE4-F5DB-4AEC-A6A5-2A6A39C3E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537" y="3451085"/>
              <a:ext cx="98095" cy="107012"/>
            </a:xfrm>
            <a:custGeom>
              <a:avLst/>
              <a:gdLst>
                <a:gd name="T0" fmla="*/ 15 w 66"/>
                <a:gd name="T1" fmla="*/ 72 h 72"/>
                <a:gd name="T2" fmla="*/ 0 w 66"/>
                <a:gd name="T3" fmla="*/ 72 h 72"/>
                <a:gd name="T4" fmla="*/ 51 w 66"/>
                <a:gd name="T5" fmla="*/ 0 h 72"/>
                <a:gd name="T6" fmla="*/ 66 w 66"/>
                <a:gd name="T7" fmla="*/ 0 h 72"/>
                <a:gd name="T8" fmla="*/ 15 w 6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2">
                  <a:moveTo>
                    <a:pt x="15" y="72"/>
                  </a:moveTo>
                  <a:lnTo>
                    <a:pt x="0" y="72"/>
                  </a:lnTo>
                  <a:lnTo>
                    <a:pt x="51" y="0"/>
                  </a:lnTo>
                  <a:lnTo>
                    <a:pt x="66" y="0"/>
                  </a:lnTo>
                  <a:lnTo>
                    <a:pt x="15" y="72"/>
                  </a:lnTo>
                  <a:close/>
                </a:path>
              </a:pathLst>
            </a:cu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538">
              <a:extLst>
                <a:ext uri="{FF2B5EF4-FFF2-40B4-BE49-F238E27FC236}">
                  <a16:creationId xmlns:a16="http://schemas.microsoft.com/office/drawing/2014/main" id="{3876234E-4740-408B-B19A-38D297E77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537" y="3451085"/>
              <a:ext cx="98095" cy="107012"/>
            </a:xfrm>
            <a:custGeom>
              <a:avLst/>
              <a:gdLst>
                <a:gd name="T0" fmla="*/ 15 w 66"/>
                <a:gd name="T1" fmla="*/ 72 h 72"/>
                <a:gd name="T2" fmla="*/ 0 w 66"/>
                <a:gd name="T3" fmla="*/ 72 h 72"/>
                <a:gd name="T4" fmla="*/ 51 w 66"/>
                <a:gd name="T5" fmla="*/ 0 h 72"/>
                <a:gd name="T6" fmla="*/ 66 w 66"/>
                <a:gd name="T7" fmla="*/ 0 h 72"/>
                <a:gd name="T8" fmla="*/ 15 w 6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72">
                  <a:moveTo>
                    <a:pt x="15" y="72"/>
                  </a:moveTo>
                  <a:lnTo>
                    <a:pt x="0" y="72"/>
                  </a:lnTo>
                  <a:lnTo>
                    <a:pt x="51" y="0"/>
                  </a:lnTo>
                  <a:lnTo>
                    <a:pt x="66" y="0"/>
                  </a:lnTo>
                  <a:lnTo>
                    <a:pt x="15" y="72"/>
                  </a:lnTo>
                </a:path>
              </a:pathLst>
            </a:cu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543">
              <a:extLst>
                <a:ext uri="{FF2B5EF4-FFF2-40B4-BE49-F238E27FC236}">
                  <a16:creationId xmlns:a16="http://schemas.microsoft.com/office/drawing/2014/main" id="{BF1DC8E1-B5C6-4FAD-A245-0B0D97124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4188" y="3816711"/>
              <a:ext cx="166464" cy="68369"/>
            </a:xfrm>
            <a:custGeom>
              <a:avLst/>
              <a:gdLst>
                <a:gd name="T0" fmla="*/ 112 w 112"/>
                <a:gd name="T1" fmla="*/ 46 h 46"/>
                <a:gd name="T2" fmla="*/ 0 w 112"/>
                <a:gd name="T3" fmla="*/ 46 h 46"/>
                <a:gd name="T4" fmla="*/ 0 w 112"/>
                <a:gd name="T5" fmla="*/ 0 h 46"/>
                <a:gd name="T6" fmla="*/ 0 w 112"/>
                <a:gd name="T7" fmla="*/ 0 h 46"/>
                <a:gd name="T8" fmla="*/ 0 w 112"/>
                <a:gd name="T9" fmla="*/ 46 h 46"/>
                <a:gd name="T10" fmla="*/ 112 w 112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46">
                  <a:moveTo>
                    <a:pt x="112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112" y="46"/>
                  </a:lnTo>
                  <a:close/>
                </a:path>
              </a:pathLst>
            </a:cu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544">
              <a:extLst>
                <a:ext uri="{FF2B5EF4-FFF2-40B4-BE49-F238E27FC236}">
                  <a16:creationId xmlns:a16="http://schemas.microsoft.com/office/drawing/2014/main" id="{2FF59E39-76C3-41BF-8BD8-682DBABD4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4188" y="3816711"/>
              <a:ext cx="166464" cy="68369"/>
            </a:xfrm>
            <a:custGeom>
              <a:avLst/>
              <a:gdLst>
                <a:gd name="T0" fmla="*/ 112 w 112"/>
                <a:gd name="T1" fmla="*/ 46 h 46"/>
                <a:gd name="T2" fmla="*/ 0 w 112"/>
                <a:gd name="T3" fmla="*/ 46 h 46"/>
                <a:gd name="T4" fmla="*/ 0 w 112"/>
                <a:gd name="T5" fmla="*/ 0 h 46"/>
                <a:gd name="T6" fmla="*/ 0 w 112"/>
                <a:gd name="T7" fmla="*/ 0 h 46"/>
                <a:gd name="T8" fmla="*/ 0 w 112"/>
                <a:gd name="T9" fmla="*/ 46 h 46"/>
                <a:gd name="T10" fmla="*/ 112 w 112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46">
                  <a:moveTo>
                    <a:pt x="112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112" y="46"/>
                  </a:lnTo>
                </a:path>
              </a:pathLst>
            </a:custGeom>
            <a:solidFill>
              <a:srgbClr val="5D5F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552">
              <a:extLst>
                <a:ext uri="{FF2B5EF4-FFF2-40B4-BE49-F238E27FC236}">
                  <a16:creationId xmlns:a16="http://schemas.microsoft.com/office/drawing/2014/main" id="{3E55197E-C2AE-4C16-960A-F50779FB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4462" y="2545938"/>
              <a:ext cx="151601" cy="105527"/>
            </a:xfrm>
            <a:custGeom>
              <a:avLst/>
              <a:gdLst>
                <a:gd name="T0" fmla="*/ 0 w 102"/>
                <a:gd name="T1" fmla="*/ 71 h 71"/>
                <a:gd name="T2" fmla="*/ 0 w 102"/>
                <a:gd name="T3" fmla="*/ 71 h 71"/>
                <a:gd name="T4" fmla="*/ 102 w 102"/>
                <a:gd name="T5" fmla="*/ 0 h 71"/>
                <a:gd name="T6" fmla="*/ 0 w 102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71">
                  <a:moveTo>
                    <a:pt x="0" y="71"/>
                  </a:moveTo>
                  <a:lnTo>
                    <a:pt x="0" y="71"/>
                  </a:lnTo>
                  <a:lnTo>
                    <a:pt x="102" y="0"/>
                  </a:lnTo>
                  <a:lnTo>
                    <a:pt x="0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559">
              <a:extLst>
                <a:ext uri="{FF2B5EF4-FFF2-40B4-BE49-F238E27FC236}">
                  <a16:creationId xmlns:a16="http://schemas.microsoft.com/office/drawing/2014/main" id="{4E51A41B-7EC5-44B1-8A01-6CA1070D8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4188" y="3992092"/>
              <a:ext cx="386434" cy="349277"/>
            </a:xfrm>
            <a:custGeom>
              <a:avLst/>
              <a:gdLst>
                <a:gd name="T0" fmla="*/ 0 w 260"/>
                <a:gd name="T1" fmla="*/ 0 h 235"/>
                <a:gd name="T2" fmla="*/ 0 w 260"/>
                <a:gd name="T3" fmla="*/ 235 h 235"/>
                <a:gd name="T4" fmla="*/ 77 w 260"/>
                <a:gd name="T5" fmla="*/ 235 h 235"/>
                <a:gd name="T6" fmla="*/ 77 w 260"/>
                <a:gd name="T7" fmla="*/ 66 h 235"/>
                <a:gd name="T8" fmla="*/ 260 w 260"/>
                <a:gd name="T9" fmla="*/ 66 h 235"/>
                <a:gd name="T10" fmla="*/ 260 w 260"/>
                <a:gd name="T11" fmla="*/ 0 h 235"/>
                <a:gd name="T12" fmla="*/ 0 w 260"/>
                <a:gd name="T13" fmla="*/ 0 h 235"/>
                <a:gd name="T14" fmla="*/ 0 w 260"/>
                <a:gd name="T1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0" h="235">
                  <a:moveTo>
                    <a:pt x="0" y="0"/>
                  </a:moveTo>
                  <a:lnTo>
                    <a:pt x="0" y="235"/>
                  </a:lnTo>
                  <a:lnTo>
                    <a:pt x="77" y="235"/>
                  </a:lnTo>
                  <a:lnTo>
                    <a:pt x="77" y="66"/>
                  </a:lnTo>
                  <a:lnTo>
                    <a:pt x="260" y="66"/>
                  </a:lnTo>
                  <a:lnTo>
                    <a:pt x="26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C5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560">
              <a:extLst>
                <a:ext uri="{FF2B5EF4-FFF2-40B4-BE49-F238E27FC236}">
                  <a16:creationId xmlns:a16="http://schemas.microsoft.com/office/drawing/2014/main" id="{9982567B-7A98-4273-BB75-4652F28B4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557" y="4060461"/>
              <a:ext cx="318065" cy="280908"/>
            </a:xfrm>
            <a:custGeom>
              <a:avLst/>
              <a:gdLst>
                <a:gd name="T0" fmla="*/ 0 w 214"/>
                <a:gd name="T1" fmla="*/ 189 h 189"/>
                <a:gd name="T2" fmla="*/ 214 w 214"/>
                <a:gd name="T3" fmla="*/ 189 h 189"/>
                <a:gd name="T4" fmla="*/ 214 w 214"/>
                <a:gd name="T5" fmla="*/ 0 h 189"/>
                <a:gd name="T6" fmla="*/ 0 w 214"/>
                <a:gd name="T7" fmla="*/ 0 h 189"/>
                <a:gd name="T8" fmla="*/ 0 w 214"/>
                <a:gd name="T9" fmla="*/ 189 h 189"/>
                <a:gd name="T10" fmla="*/ 0 w 214"/>
                <a:gd name="T11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189">
                  <a:moveTo>
                    <a:pt x="0" y="189"/>
                  </a:moveTo>
                  <a:lnTo>
                    <a:pt x="214" y="189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6070B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561">
              <a:extLst>
                <a:ext uri="{FF2B5EF4-FFF2-40B4-BE49-F238E27FC236}">
                  <a16:creationId xmlns:a16="http://schemas.microsoft.com/office/drawing/2014/main" id="{BB01D312-4890-4F30-B222-75270414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700" y="2728751"/>
              <a:ext cx="659910" cy="1361435"/>
            </a:xfrm>
            <a:custGeom>
              <a:avLst/>
              <a:gdLst>
                <a:gd name="T0" fmla="*/ 24 w 87"/>
                <a:gd name="T1" fmla="*/ 177 h 179"/>
                <a:gd name="T2" fmla="*/ 8 w 87"/>
                <a:gd name="T3" fmla="*/ 167 h 179"/>
                <a:gd name="T4" fmla="*/ 7 w 87"/>
                <a:gd name="T5" fmla="*/ 136 h 179"/>
                <a:gd name="T6" fmla="*/ 3 w 87"/>
                <a:gd name="T7" fmla="*/ 117 h 179"/>
                <a:gd name="T8" fmla="*/ 14 w 87"/>
                <a:gd name="T9" fmla="*/ 104 h 179"/>
                <a:gd name="T10" fmla="*/ 8 w 87"/>
                <a:gd name="T11" fmla="*/ 87 h 179"/>
                <a:gd name="T12" fmla="*/ 9 w 87"/>
                <a:gd name="T13" fmla="*/ 59 h 179"/>
                <a:gd name="T14" fmla="*/ 18 w 87"/>
                <a:gd name="T15" fmla="*/ 34 h 179"/>
                <a:gd name="T16" fmla="*/ 34 w 87"/>
                <a:gd name="T17" fmla="*/ 16 h 179"/>
                <a:gd name="T18" fmla="*/ 41 w 87"/>
                <a:gd name="T19" fmla="*/ 6 h 179"/>
                <a:gd name="T20" fmla="*/ 52 w 87"/>
                <a:gd name="T21" fmla="*/ 1 h 179"/>
                <a:gd name="T22" fmla="*/ 63 w 87"/>
                <a:gd name="T23" fmla="*/ 12 h 179"/>
                <a:gd name="T24" fmla="*/ 65 w 87"/>
                <a:gd name="T25" fmla="*/ 29 h 179"/>
                <a:gd name="T26" fmla="*/ 84 w 87"/>
                <a:gd name="T27" fmla="*/ 73 h 179"/>
                <a:gd name="T28" fmla="*/ 79 w 87"/>
                <a:gd name="T29" fmla="*/ 98 h 179"/>
                <a:gd name="T30" fmla="*/ 84 w 87"/>
                <a:gd name="T31" fmla="*/ 117 h 179"/>
                <a:gd name="T32" fmla="*/ 83 w 87"/>
                <a:gd name="T33" fmla="*/ 136 h 179"/>
                <a:gd name="T34" fmla="*/ 70 w 87"/>
                <a:gd name="T35" fmla="*/ 153 h 179"/>
                <a:gd name="T36" fmla="*/ 74 w 87"/>
                <a:gd name="T37" fmla="*/ 166 h 179"/>
                <a:gd name="T38" fmla="*/ 62 w 87"/>
                <a:gd name="T39" fmla="*/ 179 h 179"/>
                <a:gd name="T40" fmla="*/ 42 w 87"/>
                <a:gd name="T41" fmla="*/ 175 h 179"/>
                <a:gd name="T42" fmla="*/ 24 w 87"/>
                <a:gd name="T43" fmla="*/ 17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7" h="179">
                  <a:moveTo>
                    <a:pt x="24" y="177"/>
                  </a:moveTo>
                  <a:cubicBezTo>
                    <a:pt x="17" y="176"/>
                    <a:pt x="11" y="173"/>
                    <a:pt x="8" y="167"/>
                  </a:cubicBezTo>
                  <a:cubicBezTo>
                    <a:pt x="4" y="158"/>
                    <a:pt x="10" y="146"/>
                    <a:pt x="7" y="136"/>
                  </a:cubicBezTo>
                  <a:cubicBezTo>
                    <a:pt x="5" y="130"/>
                    <a:pt x="0" y="123"/>
                    <a:pt x="3" y="117"/>
                  </a:cubicBezTo>
                  <a:cubicBezTo>
                    <a:pt x="5" y="112"/>
                    <a:pt x="12" y="109"/>
                    <a:pt x="14" y="104"/>
                  </a:cubicBezTo>
                  <a:cubicBezTo>
                    <a:pt x="16" y="98"/>
                    <a:pt x="11" y="93"/>
                    <a:pt x="8" y="87"/>
                  </a:cubicBezTo>
                  <a:cubicBezTo>
                    <a:pt x="4" y="79"/>
                    <a:pt x="6" y="68"/>
                    <a:pt x="9" y="59"/>
                  </a:cubicBezTo>
                  <a:cubicBezTo>
                    <a:pt x="11" y="50"/>
                    <a:pt x="13" y="41"/>
                    <a:pt x="18" y="34"/>
                  </a:cubicBezTo>
                  <a:cubicBezTo>
                    <a:pt x="23" y="27"/>
                    <a:pt x="29" y="23"/>
                    <a:pt x="34" y="16"/>
                  </a:cubicBezTo>
                  <a:cubicBezTo>
                    <a:pt x="36" y="13"/>
                    <a:pt x="38" y="9"/>
                    <a:pt x="41" y="6"/>
                  </a:cubicBezTo>
                  <a:cubicBezTo>
                    <a:pt x="44" y="3"/>
                    <a:pt x="48" y="0"/>
                    <a:pt x="52" y="1"/>
                  </a:cubicBezTo>
                  <a:cubicBezTo>
                    <a:pt x="58" y="1"/>
                    <a:pt x="62" y="7"/>
                    <a:pt x="63" y="12"/>
                  </a:cubicBezTo>
                  <a:cubicBezTo>
                    <a:pt x="65" y="18"/>
                    <a:pt x="64" y="24"/>
                    <a:pt x="65" y="29"/>
                  </a:cubicBezTo>
                  <a:cubicBezTo>
                    <a:pt x="69" y="45"/>
                    <a:pt x="84" y="57"/>
                    <a:pt x="84" y="73"/>
                  </a:cubicBezTo>
                  <a:cubicBezTo>
                    <a:pt x="84" y="82"/>
                    <a:pt x="79" y="90"/>
                    <a:pt x="79" y="98"/>
                  </a:cubicBezTo>
                  <a:cubicBezTo>
                    <a:pt x="80" y="105"/>
                    <a:pt x="82" y="111"/>
                    <a:pt x="84" y="117"/>
                  </a:cubicBezTo>
                  <a:cubicBezTo>
                    <a:pt x="86" y="124"/>
                    <a:pt x="87" y="131"/>
                    <a:pt x="83" y="136"/>
                  </a:cubicBezTo>
                  <a:cubicBezTo>
                    <a:pt x="79" y="142"/>
                    <a:pt x="70" y="146"/>
                    <a:pt x="70" y="153"/>
                  </a:cubicBezTo>
                  <a:cubicBezTo>
                    <a:pt x="70" y="157"/>
                    <a:pt x="74" y="161"/>
                    <a:pt x="74" y="166"/>
                  </a:cubicBezTo>
                  <a:cubicBezTo>
                    <a:pt x="75" y="172"/>
                    <a:pt x="68" y="178"/>
                    <a:pt x="62" y="179"/>
                  </a:cubicBezTo>
                  <a:cubicBezTo>
                    <a:pt x="55" y="179"/>
                    <a:pt x="49" y="175"/>
                    <a:pt x="42" y="175"/>
                  </a:cubicBezTo>
                  <a:cubicBezTo>
                    <a:pt x="36" y="175"/>
                    <a:pt x="30" y="178"/>
                    <a:pt x="24" y="177"/>
                  </a:cubicBezTo>
                  <a:close/>
                </a:path>
              </a:pathLst>
            </a:custGeom>
            <a:solidFill>
              <a:srgbClr val="4453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562">
              <a:extLst>
                <a:ext uri="{FF2B5EF4-FFF2-40B4-BE49-F238E27FC236}">
                  <a16:creationId xmlns:a16="http://schemas.microsoft.com/office/drawing/2014/main" id="{7B55C81E-F4AF-4253-87F0-487522FDB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219" y="3116671"/>
              <a:ext cx="309147" cy="1224697"/>
            </a:xfrm>
            <a:custGeom>
              <a:avLst/>
              <a:gdLst>
                <a:gd name="T0" fmla="*/ 208 w 208"/>
                <a:gd name="T1" fmla="*/ 194 h 824"/>
                <a:gd name="T2" fmla="*/ 193 w 208"/>
                <a:gd name="T3" fmla="*/ 184 h 824"/>
                <a:gd name="T4" fmla="*/ 122 w 208"/>
                <a:gd name="T5" fmla="*/ 297 h 824"/>
                <a:gd name="T6" fmla="*/ 122 w 208"/>
                <a:gd name="T7" fmla="*/ 0 h 824"/>
                <a:gd name="T8" fmla="*/ 107 w 208"/>
                <a:gd name="T9" fmla="*/ 0 h 824"/>
                <a:gd name="T10" fmla="*/ 107 w 208"/>
                <a:gd name="T11" fmla="*/ 522 h 824"/>
                <a:gd name="T12" fmla="*/ 10 w 208"/>
                <a:gd name="T13" fmla="*/ 425 h 824"/>
                <a:gd name="T14" fmla="*/ 0 w 208"/>
                <a:gd name="T15" fmla="*/ 435 h 824"/>
                <a:gd name="T16" fmla="*/ 107 w 208"/>
                <a:gd name="T17" fmla="*/ 543 h 824"/>
                <a:gd name="T18" fmla="*/ 107 w 208"/>
                <a:gd name="T19" fmla="*/ 824 h 824"/>
                <a:gd name="T20" fmla="*/ 122 w 208"/>
                <a:gd name="T21" fmla="*/ 824 h 824"/>
                <a:gd name="T22" fmla="*/ 122 w 208"/>
                <a:gd name="T23" fmla="*/ 328 h 824"/>
                <a:gd name="T24" fmla="*/ 208 w 208"/>
                <a:gd name="T25" fmla="*/ 194 h 824"/>
                <a:gd name="T26" fmla="*/ 208 w 208"/>
                <a:gd name="T27" fmla="*/ 19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824">
                  <a:moveTo>
                    <a:pt x="208" y="194"/>
                  </a:moveTo>
                  <a:lnTo>
                    <a:pt x="193" y="184"/>
                  </a:lnTo>
                  <a:lnTo>
                    <a:pt x="122" y="297"/>
                  </a:lnTo>
                  <a:lnTo>
                    <a:pt x="122" y="0"/>
                  </a:lnTo>
                  <a:lnTo>
                    <a:pt x="107" y="0"/>
                  </a:lnTo>
                  <a:lnTo>
                    <a:pt x="107" y="522"/>
                  </a:lnTo>
                  <a:lnTo>
                    <a:pt x="10" y="425"/>
                  </a:lnTo>
                  <a:lnTo>
                    <a:pt x="0" y="435"/>
                  </a:lnTo>
                  <a:lnTo>
                    <a:pt x="107" y="543"/>
                  </a:lnTo>
                  <a:lnTo>
                    <a:pt x="107" y="824"/>
                  </a:lnTo>
                  <a:lnTo>
                    <a:pt x="122" y="824"/>
                  </a:lnTo>
                  <a:lnTo>
                    <a:pt x="122" y="328"/>
                  </a:lnTo>
                  <a:lnTo>
                    <a:pt x="208" y="194"/>
                  </a:lnTo>
                  <a:lnTo>
                    <a:pt x="208" y="194"/>
                  </a:lnTo>
                  <a:close/>
                </a:path>
              </a:pathLst>
            </a:custGeom>
            <a:solidFill>
              <a:srgbClr val="223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563">
              <a:extLst>
                <a:ext uri="{FF2B5EF4-FFF2-40B4-BE49-F238E27FC236}">
                  <a16:creationId xmlns:a16="http://schemas.microsoft.com/office/drawing/2014/main" id="{4235E9CF-4797-4AF9-A566-74DCCAB09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309" y="3824142"/>
              <a:ext cx="1135520" cy="517227"/>
            </a:xfrm>
            <a:custGeom>
              <a:avLst/>
              <a:gdLst>
                <a:gd name="T0" fmla="*/ 140 w 150"/>
                <a:gd name="T1" fmla="*/ 68 h 68"/>
                <a:gd name="T2" fmla="*/ 13 w 150"/>
                <a:gd name="T3" fmla="*/ 68 h 68"/>
                <a:gd name="T4" fmla="*/ 2 w 150"/>
                <a:gd name="T5" fmla="*/ 55 h 68"/>
                <a:gd name="T6" fmla="*/ 4 w 150"/>
                <a:gd name="T7" fmla="*/ 40 h 68"/>
                <a:gd name="T8" fmla="*/ 13 w 150"/>
                <a:gd name="T9" fmla="*/ 32 h 68"/>
                <a:gd name="T10" fmla="*/ 23 w 150"/>
                <a:gd name="T11" fmla="*/ 18 h 68"/>
                <a:gd name="T12" fmla="*/ 36 w 150"/>
                <a:gd name="T13" fmla="*/ 9 h 68"/>
                <a:gd name="T14" fmla="*/ 49 w 150"/>
                <a:gd name="T15" fmla="*/ 12 h 68"/>
                <a:gd name="T16" fmla="*/ 68 w 150"/>
                <a:gd name="T17" fmla="*/ 5 h 68"/>
                <a:gd name="T18" fmla="*/ 101 w 150"/>
                <a:gd name="T19" fmla="*/ 5 h 68"/>
                <a:gd name="T20" fmla="*/ 144 w 150"/>
                <a:gd name="T21" fmla="*/ 34 h 68"/>
                <a:gd name="T22" fmla="*/ 140 w 150"/>
                <a:gd name="T2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68">
                  <a:moveTo>
                    <a:pt x="140" y="68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9" y="65"/>
                    <a:pt x="5" y="60"/>
                    <a:pt x="2" y="55"/>
                  </a:cubicBezTo>
                  <a:cubicBezTo>
                    <a:pt x="0" y="50"/>
                    <a:pt x="0" y="44"/>
                    <a:pt x="4" y="40"/>
                  </a:cubicBezTo>
                  <a:cubicBezTo>
                    <a:pt x="6" y="36"/>
                    <a:pt x="10" y="35"/>
                    <a:pt x="13" y="32"/>
                  </a:cubicBezTo>
                  <a:cubicBezTo>
                    <a:pt x="17" y="28"/>
                    <a:pt x="19" y="23"/>
                    <a:pt x="23" y="18"/>
                  </a:cubicBezTo>
                  <a:cubicBezTo>
                    <a:pt x="26" y="13"/>
                    <a:pt x="31" y="8"/>
                    <a:pt x="36" y="9"/>
                  </a:cubicBezTo>
                  <a:cubicBezTo>
                    <a:pt x="41" y="9"/>
                    <a:pt x="45" y="12"/>
                    <a:pt x="49" y="12"/>
                  </a:cubicBezTo>
                  <a:cubicBezTo>
                    <a:pt x="56" y="13"/>
                    <a:pt x="62" y="8"/>
                    <a:pt x="68" y="5"/>
                  </a:cubicBezTo>
                  <a:cubicBezTo>
                    <a:pt x="78" y="0"/>
                    <a:pt x="90" y="2"/>
                    <a:pt x="101" y="5"/>
                  </a:cubicBezTo>
                  <a:cubicBezTo>
                    <a:pt x="118" y="10"/>
                    <a:pt x="135" y="19"/>
                    <a:pt x="144" y="34"/>
                  </a:cubicBezTo>
                  <a:cubicBezTo>
                    <a:pt x="150" y="45"/>
                    <a:pt x="148" y="59"/>
                    <a:pt x="140" y="68"/>
                  </a:cubicBezTo>
                  <a:close/>
                </a:path>
              </a:pathLst>
            </a:custGeom>
            <a:solidFill>
              <a:srgbClr val="4453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564">
              <a:extLst>
                <a:ext uri="{FF2B5EF4-FFF2-40B4-BE49-F238E27FC236}">
                  <a16:creationId xmlns:a16="http://schemas.microsoft.com/office/drawing/2014/main" id="{E7FA80DA-D251-4DFD-AE59-217937341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869" y="3214765"/>
              <a:ext cx="1098364" cy="951221"/>
            </a:xfrm>
            <a:custGeom>
              <a:avLst/>
              <a:gdLst>
                <a:gd name="T0" fmla="*/ 59 w 145"/>
                <a:gd name="T1" fmla="*/ 124 h 125"/>
                <a:gd name="T2" fmla="*/ 40 w 145"/>
                <a:gd name="T3" fmla="*/ 114 h 125"/>
                <a:gd name="T4" fmla="*/ 29 w 145"/>
                <a:gd name="T5" fmla="*/ 90 h 125"/>
                <a:gd name="T6" fmla="*/ 1 w 145"/>
                <a:gd name="T7" fmla="*/ 67 h 125"/>
                <a:gd name="T8" fmla="*/ 9 w 145"/>
                <a:gd name="T9" fmla="*/ 51 h 125"/>
                <a:gd name="T10" fmla="*/ 26 w 145"/>
                <a:gd name="T11" fmla="*/ 40 h 125"/>
                <a:gd name="T12" fmla="*/ 48 w 145"/>
                <a:gd name="T13" fmla="*/ 10 h 125"/>
                <a:gd name="T14" fmla="*/ 98 w 145"/>
                <a:gd name="T15" fmla="*/ 11 h 125"/>
                <a:gd name="T16" fmla="*/ 128 w 145"/>
                <a:gd name="T17" fmla="*/ 27 h 125"/>
                <a:gd name="T18" fmla="*/ 138 w 145"/>
                <a:gd name="T19" fmla="*/ 56 h 125"/>
                <a:gd name="T20" fmla="*/ 134 w 145"/>
                <a:gd name="T21" fmla="*/ 71 h 125"/>
                <a:gd name="T22" fmla="*/ 139 w 145"/>
                <a:gd name="T23" fmla="*/ 83 h 125"/>
                <a:gd name="T24" fmla="*/ 123 w 145"/>
                <a:gd name="T25" fmla="*/ 117 h 125"/>
                <a:gd name="T26" fmla="*/ 88 w 145"/>
                <a:gd name="T27" fmla="*/ 119 h 125"/>
                <a:gd name="T28" fmla="*/ 59 w 145"/>
                <a:gd name="T29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" h="125">
                  <a:moveTo>
                    <a:pt x="59" y="124"/>
                  </a:moveTo>
                  <a:cubicBezTo>
                    <a:pt x="51" y="124"/>
                    <a:pt x="44" y="120"/>
                    <a:pt x="40" y="114"/>
                  </a:cubicBezTo>
                  <a:cubicBezTo>
                    <a:pt x="35" y="107"/>
                    <a:pt x="35" y="97"/>
                    <a:pt x="29" y="90"/>
                  </a:cubicBezTo>
                  <a:cubicBezTo>
                    <a:pt x="21" y="81"/>
                    <a:pt x="3" y="80"/>
                    <a:pt x="1" y="67"/>
                  </a:cubicBezTo>
                  <a:cubicBezTo>
                    <a:pt x="0" y="61"/>
                    <a:pt x="4" y="55"/>
                    <a:pt x="9" y="51"/>
                  </a:cubicBezTo>
                  <a:cubicBezTo>
                    <a:pt x="15" y="47"/>
                    <a:pt x="21" y="44"/>
                    <a:pt x="26" y="40"/>
                  </a:cubicBezTo>
                  <a:cubicBezTo>
                    <a:pt x="35" y="32"/>
                    <a:pt x="38" y="18"/>
                    <a:pt x="48" y="10"/>
                  </a:cubicBezTo>
                  <a:cubicBezTo>
                    <a:pt x="62" y="0"/>
                    <a:pt x="82" y="5"/>
                    <a:pt x="98" y="11"/>
                  </a:cubicBezTo>
                  <a:cubicBezTo>
                    <a:pt x="108" y="15"/>
                    <a:pt x="119" y="19"/>
                    <a:pt x="128" y="27"/>
                  </a:cubicBezTo>
                  <a:cubicBezTo>
                    <a:pt x="136" y="34"/>
                    <a:pt x="141" y="46"/>
                    <a:pt x="138" y="56"/>
                  </a:cubicBezTo>
                  <a:cubicBezTo>
                    <a:pt x="137" y="61"/>
                    <a:pt x="133" y="66"/>
                    <a:pt x="134" y="71"/>
                  </a:cubicBezTo>
                  <a:cubicBezTo>
                    <a:pt x="134" y="76"/>
                    <a:pt x="138" y="79"/>
                    <a:pt x="139" y="83"/>
                  </a:cubicBezTo>
                  <a:cubicBezTo>
                    <a:pt x="145" y="96"/>
                    <a:pt x="135" y="111"/>
                    <a:pt x="123" y="117"/>
                  </a:cubicBezTo>
                  <a:cubicBezTo>
                    <a:pt x="111" y="122"/>
                    <a:pt x="100" y="119"/>
                    <a:pt x="88" y="119"/>
                  </a:cubicBezTo>
                  <a:cubicBezTo>
                    <a:pt x="78" y="120"/>
                    <a:pt x="69" y="125"/>
                    <a:pt x="59" y="124"/>
                  </a:cubicBezTo>
                  <a:close/>
                </a:path>
              </a:pathLst>
            </a:custGeom>
            <a:solidFill>
              <a:srgbClr val="1BBF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565">
              <a:extLst>
                <a:ext uri="{FF2B5EF4-FFF2-40B4-BE49-F238E27FC236}">
                  <a16:creationId xmlns:a16="http://schemas.microsoft.com/office/drawing/2014/main" id="{C6436E64-A2FD-4716-BA31-41BC1C090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6672" y="3421359"/>
              <a:ext cx="294284" cy="920010"/>
            </a:xfrm>
            <a:custGeom>
              <a:avLst/>
              <a:gdLst>
                <a:gd name="T0" fmla="*/ 198 w 198"/>
                <a:gd name="T1" fmla="*/ 286 h 619"/>
                <a:gd name="T2" fmla="*/ 188 w 198"/>
                <a:gd name="T3" fmla="*/ 276 h 619"/>
                <a:gd name="T4" fmla="*/ 101 w 198"/>
                <a:gd name="T5" fmla="*/ 373 h 619"/>
                <a:gd name="T6" fmla="*/ 101 w 198"/>
                <a:gd name="T7" fmla="*/ 0 h 619"/>
                <a:gd name="T8" fmla="*/ 86 w 198"/>
                <a:gd name="T9" fmla="*/ 0 h 619"/>
                <a:gd name="T10" fmla="*/ 86 w 198"/>
                <a:gd name="T11" fmla="*/ 225 h 619"/>
                <a:gd name="T12" fmla="*/ 10 w 198"/>
                <a:gd name="T13" fmla="*/ 123 h 619"/>
                <a:gd name="T14" fmla="*/ 0 w 198"/>
                <a:gd name="T15" fmla="*/ 133 h 619"/>
                <a:gd name="T16" fmla="*/ 86 w 198"/>
                <a:gd name="T17" fmla="*/ 256 h 619"/>
                <a:gd name="T18" fmla="*/ 86 w 198"/>
                <a:gd name="T19" fmla="*/ 619 h 619"/>
                <a:gd name="T20" fmla="*/ 101 w 198"/>
                <a:gd name="T21" fmla="*/ 619 h 619"/>
                <a:gd name="T22" fmla="*/ 101 w 198"/>
                <a:gd name="T23" fmla="*/ 399 h 619"/>
                <a:gd name="T24" fmla="*/ 198 w 198"/>
                <a:gd name="T25" fmla="*/ 286 h 619"/>
                <a:gd name="T26" fmla="*/ 198 w 198"/>
                <a:gd name="T27" fmla="*/ 286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8" h="619">
                  <a:moveTo>
                    <a:pt x="198" y="286"/>
                  </a:moveTo>
                  <a:lnTo>
                    <a:pt x="188" y="276"/>
                  </a:lnTo>
                  <a:lnTo>
                    <a:pt x="101" y="373"/>
                  </a:lnTo>
                  <a:lnTo>
                    <a:pt x="101" y="0"/>
                  </a:lnTo>
                  <a:lnTo>
                    <a:pt x="86" y="0"/>
                  </a:lnTo>
                  <a:lnTo>
                    <a:pt x="86" y="225"/>
                  </a:lnTo>
                  <a:lnTo>
                    <a:pt x="10" y="123"/>
                  </a:lnTo>
                  <a:lnTo>
                    <a:pt x="0" y="133"/>
                  </a:lnTo>
                  <a:lnTo>
                    <a:pt x="86" y="256"/>
                  </a:lnTo>
                  <a:lnTo>
                    <a:pt x="86" y="619"/>
                  </a:lnTo>
                  <a:lnTo>
                    <a:pt x="101" y="619"/>
                  </a:lnTo>
                  <a:lnTo>
                    <a:pt x="101" y="399"/>
                  </a:lnTo>
                  <a:lnTo>
                    <a:pt x="198" y="286"/>
                  </a:lnTo>
                  <a:lnTo>
                    <a:pt x="198" y="286"/>
                  </a:lnTo>
                  <a:close/>
                </a:path>
              </a:pathLst>
            </a:custGeom>
            <a:solidFill>
              <a:srgbClr val="1952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8" name="TextBox 987">
            <a:extLst>
              <a:ext uri="{FF2B5EF4-FFF2-40B4-BE49-F238E27FC236}">
                <a16:creationId xmlns:a16="http://schemas.microsoft.com/office/drawing/2014/main" id="{07DF6946-21F3-4A6D-B894-9BD68288FDC3}"/>
              </a:ext>
            </a:extLst>
          </p:cNvPr>
          <p:cNvSpPr txBox="1"/>
          <p:nvPr/>
        </p:nvSpPr>
        <p:spPr>
          <a:xfrm>
            <a:off x="648772" y="5685179"/>
            <a:ext cx="2449394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a-IR" sz="1200" dirty="0">
                <a:latin typeface="Segoe UI" panose="020B0502040204020203" pitchFamily="34" charset="0"/>
                <a:cs typeface="Segoe UI" panose="020B0502040204020203" pitchFamily="34" charset="0"/>
              </a:rPr>
              <a:t>سیستم های امنیتی از ورود افراد غیر مجاز به داخل ساختمان جلوگیری کرده و امکان نظارت از راه دور بر ساختمان را فراهم می کند.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38E5B53C-A3A5-41A8-959C-6C4ED6B41374}"/>
              </a:ext>
            </a:extLst>
          </p:cNvPr>
          <p:cNvSpPr txBox="1"/>
          <p:nvPr/>
        </p:nvSpPr>
        <p:spPr>
          <a:xfrm>
            <a:off x="4951562" y="5731050"/>
            <a:ext cx="2449394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a-IR" sz="1200" dirty="0">
                <a:latin typeface="Segoe UI" panose="020B0502040204020203" pitchFamily="34" charset="0"/>
                <a:cs typeface="Segoe UI" panose="020B0502040204020203" pitchFamily="34" charset="0"/>
              </a:rPr>
              <a:t>ساختمان‌های هوشمند با استفاده از سیستم پایش سطح مخزن آب می‌توانند مقدار بهینه آب مورد نیاز را به‌عنوان ذخیره‌سازی بافر حفظ کنند. 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5B32A013-0C93-46F7-B7F8-1EF1E73BF2D7}"/>
              </a:ext>
            </a:extLst>
          </p:cNvPr>
          <p:cNvSpPr txBox="1"/>
          <p:nvPr/>
        </p:nvSpPr>
        <p:spPr>
          <a:xfrm>
            <a:off x="9177911" y="5685178"/>
            <a:ext cx="2449394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a-IR" sz="1200" dirty="0">
                <a:latin typeface="Segoe UI" panose="020B0502040204020203" pitchFamily="34" charset="0"/>
                <a:cs typeface="Segoe UI" panose="020B0502040204020203" pitchFamily="34" charset="0"/>
              </a:rPr>
              <a:t>راه‌حل‌های نظارت بر انرژی اینترنت اشیا، نظارت بر انرژی مصرف‌شده توسط دستگاه‌های یک ساختمان را در زمان واقعی امکان‌پذیر می‌سازد</a:t>
            </a:r>
            <a:r>
              <a:rPr lang="fa-IR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9E51FD6-77B3-44FB-BF10-DB9A230130E0}"/>
              </a:ext>
            </a:extLst>
          </p:cNvPr>
          <p:cNvSpPr/>
          <p:nvPr/>
        </p:nvSpPr>
        <p:spPr>
          <a:xfrm>
            <a:off x="1705963" y="4218542"/>
            <a:ext cx="335015" cy="335015"/>
          </a:xfrm>
          <a:prstGeom prst="ellips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42C41347-CB1C-4374-9C30-18F697C41414}"/>
              </a:ext>
            </a:extLst>
          </p:cNvPr>
          <p:cNvSpPr/>
          <p:nvPr/>
        </p:nvSpPr>
        <p:spPr>
          <a:xfrm>
            <a:off x="5867199" y="4256506"/>
            <a:ext cx="335015" cy="335015"/>
          </a:xfrm>
          <a:prstGeom prst="ellips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DB5B87CE-0551-43E4-AF6A-34626B9DC2FF}"/>
              </a:ext>
            </a:extLst>
          </p:cNvPr>
          <p:cNvSpPr/>
          <p:nvPr/>
        </p:nvSpPr>
        <p:spPr>
          <a:xfrm>
            <a:off x="10151024" y="4234873"/>
            <a:ext cx="335015" cy="335015"/>
          </a:xfrm>
          <a:prstGeom prst="ellipse">
            <a:avLst/>
          </a:prstGeom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84FB8B27-3A55-4914-ACF8-F276D0A44D11}"/>
              </a:ext>
            </a:extLst>
          </p:cNvPr>
          <p:cNvSpPr/>
          <p:nvPr/>
        </p:nvSpPr>
        <p:spPr>
          <a:xfrm>
            <a:off x="1582460" y="4590575"/>
            <a:ext cx="582023" cy="582019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0DD2DB41-DC11-424F-A284-8872C813B4E8}"/>
              </a:ext>
            </a:extLst>
          </p:cNvPr>
          <p:cNvSpPr/>
          <p:nvPr/>
        </p:nvSpPr>
        <p:spPr>
          <a:xfrm>
            <a:off x="5760394" y="4657803"/>
            <a:ext cx="582023" cy="582019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07EB2278-6E96-44C6-A928-D7C3A5B329F3}"/>
              </a:ext>
            </a:extLst>
          </p:cNvPr>
          <p:cNvGrpSpPr/>
          <p:nvPr/>
        </p:nvGrpSpPr>
        <p:grpSpPr>
          <a:xfrm>
            <a:off x="5865076" y="4714522"/>
            <a:ext cx="346075" cy="361951"/>
            <a:chOff x="5554663" y="1803400"/>
            <a:chExt cx="346075" cy="361951"/>
          </a:xfrm>
          <a:solidFill>
            <a:srgbClr val="FF65A7"/>
          </a:solidFill>
        </p:grpSpPr>
        <p:sp>
          <p:nvSpPr>
            <p:cNvPr id="258" name="Freeform 122">
              <a:extLst>
                <a:ext uri="{FF2B5EF4-FFF2-40B4-BE49-F238E27FC236}">
                  <a16:creationId xmlns:a16="http://schemas.microsoft.com/office/drawing/2014/main" id="{2B82756A-6D6A-464E-9E54-64DAC1FC6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0413" y="2074863"/>
              <a:ext cx="60325" cy="90488"/>
            </a:xfrm>
            <a:custGeom>
              <a:avLst/>
              <a:gdLst>
                <a:gd name="T0" fmla="*/ 10 w 16"/>
                <a:gd name="T1" fmla="*/ 1 h 24"/>
                <a:gd name="T2" fmla="*/ 6 w 16"/>
                <a:gd name="T3" fmla="*/ 1 h 24"/>
                <a:gd name="T4" fmla="*/ 0 w 16"/>
                <a:gd name="T5" fmla="*/ 16 h 24"/>
                <a:gd name="T6" fmla="*/ 8 w 16"/>
                <a:gd name="T7" fmla="*/ 24 h 24"/>
                <a:gd name="T8" fmla="*/ 16 w 16"/>
                <a:gd name="T9" fmla="*/ 16 h 24"/>
                <a:gd name="T10" fmla="*/ 10 w 16"/>
                <a:gd name="T11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1"/>
                  </a:moveTo>
                  <a:cubicBezTo>
                    <a:pt x="9" y="0"/>
                    <a:pt x="7" y="0"/>
                    <a:pt x="6" y="1"/>
                  </a:cubicBezTo>
                  <a:cubicBezTo>
                    <a:pt x="5" y="3"/>
                    <a:pt x="0" y="12"/>
                    <a:pt x="0" y="16"/>
                  </a:cubicBezTo>
                  <a:cubicBezTo>
                    <a:pt x="0" y="20"/>
                    <a:pt x="4" y="24"/>
                    <a:pt x="8" y="24"/>
                  </a:cubicBezTo>
                  <a:cubicBezTo>
                    <a:pt x="13" y="24"/>
                    <a:pt x="16" y="20"/>
                    <a:pt x="16" y="16"/>
                  </a:cubicBezTo>
                  <a:cubicBezTo>
                    <a:pt x="16" y="12"/>
                    <a:pt x="11" y="3"/>
                    <a:pt x="1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9" name="Freeform 123">
              <a:extLst>
                <a:ext uri="{FF2B5EF4-FFF2-40B4-BE49-F238E27FC236}">
                  <a16:creationId xmlns:a16="http://schemas.microsoft.com/office/drawing/2014/main" id="{2DD86F99-1AC3-4AAC-85EB-AB964AC4E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1908175"/>
              <a:ext cx="46038" cy="90488"/>
            </a:xfrm>
            <a:custGeom>
              <a:avLst/>
              <a:gdLst>
                <a:gd name="T0" fmla="*/ 10 w 12"/>
                <a:gd name="T1" fmla="*/ 0 h 24"/>
                <a:gd name="T2" fmla="*/ 2 w 12"/>
                <a:gd name="T3" fmla="*/ 0 h 24"/>
                <a:gd name="T4" fmla="*/ 0 w 12"/>
                <a:gd name="T5" fmla="*/ 2 h 24"/>
                <a:gd name="T6" fmla="*/ 0 w 12"/>
                <a:gd name="T7" fmla="*/ 22 h 24"/>
                <a:gd name="T8" fmla="*/ 2 w 12"/>
                <a:gd name="T9" fmla="*/ 24 h 24"/>
                <a:gd name="T10" fmla="*/ 10 w 12"/>
                <a:gd name="T11" fmla="*/ 24 h 24"/>
                <a:gd name="T12" fmla="*/ 12 w 12"/>
                <a:gd name="T13" fmla="*/ 22 h 24"/>
                <a:gd name="T14" fmla="*/ 12 w 12"/>
                <a:gd name="T15" fmla="*/ 2 h 24"/>
                <a:gd name="T16" fmla="*/ 10 w 12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4">
                  <a:moveTo>
                    <a:pt x="1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4"/>
                    <a:pt x="12" y="23"/>
                    <a:pt x="12" y="2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0" name="Freeform 124">
              <a:extLst>
                <a:ext uri="{FF2B5EF4-FFF2-40B4-BE49-F238E27FC236}">
                  <a16:creationId xmlns:a16="http://schemas.microsoft.com/office/drawing/2014/main" id="{9ADBBCD0-3996-4F62-B4B7-FBFDCC4AE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475" y="1803400"/>
              <a:ext cx="225425" cy="46038"/>
            </a:xfrm>
            <a:custGeom>
              <a:avLst/>
              <a:gdLst>
                <a:gd name="T0" fmla="*/ 2 w 60"/>
                <a:gd name="T1" fmla="*/ 8 h 12"/>
                <a:gd name="T2" fmla="*/ 22 w 60"/>
                <a:gd name="T3" fmla="*/ 8 h 12"/>
                <a:gd name="T4" fmla="*/ 22 w 60"/>
                <a:gd name="T5" fmla="*/ 12 h 12"/>
                <a:gd name="T6" fmla="*/ 38 w 60"/>
                <a:gd name="T7" fmla="*/ 12 h 12"/>
                <a:gd name="T8" fmla="*/ 38 w 60"/>
                <a:gd name="T9" fmla="*/ 8 h 12"/>
                <a:gd name="T10" fmla="*/ 58 w 60"/>
                <a:gd name="T11" fmla="*/ 8 h 12"/>
                <a:gd name="T12" fmla="*/ 58 w 60"/>
                <a:gd name="T13" fmla="*/ 8 h 12"/>
                <a:gd name="T14" fmla="*/ 60 w 60"/>
                <a:gd name="T15" fmla="*/ 6 h 12"/>
                <a:gd name="T16" fmla="*/ 58 w 60"/>
                <a:gd name="T17" fmla="*/ 4 h 12"/>
                <a:gd name="T18" fmla="*/ 38 w 60"/>
                <a:gd name="T19" fmla="*/ 4 h 12"/>
                <a:gd name="T20" fmla="*/ 38 w 60"/>
                <a:gd name="T21" fmla="*/ 2 h 12"/>
                <a:gd name="T22" fmla="*/ 36 w 60"/>
                <a:gd name="T23" fmla="*/ 0 h 12"/>
                <a:gd name="T24" fmla="*/ 24 w 60"/>
                <a:gd name="T25" fmla="*/ 0 h 12"/>
                <a:gd name="T26" fmla="*/ 22 w 60"/>
                <a:gd name="T27" fmla="*/ 2 h 12"/>
                <a:gd name="T28" fmla="*/ 22 w 60"/>
                <a:gd name="T29" fmla="*/ 4 h 12"/>
                <a:gd name="T30" fmla="*/ 2 w 60"/>
                <a:gd name="T31" fmla="*/ 4 h 12"/>
                <a:gd name="T32" fmla="*/ 0 w 60"/>
                <a:gd name="T33" fmla="*/ 6 h 12"/>
                <a:gd name="T34" fmla="*/ 2 w 60"/>
                <a:gd name="T3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12">
                  <a:moveTo>
                    <a:pt x="2" y="8"/>
                  </a:moveTo>
                  <a:cubicBezTo>
                    <a:pt x="22" y="8"/>
                    <a:pt x="22" y="8"/>
                    <a:pt x="22" y="8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9" y="8"/>
                    <a:pt x="60" y="7"/>
                    <a:pt x="60" y="6"/>
                  </a:cubicBezTo>
                  <a:cubicBezTo>
                    <a:pt x="60" y="5"/>
                    <a:pt x="59" y="4"/>
                    <a:pt x="5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1"/>
                    <a:pt x="37" y="0"/>
                    <a:pt x="3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1"/>
                    <a:pt x="22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1" name="Freeform 125">
              <a:extLst>
                <a:ext uri="{FF2B5EF4-FFF2-40B4-BE49-F238E27FC236}">
                  <a16:creationId xmlns:a16="http://schemas.microsoft.com/office/drawing/2014/main" id="{A8588A04-0621-49FE-BD3E-28B438F6D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988" y="1863725"/>
              <a:ext cx="150813" cy="180975"/>
            </a:xfrm>
            <a:custGeom>
              <a:avLst/>
              <a:gdLst>
                <a:gd name="T0" fmla="*/ 26 w 40"/>
                <a:gd name="T1" fmla="*/ 0 h 48"/>
                <a:gd name="T2" fmla="*/ 14 w 40"/>
                <a:gd name="T3" fmla="*/ 0 h 48"/>
                <a:gd name="T4" fmla="*/ 0 w 40"/>
                <a:gd name="T5" fmla="*/ 14 h 48"/>
                <a:gd name="T6" fmla="*/ 0 w 40"/>
                <a:gd name="T7" fmla="*/ 34 h 48"/>
                <a:gd name="T8" fmla="*/ 14 w 40"/>
                <a:gd name="T9" fmla="*/ 48 h 48"/>
                <a:gd name="T10" fmla="*/ 26 w 40"/>
                <a:gd name="T11" fmla="*/ 48 h 48"/>
                <a:gd name="T12" fmla="*/ 40 w 40"/>
                <a:gd name="T13" fmla="*/ 34 h 48"/>
                <a:gd name="T14" fmla="*/ 40 w 40"/>
                <a:gd name="T15" fmla="*/ 14 h 48"/>
                <a:gd name="T16" fmla="*/ 26 w 40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8">
                  <a:moveTo>
                    <a:pt x="2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2"/>
                    <a:pt x="6" y="48"/>
                    <a:pt x="14" y="48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34" y="48"/>
                    <a:pt x="40" y="42"/>
                    <a:pt x="40" y="3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6"/>
                    <a:pt x="34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2" name="Freeform 126">
              <a:extLst>
                <a:ext uri="{FF2B5EF4-FFF2-40B4-BE49-F238E27FC236}">
                  <a16:creationId xmlns:a16="http://schemas.microsoft.com/office/drawing/2014/main" id="{AF3FBC9F-A134-45F8-8CE5-F8C099DF7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088" y="1908175"/>
              <a:ext cx="120650" cy="150813"/>
            </a:xfrm>
            <a:custGeom>
              <a:avLst/>
              <a:gdLst>
                <a:gd name="T0" fmla="*/ 32 w 32"/>
                <a:gd name="T1" fmla="*/ 38 h 40"/>
                <a:gd name="T2" fmla="*/ 32 w 32"/>
                <a:gd name="T3" fmla="*/ 30 h 40"/>
                <a:gd name="T4" fmla="*/ 0 w 32"/>
                <a:gd name="T5" fmla="*/ 0 h 40"/>
                <a:gd name="T6" fmla="*/ 0 w 32"/>
                <a:gd name="T7" fmla="*/ 24 h 40"/>
                <a:gd name="T8" fmla="*/ 6 w 32"/>
                <a:gd name="T9" fmla="*/ 24 h 40"/>
                <a:gd name="T10" fmla="*/ 12 w 32"/>
                <a:gd name="T11" fmla="*/ 30 h 40"/>
                <a:gd name="T12" fmla="*/ 12 w 32"/>
                <a:gd name="T13" fmla="*/ 38 h 40"/>
                <a:gd name="T14" fmla="*/ 14 w 32"/>
                <a:gd name="T15" fmla="*/ 40 h 40"/>
                <a:gd name="T16" fmla="*/ 30 w 32"/>
                <a:gd name="T17" fmla="*/ 40 h 40"/>
                <a:gd name="T18" fmla="*/ 32 w 32"/>
                <a:gd name="T19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40">
                  <a:moveTo>
                    <a:pt x="32" y="38"/>
                  </a:moveTo>
                  <a:cubicBezTo>
                    <a:pt x="32" y="30"/>
                    <a:pt x="32" y="30"/>
                    <a:pt x="32" y="30"/>
                  </a:cubicBezTo>
                  <a:cubicBezTo>
                    <a:pt x="32" y="10"/>
                    <a:pt x="16" y="2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9" y="24"/>
                    <a:pt x="12" y="27"/>
                    <a:pt x="12" y="3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9"/>
                    <a:pt x="13" y="40"/>
                    <a:pt x="14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1" y="40"/>
                    <a:pt x="32" y="39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66" name="Oval 265">
            <a:extLst>
              <a:ext uri="{FF2B5EF4-FFF2-40B4-BE49-F238E27FC236}">
                <a16:creationId xmlns:a16="http://schemas.microsoft.com/office/drawing/2014/main" id="{6AE5E93A-3D01-4736-A346-A8DE2205CE33}"/>
              </a:ext>
            </a:extLst>
          </p:cNvPr>
          <p:cNvSpPr/>
          <p:nvPr/>
        </p:nvSpPr>
        <p:spPr>
          <a:xfrm>
            <a:off x="10027518" y="4628836"/>
            <a:ext cx="582023" cy="582019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56E6AE13-98F6-49C6-BB52-C095DDCC1381}"/>
              </a:ext>
            </a:extLst>
          </p:cNvPr>
          <p:cNvSpPr/>
          <p:nvPr/>
        </p:nvSpPr>
        <p:spPr>
          <a:xfrm>
            <a:off x="1498920" y="4423498"/>
            <a:ext cx="749102" cy="749096"/>
          </a:xfrm>
          <a:prstGeom prst="ellipse">
            <a:avLst/>
          </a:prstGeom>
          <a:noFill/>
          <a:ln w="12700">
            <a:solidFill>
              <a:srgbClr val="2F56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3B5C6439-BA54-4E44-9693-502549B02A23}"/>
              </a:ext>
            </a:extLst>
          </p:cNvPr>
          <p:cNvSpPr/>
          <p:nvPr/>
        </p:nvSpPr>
        <p:spPr>
          <a:xfrm>
            <a:off x="5656053" y="4499342"/>
            <a:ext cx="749102" cy="749096"/>
          </a:xfrm>
          <a:prstGeom prst="ellipse">
            <a:avLst/>
          </a:prstGeom>
          <a:noFill/>
          <a:ln w="12700">
            <a:solidFill>
              <a:srgbClr val="2F56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51809F8F-C7F8-4B38-9083-E872F6BE266F}"/>
              </a:ext>
            </a:extLst>
          </p:cNvPr>
          <p:cNvSpPr/>
          <p:nvPr/>
        </p:nvSpPr>
        <p:spPr>
          <a:xfrm>
            <a:off x="9943982" y="4454674"/>
            <a:ext cx="749102" cy="749096"/>
          </a:xfrm>
          <a:prstGeom prst="ellipse">
            <a:avLst/>
          </a:prstGeom>
          <a:noFill/>
          <a:ln w="12700">
            <a:solidFill>
              <a:srgbClr val="2F56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4E636-6835-4837-A2C3-4B8295F2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EE80D76-6586-4A8A-A624-470BEBDD7C7E}"/>
              </a:ext>
            </a:extLst>
          </p:cNvPr>
          <p:cNvGrpSpPr/>
          <p:nvPr/>
        </p:nvGrpSpPr>
        <p:grpSpPr>
          <a:xfrm>
            <a:off x="10093996" y="4584960"/>
            <a:ext cx="449069" cy="435910"/>
            <a:chOff x="2670175" y="3970338"/>
            <a:chExt cx="360363" cy="361950"/>
          </a:xfrm>
          <a:solidFill>
            <a:srgbClr val="FF65A7"/>
          </a:solidFill>
        </p:grpSpPr>
        <p:sp>
          <p:nvSpPr>
            <p:cNvPr id="277" name="Freeform 91">
              <a:extLst>
                <a:ext uri="{FF2B5EF4-FFF2-40B4-BE49-F238E27FC236}">
                  <a16:creationId xmlns:a16="http://schemas.microsoft.com/office/drawing/2014/main" id="{F248E513-184A-4EC2-B629-E4FB94A190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0175" y="4046538"/>
              <a:ext cx="360363" cy="285750"/>
            </a:xfrm>
            <a:custGeom>
              <a:avLst/>
              <a:gdLst>
                <a:gd name="T0" fmla="*/ 72 w 96"/>
                <a:gd name="T1" fmla="*/ 35 h 76"/>
                <a:gd name="T2" fmla="*/ 72 w 96"/>
                <a:gd name="T3" fmla="*/ 22 h 76"/>
                <a:gd name="T4" fmla="*/ 48 w 96"/>
                <a:gd name="T5" fmla="*/ 35 h 76"/>
                <a:gd name="T6" fmla="*/ 48 w 96"/>
                <a:gd name="T7" fmla="*/ 21 h 76"/>
                <a:gd name="T8" fmla="*/ 26 w 96"/>
                <a:gd name="T9" fmla="*/ 36 h 76"/>
                <a:gd name="T10" fmla="*/ 19 w 96"/>
                <a:gd name="T11" fmla="*/ 0 h 76"/>
                <a:gd name="T12" fmla="*/ 6 w 96"/>
                <a:gd name="T13" fmla="*/ 0 h 76"/>
                <a:gd name="T14" fmla="*/ 0 w 96"/>
                <a:gd name="T15" fmla="*/ 42 h 76"/>
                <a:gd name="T16" fmla="*/ 0 w 96"/>
                <a:gd name="T17" fmla="*/ 76 h 76"/>
                <a:gd name="T18" fmla="*/ 96 w 96"/>
                <a:gd name="T19" fmla="*/ 76 h 76"/>
                <a:gd name="T20" fmla="*/ 96 w 96"/>
                <a:gd name="T21" fmla="*/ 22 h 76"/>
                <a:gd name="T22" fmla="*/ 72 w 96"/>
                <a:gd name="T23" fmla="*/ 35 h 76"/>
                <a:gd name="T24" fmla="*/ 36 w 96"/>
                <a:gd name="T25" fmla="*/ 66 h 76"/>
                <a:gd name="T26" fmla="*/ 30 w 96"/>
                <a:gd name="T27" fmla="*/ 66 h 76"/>
                <a:gd name="T28" fmla="*/ 28 w 96"/>
                <a:gd name="T29" fmla="*/ 64 h 76"/>
                <a:gd name="T30" fmla="*/ 30 w 96"/>
                <a:gd name="T31" fmla="*/ 62 h 76"/>
                <a:gd name="T32" fmla="*/ 36 w 96"/>
                <a:gd name="T33" fmla="*/ 62 h 76"/>
                <a:gd name="T34" fmla="*/ 38 w 96"/>
                <a:gd name="T35" fmla="*/ 64 h 76"/>
                <a:gd name="T36" fmla="*/ 36 w 96"/>
                <a:gd name="T37" fmla="*/ 66 h 76"/>
                <a:gd name="T38" fmla="*/ 36 w 96"/>
                <a:gd name="T39" fmla="*/ 56 h 76"/>
                <a:gd name="T40" fmla="*/ 30 w 96"/>
                <a:gd name="T41" fmla="*/ 56 h 76"/>
                <a:gd name="T42" fmla="*/ 28 w 96"/>
                <a:gd name="T43" fmla="*/ 54 h 76"/>
                <a:gd name="T44" fmla="*/ 30 w 96"/>
                <a:gd name="T45" fmla="*/ 52 h 76"/>
                <a:gd name="T46" fmla="*/ 36 w 96"/>
                <a:gd name="T47" fmla="*/ 52 h 76"/>
                <a:gd name="T48" fmla="*/ 38 w 96"/>
                <a:gd name="T49" fmla="*/ 54 h 76"/>
                <a:gd name="T50" fmla="*/ 36 w 96"/>
                <a:gd name="T51" fmla="*/ 56 h 76"/>
                <a:gd name="T52" fmla="*/ 60 w 96"/>
                <a:gd name="T53" fmla="*/ 66 h 76"/>
                <a:gd name="T54" fmla="*/ 54 w 96"/>
                <a:gd name="T55" fmla="*/ 66 h 76"/>
                <a:gd name="T56" fmla="*/ 52 w 96"/>
                <a:gd name="T57" fmla="*/ 64 h 76"/>
                <a:gd name="T58" fmla="*/ 54 w 96"/>
                <a:gd name="T59" fmla="*/ 62 h 76"/>
                <a:gd name="T60" fmla="*/ 60 w 96"/>
                <a:gd name="T61" fmla="*/ 62 h 76"/>
                <a:gd name="T62" fmla="*/ 62 w 96"/>
                <a:gd name="T63" fmla="*/ 64 h 76"/>
                <a:gd name="T64" fmla="*/ 60 w 96"/>
                <a:gd name="T65" fmla="*/ 66 h 76"/>
                <a:gd name="T66" fmla="*/ 60 w 96"/>
                <a:gd name="T67" fmla="*/ 56 h 76"/>
                <a:gd name="T68" fmla="*/ 54 w 96"/>
                <a:gd name="T69" fmla="*/ 56 h 76"/>
                <a:gd name="T70" fmla="*/ 52 w 96"/>
                <a:gd name="T71" fmla="*/ 54 h 76"/>
                <a:gd name="T72" fmla="*/ 54 w 96"/>
                <a:gd name="T73" fmla="*/ 52 h 76"/>
                <a:gd name="T74" fmla="*/ 60 w 96"/>
                <a:gd name="T75" fmla="*/ 52 h 76"/>
                <a:gd name="T76" fmla="*/ 62 w 96"/>
                <a:gd name="T77" fmla="*/ 54 h 76"/>
                <a:gd name="T78" fmla="*/ 60 w 96"/>
                <a:gd name="T79" fmla="*/ 56 h 76"/>
                <a:gd name="T80" fmla="*/ 84 w 96"/>
                <a:gd name="T81" fmla="*/ 66 h 76"/>
                <a:gd name="T82" fmla="*/ 78 w 96"/>
                <a:gd name="T83" fmla="*/ 66 h 76"/>
                <a:gd name="T84" fmla="*/ 76 w 96"/>
                <a:gd name="T85" fmla="*/ 64 h 76"/>
                <a:gd name="T86" fmla="*/ 78 w 96"/>
                <a:gd name="T87" fmla="*/ 62 h 76"/>
                <a:gd name="T88" fmla="*/ 84 w 96"/>
                <a:gd name="T89" fmla="*/ 62 h 76"/>
                <a:gd name="T90" fmla="*/ 86 w 96"/>
                <a:gd name="T91" fmla="*/ 64 h 76"/>
                <a:gd name="T92" fmla="*/ 84 w 96"/>
                <a:gd name="T93" fmla="*/ 66 h 76"/>
                <a:gd name="T94" fmla="*/ 84 w 96"/>
                <a:gd name="T95" fmla="*/ 56 h 76"/>
                <a:gd name="T96" fmla="*/ 78 w 96"/>
                <a:gd name="T97" fmla="*/ 56 h 76"/>
                <a:gd name="T98" fmla="*/ 76 w 96"/>
                <a:gd name="T99" fmla="*/ 54 h 76"/>
                <a:gd name="T100" fmla="*/ 78 w 96"/>
                <a:gd name="T101" fmla="*/ 52 h 76"/>
                <a:gd name="T102" fmla="*/ 84 w 96"/>
                <a:gd name="T103" fmla="*/ 52 h 76"/>
                <a:gd name="T104" fmla="*/ 86 w 96"/>
                <a:gd name="T105" fmla="*/ 54 h 76"/>
                <a:gd name="T106" fmla="*/ 84 w 96"/>
                <a:gd name="T107" fmla="*/ 5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" h="76">
                  <a:moveTo>
                    <a:pt x="72" y="35"/>
                  </a:moveTo>
                  <a:cubicBezTo>
                    <a:pt x="72" y="22"/>
                    <a:pt x="72" y="22"/>
                    <a:pt x="72" y="22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22"/>
                    <a:pt x="96" y="22"/>
                    <a:pt x="96" y="22"/>
                  </a:cubicBezTo>
                  <a:lnTo>
                    <a:pt x="72" y="35"/>
                  </a:lnTo>
                  <a:close/>
                  <a:moveTo>
                    <a:pt x="36" y="66"/>
                  </a:moveTo>
                  <a:cubicBezTo>
                    <a:pt x="30" y="66"/>
                    <a:pt x="30" y="66"/>
                    <a:pt x="30" y="66"/>
                  </a:cubicBezTo>
                  <a:cubicBezTo>
                    <a:pt x="29" y="66"/>
                    <a:pt x="28" y="65"/>
                    <a:pt x="28" y="64"/>
                  </a:cubicBezTo>
                  <a:cubicBezTo>
                    <a:pt x="28" y="63"/>
                    <a:pt x="29" y="62"/>
                    <a:pt x="30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7" y="62"/>
                    <a:pt x="38" y="63"/>
                    <a:pt x="38" y="64"/>
                  </a:cubicBezTo>
                  <a:cubicBezTo>
                    <a:pt x="38" y="65"/>
                    <a:pt x="37" y="66"/>
                    <a:pt x="36" y="66"/>
                  </a:cubicBezTo>
                  <a:close/>
                  <a:moveTo>
                    <a:pt x="36" y="56"/>
                  </a:moveTo>
                  <a:cubicBezTo>
                    <a:pt x="30" y="56"/>
                    <a:pt x="30" y="56"/>
                    <a:pt x="30" y="56"/>
                  </a:cubicBezTo>
                  <a:cubicBezTo>
                    <a:pt x="29" y="56"/>
                    <a:pt x="28" y="55"/>
                    <a:pt x="28" y="54"/>
                  </a:cubicBezTo>
                  <a:cubicBezTo>
                    <a:pt x="28" y="53"/>
                    <a:pt x="29" y="52"/>
                    <a:pt x="30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7" y="52"/>
                    <a:pt x="38" y="53"/>
                    <a:pt x="38" y="54"/>
                  </a:cubicBezTo>
                  <a:cubicBezTo>
                    <a:pt x="38" y="55"/>
                    <a:pt x="37" y="56"/>
                    <a:pt x="36" y="56"/>
                  </a:cubicBezTo>
                  <a:close/>
                  <a:moveTo>
                    <a:pt x="60" y="66"/>
                  </a:moveTo>
                  <a:cubicBezTo>
                    <a:pt x="54" y="66"/>
                    <a:pt x="54" y="66"/>
                    <a:pt x="54" y="66"/>
                  </a:cubicBezTo>
                  <a:cubicBezTo>
                    <a:pt x="53" y="66"/>
                    <a:pt x="52" y="65"/>
                    <a:pt x="52" y="64"/>
                  </a:cubicBezTo>
                  <a:cubicBezTo>
                    <a:pt x="52" y="63"/>
                    <a:pt x="53" y="62"/>
                    <a:pt x="54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1" y="62"/>
                    <a:pt x="62" y="63"/>
                    <a:pt x="62" y="64"/>
                  </a:cubicBezTo>
                  <a:cubicBezTo>
                    <a:pt x="62" y="65"/>
                    <a:pt x="61" y="66"/>
                    <a:pt x="60" y="66"/>
                  </a:cubicBezTo>
                  <a:close/>
                  <a:moveTo>
                    <a:pt x="60" y="56"/>
                  </a:moveTo>
                  <a:cubicBezTo>
                    <a:pt x="54" y="56"/>
                    <a:pt x="54" y="56"/>
                    <a:pt x="54" y="56"/>
                  </a:cubicBezTo>
                  <a:cubicBezTo>
                    <a:pt x="53" y="56"/>
                    <a:pt x="52" y="55"/>
                    <a:pt x="52" y="54"/>
                  </a:cubicBezTo>
                  <a:cubicBezTo>
                    <a:pt x="52" y="53"/>
                    <a:pt x="53" y="52"/>
                    <a:pt x="54" y="52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1" y="52"/>
                    <a:pt x="62" y="53"/>
                    <a:pt x="62" y="54"/>
                  </a:cubicBezTo>
                  <a:cubicBezTo>
                    <a:pt x="62" y="55"/>
                    <a:pt x="61" y="56"/>
                    <a:pt x="60" y="56"/>
                  </a:cubicBezTo>
                  <a:close/>
                  <a:moveTo>
                    <a:pt x="84" y="66"/>
                  </a:moveTo>
                  <a:cubicBezTo>
                    <a:pt x="78" y="66"/>
                    <a:pt x="78" y="66"/>
                    <a:pt x="78" y="66"/>
                  </a:cubicBezTo>
                  <a:cubicBezTo>
                    <a:pt x="77" y="66"/>
                    <a:pt x="76" y="65"/>
                    <a:pt x="76" y="64"/>
                  </a:cubicBezTo>
                  <a:cubicBezTo>
                    <a:pt x="76" y="63"/>
                    <a:pt x="77" y="62"/>
                    <a:pt x="78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5" y="62"/>
                    <a:pt x="86" y="63"/>
                    <a:pt x="86" y="64"/>
                  </a:cubicBezTo>
                  <a:cubicBezTo>
                    <a:pt x="86" y="65"/>
                    <a:pt x="85" y="66"/>
                    <a:pt x="84" y="66"/>
                  </a:cubicBezTo>
                  <a:close/>
                  <a:moveTo>
                    <a:pt x="84" y="56"/>
                  </a:moveTo>
                  <a:cubicBezTo>
                    <a:pt x="78" y="56"/>
                    <a:pt x="78" y="56"/>
                    <a:pt x="78" y="56"/>
                  </a:cubicBezTo>
                  <a:cubicBezTo>
                    <a:pt x="77" y="56"/>
                    <a:pt x="76" y="55"/>
                    <a:pt x="76" y="54"/>
                  </a:cubicBezTo>
                  <a:cubicBezTo>
                    <a:pt x="76" y="53"/>
                    <a:pt x="77" y="52"/>
                    <a:pt x="78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5" y="52"/>
                    <a:pt x="86" y="53"/>
                    <a:pt x="86" y="54"/>
                  </a:cubicBezTo>
                  <a:cubicBezTo>
                    <a:pt x="86" y="55"/>
                    <a:pt x="85" y="56"/>
                    <a:pt x="8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8" name="Freeform 92">
              <a:extLst>
                <a:ext uri="{FF2B5EF4-FFF2-40B4-BE49-F238E27FC236}">
                  <a16:creationId xmlns:a16="http://schemas.microsoft.com/office/drawing/2014/main" id="{91E65E65-D25D-4BD0-A8E1-F34EE2DFF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338" y="3970338"/>
              <a:ext cx="217488" cy="71438"/>
            </a:xfrm>
            <a:custGeom>
              <a:avLst/>
              <a:gdLst>
                <a:gd name="T0" fmla="*/ 3 w 58"/>
                <a:gd name="T1" fmla="*/ 13 h 19"/>
                <a:gd name="T2" fmla="*/ 9 w 58"/>
                <a:gd name="T3" fmla="*/ 12 h 19"/>
                <a:gd name="T4" fmla="*/ 36 w 58"/>
                <a:gd name="T5" fmla="*/ 19 h 19"/>
                <a:gd name="T6" fmla="*/ 58 w 58"/>
                <a:gd name="T7" fmla="*/ 5 h 19"/>
                <a:gd name="T8" fmla="*/ 58 w 58"/>
                <a:gd name="T9" fmla="*/ 2 h 19"/>
                <a:gd name="T10" fmla="*/ 55 w 58"/>
                <a:gd name="T11" fmla="*/ 2 h 19"/>
                <a:gd name="T12" fmla="*/ 44 w 58"/>
                <a:gd name="T13" fmla="*/ 6 h 19"/>
                <a:gd name="T14" fmla="*/ 18 w 58"/>
                <a:gd name="T15" fmla="*/ 0 h 19"/>
                <a:gd name="T16" fmla="*/ 0 w 58"/>
                <a:gd name="T17" fmla="*/ 11 h 19"/>
                <a:gd name="T18" fmla="*/ 1 w 58"/>
                <a:gd name="T19" fmla="*/ 13 h 19"/>
                <a:gd name="T20" fmla="*/ 3 w 58"/>
                <a:gd name="T2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9">
                  <a:moveTo>
                    <a:pt x="3" y="13"/>
                  </a:moveTo>
                  <a:cubicBezTo>
                    <a:pt x="5" y="12"/>
                    <a:pt x="7" y="12"/>
                    <a:pt x="9" y="12"/>
                  </a:cubicBezTo>
                  <a:cubicBezTo>
                    <a:pt x="17" y="12"/>
                    <a:pt x="26" y="19"/>
                    <a:pt x="36" y="19"/>
                  </a:cubicBezTo>
                  <a:cubicBezTo>
                    <a:pt x="44" y="19"/>
                    <a:pt x="51" y="14"/>
                    <a:pt x="58" y="5"/>
                  </a:cubicBezTo>
                  <a:cubicBezTo>
                    <a:pt x="58" y="4"/>
                    <a:pt x="58" y="3"/>
                    <a:pt x="58" y="2"/>
                  </a:cubicBezTo>
                  <a:cubicBezTo>
                    <a:pt x="57" y="2"/>
                    <a:pt x="56" y="2"/>
                    <a:pt x="55" y="2"/>
                  </a:cubicBezTo>
                  <a:cubicBezTo>
                    <a:pt x="52" y="5"/>
                    <a:pt x="48" y="6"/>
                    <a:pt x="44" y="6"/>
                  </a:cubicBezTo>
                  <a:cubicBezTo>
                    <a:pt x="36" y="6"/>
                    <a:pt x="27" y="0"/>
                    <a:pt x="18" y="0"/>
                  </a:cubicBezTo>
                  <a:cubicBezTo>
                    <a:pt x="11" y="0"/>
                    <a:pt x="6" y="4"/>
                    <a:pt x="0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1" y="14"/>
                    <a:pt x="2" y="14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79" name="Google Shape;7079;p74"/>
          <p:cNvSpPr/>
          <p:nvPr/>
        </p:nvSpPr>
        <p:spPr>
          <a:xfrm>
            <a:off x="1648057" y="4584960"/>
            <a:ext cx="516426" cy="435910"/>
          </a:xfrm>
          <a:custGeom>
            <a:avLst/>
            <a:gdLst/>
            <a:ahLst/>
            <a:cxnLst/>
            <a:rect l="l" t="t" r="r" b="b"/>
            <a:pathLst>
              <a:path w="11752" h="11690" extrusionOk="0">
                <a:moveTo>
                  <a:pt x="5923" y="694"/>
                </a:moveTo>
                <a:cubicBezTo>
                  <a:pt x="6490" y="694"/>
                  <a:pt x="6963" y="1166"/>
                  <a:pt x="6963" y="1765"/>
                </a:cubicBezTo>
                <a:cubicBezTo>
                  <a:pt x="6963" y="2332"/>
                  <a:pt x="6490" y="2805"/>
                  <a:pt x="5923" y="2805"/>
                </a:cubicBezTo>
                <a:cubicBezTo>
                  <a:pt x="5325" y="2805"/>
                  <a:pt x="4852" y="2332"/>
                  <a:pt x="4852" y="1765"/>
                </a:cubicBezTo>
                <a:cubicBezTo>
                  <a:pt x="4852" y="1229"/>
                  <a:pt x="5325" y="694"/>
                  <a:pt x="5923" y="694"/>
                </a:cubicBezTo>
                <a:close/>
                <a:moveTo>
                  <a:pt x="2489" y="3466"/>
                </a:moveTo>
                <a:cubicBezTo>
                  <a:pt x="2678" y="3466"/>
                  <a:pt x="2836" y="3624"/>
                  <a:pt x="2836" y="3813"/>
                </a:cubicBezTo>
                <a:lnTo>
                  <a:pt x="2836" y="4916"/>
                </a:lnTo>
                <a:cubicBezTo>
                  <a:pt x="2678" y="4947"/>
                  <a:pt x="2584" y="5042"/>
                  <a:pt x="2458" y="5168"/>
                </a:cubicBezTo>
                <a:cubicBezTo>
                  <a:pt x="2363" y="5231"/>
                  <a:pt x="2300" y="5357"/>
                  <a:pt x="2237" y="5420"/>
                </a:cubicBezTo>
                <a:cubicBezTo>
                  <a:pt x="2174" y="5357"/>
                  <a:pt x="2143" y="5262"/>
                  <a:pt x="2143" y="5199"/>
                </a:cubicBezTo>
                <a:lnTo>
                  <a:pt x="2143" y="3813"/>
                </a:lnTo>
                <a:cubicBezTo>
                  <a:pt x="2143" y="3624"/>
                  <a:pt x="2300" y="3466"/>
                  <a:pt x="2489" y="3466"/>
                </a:cubicBezTo>
                <a:close/>
                <a:moveTo>
                  <a:pt x="9326" y="3466"/>
                </a:moveTo>
                <a:cubicBezTo>
                  <a:pt x="9546" y="3466"/>
                  <a:pt x="9704" y="3624"/>
                  <a:pt x="9704" y="3813"/>
                </a:cubicBezTo>
                <a:lnTo>
                  <a:pt x="9704" y="5199"/>
                </a:lnTo>
                <a:cubicBezTo>
                  <a:pt x="9704" y="5262"/>
                  <a:pt x="9641" y="5357"/>
                  <a:pt x="9578" y="5420"/>
                </a:cubicBezTo>
                <a:cubicBezTo>
                  <a:pt x="9546" y="5294"/>
                  <a:pt x="9452" y="5231"/>
                  <a:pt x="9389" y="5168"/>
                </a:cubicBezTo>
                <a:cubicBezTo>
                  <a:pt x="9263" y="5042"/>
                  <a:pt x="9137" y="4947"/>
                  <a:pt x="8979" y="4916"/>
                </a:cubicBezTo>
                <a:lnTo>
                  <a:pt x="8979" y="3813"/>
                </a:lnTo>
                <a:cubicBezTo>
                  <a:pt x="9011" y="3624"/>
                  <a:pt x="9168" y="3466"/>
                  <a:pt x="9326" y="3466"/>
                </a:cubicBezTo>
                <a:close/>
                <a:moveTo>
                  <a:pt x="5923" y="3466"/>
                </a:moveTo>
                <a:cubicBezTo>
                  <a:pt x="6900" y="3466"/>
                  <a:pt x="7814" y="4096"/>
                  <a:pt x="8160" y="4947"/>
                </a:cubicBezTo>
                <a:cubicBezTo>
                  <a:pt x="8066" y="5010"/>
                  <a:pt x="8003" y="5042"/>
                  <a:pt x="7971" y="5105"/>
                </a:cubicBezTo>
                <a:lnTo>
                  <a:pt x="6081" y="6963"/>
                </a:lnTo>
                <a:cubicBezTo>
                  <a:pt x="6018" y="6995"/>
                  <a:pt x="5955" y="7089"/>
                  <a:pt x="5923" y="7152"/>
                </a:cubicBezTo>
                <a:cubicBezTo>
                  <a:pt x="5860" y="7089"/>
                  <a:pt x="5797" y="7026"/>
                  <a:pt x="5766" y="6963"/>
                </a:cubicBezTo>
                <a:lnTo>
                  <a:pt x="3876" y="5105"/>
                </a:lnTo>
                <a:cubicBezTo>
                  <a:pt x="3781" y="5042"/>
                  <a:pt x="3750" y="5010"/>
                  <a:pt x="3655" y="4947"/>
                </a:cubicBezTo>
                <a:cubicBezTo>
                  <a:pt x="4033" y="4096"/>
                  <a:pt x="4915" y="3466"/>
                  <a:pt x="5923" y="3466"/>
                </a:cubicBezTo>
                <a:close/>
                <a:moveTo>
                  <a:pt x="10744" y="2049"/>
                </a:moveTo>
                <a:cubicBezTo>
                  <a:pt x="10964" y="2049"/>
                  <a:pt x="11122" y="2206"/>
                  <a:pt x="11122" y="2395"/>
                </a:cubicBezTo>
                <a:lnTo>
                  <a:pt x="11122" y="6144"/>
                </a:lnTo>
                <a:lnTo>
                  <a:pt x="11059" y="6144"/>
                </a:lnTo>
                <a:cubicBezTo>
                  <a:pt x="11059" y="6333"/>
                  <a:pt x="11027" y="6491"/>
                  <a:pt x="10901" y="6648"/>
                </a:cubicBezTo>
                <a:lnTo>
                  <a:pt x="9263" y="9421"/>
                </a:lnTo>
                <a:cubicBezTo>
                  <a:pt x="9105" y="9673"/>
                  <a:pt x="9011" y="9956"/>
                  <a:pt x="9011" y="10271"/>
                </a:cubicBezTo>
                <a:lnTo>
                  <a:pt x="9011" y="10933"/>
                </a:lnTo>
                <a:lnTo>
                  <a:pt x="6270" y="10933"/>
                </a:lnTo>
                <a:lnTo>
                  <a:pt x="6270" y="8097"/>
                </a:lnTo>
                <a:cubicBezTo>
                  <a:pt x="6270" y="7845"/>
                  <a:pt x="6396" y="7593"/>
                  <a:pt x="6585" y="7404"/>
                </a:cubicBezTo>
                <a:lnTo>
                  <a:pt x="8475" y="5546"/>
                </a:lnTo>
                <a:cubicBezTo>
                  <a:pt x="8538" y="5483"/>
                  <a:pt x="8625" y="5451"/>
                  <a:pt x="8712" y="5451"/>
                </a:cubicBezTo>
                <a:cubicBezTo>
                  <a:pt x="8798" y="5451"/>
                  <a:pt x="8885" y="5483"/>
                  <a:pt x="8948" y="5546"/>
                </a:cubicBezTo>
                <a:cubicBezTo>
                  <a:pt x="9074" y="5672"/>
                  <a:pt x="9074" y="5892"/>
                  <a:pt x="8948" y="6018"/>
                </a:cubicBezTo>
                <a:lnTo>
                  <a:pt x="7751" y="7215"/>
                </a:lnTo>
                <a:cubicBezTo>
                  <a:pt x="7656" y="7310"/>
                  <a:pt x="7656" y="7562"/>
                  <a:pt x="7751" y="7656"/>
                </a:cubicBezTo>
                <a:cubicBezTo>
                  <a:pt x="7814" y="7719"/>
                  <a:pt x="7908" y="7751"/>
                  <a:pt x="7999" y="7751"/>
                </a:cubicBezTo>
                <a:cubicBezTo>
                  <a:pt x="8089" y="7751"/>
                  <a:pt x="8176" y="7719"/>
                  <a:pt x="8223" y="7656"/>
                </a:cubicBezTo>
                <a:lnTo>
                  <a:pt x="10082" y="5829"/>
                </a:lnTo>
                <a:cubicBezTo>
                  <a:pt x="10271" y="5609"/>
                  <a:pt x="10397" y="5388"/>
                  <a:pt x="10397" y="5105"/>
                </a:cubicBezTo>
                <a:lnTo>
                  <a:pt x="10397" y="2395"/>
                </a:lnTo>
                <a:cubicBezTo>
                  <a:pt x="10397" y="2206"/>
                  <a:pt x="10555" y="2049"/>
                  <a:pt x="10744" y="2049"/>
                </a:cubicBezTo>
                <a:close/>
                <a:moveTo>
                  <a:pt x="1103" y="2080"/>
                </a:moveTo>
                <a:cubicBezTo>
                  <a:pt x="1292" y="2080"/>
                  <a:pt x="1450" y="2238"/>
                  <a:pt x="1450" y="2427"/>
                </a:cubicBezTo>
                <a:lnTo>
                  <a:pt x="1450" y="5168"/>
                </a:lnTo>
                <a:cubicBezTo>
                  <a:pt x="1450" y="5420"/>
                  <a:pt x="1576" y="5672"/>
                  <a:pt x="1796" y="5861"/>
                </a:cubicBezTo>
                <a:lnTo>
                  <a:pt x="3624" y="7719"/>
                </a:lnTo>
                <a:cubicBezTo>
                  <a:pt x="3687" y="7782"/>
                  <a:pt x="3781" y="7814"/>
                  <a:pt x="3872" y="7814"/>
                </a:cubicBezTo>
                <a:cubicBezTo>
                  <a:pt x="3962" y="7814"/>
                  <a:pt x="4049" y="7782"/>
                  <a:pt x="4096" y="7719"/>
                </a:cubicBezTo>
                <a:cubicBezTo>
                  <a:pt x="4222" y="7593"/>
                  <a:pt x="4222" y="7373"/>
                  <a:pt x="4096" y="7247"/>
                </a:cubicBezTo>
                <a:lnTo>
                  <a:pt x="2930" y="6050"/>
                </a:lnTo>
                <a:cubicBezTo>
                  <a:pt x="2804" y="5955"/>
                  <a:pt x="2804" y="5703"/>
                  <a:pt x="2930" y="5577"/>
                </a:cubicBezTo>
                <a:cubicBezTo>
                  <a:pt x="2978" y="5530"/>
                  <a:pt x="3064" y="5506"/>
                  <a:pt x="3155" y="5506"/>
                </a:cubicBezTo>
                <a:cubicBezTo>
                  <a:pt x="3245" y="5506"/>
                  <a:pt x="3340" y="5530"/>
                  <a:pt x="3403" y="5577"/>
                </a:cubicBezTo>
                <a:lnTo>
                  <a:pt x="5293" y="7436"/>
                </a:lnTo>
                <a:cubicBezTo>
                  <a:pt x="5482" y="7625"/>
                  <a:pt x="5608" y="7877"/>
                  <a:pt x="5608" y="8161"/>
                </a:cubicBezTo>
                <a:lnTo>
                  <a:pt x="5608" y="10996"/>
                </a:lnTo>
                <a:lnTo>
                  <a:pt x="2836" y="10996"/>
                </a:lnTo>
                <a:lnTo>
                  <a:pt x="2836" y="10303"/>
                </a:lnTo>
                <a:cubicBezTo>
                  <a:pt x="2804" y="10051"/>
                  <a:pt x="2710" y="9736"/>
                  <a:pt x="2552" y="9452"/>
                </a:cubicBezTo>
                <a:lnTo>
                  <a:pt x="914" y="6680"/>
                </a:lnTo>
                <a:cubicBezTo>
                  <a:pt x="851" y="6522"/>
                  <a:pt x="757" y="6333"/>
                  <a:pt x="757" y="6176"/>
                </a:cubicBezTo>
                <a:lnTo>
                  <a:pt x="757" y="2427"/>
                </a:lnTo>
                <a:cubicBezTo>
                  <a:pt x="757" y="2238"/>
                  <a:pt x="914" y="2080"/>
                  <a:pt x="1103" y="2080"/>
                </a:cubicBezTo>
                <a:close/>
                <a:moveTo>
                  <a:pt x="5860" y="1"/>
                </a:moveTo>
                <a:cubicBezTo>
                  <a:pt x="4915" y="1"/>
                  <a:pt x="4128" y="788"/>
                  <a:pt x="4128" y="1734"/>
                </a:cubicBezTo>
                <a:cubicBezTo>
                  <a:pt x="4128" y="2206"/>
                  <a:pt x="4348" y="2647"/>
                  <a:pt x="4695" y="2994"/>
                </a:cubicBezTo>
                <a:cubicBezTo>
                  <a:pt x="4411" y="3120"/>
                  <a:pt x="4191" y="3214"/>
                  <a:pt x="3939" y="3435"/>
                </a:cubicBezTo>
                <a:cubicBezTo>
                  <a:pt x="3750" y="3592"/>
                  <a:pt x="3592" y="3750"/>
                  <a:pt x="3435" y="3939"/>
                </a:cubicBezTo>
                <a:lnTo>
                  <a:pt x="3435" y="3813"/>
                </a:lnTo>
                <a:cubicBezTo>
                  <a:pt x="3435" y="3246"/>
                  <a:pt x="2962" y="2805"/>
                  <a:pt x="2395" y="2805"/>
                </a:cubicBezTo>
                <a:cubicBezTo>
                  <a:pt x="2300" y="2805"/>
                  <a:pt x="2174" y="2836"/>
                  <a:pt x="2048" y="2836"/>
                </a:cubicBezTo>
                <a:lnTo>
                  <a:pt x="2048" y="2427"/>
                </a:lnTo>
                <a:cubicBezTo>
                  <a:pt x="2048" y="1891"/>
                  <a:pt x="1576" y="1418"/>
                  <a:pt x="1040" y="1418"/>
                </a:cubicBezTo>
                <a:cubicBezTo>
                  <a:pt x="473" y="1418"/>
                  <a:pt x="0" y="1891"/>
                  <a:pt x="0" y="2427"/>
                </a:cubicBezTo>
                <a:lnTo>
                  <a:pt x="0" y="6176"/>
                </a:lnTo>
                <a:cubicBezTo>
                  <a:pt x="0" y="6491"/>
                  <a:pt x="95" y="6806"/>
                  <a:pt x="253" y="7026"/>
                </a:cubicBezTo>
                <a:lnTo>
                  <a:pt x="1891" y="9799"/>
                </a:lnTo>
                <a:cubicBezTo>
                  <a:pt x="1985" y="9956"/>
                  <a:pt x="2048" y="10145"/>
                  <a:pt x="2048" y="10303"/>
                </a:cubicBezTo>
                <a:lnTo>
                  <a:pt x="2048" y="11342"/>
                </a:lnTo>
                <a:cubicBezTo>
                  <a:pt x="2048" y="11532"/>
                  <a:pt x="2206" y="11689"/>
                  <a:pt x="2395" y="11689"/>
                </a:cubicBezTo>
                <a:lnTo>
                  <a:pt x="9294" y="11689"/>
                </a:lnTo>
                <a:cubicBezTo>
                  <a:pt x="9483" y="11689"/>
                  <a:pt x="9641" y="11532"/>
                  <a:pt x="9641" y="11342"/>
                </a:cubicBezTo>
                <a:lnTo>
                  <a:pt x="9641" y="10303"/>
                </a:lnTo>
                <a:cubicBezTo>
                  <a:pt x="9641" y="10114"/>
                  <a:pt x="9704" y="9956"/>
                  <a:pt x="9799" y="9799"/>
                </a:cubicBezTo>
                <a:lnTo>
                  <a:pt x="11468" y="7026"/>
                </a:lnTo>
                <a:cubicBezTo>
                  <a:pt x="11626" y="6774"/>
                  <a:pt x="11689" y="6491"/>
                  <a:pt x="11689" y="6176"/>
                </a:cubicBezTo>
                <a:lnTo>
                  <a:pt x="11689" y="2427"/>
                </a:lnTo>
                <a:cubicBezTo>
                  <a:pt x="11752" y="1891"/>
                  <a:pt x="11279" y="1418"/>
                  <a:pt x="10712" y="1418"/>
                </a:cubicBezTo>
                <a:cubicBezTo>
                  <a:pt x="10177" y="1418"/>
                  <a:pt x="9704" y="1891"/>
                  <a:pt x="9704" y="2427"/>
                </a:cubicBezTo>
                <a:lnTo>
                  <a:pt x="9704" y="2836"/>
                </a:lnTo>
                <a:cubicBezTo>
                  <a:pt x="9578" y="2805"/>
                  <a:pt x="9452" y="2805"/>
                  <a:pt x="9326" y="2805"/>
                </a:cubicBezTo>
                <a:cubicBezTo>
                  <a:pt x="8790" y="2805"/>
                  <a:pt x="8318" y="3246"/>
                  <a:pt x="8318" y="3813"/>
                </a:cubicBezTo>
                <a:lnTo>
                  <a:pt x="8318" y="3939"/>
                </a:lnTo>
                <a:cubicBezTo>
                  <a:pt x="8160" y="3750"/>
                  <a:pt x="8003" y="3592"/>
                  <a:pt x="7814" y="3435"/>
                </a:cubicBezTo>
                <a:cubicBezTo>
                  <a:pt x="7562" y="3246"/>
                  <a:pt x="7341" y="3088"/>
                  <a:pt x="7058" y="2994"/>
                </a:cubicBezTo>
                <a:cubicBezTo>
                  <a:pt x="7404" y="2647"/>
                  <a:pt x="7593" y="2206"/>
                  <a:pt x="7593" y="1734"/>
                </a:cubicBezTo>
                <a:cubicBezTo>
                  <a:pt x="7593" y="788"/>
                  <a:pt x="6806" y="1"/>
                  <a:pt x="5860" y="1"/>
                </a:cubicBezTo>
                <a:close/>
              </a:path>
            </a:pathLst>
          </a:custGeom>
          <a:solidFill>
            <a:srgbClr val="FF65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74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2DF698-822B-46F1-B37B-215DFAD0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CF42-ACCC-4DC0-AC91-117E3A0ACEC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60" name="Title 4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 descr="smart-buildin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6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555</Words>
  <Application>Microsoft Office PowerPoint</Application>
  <PresentationFormat>Widescreen</PresentationFormat>
  <Paragraphs>109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Segoe UI</vt:lpstr>
      <vt:lpstr>Times New Roman</vt:lpstr>
      <vt:lpstr>Office Theme</vt:lpstr>
      <vt:lpstr>PowerPoint Presentation</vt:lpstr>
      <vt:lpstr>فهرست مطالب</vt:lpstr>
      <vt:lpstr>PowerPoint Presentation</vt:lpstr>
      <vt:lpstr>PowerPoint Presentation</vt:lpstr>
      <vt:lpstr>PowerPoint Presentation</vt:lpstr>
      <vt:lpstr>راه حل های هوشمند</vt:lpstr>
      <vt:lpstr>زیر ساخت های هوشمند</vt:lpstr>
      <vt:lpstr>ساختمان های هوشمند</vt:lpstr>
      <vt:lpstr>PowerPoint Presentation</vt:lpstr>
      <vt:lpstr>خودرو های هوشمند</vt:lpstr>
      <vt:lpstr>توزیع و تولید کارآمد انرژی</vt:lpstr>
      <vt:lpstr>مزارع هوشمند</vt:lpstr>
      <vt:lpstr>مدیریت هوشمند پسماند</vt:lpstr>
      <vt:lpstr>PowerPoint Presentation</vt:lpstr>
      <vt:lpstr>نتیجه گیری</vt:lpstr>
      <vt:lpstr>منابع</vt:lpstr>
      <vt:lpstr>ممنون از توجه شما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Rare</dc:creator>
  <cp:lastModifiedBy>pc</cp:lastModifiedBy>
  <cp:revision>187</cp:revision>
  <dcterms:created xsi:type="dcterms:W3CDTF">2020-03-03T07:11:01Z</dcterms:created>
  <dcterms:modified xsi:type="dcterms:W3CDTF">2022-05-14T13:26:58Z</dcterms:modified>
</cp:coreProperties>
</file>