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sldIdLst>
    <p:sldId id="256" r:id="rId2"/>
    <p:sldId id="266" r:id="rId3"/>
    <p:sldId id="258" r:id="rId4"/>
    <p:sldId id="289" r:id="rId5"/>
    <p:sldId id="288" r:id="rId6"/>
    <p:sldId id="276" r:id="rId7"/>
    <p:sldId id="287" r:id="rId8"/>
    <p:sldId id="277" r:id="rId9"/>
    <p:sldId id="269" r:id="rId10"/>
    <p:sldId id="291" r:id="rId11"/>
    <p:sldId id="290" r:id="rId12"/>
    <p:sldId id="278" r:id="rId13"/>
    <p:sldId id="279" r:id="rId14"/>
    <p:sldId id="280" r:id="rId15"/>
    <p:sldId id="281" r:id="rId16"/>
    <p:sldId id="282" r:id="rId17"/>
    <p:sldId id="285" r:id="rId18"/>
    <p:sldId id="283" r:id="rId19"/>
    <p:sldId id="28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1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4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0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9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5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69" y="3429000"/>
            <a:ext cx="7772400" cy="1463040"/>
          </a:xfrm>
        </p:spPr>
        <p:txBody>
          <a:bodyPr/>
          <a:lstStyle/>
          <a:p>
            <a:r>
              <a:rPr lang="en-US" dirty="0"/>
              <a:t>Machine Reading Comprehension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111" y="5111007"/>
            <a:ext cx="7766936" cy="1096899"/>
          </a:xfrm>
        </p:spPr>
        <p:txBody>
          <a:bodyPr/>
          <a:lstStyle/>
          <a:p>
            <a:r>
              <a:rPr lang="en-US" dirty="0"/>
              <a:t>Agnibh Dasgupta, Andrew </a:t>
            </a:r>
            <a:r>
              <a:rPr lang="en-US" dirty="0" err="1"/>
              <a:t>Aposhian</a:t>
            </a:r>
            <a:r>
              <a:rPr lang="en-US" dirty="0"/>
              <a:t>, Wasim A. Khan</a:t>
            </a:r>
          </a:p>
        </p:txBody>
      </p:sp>
    </p:spTree>
    <p:extLst>
      <p:ext uri="{BB962C8B-B14F-4D97-AF65-F5344CB8AC3E}">
        <p14:creationId xmlns:p14="http://schemas.microsoft.com/office/powerpoint/2010/main" val="250066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correction (5%)</a:t>
            </a:r>
          </a:p>
          <a:p>
            <a:r>
              <a:rPr lang="en-US" dirty="0"/>
              <a:t>Log transformations:</a:t>
            </a:r>
          </a:p>
          <a:p>
            <a:pPr lvl="1"/>
            <a:r>
              <a:rPr lang="en-US" dirty="0"/>
              <a:t>Base 10 ( ✘ )</a:t>
            </a:r>
          </a:p>
          <a:p>
            <a:pPr lvl="1"/>
            <a:r>
              <a:rPr lang="en-US" dirty="0"/>
              <a:t>Base 2 ( ✘ )</a:t>
            </a:r>
          </a:p>
          <a:p>
            <a:pPr lvl="1"/>
            <a:r>
              <a:rPr lang="en-US" dirty="0"/>
              <a:t>Natural log ( ✔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correction (5%)</a:t>
            </a:r>
          </a:p>
          <a:p>
            <a:r>
              <a:rPr lang="en-US" dirty="0"/>
              <a:t>Log transformations:</a:t>
            </a:r>
          </a:p>
          <a:p>
            <a:pPr lvl="1"/>
            <a:r>
              <a:rPr lang="en-US" dirty="0"/>
              <a:t>Base 10 ( ✘ )</a:t>
            </a:r>
          </a:p>
          <a:p>
            <a:pPr lvl="1"/>
            <a:r>
              <a:rPr lang="en-US" dirty="0"/>
              <a:t>Base 2 ( ✘ )</a:t>
            </a:r>
          </a:p>
          <a:p>
            <a:pPr lvl="1"/>
            <a:r>
              <a:rPr lang="en-US" dirty="0"/>
              <a:t>Natural log ( ✔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B60B-0F24-4F79-B8D4-56E3590A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3F5A-42A4-4CF6-A3B8-5BA7286B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the following results on test data (20% random split)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(NA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- 75.34%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75.45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56.29%</a:t>
            </a:r>
          </a:p>
        </p:txBody>
      </p:sp>
    </p:spTree>
    <p:extLst>
      <p:ext uri="{BB962C8B-B14F-4D97-AF65-F5344CB8AC3E}">
        <p14:creationId xmlns:p14="http://schemas.microsoft.com/office/powerpoint/2010/main" val="87918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(EU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- 64.33%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64.60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40.70%</a:t>
            </a:r>
          </a:p>
        </p:txBody>
      </p:sp>
    </p:spTree>
    <p:extLst>
      <p:ext uri="{BB962C8B-B14F-4D97-AF65-F5344CB8AC3E}">
        <p14:creationId xmlns:p14="http://schemas.microsoft.com/office/powerpoint/2010/main" val="244997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(JP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– 70.89%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70.93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49.59%</a:t>
            </a:r>
          </a:p>
        </p:txBody>
      </p:sp>
    </p:spTree>
    <p:extLst>
      <p:ext uri="{BB962C8B-B14F-4D97-AF65-F5344CB8AC3E}">
        <p14:creationId xmlns:p14="http://schemas.microsoft.com/office/powerpoint/2010/main" val="241900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(Other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- 74.33%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74.37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55.01%</a:t>
            </a:r>
          </a:p>
        </p:txBody>
      </p:sp>
    </p:spTree>
    <p:extLst>
      <p:ext uri="{BB962C8B-B14F-4D97-AF65-F5344CB8AC3E}">
        <p14:creationId xmlns:p14="http://schemas.microsoft.com/office/powerpoint/2010/main" val="259761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(Global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- 75.87%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76.24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53.36%</a:t>
            </a:r>
          </a:p>
        </p:txBody>
      </p:sp>
    </p:spTree>
    <p:extLst>
      <p:ext uri="{BB962C8B-B14F-4D97-AF65-F5344CB8AC3E}">
        <p14:creationId xmlns:p14="http://schemas.microsoft.com/office/powerpoint/2010/main" val="27639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(Cumulative Sales)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Linear regression with one-hot encoding and log transformation: </a:t>
            </a:r>
          </a:p>
          <a:p>
            <a:pPr marL="0" indent="0" algn="ctr">
              <a:buNone/>
            </a:pPr>
            <a:r>
              <a:rPr lang="en-US" sz="4800" dirty="0"/>
              <a:t>Linear - 71.03%</a:t>
            </a:r>
          </a:p>
          <a:p>
            <a:pPr marL="0" indent="0" algn="ctr">
              <a:buNone/>
            </a:pPr>
            <a:r>
              <a:rPr lang="en-US" sz="4800" dirty="0"/>
              <a:t>Ridge – </a:t>
            </a:r>
            <a:r>
              <a:rPr lang="en-US" sz="4800" dirty="0">
                <a:solidFill>
                  <a:srgbClr val="FF0000"/>
                </a:solidFill>
              </a:rPr>
              <a:t>71.58</a:t>
            </a:r>
            <a:r>
              <a:rPr lang="en-US" sz="4800" dirty="0"/>
              <a:t>%</a:t>
            </a:r>
          </a:p>
          <a:p>
            <a:pPr marL="0" indent="0" algn="ctr">
              <a:buNone/>
            </a:pPr>
            <a:r>
              <a:rPr lang="en-US" sz="4800" dirty="0"/>
              <a:t>Lasso – 50.26%</a:t>
            </a:r>
          </a:p>
        </p:txBody>
      </p:sp>
    </p:spTree>
    <p:extLst>
      <p:ext uri="{BB962C8B-B14F-4D97-AF65-F5344CB8AC3E}">
        <p14:creationId xmlns:p14="http://schemas.microsoft.com/office/powerpoint/2010/main" val="4612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predicted region: NA</a:t>
            </a:r>
          </a:p>
          <a:p>
            <a:r>
              <a:rPr lang="en-US" dirty="0"/>
              <a:t>Predicts Global sales the most accurately.</a:t>
            </a:r>
          </a:p>
          <a:p>
            <a:r>
              <a:rPr lang="en-US" dirty="0"/>
              <a:t>Accuracy without the including the following features:</a:t>
            </a:r>
          </a:p>
          <a:p>
            <a:pPr lvl="1"/>
            <a:r>
              <a:rPr lang="en-US" dirty="0"/>
              <a:t>Scores - 62.7</a:t>
            </a:r>
          </a:p>
          <a:p>
            <a:pPr lvl="1"/>
            <a:r>
              <a:rPr lang="en-US" dirty="0"/>
              <a:t>Platform: - 61.7</a:t>
            </a:r>
          </a:p>
          <a:p>
            <a:pPr lvl="1"/>
            <a:r>
              <a:rPr lang="en-US" dirty="0"/>
              <a:t>Genre - 75.4</a:t>
            </a:r>
          </a:p>
          <a:p>
            <a:pPr lvl="1"/>
            <a:r>
              <a:rPr lang="en-US" dirty="0"/>
              <a:t>Publisher - 73.7</a:t>
            </a:r>
          </a:p>
          <a:p>
            <a:pPr lvl="1"/>
            <a:r>
              <a:rPr lang="en-US" dirty="0"/>
              <a:t>Developer - 61.4</a:t>
            </a:r>
          </a:p>
        </p:txBody>
      </p:sp>
    </p:spTree>
    <p:extLst>
      <p:ext uri="{BB962C8B-B14F-4D97-AF65-F5344CB8AC3E}">
        <p14:creationId xmlns:p14="http://schemas.microsoft.com/office/powerpoint/2010/main" val="194488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To train a DCN (Dynamic Co-attention Network) which is capable of answering questions in a given context.</a:t>
            </a:r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Most deep learning models previously proposed are unable to recover from local maxima corresponding to incorrect answers due to their single pass nature.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The proposed model iterates repeatedly over the context, alternating between finding the start and ending index to find the correct answer span.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05D9-18B6-4A3A-80D7-0CC9A478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5" y="3429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2672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 err="1">
                <a:hlinkClick r:id="rId2"/>
              </a:rPr>
              <a:t>SQuAD</a:t>
            </a:r>
            <a:r>
              <a:rPr lang="en-US" u="sng" dirty="0">
                <a:hlinkClick r:id="rId2"/>
              </a:rPr>
              <a:t> 1.1</a:t>
            </a:r>
            <a:endParaRPr lang="en-US" u="sng" dirty="0"/>
          </a:p>
          <a:p>
            <a:r>
              <a:rPr lang="en-US" dirty="0"/>
              <a:t>It’s a reading comprehension dataset based on Wikipedia articles consisting of sets of:</a:t>
            </a:r>
          </a:p>
          <a:p>
            <a:pPr lvl="1"/>
            <a:r>
              <a:rPr lang="en-US" dirty="0"/>
              <a:t>Reading passages from Wikipedia</a:t>
            </a:r>
          </a:p>
          <a:p>
            <a:pPr lvl="1"/>
            <a:r>
              <a:rPr lang="en-US" dirty="0"/>
              <a:t>Questions on those passages</a:t>
            </a:r>
          </a:p>
          <a:p>
            <a:pPr marL="0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5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Co-attention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Pointer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we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following methods (multivariate):</a:t>
            </a:r>
          </a:p>
          <a:p>
            <a:pPr lvl="1"/>
            <a:r>
              <a:rPr lang="en-US" dirty="0"/>
              <a:t>Linear regression ( Close ✔ )</a:t>
            </a:r>
          </a:p>
          <a:p>
            <a:pPr lvl="1"/>
            <a:r>
              <a:rPr lang="en-US" dirty="0"/>
              <a:t>Ridge regression (alpha = 0.05) ( ✔ )</a:t>
            </a:r>
          </a:p>
          <a:p>
            <a:pPr lvl="1"/>
            <a:r>
              <a:rPr lang="en-US" dirty="0"/>
              <a:t>Lasso regression (alpha = 0.05) ( ✘ )</a:t>
            </a:r>
          </a:p>
          <a:p>
            <a:pPr lvl="1"/>
            <a:r>
              <a:rPr lang="en-US" dirty="0"/>
              <a:t>ARD regression ( ✘ )</a:t>
            </a:r>
          </a:p>
          <a:p>
            <a:pPr lvl="1"/>
            <a:r>
              <a:rPr lang="en-US" dirty="0"/>
              <a:t>Polynomial regression ( ✘ 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DBBC-EF31-4B62-98F2-136E626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on the original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11F-C0AF-4B28-8217-9AB5C6BD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correction (5%)</a:t>
            </a:r>
          </a:p>
          <a:p>
            <a:r>
              <a:rPr lang="en-US" dirty="0"/>
              <a:t>Log transformations:</a:t>
            </a:r>
          </a:p>
          <a:p>
            <a:pPr lvl="1"/>
            <a:r>
              <a:rPr lang="en-US" dirty="0"/>
              <a:t>Base 10 ( ✘ )</a:t>
            </a:r>
          </a:p>
          <a:p>
            <a:pPr lvl="1"/>
            <a:r>
              <a:rPr lang="en-US" dirty="0"/>
              <a:t>Base 2 ( ✘ )</a:t>
            </a:r>
          </a:p>
          <a:p>
            <a:pPr lvl="1"/>
            <a:r>
              <a:rPr lang="en-US" dirty="0"/>
              <a:t>Natural log ( ✔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53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975</TotalTime>
  <Words>455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Machine Reading Comprehension </vt:lpstr>
      <vt:lpstr>Introduction</vt:lpstr>
      <vt:lpstr>Data</vt:lpstr>
      <vt:lpstr>Architecture</vt:lpstr>
      <vt:lpstr>Affinity matrix</vt:lpstr>
      <vt:lpstr>Co-attention Encoder</vt:lpstr>
      <vt:lpstr>Dynamic Pointer Decoder</vt:lpstr>
      <vt:lpstr>Stuff we tried</vt:lpstr>
      <vt:lpstr>Changes on the original paper</vt:lpstr>
      <vt:lpstr>Baselines</vt:lpstr>
      <vt:lpstr>Other Architectures</vt:lpstr>
      <vt:lpstr>Results</vt:lpstr>
      <vt:lpstr>Results (NA Sales)</vt:lpstr>
      <vt:lpstr>Results (EU Sales)</vt:lpstr>
      <vt:lpstr>Results (JP Sales)</vt:lpstr>
      <vt:lpstr>Results (Other Sales)</vt:lpstr>
      <vt:lpstr>Results (Global Sales)</vt:lpstr>
      <vt:lpstr>Results (Cumulative Sales)</vt:lpstr>
      <vt:lpstr>Observations:</vt:lpstr>
      <vt:lpstr>Thanks!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Charging scheduling control</dc:title>
  <dc:creator>Shaju Saha</dc:creator>
  <cp:lastModifiedBy>Agnibh Dasgupta</cp:lastModifiedBy>
  <cp:revision>50</cp:revision>
  <dcterms:created xsi:type="dcterms:W3CDTF">2019-02-20T01:48:18Z</dcterms:created>
  <dcterms:modified xsi:type="dcterms:W3CDTF">2019-04-18T02:05:05Z</dcterms:modified>
</cp:coreProperties>
</file>