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0E20-0C2A-4D90-8CD1-A1662138FF7C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6FC8-DAFE-43C4-B017-811AFDCDF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57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0E20-0C2A-4D90-8CD1-A1662138FF7C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6FC8-DAFE-43C4-B017-811AFDCDF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59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0E20-0C2A-4D90-8CD1-A1662138FF7C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6FC8-DAFE-43C4-B017-811AFDCDF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61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0E20-0C2A-4D90-8CD1-A1662138FF7C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6FC8-DAFE-43C4-B017-811AFDCDF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98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0E20-0C2A-4D90-8CD1-A1662138FF7C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6FC8-DAFE-43C4-B017-811AFDCDF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15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0E20-0C2A-4D90-8CD1-A1662138FF7C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6FC8-DAFE-43C4-B017-811AFDCDF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87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0E20-0C2A-4D90-8CD1-A1662138FF7C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6FC8-DAFE-43C4-B017-811AFDCDF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73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0E20-0C2A-4D90-8CD1-A1662138FF7C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6FC8-DAFE-43C4-B017-811AFDCDF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80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0E20-0C2A-4D90-8CD1-A1662138FF7C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6FC8-DAFE-43C4-B017-811AFDCDF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39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0E20-0C2A-4D90-8CD1-A1662138FF7C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6FC8-DAFE-43C4-B017-811AFDCDF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28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0E20-0C2A-4D90-8CD1-A1662138FF7C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6FC8-DAFE-43C4-B017-811AFDCDF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5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F0E20-0C2A-4D90-8CD1-A1662138FF7C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6FC8-DAFE-43C4-B017-811AFDCDF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55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5017" y="3662655"/>
            <a:ext cx="7415867" cy="46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45016" y="1231780"/>
            <a:ext cx="7415868" cy="1743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讀取設置檔案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(JSON)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21666" y="2038517"/>
            <a:ext cx="2508310" cy="7354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Agent 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代理設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置</a:t>
            </a:r>
          </a:p>
        </p:txBody>
      </p:sp>
      <p:sp>
        <p:nvSpPr>
          <p:cNvPr id="7" name="Rectangle 6"/>
          <p:cNvSpPr/>
          <p:nvPr/>
        </p:nvSpPr>
        <p:spPr>
          <a:xfrm>
            <a:off x="8053431" y="2038519"/>
            <a:ext cx="2508310" cy="7354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 Spec</a:t>
            </a:r>
          </a:p>
          <a:p>
            <a:pPr algn="ctr"/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網路設置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248" y="2018770"/>
            <a:ext cx="3020037" cy="9565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Gym </a:t>
            </a: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Environment (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2598845" y="3034351"/>
            <a:ext cx="385186" cy="170715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Down Arrow 10"/>
          <p:cNvSpPr/>
          <p:nvPr/>
        </p:nvSpPr>
        <p:spPr>
          <a:xfrm>
            <a:off x="5445853" y="2792133"/>
            <a:ext cx="645953" cy="861776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Down Arrow 11"/>
          <p:cNvSpPr/>
          <p:nvPr/>
        </p:nvSpPr>
        <p:spPr>
          <a:xfrm>
            <a:off x="8984609" y="2792133"/>
            <a:ext cx="645953" cy="861776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812022" y="2975292"/>
            <a:ext cx="218114" cy="1814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3645016" y="4517967"/>
            <a:ext cx="7415867" cy="46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Runner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7029978" y="4134201"/>
            <a:ext cx="645953" cy="383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2590456" y="3834078"/>
            <a:ext cx="385186" cy="170715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ectangle 16"/>
          <p:cNvSpPr/>
          <p:nvPr/>
        </p:nvSpPr>
        <p:spPr>
          <a:xfrm>
            <a:off x="3645016" y="5373279"/>
            <a:ext cx="7415867" cy="46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Runner.run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7029978" y="4989513"/>
            <a:ext cx="645953" cy="383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Rectangle 19"/>
          <p:cNvSpPr/>
          <p:nvPr/>
        </p:nvSpPr>
        <p:spPr>
          <a:xfrm>
            <a:off x="3645016" y="6228591"/>
            <a:ext cx="7415867" cy="46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Runner.close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7029978" y="5844825"/>
            <a:ext cx="645953" cy="383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Down Arrow 21"/>
          <p:cNvSpPr/>
          <p:nvPr/>
        </p:nvSpPr>
        <p:spPr>
          <a:xfrm rot="5400000">
            <a:off x="2976348" y="5139792"/>
            <a:ext cx="385186" cy="91859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Rectangle 22"/>
          <p:cNvSpPr/>
          <p:nvPr/>
        </p:nvSpPr>
        <p:spPr>
          <a:xfrm>
            <a:off x="461394" y="5200979"/>
            <a:ext cx="2217841" cy="7962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紀錄資訊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logger.info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20704" y="3185867"/>
            <a:ext cx="9169167" cy="3852495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97461" y="3221689"/>
            <a:ext cx="3087148" cy="405144"/>
          </a:xfrm>
          <a:prstGeom prst="rect">
            <a:avLst/>
          </a:prstGeom>
          <a:noFill/>
          <a:ln w="571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TensorForce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28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58768" y="1855365"/>
            <a:ext cx="3565321" cy="28858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Runner</a:t>
            </a:r>
            <a:endParaRPr lang="zh-TW" altLang="en-US" sz="3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7243" y="2642533"/>
            <a:ext cx="2308370" cy="7717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</a:rPr>
              <a:t>Agent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787243" y="3658299"/>
            <a:ext cx="2308370" cy="771787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70C0"/>
                </a:solidFill>
              </a:rPr>
              <a:t>Environment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38071" y="3208789"/>
            <a:ext cx="3858934" cy="44461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Explosion 2 9"/>
          <p:cNvSpPr/>
          <p:nvPr/>
        </p:nvSpPr>
        <p:spPr>
          <a:xfrm>
            <a:off x="9630561" y="2370938"/>
            <a:ext cx="2158769" cy="1787553"/>
          </a:xfrm>
          <a:prstGeom prst="irregularSeal2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b="1" dirty="0" smtClean="0">
                <a:solidFill>
                  <a:schemeClr val="tx1"/>
                </a:solidFill>
              </a:rPr>
              <a:t>run()</a:t>
            </a:r>
            <a:endParaRPr lang="zh-TW" altLang="en-US" sz="25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66828" y="1885425"/>
            <a:ext cx="3856138" cy="354574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300000"/>
              </a:lnSpc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episodes = </a:t>
            </a:r>
            <a:r>
              <a:rPr lang="en-US" altLang="zh-TW" sz="2000" b="1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endParaRPr lang="en-US" altLang="zh-TW" sz="20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max_timesteps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b="1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endParaRPr lang="en-US" altLang="zh-TW" sz="20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300000"/>
              </a:lnSpc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episode_finished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</a:t>
            </a:r>
            <a:endParaRPr lang="zh-TW" altLang="en-US" sz="20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7797" y="2747395"/>
            <a:ext cx="1109445" cy="44461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ight Arrow 12"/>
          <p:cNvSpPr/>
          <p:nvPr/>
        </p:nvSpPr>
        <p:spPr>
          <a:xfrm>
            <a:off x="1677797" y="3821884"/>
            <a:ext cx="1109446" cy="44461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Oval 13"/>
          <p:cNvSpPr/>
          <p:nvPr/>
        </p:nvSpPr>
        <p:spPr>
          <a:xfrm>
            <a:off x="-278933" y="3860683"/>
            <a:ext cx="2261532" cy="367018"/>
          </a:xfrm>
          <a:prstGeom prst="ellipse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Open AI Gym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-156595" y="2726422"/>
            <a:ext cx="2016857" cy="367018"/>
          </a:xfrm>
          <a:prstGeom prst="ellipse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chemeClr val="tx1"/>
                </a:solidFill>
              </a:rPr>
              <a:t>TensorForce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55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王睿麒</dc:creator>
  <cp:lastModifiedBy>王睿麒</cp:lastModifiedBy>
  <cp:revision>6</cp:revision>
  <dcterms:created xsi:type="dcterms:W3CDTF">2018-01-31T13:17:38Z</dcterms:created>
  <dcterms:modified xsi:type="dcterms:W3CDTF">2018-01-31T14:39:24Z</dcterms:modified>
</cp:coreProperties>
</file>