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2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66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5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6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6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5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3705-6807-4C2B-82B4-08BA6A5579D4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BE03-D15F-4DAB-A87E-3886FFE9E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86962"/>
            <a:ext cx="3024336" cy="16287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3548" y="1340768"/>
            <a:ext cx="7772400" cy="1470025"/>
          </a:xfrm>
        </p:spPr>
        <p:txBody>
          <a:bodyPr>
            <a:noAutofit/>
          </a:bodyPr>
          <a:lstStyle/>
          <a:p>
            <a:r>
              <a:rPr lang="fr-FR" sz="5400" b="1" i="1" u="sng" dirty="0">
                <a:latin typeface="Gill Sans Ultra Bold" panose="020B0A02020104020203" pitchFamily="34" charset="0"/>
              </a:rPr>
              <a:t>Introduction to </a:t>
            </a:r>
            <a:r>
              <a:rPr lang="fr-FR" sz="5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Databases</a:t>
            </a:r>
            <a:endParaRPr lang="fr-FR" sz="5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1892442" flipV="1">
            <a:off x="5903969" y="5716442"/>
            <a:ext cx="2937959" cy="700091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Fathallah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/>
              <a:t>*_*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18" y="3308323"/>
            <a:ext cx="3347864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C00000"/>
                </a:solidFill>
              </a:rPr>
              <a:t>(</a:t>
            </a:r>
            <a:r>
              <a:rPr lang="fr-FR" sz="1800" u="sng" dirty="0" smtClean="0">
                <a:solidFill>
                  <a:srgbClr val="C00000"/>
                </a:solidFill>
              </a:rPr>
              <a:t>Introduction</a:t>
            </a:r>
            <a:r>
              <a:rPr lang="fr-FR" sz="1800" dirty="0" smtClean="0">
                <a:solidFill>
                  <a:srgbClr val="C00000"/>
                </a:solidFill>
              </a:rPr>
              <a:t>)       </a:t>
            </a:r>
            <a:r>
              <a:rPr lang="fr-FR" sz="3100" b="1" i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r>
              <a:rPr lang="fr-FR" sz="31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SQL - A Comparative </a:t>
            </a:r>
            <a:r>
              <a:rPr lang="fr-FR" sz="3100" b="1" i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fr-FR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Briefly introduce the topic and mention that we will compare MongoDB (a NoSQL database) and SQL (a relational database) in this presentation.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Mention the objective: to understand the differences and functionalities of each type.</a:t>
            </a: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844824"/>
            <a:ext cx="3557339" cy="3888432"/>
          </a:xfrm>
        </p:spPr>
      </p:pic>
    </p:spTree>
    <p:extLst>
      <p:ext uri="{BB962C8B-B14F-4D97-AF65-F5344CB8AC3E}">
        <p14:creationId xmlns:p14="http://schemas.microsoft.com/office/powerpoint/2010/main" val="3346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3100" b="1" i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r>
              <a:rPr lang="fr-FR" sz="31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fr-FR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fr-F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 </a:t>
            </a:r>
            <a:r>
              <a:rPr lang="fr-FR" b="1" i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</a:t>
            </a:r>
            <a:r>
              <a:rPr lang="fr-F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i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fr-F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 as a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management system (RDBMS).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points:</a:t>
            </a:r>
          </a:p>
          <a:p>
            <a:pPr lvl="1"/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Tabular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(tables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ACID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Atomicity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Consistency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Isolation,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Durability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/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support.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4824"/>
            <a:ext cx="4392487" cy="4176464"/>
          </a:xfrm>
        </p:spPr>
      </p:pic>
    </p:spTree>
    <p:extLst>
      <p:ext uri="{BB962C8B-B14F-4D97-AF65-F5344CB8AC3E}">
        <p14:creationId xmlns:p14="http://schemas.microsoft.com/office/powerpoint/2010/main" val="18126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200" i="1" u="sng" dirty="0" smtClean="0">
                <a:solidFill>
                  <a:srgbClr val="C00000"/>
                </a:solidFill>
              </a:rPr>
              <a:t>(</a:t>
            </a:r>
            <a:r>
              <a:rPr lang="fr-FR" sz="1600" i="1" u="sng" dirty="0" err="1">
                <a:solidFill>
                  <a:srgbClr val="C00000"/>
                </a:solidFill>
              </a:rPr>
              <a:t>Functionality</a:t>
            </a:r>
            <a:r>
              <a:rPr lang="fr-FR" sz="1600" i="1" u="sng" dirty="0">
                <a:solidFill>
                  <a:srgbClr val="C00000"/>
                </a:solidFill>
              </a:rPr>
              <a:t> </a:t>
            </a:r>
            <a:r>
              <a:rPr lang="fr-FR" sz="1600" i="1" u="sng" dirty="0" err="1" smtClean="0">
                <a:solidFill>
                  <a:srgbClr val="C00000"/>
                </a:solidFill>
              </a:rPr>
              <a:t>Comparison</a:t>
            </a:r>
            <a:r>
              <a:rPr lang="fr-FR" sz="1600" i="1" u="sng" dirty="0" smtClean="0">
                <a:solidFill>
                  <a:srgbClr val="C00000"/>
                </a:solidFill>
              </a:rPr>
              <a:t>)</a:t>
            </a:r>
            <a:r>
              <a:rPr lang="en-US" sz="2400" i="1" u="sng" dirty="0" smtClean="0">
                <a:solidFill>
                  <a:srgbClr val="C00000"/>
                </a:solidFill>
              </a:rPr>
              <a:t>  </a:t>
            </a:r>
            <a:r>
              <a:rPr lang="en-US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</a:t>
            </a: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Comparison: MongoDB vs. SQL</a:t>
            </a:r>
            <a:endParaRPr lang="fr-FR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0664" cy="492514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functionalities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5077021"/>
              </p:ext>
            </p:extLst>
          </p:nvPr>
        </p:nvGraphicFramePr>
        <p:xfrm>
          <a:off x="3059832" y="1772816"/>
          <a:ext cx="5832649" cy="470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304256"/>
                <a:gridCol w="2088233"/>
              </a:tblGrid>
              <a:tr h="453752">
                <a:tc>
                  <a:txBody>
                    <a:bodyPr/>
                    <a:lstStyle/>
                    <a:p>
                      <a:r>
                        <a:rPr lang="fr-FR" sz="16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</a:t>
                      </a: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</a:t>
                      </a: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669776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Document-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oriented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(BSON format)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Document-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oriented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(BSON format)</a:t>
                      </a:r>
                      <a:endParaRPr lang="fr-FR" dirty="0"/>
                    </a:p>
                  </a:txBody>
                  <a:tcPr/>
                </a:tc>
              </a:tr>
              <a:tr h="669776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schema (no rigid structure)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structure)</a:t>
                      </a:r>
                      <a:endParaRPr lang="fr-FR" sz="1600" dirty="0"/>
                    </a:p>
                  </a:txBody>
                  <a:tcPr/>
                </a:tc>
              </a:tr>
              <a:tr h="957808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JSON-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endParaRPr lang="fr-FR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scaling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scaling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Transactions Support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(single-document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 (ACID transactions)</a:t>
                      </a:r>
                      <a:endParaRPr lang="fr-FR" dirty="0"/>
                    </a:p>
                  </a:txBody>
                  <a:tcPr/>
                </a:tc>
              </a:tr>
              <a:tr h="12803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i="1" u="sng" dirty="0" smtClean="0">
                <a:solidFill>
                  <a:srgbClr val="C00000"/>
                </a:solidFill>
              </a:rPr>
              <a:t>(</a:t>
            </a:r>
            <a:r>
              <a:rPr lang="fr-FR" sz="2700" i="1" u="sng" dirty="0">
                <a:solidFill>
                  <a:srgbClr val="C00000"/>
                </a:solidFill>
              </a:rPr>
              <a:t>Use Cases</a:t>
            </a:r>
            <a:r>
              <a:rPr lang="en-US" sz="2700" i="1" u="sng" dirty="0" smtClean="0">
                <a:solidFill>
                  <a:srgbClr val="C00000"/>
                </a:solidFill>
              </a:rPr>
              <a:t>) </a:t>
            </a:r>
            <a:r>
              <a:rPr lang="en-US" sz="4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4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 for MongoDB and SQL</a:t>
            </a:r>
            <a:endParaRPr lang="fr-FR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 specific scenarios where each database excels.</a:t>
            </a:r>
          </a:p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for MongoDB:</a:t>
            </a:r>
          </a:p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Unstructured data: Storing and managing data with varying structures, such as user-generated content, social media feeds, and product catalogs.</a:t>
            </a:r>
          </a:p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analytics: Handling high volumes of rapidly changing data, like time-series data and </a:t>
            </a:r>
            <a:r>
              <a:rPr lang="en-US" sz="3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sensor readings.</a:t>
            </a:r>
          </a:p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development: When flexibility is essential, and schema changes are frequent.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for SQL: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 transactions: Applications requiring multi-row, multi-table operations with data integrity, such as financial systems and e-commerce platforms.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integrity critical: Use cases that demand strict enforcement of data integrity constraints, like banking and healthcare systems.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intelligence: Analyzing and reporting on structured data from multiple related tables, common in business reporting and decision-making</a:t>
            </a:r>
            <a:r>
              <a:rPr lang="en-US" sz="32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1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C00000"/>
                </a:solidFill>
              </a:rPr>
              <a:t>(</a:t>
            </a:r>
            <a:r>
              <a:rPr lang="fr-FR" sz="2400" dirty="0">
                <a:solidFill>
                  <a:srgbClr val="C00000"/>
                </a:solidFill>
              </a:rPr>
              <a:t>Conclusion</a:t>
            </a:r>
            <a:r>
              <a:rPr lang="fr-FR" sz="2400" dirty="0" smtClean="0">
                <a:solidFill>
                  <a:srgbClr val="C00000"/>
                </a:solidFill>
              </a:rPr>
              <a:t>)     </a:t>
            </a:r>
            <a:r>
              <a:rPr lang="fr-FR" sz="4000" dirty="0" smtClean="0">
                <a:solidFill>
                  <a:schemeClr val="tx2"/>
                </a:solidFill>
              </a:rPr>
              <a:t>Conclusion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Summarize the main points from the comparison.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Mention that the choice between MongoDB and SQL depends on the specific requirements of the application.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Reiterate that MongoDB is suitable for unstructured data and agile development, while SQL excels in complex transactions and data integrity-critical scenarios.</a:t>
            </a: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2420888"/>
            <a:ext cx="3960440" cy="2736304"/>
          </a:xfrm>
        </p:spPr>
      </p:pic>
    </p:spTree>
    <p:extLst>
      <p:ext uri="{BB962C8B-B14F-4D97-AF65-F5344CB8AC3E}">
        <p14:creationId xmlns:p14="http://schemas.microsoft.com/office/powerpoint/2010/main" val="1167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</a:t>
            </a:r>
            <a:r>
              <a:rPr lang="fr-FR" sz="6000" b="1" i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Readme</a:t>
            </a:r>
            <a:endParaRPr lang="fr-FR" sz="6000" b="1" i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Checkpoint Objective In this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checkpoint: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asked to prepare a presentation where you will compare NoSQL to SQL. Choose MongoDB VS SQL and make 5 slides to compare them.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Instructions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type and their functionalities. Make a comparison between them.</a:t>
            </a:r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9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455</Words>
  <Application>Microsoft Office PowerPoint</Application>
  <PresentationFormat>Affichage à l'écran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Introduction to Databases</vt:lpstr>
      <vt:lpstr>(Introduction)       MongoDB vs SQL - A Comparative Analysis</vt:lpstr>
      <vt:lpstr>(Overview)  SQL - A Relational Database</vt:lpstr>
      <vt:lpstr>(Functionality Comparison)  Functionality Comparison: MongoDB vs. SQL</vt:lpstr>
      <vt:lpstr>(Use Cases) Use Cases for MongoDB and SQL</vt:lpstr>
      <vt:lpstr>(Conclusion)     Conclusion</vt:lpstr>
      <vt:lpstr>This Is Readme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</dc:creator>
  <cp:lastModifiedBy>m</cp:lastModifiedBy>
  <cp:revision>6</cp:revision>
  <dcterms:created xsi:type="dcterms:W3CDTF">2023-07-21T13:25:36Z</dcterms:created>
  <dcterms:modified xsi:type="dcterms:W3CDTF">2023-07-21T14:39:50Z</dcterms:modified>
</cp:coreProperties>
</file>