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32A7-B4FB-4945-B02D-9A4A334EAB9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B1C1-EDF1-C44D-99B3-7250A9A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ranith.github.io/2018/10/28/google_colab_intro.html" TargetMode="External"/><Relationship Id="rId4" Type="http://schemas.openxmlformats.org/officeDocument/2006/relationships/hyperlink" Target="https://www.geeksforgeeks.org/how-to-use-google-cola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notebooks/intro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Google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Ahmad </a:t>
            </a:r>
            <a:r>
              <a:rPr lang="en-US" dirty="0" err="1" smtClean="0"/>
              <a:t>Fathan</a:t>
            </a:r>
            <a:r>
              <a:rPr lang="en-US" dirty="0" smtClean="0"/>
              <a:t> </a:t>
            </a:r>
            <a:r>
              <a:rPr lang="en-US" dirty="0" err="1" smtClean="0"/>
              <a:t>Hidayatullah</a:t>
            </a:r>
            <a:r>
              <a:rPr lang="en-US" dirty="0" smtClean="0"/>
              <a:t>, S.T., M.Cs.</a:t>
            </a:r>
            <a:endParaRPr lang="en-US" dirty="0"/>
          </a:p>
        </p:txBody>
      </p:sp>
      <p:pic>
        <p:nvPicPr>
          <p:cNvPr id="3074" name="Picture 2" descr="asil gambar untuk google colab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03" y="4032244"/>
            <a:ext cx="5961993" cy="26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16717" y="-90012"/>
            <a:ext cx="2193132" cy="1212375"/>
            <a:chOff x="116717" y="-90012"/>
            <a:chExt cx="2193132" cy="1212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828" y="-90012"/>
              <a:ext cx="1311021" cy="11623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17" y="52098"/>
              <a:ext cx="955685" cy="1070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42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TPU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9" y="1690688"/>
            <a:ext cx="7583487" cy="35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b="1" dirty="0"/>
              <a:t>pip</a:t>
            </a:r>
            <a:r>
              <a:rPr lang="en-US" dirty="0"/>
              <a:t> to install any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Use </a:t>
            </a:r>
            <a:r>
              <a:rPr lang="en-US" b="1" dirty="0" err="1"/>
              <a:t>git</a:t>
            </a:r>
            <a:r>
              <a:rPr lang="en-US" b="1" dirty="0"/>
              <a:t> clone</a:t>
            </a:r>
            <a:r>
              <a:rPr lang="en-US" dirty="0"/>
              <a:t> 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0" y="2307409"/>
            <a:ext cx="10242710" cy="1472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60" y="4437117"/>
            <a:ext cx="9969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8976"/>
            <a:ext cx="5372100" cy="154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4712"/>
            <a:ext cx="8936640" cy="1769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2" y="4670208"/>
            <a:ext cx="2881587" cy="19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4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Google Drive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79123" y="4014601"/>
            <a:ext cx="3126620" cy="2069057"/>
            <a:chOff x="8174215" y="2323651"/>
            <a:chExt cx="3126620" cy="20690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35"/>
            <a:stretch/>
          </p:blipFill>
          <p:spPr>
            <a:xfrm>
              <a:off x="8592919" y="2812216"/>
              <a:ext cx="2707916" cy="158049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174215" y="2323651"/>
              <a:ext cx="418704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600" b="1" cap="none" spc="0" smtClean="0">
                  <a:ln/>
                  <a:solidFill>
                    <a:schemeClr val="accent4"/>
                  </a:solidFill>
                  <a:effectLst/>
                </a:rPr>
                <a:t>3</a:t>
              </a:r>
              <a:endParaRPr lang="en-US" sz="36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848" y="1532345"/>
            <a:ext cx="3333552" cy="1830964"/>
            <a:chOff x="628848" y="1532345"/>
            <a:chExt cx="3333552" cy="1830964"/>
          </a:xfrm>
        </p:grpSpPr>
        <p:grpSp>
          <p:nvGrpSpPr>
            <p:cNvPr id="8" name="Group 7"/>
            <p:cNvGrpSpPr/>
            <p:nvPr/>
          </p:nvGrpSpPr>
          <p:grpSpPr>
            <a:xfrm>
              <a:off x="628848" y="1554842"/>
              <a:ext cx="3333552" cy="1808467"/>
              <a:chOff x="628848" y="1554843"/>
              <a:chExt cx="3013574" cy="164872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676" b="4202"/>
              <a:stretch/>
            </p:blipFill>
            <p:spPr>
              <a:xfrm>
                <a:off x="1047552" y="1878008"/>
                <a:ext cx="2594870" cy="1325563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628848" y="1554843"/>
                <a:ext cx="418704" cy="646331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sz="3600" b="1" cap="none" spc="0" smtClean="0">
                    <a:ln/>
                    <a:solidFill>
                      <a:schemeClr val="accent4"/>
                    </a:solidFill>
                    <a:effectLst/>
                  </a:rPr>
                  <a:t>1</a:t>
                </a:r>
                <a:endParaRPr lang="en-US" sz="36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02520" y="1532345"/>
              <a:ext cx="2080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</a:t>
              </a:r>
              <a:r>
                <a:rPr lang="en-US" b="1" dirty="0" smtClean="0"/>
                <a:t>“Mount Drive”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17770" y="2410144"/>
            <a:ext cx="6336030" cy="1650258"/>
            <a:chOff x="4857346" y="1539615"/>
            <a:chExt cx="6336030" cy="1650258"/>
          </a:xfrm>
        </p:grpSpPr>
        <p:grpSp>
          <p:nvGrpSpPr>
            <p:cNvPr id="10" name="Group 9"/>
            <p:cNvGrpSpPr/>
            <p:nvPr/>
          </p:nvGrpSpPr>
          <p:grpSpPr>
            <a:xfrm>
              <a:off x="4857346" y="1557435"/>
              <a:ext cx="6336030" cy="1632438"/>
              <a:chOff x="1785220" y="3474974"/>
              <a:chExt cx="6336030" cy="163243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79" t="46675" r="25086" b="32191"/>
              <a:stretch/>
            </p:blipFill>
            <p:spPr>
              <a:xfrm>
                <a:off x="2203924" y="3678004"/>
                <a:ext cx="5917326" cy="1429408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785220" y="3474974"/>
                <a:ext cx="418704" cy="646331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sz="3600" b="1" cap="none" spc="0" dirty="0" smtClean="0">
                    <a:ln/>
                    <a:solidFill>
                      <a:schemeClr val="accent4"/>
                    </a:solidFill>
                    <a:effectLst/>
                  </a:rPr>
                  <a:t>2</a:t>
                </a:r>
                <a:endParaRPr lang="en-US" sz="36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268861" y="1539615"/>
              <a:ext cx="3619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</a:t>
              </a:r>
              <a:r>
                <a:rPr lang="en-US" b="1" dirty="0" smtClean="0"/>
                <a:t>“CONNECT TO GOOGLE DRIVE”</a:t>
              </a:r>
              <a:endParaRPr 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94841" y="4023681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</a:t>
            </a:r>
            <a:r>
              <a:rPr lang="en-US" smtClean="0"/>
              <a:t>drive mounted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File from Google Drive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807131"/>
            <a:ext cx="4956037" cy="2738676"/>
            <a:chOff x="838200" y="1807131"/>
            <a:chExt cx="4956037" cy="27386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16042" r="76779" b="60625"/>
            <a:stretch/>
          </p:blipFill>
          <p:spPr>
            <a:xfrm>
              <a:off x="838200" y="2240158"/>
              <a:ext cx="3671198" cy="230564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8200" y="1807131"/>
              <a:ext cx="4956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Find your files through “</a:t>
              </a:r>
              <a:r>
                <a:rPr lang="en-US" b="1" dirty="0" smtClean="0"/>
                <a:t>drive </a:t>
              </a:r>
              <a:r>
                <a:rPr lang="en-US" b="1" dirty="0" smtClean="0">
                  <a:sym typeface="Wingdings"/>
                </a:rPr>
                <a:t> My Drive  </a:t>
              </a:r>
              <a:r>
                <a:rPr lang="mr-IN" b="1" dirty="0" smtClean="0">
                  <a:sym typeface="Wingdings"/>
                </a:rPr>
                <a:t>…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8025" y="2240158"/>
            <a:ext cx="4687694" cy="4075522"/>
            <a:chOff x="7058025" y="2240158"/>
            <a:chExt cx="4687694" cy="40755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5671" r="71832" b="34554"/>
            <a:stretch/>
          </p:blipFill>
          <p:spPr>
            <a:xfrm>
              <a:off x="7167562" y="2775934"/>
              <a:ext cx="3205163" cy="353974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058025" y="2240158"/>
              <a:ext cx="4687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 Right click then click “</a:t>
              </a:r>
              <a:r>
                <a:rPr lang="en-US" b="1" dirty="0" smtClean="0"/>
                <a:t>Copy path</a:t>
              </a:r>
              <a:r>
                <a:rPr lang="en-US" dirty="0" smtClean="0"/>
                <a:t>” on your file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13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File from Google Drive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104" t="34504" r="28537" b="32693"/>
          <a:stretch/>
        </p:blipFill>
        <p:spPr>
          <a:xfrm>
            <a:off x="2266949" y="1962150"/>
            <a:ext cx="7658101" cy="33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https://colab.research.google.com/notebooks/intro.ipynb#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https://shranith.github.io/2018/10/28/google_colab_intro.html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https://www.geeksforgeeks.org/how-to-use-google-colab/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4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/>
              <a:t>Colab</a:t>
            </a:r>
            <a:r>
              <a:rPr lang="en-US" dirty="0"/>
              <a:t> is a free cloud service which comes with pre installed machine learning frameworks like </a:t>
            </a:r>
            <a:r>
              <a:rPr lang="en-US" dirty="0" err="1" smtClean="0"/>
              <a:t>Tensorflow</a:t>
            </a:r>
            <a:r>
              <a:rPr lang="en-US" dirty="0" smtClean="0"/>
              <a:t>, free GPUs and TPUs to </a:t>
            </a:r>
            <a:r>
              <a:rPr lang="en-US" dirty="0"/>
              <a:t>run </a:t>
            </a:r>
            <a:r>
              <a:rPr lang="en-US" dirty="0" smtClean="0"/>
              <a:t>on.</a:t>
            </a:r>
          </a:p>
          <a:p>
            <a:r>
              <a:rPr lang="en-US" dirty="0" smtClean="0"/>
              <a:t>It allows us to write and execute Python in our browser, with:</a:t>
            </a:r>
          </a:p>
          <a:p>
            <a:pPr lvl="1"/>
            <a:r>
              <a:rPr lang="en-US" dirty="0"/>
              <a:t>Zero configuration required</a:t>
            </a:r>
          </a:p>
          <a:p>
            <a:pPr lvl="1"/>
            <a:r>
              <a:rPr lang="en-US" dirty="0"/>
              <a:t>Free access to GPUs</a:t>
            </a:r>
          </a:p>
          <a:p>
            <a:pPr lvl="1"/>
            <a:r>
              <a:rPr lang="en-US" dirty="0"/>
              <a:t>Easy sharing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your Google account, then go to this link</a:t>
            </a:r>
          </a:p>
          <a:p>
            <a:pPr lvl="1"/>
            <a:r>
              <a:rPr lang="en-US" dirty="0" smtClean="0">
                <a:hlinkClick r:id="rId2"/>
              </a:rPr>
              <a:t>https://colab.research.google.com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Pop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17" y="1438626"/>
            <a:ext cx="8512565" cy="50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1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new notebook, click “NEW NOTEBOOK”.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86125" y="2335213"/>
            <a:ext cx="6300788" cy="4479923"/>
            <a:chOff x="3286125" y="2335213"/>
            <a:chExt cx="6300788" cy="447992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3" t="17674" r="20068" b="12594"/>
            <a:stretch/>
          </p:blipFill>
          <p:spPr>
            <a:xfrm>
              <a:off x="3286125" y="2335213"/>
              <a:ext cx="6300788" cy="4338505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6022183" y="6115049"/>
              <a:ext cx="1914525" cy="70008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Click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253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Your Notebook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955" y="1708873"/>
            <a:ext cx="10584231" cy="4034703"/>
            <a:chOff x="1052955" y="1708873"/>
            <a:chExt cx="10584231" cy="40347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310"/>
            <a:stretch/>
          </p:blipFill>
          <p:spPr>
            <a:xfrm>
              <a:off x="1052955" y="3057857"/>
              <a:ext cx="10584231" cy="2685719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1786269" y="2108531"/>
              <a:ext cx="733647" cy="119220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8751" y="1708873"/>
              <a:ext cx="166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Rename here </a:t>
              </a:r>
              <a:r>
                <a:rPr lang="mr-IN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4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3502" cy="4351338"/>
          </a:xfrm>
        </p:spPr>
        <p:txBody>
          <a:bodyPr/>
          <a:lstStyle/>
          <a:p>
            <a:r>
              <a:rPr lang="en-US" dirty="0" smtClean="0"/>
              <a:t>To run the code we can choose one of the following ways:</a:t>
            </a:r>
          </a:p>
          <a:p>
            <a:pPr lvl="1"/>
            <a:r>
              <a:rPr lang="en-US" dirty="0" smtClean="0"/>
              <a:t>Shift + Enter</a:t>
            </a:r>
          </a:p>
          <a:p>
            <a:pPr lvl="1"/>
            <a:r>
              <a:rPr lang="en-US" dirty="0" smtClean="0"/>
              <a:t>Ctrl + Enter (Windows)</a:t>
            </a:r>
          </a:p>
          <a:p>
            <a:pPr lvl="1"/>
            <a:r>
              <a:rPr lang="en-US" dirty="0" smtClean="0"/>
              <a:t>Command + Enter (Mac)</a:t>
            </a:r>
          </a:p>
          <a:p>
            <a:pPr lvl="1"/>
            <a:r>
              <a:rPr lang="en-US" dirty="0" smtClean="0"/>
              <a:t>Click the triangle on the left: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03" y="4219759"/>
            <a:ext cx="342900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7759" y="2506108"/>
            <a:ext cx="472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Choose one of the following </a:t>
            </a:r>
            <a:r>
              <a:rPr lang="en-US" sz="2400"/>
              <a:t>dropdown </a:t>
            </a:r>
            <a:r>
              <a:rPr lang="en-US" sz="2400" smtClean="0"/>
              <a:t>menu: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05"/>
          <a:stretch/>
        </p:blipFill>
        <p:spPr>
          <a:xfrm>
            <a:off x="6565605" y="3503939"/>
            <a:ext cx="4887591" cy="16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Runtime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5438" cy="4351338"/>
          </a:xfrm>
        </p:spPr>
        <p:txBody>
          <a:bodyPr/>
          <a:lstStyle/>
          <a:p>
            <a:r>
              <a:rPr lang="en-US" dirty="0" smtClean="0"/>
              <a:t>We can change runtime type by selecting Python 3 or Python 2.</a:t>
            </a:r>
          </a:p>
          <a:p>
            <a:r>
              <a:rPr lang="en-US" dirty="0" smtClean="0"/>
              <a:t>We can also use hardware accelerator by selecting GPU or TPU.</a:t>
            </a:r>
            <a:endParaRPr lang="en-US" dirty="0"/>
          </a:p>
        </p:txBody>
      </p:sp>
      <p:pic>
        <p:nvPicPr>
          <p:cNvPr id="2050" name="Picture 2" descr="https://cdn-images-1.medium.com/freeze/max/1000/1*nOyN_1I1f_G66gOvXDPZrw.png?q=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9" t="13092" r="12586" b="13678"/>
          <a:stretch/>
        </p:blipFill>
        <p:spPr bwMode="auto">
          <a:xfrm>
            <a:off x="7167563" y="1825625"/>
            <a:ext cx="4186237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06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GPU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842"/>
            <a:ext cx="10417765" cy="14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259</Words>
  <Application>Microsoft Macintosh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Arial</vt:lpstr>
      <vt:lpstr>Office Theme</vt:lpstr>
      <vt:lpstr>Introduction to Google Colab</vt:lpstr>
      <vt:lpstr>Google Colab?</vt:lpstr>
      <vt:lpstr>Getting Started</vt:lpstr>
      <vt:lpstr>Google Colab Pop Up</vt:lpstr>
      <vt:lpstr>Create New Notebook</vt:lpstr>
      <vt:lpstr>Rename Your Notebook</vt:lpstr>
      <vt:lpstr>Run The Code</vt:lpstr>
      <vt:lpstr>Change Runtime Type </vt:lpstr>
      <vt:lpstr>Verify GPU</vt:lpstr>
      <vt:lpstr>Verify TPU</vt:lpstr>
      <vt:lpstr>Installing Library</vt:lpstr>
      <vt:lpstr>Upload File</vt:lpstr>
      <vt:lpstr>Mounting Google Drive</vt:lpstr>
      <vt:lpstr>Load File from Google Drive</vt:lpstr>
      <vt:lpstr>Load File from Google Drive</vt:lpstr>
      <vt:lpstr>References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Google Colab</dc:title>
  <dc:creator>Microsoft Office User</dc:creator>
  <cp:lastModifiedBy>Microsoft Office User</cp:lastModifiedBy>
  <cp:revision>17</cp:revision>
  <dcterms:created xsi:type="dcterms:W3CDTF">2020-03-11T03:49:26Z</dcterms:created>
  <dcterms:modified xsi:type="dcterms:W3CDTF">2020-03-11T07:48:29Z</dcterms:modified>
</cp:coreProperties>
</file>