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cf73c3e0-e5bc-4895-a262-0a817184e4ac}">
  <we:reference id="WA200003233" version="2.0.0.3" store="en-GB" storeType="OMEX"/>
  <we:alternateReferences/>
  <we:properties>
    <we:property name="Microsoft.Office.CampaignId" value="&quot;none&quot;"/>
    <we:property name="reportUrl" value="&quot;/groups/me/reports/80de0738-da4f-43a3-ada8-9690f75285e9/ReportSection?bookmarkGuid=739459cb-894e-403e-a6fe-9844e374cbfe&amp;bookmarkUsage=1&amp;ctid=1158e2d5-dc24-41ad-abce-62841076dbde&amp;fromEntryPoint=export&quot;"/>
    <we:property name="reportState" value="&quot;CONNECTED&quot;"/>
    <we:property name="reportEmbeddedTime" value="&quot;2024-05-07T19:31:57.905Z&quot;"/>
    <we:property name="creatorSessionId" value="&quot;0c2d6a6e-af57-40f3-9139-abba4dcef2db&quot;"/>
    <we:property name="creatorUserId" value="&quot;1003200349B57920&quot;"/>
    <we:property name="creatorTenantId" value="&quot;1158e2d5-dc24-41ad-abce-62841076dbde&quot;"/>
    <we:property name="pageDisplayName" value="&quot;Page 1&quot;"/>
    <we:property name="pageName" value="&quot;ReportSection&quot;"/>
    <we:property name="reportName" value="&quot;Revenue erport2&quot;"/>
    <we:property name="isVisualContainerHeaderHidden" value="false"/>
    <we:property name="isFiltersActionButtonVisible" value="true"/>
    <we:property name="initialStateBookmark" value="&quot;H4sIAAAAAAAAA+1a227bOBD9lUIv+2IUpCiKUt/SNMUuekuTIovFIlgMyZGjVpG8lJTGW/jfl6QkJ3EuTty0dZz4iSKHwzMznDOkrG+BzutJAdP3cIzBi+BlVX05BvPlGQ1GQdn3ffjw5t3W3pt/3m+927Hd1aTJq7IOXnwLGjBjbA7yuoXCabCdfx+OAiiKXRi7pwyKGkfBBE1dlVDk/2EnbIca0+JsFODppKgMOJX7DTTo1J5Ycfts16bPmV0RVJOf4D6qpuvdw0llmuF5FNRdy0O6OOaU+QW3q7KBvLSKXV8qOEpEFJjGXPBIxUBdf5YXTS8ipzunE2PtsVZOJ84P2xbduDK5giLwuA3Wdb/IdlW0x761c6F/v2qNwj3M/FDZ5M3Uato1lW5VE8ys/bZtvXOp+6j6um3QrqiDF2Q2moPY0idQKtu7iGBrPDY4hsHqne+At1UUz/bwBMsWFyF+bKGTcv2v27L3Ml9jyOe7zxCTmxDfX6R7TVO6iGoYWOdgX+05usaIr9meVwT70PbUeTkuekI6Y4pPnSWT/KRqPoEs0FGe/GwJxfGCnVYZjebl1FPDq9wMTENHC+h/tcmzw4E5rfjn8xRZfa09+h+wl++dCg+7GgFlPVSIDrupCt/qrLGmFtY/RTf2b4tmalfy43PYz+c4rXRe7+Zl6fZCV4cWJvXrPx9w+BnWsgIm9TDpkhIrZKqqcfblGr2FB1C0DmbZFoWzxRoTpylJiZQp5ypkMWAsxE+sPRvISKukt/KQto/ANLfM7/DX5Pe1Jl+b3vNA/pgUt5vY7WLMYqajWECWxFJJFBA6VTc6vT6CyQKdOl0ypJhmEYScSUWEyMQtTmOfqsl7q6qTcSIHw6HRBuq1qY69cH+srVvp0ztYjOH+MGDbH4fGTZomTsUieY2CzkCfKb0gnBc8H98zYRvAfSysJ24fqe7B47iOMUcDgizHQgdulQ8/bUfP8cGd9rENpi2gxO+GzjvhOVcu8bmd/+cRGuy9WOp8MOCPBbh3qHq3cLQH7g8I106e77uZ+/Wl7BFeG+6Rt4u2tgmP+iWYJ/a+81nKDfGEZhGjcYhCSRkqjBO5KnVrreM04ZFgSUjiBDOeyaXU/WAuCbfIn99zNGDU0fStO35eRjcfvzw0QDoAk3fvP3raWM3Cnizn2oILRv+FYLzYOUDBK2vos7MON9ybcSa/yh15U51id45xp40VeAus7JV8tZwENtWbvXxPSjKG1JII5RIiKdI4IrgqKWWgQxrHEIcJ1ZxqSHi27qR0jxUSjH6wRdF1hTrSsU5EFIVRTFOSZcny8D1dkO/7BZiuyrZ5AEesFV6A/ZQbMssU8oRZEkpiDhBSkbLVWWjDi8DaJtT98XKRl3iXdLr0PnnDt8DtsnXDndBRBySQxsQWQR0LVFmSpJisehhSoZKYEJrwBNAWVR4psaouSVMeMxWGmeKMkCSKGF8ZF9EpY5wxFoFGJRIC/OmQtj5ldckhjWYoIopMpEqminCCXD/M8F3xf+bGho8O4YuUzCIRKRbLRFEVarzFGXstwxc9ovBFQ/hSHmZRRrXiPJbIUhqG8DDDxx5R+NgQPgacCEJDSCQgC5FptkFvTTcgfjfdKf1BKEuJpCwkXPMs1REh5Duq34afae+8P+oiV2gu7JDgGM3Ym6WhAe/VSQcsx2680n4YvdO/BW9zG4hOt/8Gw6r97ZWdoauv5W/D33FPl6+ll6/hA5bHcvVKaKIyjFMGWjMupOagl15xGjxtZHV6+ZKDQDglMpNAKRUZpgJWvsjJKAQqYgQhkkgRUJysqMuruyq3qrapJ6BwF0q8Isf8Z1ga9ZI889/8Bn4RiyXv/yC/YYL7eGqekrPZ/4UX+CyULAAA&quot;"/>
    <we:property name="bookmark" value="&quot;H4sIAAAAAAAAA+1a32/UOBD+V1BeeFkhO44dhzcooDsJcYWink6nPozt8TaQJntOUrqH9n/HcZJtu/29lNJu26esZzz+ZsbzjZ3me2TyelbA/AMcYPQyel1VXw/AfX1Go0lU9mOZzLRkXFshTMKZkIR20mrW5FVZRy+/Rw24KTa7ed1C0Rnyg/9GsUmMMDJNkjgRNCPWShvtTSIoim2YdjoWihon0QxdXZVQ5P9jb8KLGtfiYhLh0ayoHHQL7TTQYLfYoVf3vz0w+oJ5HKCb/BB3UDf96CecVa4Zf0+iun8KQE/LOmNhwa2qbCAvveFuLEs5KkRMMRM85YkWQLtxmxfNoKLmb49mznvpfZ/PuiBteXTTyuUaiijgdljXwyJbVdEehKe3p8Z3qtZp/IQ2iMomb+be0rarTKubaOH9988+OmeG96tvWw79iiZ6SRaTJYhX5hBK7UdXEbyaTh1OYfT67U/Ae1UUzz7hIZYtrkL82EKv1Y2/a8shyvweQz45fIyYXIb49jI9WJrTVVSj4D4n+/zI0XuM+ILteU6y9/xInZfTYiCkY6b43Hsyyw+r5jOoAjsiVF88oXS84KdVzqB7PQ/U8CZ3I9PQyQr63+3yYm9kTq/+5SRFVt/qgP4X7OVbp8K9vkdAWY8dosfuqqJvQsEb72rh41P0sv9adHO/UpAvYb9Y4vTaeb2dl2W3F/o+tDJpWP/FiCPM8J4VMKvHSWeMeCVXVU3nX24weLgLRdvBLNui6HzxzogsIxlRKuNcx0wAijS9w96zgYy0TnnrAGlrH1xzzfqOf099X+jyheW9TOSvKXG/ibtdjFYwk4gUrBRKK0wh7kxdGvR6H2YrdNrZUjHFzCYQc6Y0SVObXuM09rmaffCmep1OZXc8NPpEvXPVQVAezrx1q0J5R6s53BkF/vnj+HCZpVlnYpW8JlHvYKiUQRFOKp7M77GyT+AOFj4S189U/yPguIgxJyMCm2Nhom6Vv+5sRy/xwY32sU+mb6Ak7IY+OvGJUF4Rcz//7310OESxNPnowJ8rcG/Q9a4R6AA8HBAunLzcd4vub2hlj/DacIu8XbS1L3g0r8E9sfeNz1KdiEtqE0ZFjKlWKtYopFqXuo0xIpM8SZmMiZBouVVXUveDuSRco37+yNGB0/vz993x8yy6pfysaIS0Cy7v338MtLGehwNZLq1Fp5z+B8EFtROAojfe0WfHA514cONYf5078qYGxe8c15021uAt8Lrn8tXVJLCp0Rz0B1JSAjJPIpQrSFSaiYTguqRkwcRUCBCxpIZTA5Lb+05Kt9ghwZkH2xS7oXPfKj9dkO/6BZipyrZ5AEesNV6A3ckNmVmNXDJPQlJwgJimGVufhTa8Cdzbgro9Xi7yEm9STmfeJ2/4FrhetW54EHrqAAmZIL4JGpGitlJmKNc9DOlYK5SESi4BfVPliU7XtaVoxgXTcWw1Z4TIJGF8bVzEZIxxxlgCBnUqCfCnQ9r9aatXHNKoxTShyNJMq0wTTpCbh5m+c/6fubHpo2P6Eq1skiaaCSU11bHBa5yx72X6kkeUvmRMX8Zjm1hqNOdCIctoHMPDTB97ROljY/oYcJISGoNUgCxGZtgGvTXdgPxddqcMByGbEUVZTLjhNjMJIeQnut+Gn2lvvD/qItfoTu2Q6ADdNLhloIEQ1VkPLMdeXpkgxhD079H73Ceitx2+wfBmn7/xM0z1rXw+/jvu6fJ15eVr/IDlsVy9JJXaosgYGMN4qgwHc+UVp8GjRlVHZy85CIRToqwCSmlqMUth7YucSmKgqUBIU5loApqTNW0Fc+fVVtU29Qw0bkOJ59RY+AzLoLmizsI3v8sSWyx+APMSM36BLAAA&quot;"/>
    <we:property name="datasetId" value="&quot;00112c76-d1e3-43b9-b12f-471ea4cf7dd3&quot;"/>
    <we:property name="embedUrl" value="&quot;/reportEmbed?reportId=80de0738-da4f-43a3-ada8-9690f75285e9&amp;config=eyJjbHVzdGVyVXJsIjoiaHR0cHM6Ly9XQUJJLVdFU1QtVVMtQi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Fathelrhman mohammed ABKER MOHAMMED</cp:lastModifiedBy>
  <cp:revision>3</cp:revision>
  <dcterms:created xsi:type="dcterms:W3CDTF">2018-06-07T21:39:02Z</dcterms:created>
  <dcterms:modified xsi:type="dcterms:W3CDTF">2024-05-07T19:34:40Z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