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8de0554-7821-4276-bb56-fa4e6453c3cd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0de0738-da4f-43a3-ada8-9690f75285e9/ReportSection?bookmarkGuid=d84f892e-d9f1-4755-b71d-988c25774782&amp;bookmarkUsage=1&amp;ctid=1158e2d5-dc24-41ad-abce-62841076dbde&amp;fromEntryPoint=export&quot;"/>
    <we:property name="reportState" value="&quot;CONNECTED&quot;"/>
    <we:property name="reportEmbeddedTime" value="&quot;2024-07-24T11:54:38.682Z&quot;"/>
    <we:property name="creatorSessionId" value="&quot;92b65e02-89f7-447d-9a4d-e7c69edfa1b3&quot;"/>
    <we:property name="creatorUserId" value="&quot;1003200349B57920&quot;"/>
    <we:property name="creatorTenantId" value="&quot;1158e2d5-dc24-41ad-abce-62841076dbde&quot;"/>
    <we:property name="pageDisplayName" value="&quot;Page 1&quot;"/>
    <we:property name="pageName" value="&quot;ReportSection&quot;"/>
    <we:property name="reportName" value="&quot;Revenue erport2&quot;"/>
    <we:property name="isVisualContainerHeaderHidden" value="false"/>
    <we:property name="isFiltersActionButtonVisible" value="true"/>
    <we:property name="initialStateBookmark" value="&quot;H4sIAAAAAAAAA+1a227bOBD9lUIv+2IUpCiKUt/SNMUuekuTIovFIlgMyZGjVpG8lJTGW/jfl6QkJ3EuTty0dZz4iSKHwzMznDOkrG+BzutJAdP3cIzBi+BlVX05BvPlGQ1GQdn3ffjw5t3W3pt/3m+927Hd1aTJq7IOXnwLGjBjbA7yuoXCabCdfx+OAiiKXRi7pwyKGkfBBE1dlVDk/2EnbIca0+JsFODppKgMOJX7DTTo1J5Ycfts16bPmV0RVJOf4D6qpuvdw0llmuF5FNRdy0O6OOaU+QW3q7KBvLSKXV8qOEpEFJjGXPBIxUBdf5YXTS8ipzunE2PtsVZOJ84P2xbduDK5giLwuA3Wdb/IdlW0x761c6F/v2qNwj3M/FDZ5M3Uato1lW5VE8ys/bZtvXOp+6j6um3QrqiDF2Q2moPY0idQKtu7iGBrPDY4hsHqne+At1UUz/bwBMsWFyF+bKGTcv2v27L3Ml9jyOe7zxCTmxDfX6R7TVO6iGoYWOdgX+05usaIr9meVwT70PbUeTkuekI6Y4pPnSWT/KRqPoEs0FGe/GwJxfGCnVYZjebl1FPDq9wMTENHC+h/tcmzw4E5rfjn8xRZfa09+h+wl++dCg+7GgFlPVSIDrupCt/qrLGmFtY/RTf2b4tmalfy43PYz+c4rXRe7+Zl6fZCV4cWJvXrPx9w+BnWsgIm9TDpkhIrZKqqcfblGr2FB1C0DmbZFoWzxRoTpylJiZQp5ypkMWAsxE+sPRvISKukt/KQto/ANLfM7/DX5Pe1Jl+b3vNA/pgUt5vY7WLMYqajWECWxFJJFBA6VTc6vT6CyQKdOl0ypJhmEYScSUWEyMQtTmOfqsl7q6qTcSIHw6HRBuq1qY69cH+srVvp0ztYjOH+MGDbH4fGTZomTsUieY2CzkCfKb0gnBc8H98zYRvAfSysJ24fqe7B47iOMUcDgizHQgdulQ8/bUfP8cGd9rENpi2gxO+GzjvhOVcu8bmd/+cRGuy9WOp8MOCPBbh3qHq3cLQH7g8I106e77uZ+/Wl7BFeG+6Rt4u2tgmP+iWYJ/a+81nKDfGEZhGjcYhCSRkqjBO5KnVrreM04ZFgSUjiBDOeyaXU/WAuCbfIn99zNGDU0fStO35eRjcfvzw0QDoAk3fvP3raWM3Cnizn2oILRv+FYLzYOUDBK2vos7MON9ybcSa/yh15U51id45xp40VeAus7JV8tZwENtWbvXxPSjKG1JII5RIiKdI4IrgqKWWgQxrHEIcJ1ZxqSHi27qR0jxUSjH6wRdF1hTrSsU5EFIVRTFOSZcny8D1dkO/7BZiuyrZ5AEesFV6A/ZQbMssU8oRZEkpiDhBSkbLVWWjDi8DaJtT98XKRl3iXdLr0PnnDt8DtsnXDndBRBySQxsQWQR0LVFmSpJisehhSoZKYEJrwBNAWVR4psaouSVMeMxWGmeKMkCSKGF8ZF9EpY5wxFoFGJRIC/OmQtj5ldckhjWYoIopMpEqminCCXD/M8F3xf+bGho8O4YuUzCIRKRbLRFEVarzFGXstwxc9ovBFQ/hSHmZRRrXiPJbIUhqG8DDDxx5R+NgQPgacCEJDSCQgC5FptkFvTTcgfjfdKf1BKEuJpCwkXPMs1REh5Duq34afae+8P+oiV2gu7JDgGM3Ym6WhAe/VSQcsx2680n4YvdO/BW9zG4hOt/8Gw6r97ZWdoauv5W/D33FPl6+ll6/hA5bHcvVKaKIyjFMGWjMupOagl15xGjxtZHV6+ZKDQDglMpNAKRUZpgJWvsjJKAQqYgQhkkgRUJysqMuruyq3qrapJ6BwF0q8Isf8Z1ga9ZI889/8Bn4RiyXv/yC/YYL7eGqekrPZ/4UX+CyULAAA&quot;"/>
    <we:property name="bookmark" value="&quot;H4sIAAAAAAAAA+1a33ObOBD+Vzq83IungySERN/atJ27mU4vbTq5ubnJw0paHFoCnIA0vo7/9xMCnMT5YcdNW8eJn0C7rL7d1X4rYb4FJqurHGbv4QSDF8GrsvxyAvbLMxJMgqIfiwiwmErOdUKIlBQoE05aVk1WFnXw4lvQgJ1ic5jVLeSdITf4z9EkgDzfh2l3l0Je4ySo0NZlAXn2H/bKTtTYFueTAM+qvLTQmTxooMHO7KlTd/cOAnnO3Iygm+wUD1A3/ehHrErbjPeToO6vPKTLss6Yn3CvLBrICme4G0sER4WIApOYCx7pGEg3nmZ5M6io2Zuzyjp/nJezqgvHnkM3LW2mIQ88bot1PUyyV+btib96c2n8oGytxo+YelHRZM3MWdq3pWl1E8yd/+7aRefK8HH5dc+im9EEL8L5ZAHipTmFQrvRZQQvp1OLUxi9fvMd8F7m+bOPeIpFi8sQP7TQa3Xjb9tiiDLfYsgXh88Rh7chvr9MD5ZmZBnVKNjmZF8fObLFiG9Yntck+8iN1FkxzQdCOmeKT70nVXZaNp9A5dhRnvrsCKXjBfdYaQ3aVzNPDa8zOzINmSyh/9Uuz49G5nTqny9SZPm19uh/wFq+dyo86nsEFPXYIXrstsz9Ve+NczV38cl72b8t2pmbycsXsJ8vcDrtrN7PiqJbC30fWnpomP/5iMM/4TzLoarHh64YcUq2LJvOv8yg9/AQ8raDWbR53vninImTJExCpRLXVymLAWMhfmLv2UFG2qS8tYe0dwy2WbO+6a+p7xtdvrG8F4n8MSXuFnG3ijGNmYliAamMlVYogHambg16fQzVEp12thQlmKQRUM6UDoVIxRq7sU9l9d6Z6nU6lcNx0+gS9daWJ1552N3WrfLlHSzn8GAUuOsP48VtlqrOxDJ5TYLeQV8pgyJcVLyY33Nll8ADzF0k1s9Uf+Nx3MSYkxFBmmFugm6WP3/ail7ggzutY5dM10BDvxr66NALoVwRc/f8X8docYhiYbLRgT+W4N6h660RaA/cbxBufHix7ubdb2hlj/DYcI+8nbe1K3g0r8A+sfed91KdiEuSRozEFIVWimqMpdqUuo0xcSJ5JJikYSwx5alaSd0P5pCwRv38nqEFq49n77rt51V0C/lV0QjpEGzWv/8YaGMzDweyXFgLLjn9N4L1ahcABa+do8/OBzrx4Ma5/iZn5F0Nils5ttttbMBb4HSv5avVJLCr0Rz0B1JSMSSORAhXECmRxFGIm5JSCoaSOIaYSmI4MSB5uu2kdI8dEqx5sE2xG6ImMrGRIopoFJMkTFO5On1PB+T7fgFmyqJtHsAWa4MXYD/lhMxSjVx2f6DImANQIhK2OQvteBPY2oK6P17OswLvUk5X3ifv+BJYr1p3PAg9dYCEJA5dEzSxQJ1KmaDcdDOkqVYoQyK5BHRNlUdabGpLkYTHTFOaas7CUEYR4xvjCk3CGGeMRWBQCxkCf9qkbU9bXbFJIymKiCATiVaJDnmI3DzM9F3zf+bOpo+M6Yu0SiMRaRYrqYmmBtfYY29l+qJHlL5oTF/CaRqlxGjOY4UsIZTCw0wfe0TpY2P6GPBQhISCVICMIjNsh96a7kD+bjtT+o1QmoSKMBpyw9PERGEYfkf32/E97Z3XR51nGu2lFRKcoJ16tww04KNa9cAy7OWl8WL0Qf8WvMtcInrb/hsMZ/a31+4JU34tfhv/jns6fK08fI0fsDyWo5ckUqcYJwyMYVwow8GsPOI0eNao8uzqIQch5CRUqQJCiEgxEbDxQU5FFIiIEYSQkQ5B83BDW97cdbVVtk1dgcZ9KPCaGvOfYRk0K+rMf/O7KLH5/H+mYADOaywAAA==&quot;"/>
    <we:property name="datasetId" value="&quot;00112c76-d1e3-43b9-b12f-471ea4cf7dd3&quot;"/>
    <we:property name="embedUrl" value="&quot;/reportEmbed?reportId=80de0738-da4f-43a3-ada8-9690f75285e9&amp;config=eyJjbHVzdGVyVXJsIjoiaHR0cHM6Ly9XQUJJLVdFU1QtVVM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Fathelrhman mohammed ABKER MOHAMMED</cp:lastModifiedBy>
  <cp:revision>3</cp:revision>
  <dcterms:created xsi:type="dcterms:W3CDTF">2018-06-07T21:39:02Z</dcterms:created>
  <dcterms:modified xsi:type="dcterms:W3CDTF">2024-07-24T11:56:09Z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