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Sammary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Segments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88af11c-cd0e-48e4-85f0-17a7a253030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b57dd85b3de46d1" /><Relationship Type="http://schemas.openxmlformats.org/officeDocument/2006/relationships/slideLayout" Target="/ppt/slideLayouts/slideLayout8.xml" Id="R0e9da13a7c874c53" /><Relationship Type="http://schemas.openxmlformats.org/officeDocument/2006/relationships/hyperlink" Target="https://app.powerbi.com/groups/me/reports/d88af11c-cd0e-48e4-85f0-17a7a253030f/?pbi_source=PowerPoint" TargetMode="External" Id="RelId0" /><Relationship Type="http://schemas.openxmlformats.org/officeDocument/2006/relationships/image" Target="/ppt/media/image4.png" Id="imgId9344193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f047e71523b41af" /><Relationship Type="http://schemas.openxmlformats.org/officeDocument/2006/relationships/slideLayout" Target="/ppt/slideLayouts/slideLayout8.xml" Id="R628572b6404d4d5e" /><Relationship Type="http://schemas.openxmlformats.org/officeDocument/2006/relationships/hyperlink" Target="https://app.powerbi.com/groups/me/reports/d88af11c-cd0e-48e4-85f0-17a7a253030f/?pbi_source=PowerPoint" TargetMode="External" Id="RelId1" /><Relationship Type="http://schemas.openxmlformats.org/officeDocument/2006/relationships/image" Target="/ppt/media/image5.png" Id="imgId934419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10/07/2024 00:10:57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29/04/2024 18:04:52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dvancedSlicerVisual ,Sammary ,COGS , Sales by Segments ,Sales by Products ,Sales By Year ,areaChart ,Profit% ,COGS ,areaChart ,areaChart ,Profit ,areaChart ,Sal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4419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StackedColumnComboChart ,Profit ,Profi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4419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190750"/>
            <a:ext cx="3048000" cy="2476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tooltips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