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7db47c56-4783-441e-9d68-c4976320aea8}">
  <we:reference id="WA200003233" version="2.0.0.3" store="en-GB" storeType="OMEX"/>
  <we:alternateReferences/>
  <we:properties>
    <we:property name="Microsoft.Office.CampaignId" value="&quot;none&quot;"/>
    <we:property name="reportUrl" value="&quot;/groups/me/reports/894d2892-8e92-455a-81ff-a25f88804ae1/ReportSection?bookmarkGuid=83bb69d0-5627-45a9-963b-4d704f522196&amp;bookmarkUsage=1&amp;ctid=1158e2d5-dc24-41ad-abce-62841076dbde&amp;fromEntryPoint=export&quot;"/>
    <we:property name="reportState" value="&quot;CONNECTED&quot;"/>
    <we:property name="reportEmbeddedTime" value="&quot;2024-05-07T12:12:46.108Z&quot;"/>
    <we:property name="creatorSessionId" value="&quot;dc2aece8-e78b-45af-904b-8f1234b40ff5&quot;"/>
    <we:property name="creatorUserId" value="&quot;1003200349B57920&quot;"/>
    <we:property name="creatorTenantId" value="&quot;1158e2d5-dc24-41ad-abce-62841076dbde&quot;"/>
    <we:property name="pageDisplayName" value="&quot;Page 1&quot;"/>
    <we:property name="pageName" value="&quot;ReportSection&quot;"/>
    <we:property name="reportName" value="&quot;Staff Report&quot;"/>
    <we:property name="isVisualContainerHeaderHidden" value="false"/>
    <we:property name="isFiltersActionButtonVisible" value="true"/>
    <we:property name="initialStateBookmark" value="&quot;H4sIAAAAAAAAA+VZzW7bRhB+FYNnoeCSy+XSN0dxUSB/hh0YKAqjmP2TmdCksKJcq4EObWqjyIukMIoCQS7tm4hv09mlZMd2rbiKa0s1dBA5y539Zuab2VnyTaDyQb+A0XM40MF68KiqXh+Afb1Ggk5QTmUvXjx5trH95PvnG882UVz167wqB8H6m6AG29P1bj4YQuE0oPC7vU4ARbEFPXdnoBjoTtDXdlCVUOQ/6vZhHKrtUI87gT7qF5UFp3Knhlo7tYf4ON7j2uSrGFcEWeeHekfLupVu635l69l9Jxi0Vx7SxTGnzC/Yrcoa8hIVOxk3QsckkilPdSIlj1kWOrnJi3r6iBhtHvUt2oNWjvrOD11E16tsLqEIPG6rB4PpIt2qGB74q80L8p1qaKXe1sYPlXVej1ATGmrMSxCFDsbogi1boYP8yOR980vz8+Rjc+xH9qsfulbjuipYD8edMygb6hBKidLLODZ6Pat7MLN98y5Afj0sp85OrmLeQ8kgL3vFNPDnEXnZmiI9qO4+2NpxS7zCyLkA4LzKKm0fjXwMHud2FtKocwn/vRs93ptxFCe8+oSMU8q0JvwnSPbGblRJw5KQJDSElKhU0lAsB5+b4+Yt4j1Zc6AR8tvmZImJfR3ah8HwG1l/t1T/Z0gt5wlLKZMiMUnKaBYxkgiyFJz3WH9vTiYfl5jqHuRfzfHkw6UYk/8xw+cZffc1/IwjLZ9FxKKIYUPCBUVWh4xS3wzN9fxgH/D/gs+dLi6Z4Aa00lRArE1GaLiorpgIiqqMMowmKsJtJl5YVxRHIlacExCGGU4ToMuTs6vRdyF5J6eT324hawXY1UjZ622+/8bLZBnjBokMHBiNgAi+aHIoJBYHxfBIEgnQiSGUfTY5rmXkN7m2YOX+6Kk+1MVV48/Grw7NTN4Fm7cHM++oBR04PVmeKQsu+vR08n7yoXk3+aPd40+xPr/DX9t6fAIyeIwhXTsXuOGpacG3Guwy5+1cG7+suSzwTPtvsphczuIHyJObVY0H6JhpTUvDhHBtUkNCIEqGSrNFa1rGQUQiSw3XEGZcYVcSLc2GvxpN+jnIL6sUqiqH9Wps+NfZfO89usykEJHU0tCUKQkMFu+FgXGhdUR0HCojuIQwlotv93cUG9f8rLU9WfPr5M/mp9t4PwJWLTklb2C2Y0gnSGKGNS6hRHLFpAmx+C1MEM5xvo6RZpmiwBhLU7H0BLnNtwrLz4t5rxOcyDBBqJZRRlNJlMh4xukKhPAWD5krEcR5B0zfxaSppCnmNVZpTpWMQ5asbhjDBxbGcBZGMClNKJN4Ro85yeKQgPhsca71US2qo6vlWYqE8ZDQVKkMSJoImixY6r26c0lwoG3PHxaqYT3og9RbUGrv5n5rcK79c0grKJWLoL+27v9pjoxsF96FYujW9N9gA78IYsmd8+ZPcF9mAw/LdT3jvwGQ0CtRJB4AAA==&quot;"/>
    <we:property name="bookmark" value="&quot;H4sIAAAAAAAAA+VZUU/cRhD+K8jPp8prr9dr3pILVR+iCoUIqap4mN2dPZwY+7T2Ua7RPbQpqMofSYWqSlFe2n9y/jcd23cQoBB6oeAr4gF7xp79Zuab2VnfG8+k5TiD6bdwgN6m97QoXh+Ae73BvIGXdzLrM4MoMZKRimKfi0QiaYtxlRZ56W2+8SpwI6x203ICWWOIhN/vDTzIsm0YNXcWshIH3hhdWeSQpT9i9zCpKjfB2cDDo3FWOGhM7lRQYWP2kB6ne4LAvgppRdBVeog7qKtO+gLHhauW9wOv7K5aSBd1jbF2wWGRV5DmZLiRSaswZIGOZYyR1jIUid/IbZpVi0fUdOto7Mgf8nI6bsIxJHSjwqUaMq/F7bAsF4sMi2xy0F5tXZDvFBOn8QXaVpVXaTUlS+SotS9BZejNKATbrqAAtZr5+/qX+uf5x/q41ewXPwwd0rrG2/RngzMoT8wh5Jqkl3E8GY0cjmDp+9Z9gPx6ki+CHV3FvEeSMs1H2SLx5xl52bmiW1DDfXBVwy31ijLXJIDeK5xB93Ta5uBZ6pYpDQaX8D+407O9JUfphVefkHFBmc6F/wTJ3qzRGm1F5LOI+xAzE2vuq37wuT6u3xLek40GNEF+W5/0mNjXoX0cDL+V9/dL9X+G1HGeiZgLrSIbxYIngWCRYr3gfIv19/pk/rHHVG9B/lUfzz9cyjH7HzP8Jqfvv4efcaTjswpEEAgaSKTixGpfcN4OQzdGvtyHMV6MeWNLaqGkBTTIFYRoE8b9VW2FTHEyZY0VPDIBbTPhyraCMFChkZKBssJKHgHvT82ux9xF5J2fzn+7g6pV4NajZK/3+eEHL5skQloiMkgQPACm5KrFYYhYEoygI0mgACPLuPhscVzLyG9SdOD0/vQ5HmJ21fkz/VXV0uVdcGl3MGsDtWIAFwfMM2PexZiezt/PP9Tv5n90e/wp9ed39NeNHp+A9J5RSjfOBY164Zr3HYLrc93e6OOXDZcZnWn/TRWzy1X8CHlyu67xCAOz6GmxHzGJNrbMB2a0b1Cs2tMSCSpQSWwlgp9IQ1NJ0JsNfz2G9HOQX9YpTJFPqvXY8K/z+cFndJ1opQKN2vJYGA0CVp+FQUiFGDAMfWOV1OCHevXt/p5y0ww/G91MVv86/7P+6S6+j4AzPafkLdxuGDLwolBQj4s409IIbX1qfisTREp6H0OiWWI4CCHiWPWeIHf5VaH/vLjpc0IjskIxjjpIeKyZUYlMJF+DFN7hIXMtknjTAbOdYuJY85jqmrq05EaHvojWN43+I0ujv0wj2JhHXGg6o4eSJaHPQH22OVd4VKni6Gp71ioS0mc8NiYBFkeKRyu2+tbcucQ7QDdqDwvFpCrHoHEbcmzDPO4cTrF9jmgFuWky2F675v/zlBjZLbwL2aT9Gbf5DdZrl2mmmNnfNuBYAPsdAAA=&quot;"/>
    <we:property name="datasetId" value="&quot;f9574a11-9b3a-4312-bed6-3c58ab6891a0&quot;"/>
    <we:property name="embedUrl" value="&quot;/reportEmbed?reportId=894d2892-8e92-455a-81ff-a25f88804ae1&amp;config=eyJjbHVzdGVyVXJsIjoiaHR0cHM6Ly9XQUJJLVdFU1QtVVMtQi1QUklNQVJZLXJlZGlyZWN0LmFuYWx5c2lzLndpbmRvd3MubmV0IiwiZW1iZWRGZWF0dXJlcyI6eyJ1c2FnZU1ldHJpY3NWTmV4dCI6dHJ1ZX19&amp;disableSensitivityBanner=true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Fathelrhman mohammed ABKER MOHAMMED</cp:lastModifiedBy>
  <cp:revision>3</cp:revision>
  <dcterms:created xsi:type="dcterms:W3CDTF">2018-06-07T21:39:02Z</dcterms:created>
  <dcterms:modified xsi:type="dcterms:W3CDTF">2024-05-07T12:15:50Z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