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6.jpeg" ContentType="image/jpeg"/>
  <Override PartName="/ppt/media/image12.jpeg" ContentType="image/jpeg"/>
  <Override PartName="/ppt/media/image11.png" ContentType="image/pn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14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5.jpeg" ContentType="image/jpeg"/>
  <Override PartName="/ppt/media/image1.jpeg" ContentType="image/jpe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41461DF-6C22-4414-A9B6-84736EA847E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trike="noStrike">
                <a:latin typeface="Arial"/>
              </a:rPr>
              <a:t>Principais diferenças e semelhanças entre as 3 soluções desenvolvidas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2206440" y="2743200"/>
            <a:ext cx="6935760" cy="45799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2284200" cy="4641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90000" tIns="144000" bIns="180000" anchor="ctr" vert="vert27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DejaVu Sans"/>
              </a:rPr>
              <a:t>Interfaces Pessoa Máquina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286000" y="1000080"/>
            <a:ext cx="6927480" cy="1491120"/>
          </a:xfrm>
          <a:prstGeom prst="rect">
            <a:avLst/>
          </a:prstGeom>
          <a:solidFill>
            <a:srgbClr val="154a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  <a:ea typeface="DejaVu Sans"/>
              </a:rPr>
              <a:t>Laboratório 5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0" y="4572000"/>
            <a:ext cx="2284200" cy="2284200"/>
          </a:xfrm>
          <a:prstGeom prst="rect">
            <a:avLst/>
          </a:prstGeom>
          <a:solidFill>
            <a:srgbClr val="2a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600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2286000" y="2565000"/>
            <a:ext cx="6892560" cy="358560"/>
          </a:xfrm>
          <a:prstGeom prst="rect">
            <a:avLst/>
          </a:prstGeom>
          <a:solidFill>
            <a:srgbClr val="206e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Protótipos de Papel (individuais)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2483640" y="3213000"/>
            <a:ext cx="45345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154a00"/>
                </a:solidFill>
                <a:latin typeface="Calibri"/>
                <a:ea typeface="DejaVu Sans"/>
              </a:rPr>
              <a:t>Grupo: 2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154a00"/>
                </a:solidFill>
                <a:latin typeface="Calibri"/>
                <a:ea typeface="DejaVu Sans"/>
              </a:rPr>
              <a:t>João Massano, 73974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154a00"/>
                </a:solidFill>
                <a:latin typeface="Calibri"/>
                <a:ea typeface="DejaVu Sans"/>
              </a:rPr>
              <a:t>Pedro Bucho, 69537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154a00"/>
                </a:solidFill>
                <a:latin typeface="Calibri"/>
                <a:ea typeface="DejaVu Sans"/>
              </a:rPr>
              <a:t>Henrique Caldeira, 75838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9142200" cy="855360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  <a:ea typeface="DejaVu Sans"/>
              </a:rPr>
              <a:t>Protótipo Aluno 3 - 75838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371600" y="868680"/>
            <a:ext cx="6765120" cy="50734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1005840" y="6035040"/>
            <a:ext cx="713088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Menu principal da funcionalidade “Carteira virtual”.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9142200" cy="855360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  <a:ea typeface="DejaVu Sans"/>
              </a:rPr>
              <a:t>Protótipo Aluno 3 - 75838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094040" y="856800"/>
            <a:ext cx="6951240" cy="521316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1097280" y="6072840"/>
            <a:ext cx="69480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Ecrã de inicio de compra, onde o utilizador deve inserir o  seu código PIN para prosseguir com a compra.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9142200" cy="855360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  <a:ea typeface="DejaVu Sans"/>
              </a:rPr>
              <a:t>Protótipo Aluno 3 - 75838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185480" y="820440"/>
            <a:ext cx="6951240" cy="521316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1005840" y="6126480"/>
            <a:ext cx="758808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Depois de num ecrã anterior ter de aproximar a pulseira de um sensor , o utlizador pode rever os dados da transação para  confirmar.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9142200" cy="855360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  <a:ea typeface="DejaVu Sans"/>
              </a:rPr>
              <a:t>Principais Diferenças / Semelhanças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285920"/>
            <a:ext cx="8227800" cy="52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Semelhanças: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DejaVu Sans"/>
              </a:rPr>
              <a:t>Todos apresentam a data e hora.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DejaVu Sans"/>
              </a:rPr>
              <a:t>Todos recorrem a sensores para que a informação das compras seja transmitida ás pulseiras.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DejaVu Sans"/>
              </a:rPr>
              <a:t>Todos os prototipos mostram os saldos das “carteiras” no final de uma transação.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Diferenças: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DejaVu Sans"/>
              </a:rPr>
              <a:t>Apenas os prototipos 1 e 3 apresentam botões de ajuda.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DejaVu Sans"/>
              </a:rPr>
              <a:t>Apenas os prototipos 1 e 3 apresentam botões para voltar ao menu inicial.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DejaVu Sans"/>
              </a:rPr>
              <a:t>Apenas o prototipo 3 permite uso de outra moeda para além do Euro.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DejaVu Sans"/>
              </a:rPr>
              <a:t>Apenas o prototipo 3 permite visualizar transações anteriores.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DejaVu Sans"/>
              </a:rPr>
              <a:t>Apenas os prototipos 1 e 2 mostram uma descrição textual da compra efectuada assim como o valor dessa compra,  em oposição ao prototipo 3, que só mostra o valor.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DejaVu Sans"/>
              </a:rPr>
              <a:t>Apenas o prototipo 3 apresenta a tarefa da inserção do PIN antes de todos os outros passos da compra, em oposição aos prototipos 2 e 3 que só apresentam a dita tarefa no último passo.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9142200" cy="855360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  <a:ea typeface="DejaVu Sans"/>
              </a:rPr>
              <a:t>Protótipo Aluno 1 - 73974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285920"/>
            <a:ext cx="8227800" cy="52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48640" y="855720"/>
            <a:ext cx="8103960" cy="589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2200" cy="855360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  <a:ea typeface="DejaVu Sans"/>
              </a:rPr>
              <a:t>Protótipo Aluno 1 - 73974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57200" y="855720"/>
            <a:ext cx="8137800" cy="591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9142200" cy="855360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  <a:ea typeface="DejaVu Sans"/>
              </a:rPr>
              <a:t>Protótipo Aluno 1 - 73974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285920"/>
            <a:ext cx="8227800" cy="52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48640" y="872640"/>
            <a:ext cx="8106480" cy="589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9142200" cy="855360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  <a:ea typeface="DejaVu Sans"/>
              </a:rPr>
              <a:t>Protótipo Aluno 1 - 73974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14440" y="898200"/>
            <a:ext cx="7945560" cy="57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9142200" cy="855360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  <a:ea typeface="DejaVu Sans"/>
              </a:rPr>
              <a:t>Protótipo Aluno 1 - 73974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285920"/>
            <a:ext cx="8227800" cy="52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00760" y="856800"/>
            <a:ext cx="8002800" cy="581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9142200" cy="855360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  <a:ea typeface="DejaVu Sans"/>
              </a:rPr>
              <a:t>Protótipo Aluno 2 - 69537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5760" y="856800"/>
            <a:ext cx="8413920" cy="476136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548640" y="5798880"/>
            <a:ext cx="804528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Ecrã de preparação para o pagamento, onde o utilizador deve aproximar o iRave do sensor que se encontra no ponto de venda.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9142200" cy="855360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  <a:ea typeface="DejaVu Sans"/>
              </a:rPr>
              <a:t>Protótipo Aluno 2 - 69537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05000" y="1005840"/>
            <a:ext cx="8188920" cy="458676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640080" y="5669280"/>
            <a:ext cx="75880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Ecrã de confirmaçao, onde sao mostrados os detalhes do pagamento que vai ser feito e onde se marca o PIN de segurança.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9142200" cy="855360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  <a:ea typeface="DejaVu Sans"/>
              </a:rPr>
              <a:t>Protótipo Aluno 2 - 69537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60800" y="933840"/>
            <a:ext cx="8133120" cy="491688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40080" y="5943600"/>
            <a:ext cx="74052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Ecrã de conclusão, onde é indicado o sucesso da operação. Caso não haja sucesso, o ecrã mostra uma mensagem apropriada.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Application>LibreOffice/4.4.1.2$Linux_x86 LibreOffice_project/45e2de17089c24a1fa810c8f975a7171ba4cd432</Application>
  <Paragraphs>29</Paragraphs>
  <Company>Instituto Superior Técnico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2012-07-20T15:09:32Z</dcterms:created>
  <dc:creator>Manuel J. Fonseca</dc:creator>
  <dc:language>en-US</dc:language>
  <dcterms:modified xsi:type="dcterms:W3CDTF">2015-03-21T15:09:22Z</dcterms:modified>
  <cp:revision>121</cp:revision>
  <dc:title>Laboratório 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Instituto Superior Técnico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11</vt:i4>
  </property>
  <property fmtid="{D5CDD505-2E9C-101B-9397-08002B2CF9AE}" pid="9" name="PresentationFormat">
    <vt:lpwstr>Apresentação no Ecrã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