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7" r:id="rId3"/>
    <p:sldId id="327" r:id="rId4"/>
    <p:sldId id="328" r:id="rId5"/>
    <p:sldId id="329" r:id="rId6"/>
    <p:sldId id="33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CCFFFF"/>
    <a:srgbClr val="63053D"/>
    <a:srgbClr val="B80A72"/>
    <a:srgbClr val="F9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22" autoAdjust="0"/>
    <p:restoredTop sz="84982" autoAdjust="0"/>
  </p:normalViewPr>
  <p:slideViewPr>
    <p:cSldViewPr>
      <p:cViewPr varScale="1">
        <p:scale>
          <a:sx n="88" d="100"/>
          <a:sy n="88" d="100"/>
        </p:scale>
        <p:origin x="-30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8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75" d="100"/>
        <a:sy n="175" d="100"/>
      </p:scale>
      <p:origin x="0" y="576"/>
    </p:cViewPr>
  </p:sorterViewPr>
  <p:notesViewPr>
    <p:cSldViewPr snapToGrid="0" snapToObjects="1">
      <p:cViewPr varScale="1">
        <p:scale>
          <a:sx n="151" d="100"/>
          <a:sy n="151" d="100"/>
        </p:scale>
        <p:origin x="-18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56B-B5D9-194B-8BF8-BDC2208CF4D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47BB-2E07-3442-BFEC-0C18990E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8101F-BDC9-7B4B-A02B-3F56E307A038}" type="datetimeFigureOut">
              <a:rPr lang="pt-PT" noProof="0" smtClean="0"/>
              <a:t>12-04-2015</a:t>
            </a:fld>
            <a:endParaRPr lang="pt-PT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4F4F-F6E2-D541-9B6E-AC00324A2CA3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21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7179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 smtClean="0"/>
              <a:t> </a:t>
            </a:r>
            <a:r>
              <a:rPr lang="en-US" dirty="0" err="1" smtClean="0"/>
              <a:t>Heurística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Users\Daniel\Documents\My Dropbox\IST\Cadeiras\IPM\bg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6304" y="2743200"/>
            <a:ext cx="6937695" cy="4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1492788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rtlCol="0" anchor="ctr"/>
          <a:lstStyle/>
          <a:p>
            <a:pPr marL="360363" indent="0" algn="l"/>
            <a:r>
              <a:rPr lang="pt-PT" sz="3600" b="1" dirty="0" smtClean="0"/>
              <a:t>Interfaces Pessoa Máquina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84" y="2564904"/>
            <a:ext cx="6894512" cy="36036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>
            <a:lvl1pPr marL="342900" indent="17463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12-04-2015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dirty="0" smtClean="0"/>
              <a:t>Laboratório 7</a:t>
            </a:r>
            <a:endParaRPr lang="pt-PT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9600" noProof="0" dirty="0" smtClean="0"/>
              <a:t>01</a:t>
            </a:r>
            <a:endParaRPr lang="pt-PT" sz="96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Evolução do Protótipo de Papel para o Primeiro </a:t>
            </a:r>
            <a:r>
              <a:rPr lang="pt-PT" smtClean="0"/>
              <a:t>Protótipo Funcional</a:t>
            </a:r>
            <a:endParaRPr lang="pt-PT" noProof="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483768" y="3212976"/>
            <a:ext cx="4536504" cy="24482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17463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Grupo: 2</a:t>
            </a:r>
          </a:p>
          <a:p>
            <a:pPr marL="0"/>
            <a:r>
              <a:rPr lang="pt-PT" sz="2000" b="1" dirty="0" smtClean="0">
                <a:solidFill>
                  <a:schemeClr val="bg2">
                    <a:lumMod val="50000"/>
                  </a:schemeClr>
                </a:solidFill>
              </a:rPr>
              <a:t>João Massano</a:t>
            </a:r>
            <a:r>
              <a:rPr lang="pt-PT" sz="2000" b="1" dirty="0">
                <a:solidFill>
                  <a:schemeClr val="bg2">
                    <a:lumMod val="50000"/>
                  </a:schemeClr>
                </a:solidFill>
              </a:rPr>
              <a:t>, 73974</a:t>
            </a:r>
            <a:endParaRPr lang="pt-PT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/>
            <a:r>
              <a:rPr lang="pt-PT" sz="2000" b="1" dirty="0" smtClean="0">
                <a:solidFill>
                  <a:schemeClr val="bg2">
                    <a:lumMod val="50000"/>
                  </a:schemeClr>
                </a:solidFill>
              </a:rPr>
              <a:t>Pedro Bucho, 69537</a:t>
            </a:r>
          </a:p>
          <a:p>
            <a:pPr marL="0"/>
            <a:r>
              <a:rPr lang="pt-PT" sz="2000" b="1" dirty="0" smtClean="0">
                <a:solidFill>
                  <a:schemeClr val="bg2">
                    <a:lumMod val="50000"/>
                  </a:schemeClr>
                </a:solidFill>
              </a:rPr>
              <a:t>Henrique Caldeira</a:t>
            </a:r>
            <a:r>
              <a:rPr lang="pt-PT" sz="2000" b="1" dirty="0">
                <a:solidFill>
                  <a:schemeClr val="bg2">
                    <a:lumMod val="50000"/>
                  </a:schemeClr>
                </a:solidFill>
              </a:rPr>
              <a:t>, 75838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Antes e Depois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4038600" cy="2936267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250406"/>
            <a:ext cx="1333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5"/>
          <a:stretch/>
        </p:blipFill>
        <p:spPr>
          <a:xfrm>
            <a:off x="467544" y="3844588"/>
            <a:ext cx="4032448" cy="28967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Antes e Depois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2" y="980728"/>
            <a:ext cx="3849352" cy="2798674"/>
          </a:xfr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68960"/>
            <a:ext cx="1333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14093" r="52817" b="52042"/>
          <a:stretch/>
        </p:blipFill>
        <p:spPr>
          <a:xfrm>
            <a:off x="323529" y="3861048"/>
            <a:ext cx="4752528" cy="26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Antes e Depois</a:t>
            </a:r>
            <a:endParaRPr lang="pt-P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250406"/>
            <a:ext cx="1333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/>
        </p:blipFill>
        <p:spPr>
          <a:xfrm>
            <a:off x="467544" y="980728"/>
            <a:ext cx="3744416" cy="2808312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3862607" cy="2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Antes e Depois</a:t>
            </a:r>
            <a:endParaRPr lang="pt-P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259931"/>
            <a:ext cx="13335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67544" y="980728"/>
            <a:ext cx="3672408" cy="2754306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4" t="13805" r="3125" b="52042"/>
          <a:stretch/>
        </p:blipFill>
        <p:spPr>
          <a:xfrm>
            <a:off x="539552" y="4077072"/>
            <a:ext cx="3987800" cy="22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Erros Identificados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PT" sz="2800" b="0" dirty="0" smtClean="0">
                <a:solidFill>
                  <a:schemeClr val="tx1"/>
                </a:solidFill>
              </a:rPr>
              <a:t>A avaliação feita </a:t>
            </a:r>
            <a:r>
              <a:rPr lang="pt-PT" sz="2800" b="0" dirty="0">
                <a:solidFill>
                  <a:schemeClr val="tx1"/>
                </a:solidFill>
              </a:rPr>
              <a:t>pelo grupo </a:t>
            </a:r>
            <a:r>
              <a:rPr lang="pt-PT" sz="2800" b="0" dirty="0" smtClean="0">
                <a:solidFill>
                  <a:schemeClr val="tx1"/>
                </a:solidFill>
              </a:rPr>
              <a:t>65A ao protótipo de papel:</a:t>
            </a:r>
            <a:endParaRPr lang="pt-PT" sz="28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 smtClean="0">
                <a:solidFill>
                  <a:schemeClr val="tx1"/>
                </a:solidFill>
              </a:rPr>
              <a:t>Demasiados ecrãs para visitar dentro de uma funcionalidade.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 smtClean="0">
                <a:solidFill>
                  <a:schemeClr val="tx1"/>
                </a:solidFill>
              </a:rPr>
              <a:t>Botão de retorno (no protótipo funcional: “Cancelar”) é confuso quanto ao ecrã para onde vai regressar.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 smtClean="0">
                <a:solidFill>
                  <a:schemeClr val="tx1"/>
                </a:solidFill>
              </a:rPr>
              <a:t>O saldo não está numa posição de destaque na funcionalidade de Carteira.</a:t>
            </a:r>
            <a:endParaRPr lang="pt-PT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_2012_template">
  <a:themeElements>
    <a:clrScheme name="Custom 1">
      <a:dk1>
        <a:srgbClr val="000000"/>
      </a:dk1>
      <a:lt1>
        <a:srgbClr val="FFFFFF"/>
      </a:lt1>
      <a:dk2>
        <a:srgbClr val="63053D"/>
      </a:dk2>
      <a:lt2>
        <a:srgbClr val="2A9300"/>
      </a:lt2>
      <a:accent1>
        <a:srgbClr val="B80A72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113</Words>
  <Application>Microsoft Office PowerPoint</Application>
  <PresentationFormat>On-screen Show (4:3)</PresentationFormat>
  <Paragraphs>23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ipm_2012_template</vt:lpstr>
      <vt:lpstr>Laboratório 7</vt:lpstr>
      <vt:lpstr>Protótipo Antes e Depois</vt:lpstr>
      <vt:lpstr>Protótipo Antes e Depois</vt:lpstr>
      <vt:lpstr>Protótipo Antes e Depois</vt:lpstr>
      <vt:lpstr>Protótipo Antes e Depois</vt:lpstr>
      <vt:lpstr>Principais Erros Identificados</vt:lpstr>
    </vt:vector>
  </TitlesOfParts>
  <Company>Instituto Superior Técnico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3</dc:title>
  <dc:creator>Manuel J. Fonseca</dc:creator>
  <cp:lastModifiedBy>Valorsul</cp:lastModifiedBy>
  <cp:revision>124</cp:revision>
  <dcterms:created xsi:type="dcterms:W3CDTF">2012-07-20T15:09:32Z</dcterms:created>
  <dcterms:modified xsi:type="dcterms:W3CDTF">2015-04-11T19:22:35Z</dcterms:modified>
</cp:coreProperties>
</file>