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58" r:id="rId6"/>
    <p:sldId id="263" r:id="rId7"/>
    <p:sldId id="260" r:id="rId8"/>
    <p:sldId id="266" r:id="rId9"/>
    <p:sldId id="261" r:id="rId10"/>
    <p:sldId id="262" r:id="rId11"/>
    <p:sldId id="264" r:id="rId12"/>
  </p:sldIdLst>
  <p:sldSz cx="9144000" cy="77724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5" autoAdjust="0"/>
  </p:normalViewPr>
  <p:slideViewPr>
    <p:cSldViewPr>
      <p:cViewPr varScale="1">
        <p:scale>
          <a:sx n="24" d="100"/>
          <a:sy n="24" d="100"/>
        </p:scale>
        <p:origin x="-638" y="-77"/>
      </p:cViewPr>
      <p:guideLst>
        <p:guide orient="horz" pos="2448"/>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4482"/>
            <a:ext cx="7772400" cy="1666028"/>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4404360"/>
            <a:ext cx="6400800" cy="19862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C27759EF-4E67-4AC6-A360-311FDC1B0EB3}" type="datetimeFigureOut">
              <a:rPr lang="de-DE" smtClean="0"/>
              <a:t>10.05.2013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333098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7759EF-4E67-4AC6-A360-311FDC1B0EB3}" type="datetimeFigureOut">
              <a:rPr lang="de-DE" smtClean="0"/>
              <a:t>10.05.2013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75440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1257"/>
            <a:ext cx="2057400" cy="663172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311257"/>
            <a:ext cx="601980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7759EF-4E67-4AC6-A360-311FDC1B0EB3}" type="datetimeFigureOut">
              <a:rPr lang="de-DE" smtClean="0"/>
              <a:t>10.05.2013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84738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27759EF-4E67-4AC6-A360-311FDC1B0EB3}" type="datetimeFigureOut">
              <a:rPr lang="de-DE" smtClean="0"/>
              <a:t>10.05.2013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376957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94487"/>
            <a:ext cx="7772400" cy="154368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3294275"/>
            <a:ext cx="7772400" cy="17002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759EF-4E67-4AC6-A360-311FDC1B0EB3}" type="datetimeFigureOut">
              <a:rPr lang="de-DE" smtClean="0"/>
              <a:t>10.05.2013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428273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813560"/>
            <a:ext cx="4038600" cy="512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813560"/>
            <a:ext cx="4038600" cy="512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27759EF-4E67-4AC6-A360-311FDC1B0EB3}" type="datetimeFigureOut">
              <a:rPr lang="de-DE" smtClean="0"/>
              <a:t>10.05.2013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37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739795"/>
            <a:ext cx="4040188"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64859"/>
            <a:ext cx="4040188"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6" y="1739795"/>
            <a:ext cx="4041775" cy="725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464859"/>
            <a:ext cx="4041775" cy="44781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27759EF-4E67-4AC6-A360-311FDC1B0EB3}" type="datetimeFigureOut">
              <a:rPr lang="de-DE" smtClean="0"/>
              <a:t>10.05.2013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144751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27759EF-4E67-4AC6-A360-311FDC1B0EB3}" type="datetimeFigureOut">
              <a:rPr lang="de-DE" smtClean="0"/>
              <a:t>10.05.2013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390656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759EF-4E67-4AC6-A360-311FDC1B0EB3}" type="datetimeFigureOut">
              <a:rPr lang="de-DE" smtClean="0"/>
              <a:t>10.05.2013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274401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9457"/>
            <a:ext cx="3008313" cy="131699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309457"/>
            <a:ext cx="5111750" cy="6633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1" y="1626447"/>
            <a:ext cx="3008313" cy="53165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759EF-4E67-4AC6-A360-311FDC1B0EB3}" type="datetimeFigureOut">
              <a:rPr lang="de-DE" smtClean="0"/>
              <a:t>10.05.2013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379120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40680"/>
            <a:ext cx="5486400" cy="642303"/>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94478"/>
            <a:ext cx="5486400" cy="46634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6082983"/>
            <a:ext cx="5486400" cy="9121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759EF-4E67-4AC6-A360-311FDC1B0EB3}" type="datetimeFigureOut">
              <a:rPr lang="de-DE" smtClean="0"/>
              <a:t>10.05.2013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DEBD69F-FE5C-4527-8D15-C4B27419DEFD}" type="slidenum">
              <a:rPr lang="de-DE" smtClean="0"/>
              <a:t>‹#›</a:t>
            </a:fld>
            <a:endParaRPr lang="de-DE"/>
          </a:p>
        </p:txBody>
      </p:sp>
    </p:spTree>
    <p:extLst>
      <p:ext uri="{BB962C8B-B14F-4D97-AF65-F5344CB8AC3E}">
        <p14:creationId xmlns:p14="http://schemas.microsoft.com/office/powerpoint/2010/main" val="7782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11256"/>
            <a:ext cx="8229600" cy="12954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813560"/>
            <a:ext cx="8229600" cy="51294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7203864"/>
            <a:ext cx="2133600" cy="413808"/>
          </a:xfrm>
          <a:prstGeom prst="rect">
            <a:avLst/>
          </a:prstGeom>
        </p:spPr>
        <p:txBody>
          <a:bodyPr vert="horz" lIns="91440" tIns="45720" rIns="91440" bIns="45720" rtlCol="0" anchor="ctr"/>
          <a:lstStyle>
            <a:lvl1pPr algn="l">
              <a:defRPr sz="1200">
                <a:solidFill>
                  <a:schemeClr val="tx1">
                    <a:tint val="75000"/>
                  </a:schemeClr>
                </a:solidFill>
              </a:defRPr>
            </a:lvl1pPr>
          </a:lstStyle>
          <a:p>
            <a:fld id="{C27759EF-4E67-4AC6-A360-311FDC1B0EB3}" type="datetimeFigureOut">
              <a:rPr lang="de-DE" smtClean="0"/>
              <a:t>10.05.2013</a:t>
            </a:fld>
            <a:endParaRPr lang="de-DE"/>
          </a:p>
        </p:txBody>
      </p:sp>
      <p:sp>
        <p:nvSpPr>
          <p:cNvPr id="5" name="Footer Placeholder 4"/>
          <p:cNvSpPr>
            <a:spLocks noGrp="1"/>
          </p:cNvSpPr>
          <p:nvPr>
            <p:ph type="ftr" sz="quarter" idx="3"/>
          </p:nvPr>
        </p:nvSpPr>
        <p:spPr>
          <a:xfrm>
            <a:off x="3124200" y="7203864"/>
            <a:ext cx="289560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7203864"/>
            <a:ext cx="213360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6DEBD69F-FE5C-4527-8D15-C4B27419DEFD}" type="slidenum">
              <a:rPr lang="de-DE" smtClean="0"/>
              <a:t>‹#›</a:t>
            </a:fld>
            <a:endParaRPr lang="de-DE"/>
          </a:p>
        </p:txBody>
      </p:sp>
    </p:spTree>
    <p:extLst>
      <p:ext uri="{BB962C8B-B14F-4D97-AF65-F5344CB8AC3E}">
        <p14:creationId xmlns:p14="http://schemas.microsoft.com/office/powerpoint/2010/main" val="71306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174" y="1640840"/>
            <a:ext cx="8979426" cy="2245365"/>
          </a:xfrm>
          <a:prstGeom prst="rect">
            <a:avLst/>
          </a:prstGeom>
        </p:spPr>
      </p:pic>
    </p:spTree>
    <p:extLst>
      <p:ext uri="{BB962C8B-B14F-4D97-AF65-F5344CB8AC3E}">
        <p14:creationId xmlns:p14="http://schemas.microsoft.com/office/powerpoint/2010/main" val="63149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de-DE" dirty="0"/>
          </a:p>
        </p:txBody>
      </p:sp>
      <p:sp>
        <p:nvSpPr>
          <p:cNvPr id="3" name="Content Placeholder 2"/>
          <p:cNvSpPr>
            <a:spLocks noGrp="1"/>
          </p:cNvSpPr>
          <p:nvPr>
            <p:ph idx="1"/>
          </p:nvPr>
        </p:nvSpPr>
        <p:spPr/>
        <p:txBody>
          <a:bodyPr>
            <a:normAutofit fontScale="77500" lnSpcReduction="20000"/>
          </a:bodyPr>
          <a:lstStyle/>
          <a:p>
            <a:r>
              <a:rPr lang="en-US" dirty="0" smtClean="0"/>
              <a:t>Project Leader, AI Programmer</a:t>
            </a:r>
          </a:p>
          <a:p>
            <a:pPr lvl="1"/>
            <a:r>
              <a:rPr lang="en-US" dirty="0" smtClean="0"/>
              <a:t>Anthony Chen</a:t>
            </a:r>
            <a:endParaRPr lang="de-DE" dirty="0" smtClean="0"/>
          </a:p>
          <a:p>
            <a:r>
              <a:rPr lang="en-US" dirty="0" smtClean="0"/>
              <a:t>Lead Programmer</a:t>
            </a:r>
          </a:p>
          <a:p>
            <a:pPr lvl="1"/>
            <a:r>
              <a:rPr lang="en-US" dirty="0" err="1" smtClean="0"/>
              <a:t>Detian</a:t>
            </a:r>
            <a:r>
              <a:rPr lang="en-US" dirty="0" smtClean="0"/>
              <a:t> Shi</a:t>
            </a:r>
          </a:p>
          <a:p>
            <a:r>
              <a:rPr lang="en-US" dirty="0" smtClean="0"/>
              <a:t>Graphics Programmer</a:t>
            </a:r>
          </a:p>
          <a:p>
            <a:pPr lvl="1"/>
            <a:r>
              <a:rPr lang="en-US" dirty="0" smtClean="0"/>
              <a:t>Nicholas Beaumont</a:t>
            </a:r>
          </a:p>
          <a:p>
            <a:r>
              <a:rPr lang="en-US" dirty="0" smtClean="0"/>
              <a:t>Level Designer</a:t>
            </a:r>
          </a:p>
          <a:p>
            <a:pPr lvl="1"/>
            <a:r>
              <a:rPr lang="en-US" dirty="0" err="1" smtClean="0"/>
              <a:t>Leina</a:t>
            </a:r>
            <a:r>
              <a:rPr lang="en-US" dirty="0" smtClean="0"/>
              <a:t> </a:t>
            </a:r>
            <a:r>
              <a:rPr lang="en-US" dirty="0" err="1" smtClean="0"/>
              <a:t>Sha</a:t>
            </a:r>
            <a:endParaRPr lang="en-US" dirty="0" smtClean="0"/>
          </a:p>
          <a:p>
            <a:r>
              <a:rPr lang="en-US" dirty="0" smtClean="0"/>
              <a:t>User Interface Designer</a:t>
            </a:r>
          </a:p>
          <a:p>
            <a:pPr lvl="1"/>
            <a:r>
              <a:rPr lang="en-US" dirty="0" smtClean="0"/>
              <a:t>Danielle Lee</a:t>
            </a:r>
          </a:p>
          <a:p>
            <a:r>
              <a:rPr lang="en-US" dirty="0" smtClean="0"/>
              <a:t>Visual Artist</a:t>
            </a:r>
          </a:p>
          <a:p>
            <a:pPr lvl="1"/>
            <a:r>
              <a:rPr lang="en-US" dirty="0" smtClean="0"/>
              <a:t>Natalie Diebold</a:t>
            </a:r>
          </a:p>
          <a:p>
            <a:r>
              <a:rPr lang="en-US" dirty="0" smtClean="0"/>
              <a:t>Sound Composer</a:t>
            </a:r>
          </a:p>
          <a:p>
            <a:pPr lvl="1"/>
            <a:r>
              <a:rPr lang="en-US" dirty="0" smtClean="0"/>
              <a:t>Nathaniel Root</a:t>
            </a:r>
          </a:p>
        </p:txBody>
      </p:sp>
    </p:spTree>
    <p:extLst>
      <p:ext uri="{BB962C8B-B14F-4D97-AF65-F5344CB8AC3E}">
        <p14:creationId xmlns:p14="http://schemas.microsoft.com/office/powerpoint/2010/main" val="123248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Cover</a:t>
            </a:r>
            <a:endParaRPr lang="de-DE" dirty="0"/>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203147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de-DE" dirty="0"/>
          </a:p>
        </p:txBody>
      </p:sp>
      <p:sp>
        <p:nvSpPr>
          <p:cNvPr id="4" name="Content Placeholder 3"/>
          <p:cNvSpPr>
            <a:spLocks noGrp="1"/>
          </p:cNvSpPr>
          <p:nvPr>
            <p:ph sz="half" idx="1"/>
          </p:nvPr>
        </p:nvSpPr>
        <p:spPr/>
        <p:txBody>
          <a:bodyPr>
            <a:normAutofit fontScale="92500"/>
          </a:bodyPr>
          <a:lstStyle/>
          <a:p>
            <a:r>
              <a:rPr lang="en-US" dirty="0" smtClean="0"/>
              <a:t>System Requirements</a:t>
            </a:r>
          </a:p>
          <a:p>
            <a:r>
              <a:rPr lang="en-US" dirty="0" smtClean="0"/>
              <a:t>Windows Vista or later</a:t>
            </a:r>
          </a:p>
          <a:p>
            <a:r>
              <a:rPr lang="en-US" dirty="0" smtClean="0"/>
              <a:t>Intel i5 Processor at 2GHz or equivalent</a:t>
            </a:r>
          </a:p>
          <a:p>
            <a:r>
              <a:rPr lang="en-US" dirty="0" smtClean="0"/>
              <a:t>Graphics Card that supports DirectX 9.0c with </a:t>
            </a:r>
            <a:r>
              <a:rPr lang="en-US" dirty="0" err="1" smtClean="0"/>
              <a:t>Shader</a:t>
            </a:r>
            <a:r>
              <a:rPr lang="en-US" dirty="0" smtClean="0"/>
              <a:t> Model 1.1</a:t>
            </a:r>
          </a:p>
          <a:p>
            <a:r>
              <a:rPr lang="en-US" dirty="0" smtClean="0"/>
              <a:t>50MB of free disk space</a:t>
            </a:r>
          </a:p>
          <a:p>
            <a:r>
              <a:rPr lang="en-US" dirty="0" smtClean="0"/>
              <a:t>512MB RAM</a:t>
            </a:r>
          </a:p>
          <a:p>
            <a:r>
              <a:rPr lang="en-US" dirty="0" smtClean="0"/>
              <a:t>Keyboard</a:t>
            </a:r>
          </a:p>
          <a:p>
            <a:r>
              <a:rPr lang="en-US" dirty="0" smtClean="0"/>
              <a:t>Speakers or headphones</a:t>
            </a:r>
            <a:endParaRPr lang="de-DE" dirty="0"/>
          </a:p>
        </p:txBody>
      </p:sp>
      <p:sp>
        <p:nvSpPr>
          <p:cNvPr id="5" name="Content Placeholder 4"/>
          <p:cNvSpPr>
            <a:spLocks noGrp="1"/>
          </p:cNvSpPr>
          <p:nvPr>
            <p:ph sz="half" idx="2"/>
          </p:nvPr>
        </p:nvSpPr>
        <p:spPr/>
        <p:txBody>
          <a:bodyPr>
            <a:normAutofit fontScale="92500"/>
          </a:bodyPr>
          <a:lstStyle/>
          <a:p>
            <a:r>
              <a:rPr lang="en-US" dirty="0" smtClean="0"/>
              <a:t>Installation</a:t>
            </a:r>
          </a:p>
          <a:p>
            <a:r>
              <a:rPr lang="en-US" dirty="0" smtClean="0"/>
              <a:t>Download the Resonance zip file from [link]</a:t>
            </a:r>
          </a:p>
          <a:p>
            <a:r>
              <a:rPr lang="en-US" dirty="0" smtClean="0"/>
              <a:t>Unzip the file</a:t>
            </a:r>
          </a:p>
          <a:p>
            <a:r>
              <a:rPr lang="en-US" dirty="0" smtClean="0"/>
              <a:t>Double click Resonance.exe to run the game</a:t>
            </a:r>
            <a:endParaRPr lang="de-DE" dirty="0"/>
          </a:p>
        </p:txBody>
      </p:sp>
    </p:spTree>
    <p:extLst>
      <p:ext uri="{BB962C8B-B14F-4D97-AF65-F5344CB8AC3E}">
        <p14:creationId xmlns:p14="http://schemas.microsoft.com/office/powerpoint/2010/main" val="99653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de-DE" dirty="0"/>
          </a:p>
        </p:txBody>
      </p:sp>
      <p:sp>
        <p:nvSpPr>
          <p:cNvPr id="3" name="Content Placeholder 2"/>
          <p:cNvSpPr>
            <a:spLocks noGrp="1"/>
          </p:cNvSpPr>
          <p:nvPr>
            <p:ph idx="1"/>
          </p:nvPr>
        </p:nvSpPr>
        <p:spPr/>
        <p:txBody>
          <a:bodyPr>
            <a:normAutofit fontScale="62500" lnSpcReduction="20000"/>
          </a:bodyPr>
          <a:lstStyle/>
          <a:p>
            <a:endParaRPr lang="de-DE" dirty="0"/>
          </a:p>
          <a:p>
            <a:r>
              <a:rPr lang="en-US" dirty="0"/>
              <a:t>Project Sound takes place in a world without light. Years of diminishing light finally culminate in the death of the nearest star. Over the years </a:t>
            </a:r>
            <a:r>
              <a:rPr lang="en-US" dirty="0" err="1"/>
              <a:t>lifeforms</a:t>
            </a:r>
            <a:r>
              <a:rPr lang="en-US" dirty="0"/>
              <a:t> on the planet have managed to adapt to the lack of light and instead thrive upon sound energy. These </a:t>
            </a:r>
            <a:r>
              <a:rPr lang="en-US" dirty="0" err="1"/>
              <a:t>lifeforms</a:t>
            </a:r>
            <a:r>
              <a:rPr lang="en-US" dirty="0"/>
              <a:t> feed on the sounds made by other </a:t>
            </a:r>
            <a:r>
              <a:rPr lang="en-US" dirty="0" err="1"/>
              <a:t>lifeforms</a:t>
            </a:r>
            <a:r>
              <a:rPr lang="en-US" dirty="0"/>
              <a:t> and the environment, absorbing it through evolved auditory organs. </a:t>
            </a:r>
          </a:p>
          <a:p>
            <a:r>
              <a:rPr lang="en-US" dirty="0"/>
              <a:t>The primary inhabitants of the world have managed to adapt to their lightless environments as well by developing primitive echolocation technology. The player controls one of these inhabitants, Tom. In the midst of the chaos caused by the dying star, Tom’s family has left to find supplies and haven’t returned in a while. Tom’s only companion in the darkness is Aria, his childhood friend. </a:t>
            </a:r>
          </a:p>
          <a:p>
            <a:r>
              <a:rPr lang="en-US" dirty="0"/>
              <a:t>One day Aria goes missing. Tom, in desperation, leaves the safety of his home to search for everyone. Armed with only his echolocation device he faces the dangers of the lightless world, including hostile creatures and deadly environmental hazards. In his pursuit he will uncover distant memories of a world not yet consumed by darkness and discover the truth behind Aria and his family’s disappearance.</a:t>
            </a:r>
            <a:endParaRPr lang="de-DE" dirty="0"/>
          </a:p>
        </p:txBody>
      </p:sp>
    </p:spTree>
    <p:extLst>
      <p:ext uri="{BB962C8B-B14F-4D97-AF65-F5344CB8AC3E}">
        <p14:creationId xmlns:p14="http://schemas.microsoft.com/office/powerpoint/2010/main" val="354740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Continued (Objectives)</a:t>
            </a:r>
            <a:endParaRPr lang="de-DE" dirty="0"/>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133929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Controls</a:t>
            </a:r>
            <a:endParaRPr lang="de-DE" dirty="0"/>
          </a:p>
        </p:txBody>
      </p:sp>
      <p:sp>
        <p:nvSpPr>
          <p:cNvPr id="3" name="Content Placeholder 2"/>
          <p:cNvSpPr>
            <a:spLocks noGrp="1"/>
          </p:cNvSpPr>
          <p:nvPr>
            <p:ph idx="1"/>
          </p:nvPr>
        </p:nvSpPr>
        <p:spPr/>
        <p:txBody>
          <a:bodyPr/>
          <a:lstStyle/>
          <a:p>
            <a:r>
              <a:rPr lang="en-US" dirty="0" smtClean="0"/>
              <a:t>Main Menu [image]</a:t>
            </a:r>
          </a:p>
          <a:p>
            <a:r>
              <a:rPr lang="en-US" dirty="0" smtClean="0"/>
              <a:t>Tutorial Slides [image]</a:t>
            </a:r>
          </a:p>
          <a:p>
            <a:r>
              <a:rPr lang="en-US" dirty="0" smtClean="0"/>
              <a:t>Pause Menu [image]</a:t>
            </a:r>
            <a:endParaRPr lang="de-DE" dirty="0"/>
          </a:p>
        </p:txBody>
      </p:sp>
    </p:spTree>
    <p:extLst>
      <p:ext uri="{BB962C8B-B14F-4D97-AF65-F5344CB8AC3E}">
        <p14:creationId xmlns:p14="http://schemas.microsoft.com/office/powerpoint/2010/main" val="237304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 Controls</a:t>
            </a:r>
            <a:endParaRPr lang="de-DE" dirty="0"/>
          </a:p>
        </p:txBody>
      </p:sp>
      <p:sp>
        <p:nvSpPr>
          <p:cNvPr id="3" name="Content Placeholder 2"/>
          <p:cNvSpPr>
            <a:spLocks noGrp="1"/>
          </p:cNvSpPr>
          <p:nvPr>
            <p:ph idx="1"/>
          </p:nvPr>
        </p:nvSpPr>
        <p:spPr/>
        <p:txBody>
          <a:bodyPr/>
          <a:lstStyle/>
          <a:p>
            <a:r>
              <a:rPr lang="en-US" dirty="0" smtClean="0"/>
              <a:t>Walk [faded motion blur]</a:t>
            </a:r>
          </a:p>
          <a:p>
            <a:r>
              <a:rPr lang="en-US" dirty="0" smtClean="0"/>
              <a:t>Run [faded motion blur with path]</a:t>
            </a:r>
          </a:p>
          <a:p>
            <a:r>
              <a:rPr lang="en-US" dirty="0" smtClean="0"/>
              <a:t>Ping [before/after]</a:t>
            </a:r>
            <a:endParaRPr lang="de-DE" dirty="0"/>
          </a:p>
        </p:txBody>
      </p:sp>
    </p:spTree>
    <p:extLst>
      <p:ext uri="{BB962C8B-B14F-4D97-AF65-F5344CB8AC3E}">
        <p14:creationId xmlns:p14="http://schemas.microsoft.com/office/powerpoint/2010/main" val="192123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Creatures</a:t>
            </a:r>
            <a:endParaRPr lang="de-DE" dirty="0"/>
          </a:p>
        </p:txBody>
      </p:sp>
      <p:sp>
        <p:nvSpPr>
          <p:cNvPr id="3" name="Content Placeholder 2"/>
          <p:cNvSpPr>
            <a:spLocks noGrp="1"/>
          </p:cNvSpPr>
          <p:nvPr>
            <p:ph idx="1"/>
          </p:nvPr>
        </p:nvSpPr>
        <p:spPr/>
        <p:txBody>
          <a:bodyPr/>
          <a:lstStyle/>
          <a:p>
            <a:r>
              <a:rPr lang="en-US" dirty="0" smtClean="0"/>
              <a:t>Critter</a:t>
            </a:r>
          </a:p>
          <a:p>
            <a:r>
              <a:rPr lang="en-US" dirty="0" smtClean="0"/>
              <a:t>Hunter</a:t>
            </a:r>
          </a:p>
          <a:p>
            <a:r>
              <a:rPr lang="en-US" dirty="0" smtClean="0"/>
              <a:t>Camper</a:t>
            </a:r>
          </a:p>
          <a:p>
            <a:r>
              <a:rPr lang="en-US" dirty="0" smtClean="0"/>
              <a:t>Stomper</a:t>
            </a:r>
            <a:endParaRPr lang="de-DE" dirty="0"/>
          </a:p>
        </p:txBody>
      </p:sp>
    </p:spTree>
    <p:extLst>
      <p:ext uri="{BB962C8B-B14F-4D97-AF65-F5344CB8AC3E}">
        <p14:creationId xmlns:p14="http://schemas.microsoft.com/office/powerpoint/2010/main" val="136673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a:t>
            </a:r>
            <a:endParaRPr lang="de-DE" dirty="0"/>
          </a:p>
        </p:txBody>
      </p:sp>
      <p:sp>
        <p:nvSpPr>
          <p:cNvPr id="3" name="Content Placeholder 2"/>
          <p:cNvSpPr>
            <a:spLocks noGrp="1"/>
          </p:cNvSpPr>
          <p:nvPr>
            <p:ph idx="1"/>
          </p:nvPr>
        </p:nvSpPr>
        <p:spPr/>
        <p:txBody>
          <a:bodyPr/>
          <a:lstStyle/>
          <a:p>
            <a:r>
              <a:rPr lang="en-US" dirty="0" smtClean="0"/>
              <a:t>Breakable Rocks</a:t>
            </a:r>
          </a:p>
          <a:p>
            <a:r>
              <a:rPr lang="en-US" dirty="0" smtClean="0"/>
              <a:t>Wall Formations</a:t>
            </a:r>
          </a:p>
          <a:p>
            <a:r>
              <a:rPr lang="en-US" dirty="0" smtClean="0"/>
              <a:t>Flowers</a:t>
            </a:r>
          </a:p>
          <a:p>
            <a:r>
              <a:rPr lang="en-US" dirty="0" smtClean="0"/>
              <a:t>Goal</a:t>
            </a:r>
            <a:endParaRPr lang="de-DE" dirty="0"/>
          </a:p>
        </p:txBody>
      </p:sp>
    </p:spTree>
    <p:extLst>
      <p:ext uri="{BB962C8B-B14F-4D97-AF65-F5344CB8AC3E}">
        <p14:creationId xmlns:p14="http://schemas.microsoft.com/office/powerpoint/2010/main" val="302664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de-DE" dirty="0"/>
          </a:p>
        </p:txBody>
      </p:sp>
      <p:sp>
        <p:nvSpPr>
          <p:cNvPr id="3" name="Content Placeholder 2"/>
          <p:cNvSpPr>
            <a:spLocks noGrp="1"/>
          </p:cNvSpPr>
          <p:nvPr>
            <p:ph idx="1"/>
          </p:nvPr>
        </p:nvSpPr>
        <p:spPr/>
        <p:txBody>
          <a:bodyPr/>
          <a:lstStyle/>
          <a:p>
            <a:r>
              <a:rPr lang="en-US" dirty="0" smtClean="0"/>
              <a:t>Evade hunters by zigzagging away from them or running through a narrow crevice</a:t>
            </a:r>
          </a:p>
          <a:p>
            <a:r>
              <a:rPr lang="en-US" dirty="0" smtClean="0"/>
              <a:t>Keep an eye out for interesting rock formations. They might tell you where to go and what to watch out for.</a:t>
            </a:r>
          </a:p>
          <a:p>
            <a:r>
              <a:rPr lang="en-US" dirty="0" smtClean="0"/>
              <a:t>‘Sound reveals nearby obstacles for a short burst of time, but if you interact with a flower, the surrounding area will never fade away.</a:t>
            </a:r>
            <a:endParaRPr lang="de-DE" dirty="0"/>
          </a:p>
        </p:txBody>
      </p:sp>
    </p:spTree>
    <p:extLst>
      <p:ext uri="{BB962C8B-B14F-4D97-AF65-F5344CB8AC3E}">
        <p14:creationId xmlns:p14="http://schemas.microsoft.com/office/powerpoint/2010/main" val="61961185"/>
      </p:ext>
    </p:extLst>
  </p:cSld>
  <p:clrMapOvr>
    <a:masterClrMapping/>
  </p:clrMapOvr>
</p:sld>
</file>

<file path=ppt/theme/theme1.xml><?xml version="1.0" encoding="utf-8"?>
<a:theme xmlns:a="http://schemas.openxmlformats.org/drawingml/2006/main" name="Office Theme">
  <a:themeElements>
    <a:clrScheme name="Custom 6">
      <a:dk1>
        <a:srgbClr val="FFFFFF"/>
      </a:dk1>
      <a:lt1>
        <a:srgbClr val="000000"/>
      </a:lt1>
      <a:dk2>
        <a:srgbClr val="FFFFFF"/>
      </a:dk2>
      <a:lt2>
        <a:srgbClr val="0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422</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Getting Started</vt:lpstr>
      <vt:lpstr>Story</vt:lpstr>
      <vt:lpstr>Story Continued (Objectives)</vt:lpstr>
      <vt:lpstr>Menu Controls</vt:lpstr>
      <vt:lpstr>Gameplay Controls</vt:lpstr>
      <vt:lpstr>Creatures</vt:lpstr>
      <vt:lpstr>Obstacles</vt:lpstr>
      <vt:lpstr>Hints</vt:lpstr>
      <vt:lpstr>Credits</vt:lpstr>
      <vt:lpstr>Back Cover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dc:title>
  <dc:creator>Warped2713</dc:creator>
  <cp:lastModifiedBy>Warped2713</cp:lastModifiedBy>
  <cp:revision>7</cp:revision>
  <dcterms:created xsi:type="dcterms:W3CDTF">2013-05-09T16:22:37Z</dcterms:created>
  <dcterms:modified xsi:type="dcterms:W3CDTF">2013-05-10T14:22:00Z</dcterms:modified>
</cp:coreProperties>
</file>