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9260800" cy="36576000"/>
  <p:notesSz cx="6858000" cy="9144000"/>
  <p:defaultTextStyle>
    <a:defPPr>
      <a:defRPr lang="de-DE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" d="100"/>
          <a:sy n="10" d="100"/>
        </p:scale>
        <p:origin x="-1786" y="-5"/>
      </p:cViewPr>
      <p:guideLst>
        <p:guide orient="horz" pos="11520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11362270"/>
            <a:ext cx="2487168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20726400"/>
            <a:ext cx="2048256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20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1464739"/>
            <a:ext cx="658368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1464739"/>
            <a:ext cx="1926336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27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23503469"/>
            <a:ext cx="24871680" cy="726440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15502472"/>
            <a:ext cx="24871680" cy="8000997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8534403"/>
            <a:ext cx="12923520" cy="2413846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6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187269"/>
            <a:ext cx="12928602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11599333"/>
            <a:ext cx="12928602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8187269"/>
            <a:ext cx="12933680" cy="341206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11599333"/>
            <a:ext cx="12933680" cy="21073536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18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9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1456267"/>
            <a:ext cx="9626602" cy="619760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1456269"/>
            <a:ext cx="16357600" cy="31216603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7653869"/>
            <a:ext cx="9626602" cy="25019003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4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25603200"/>
            <a:ext cx="17556480" cy="3022603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3268133"/>
            <a:ext cx="17556480" cy="2194560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28625803"/>
            <a:ext cx="17556480" cy="4292597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8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1464736"/>
            <a:ext cx="26334720" cy="60960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8534403"/>
            <a:ext cx="26334720" cy="24138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EFBB3-9A89-4DAE-9D40-DB01622B7D8C}" type="datetimeFigureOut">
              <a:rPr lang="de-DE" smtClean="0"/>
              <a:t>09.05.2013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33900536"/>
            <a:ext cx="92659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33900536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28E1-0489-4B5D-9EC2-1C9659C42E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r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27724966" cy="61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6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Warped2713</dc:creator>
  <cp:lastModifiedBy>Warped2713</cp:lastModifiedBy>
  <cp:revision>2</cp:revision>
  <dcterms:created xsi:type="dcterms:W3CDTF">2013-05-09T16:14:28Z</dcterms:created>
  <dcterms:modified xsi:type="dcterms:W3CDTF">2013-05-09T17:00:55Z</dcterms:modified>
</cp:coreProperties>
</file>