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A331-21A1-AF41-A18B-A77674CCC888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F74E-C623-7A43-A507-5CCEFF08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995712" y="2025136"/>
            <a:ext cx="6969299" cy="113770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429" y="585249"/>
            <a:ext cx="1634286" cy="257758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1428" y="3162837"/>
            <a:ext cx="6499299" cy="25775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0725" y="3162837"/>
            <a:ext cx="2104286" cy="25775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5715" y="585249"/>
            <a:ext cx="6969299" cy="143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60725" y="3150384"/>
            <a:ext cx="100856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 smtClean="0"/>
              <a:t>Libs/etc.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425" y="585248"/>
            <a:ext cx="11953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1425" y="3162836"/>
            <a:ext cx="8715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0597" y="585248"/>
            <a:ext cx="14319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09485" y="1174506"/>
            <a:ext cx="2138132" cy="62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5150" y="2404797"/>
            <a:ext cx="2001694" cy="622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Plugins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59947" y="4949440"/>
            <a:ext cx="1650070" cy="62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Box2D/</a:t>
            </a:r>
            <a:r>
              <a:rPr lang="en-US" dirty="0" err="1" smtClean="0">
                <a:solidFill>
                  <a:schemeClr val="tx1"/>
                </a:solidFill>
              </a:rPr>
              <a:t>Farseer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64710" y="2394468"/>
            <a:ext cx="1379058" cy="622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Graphics Plugin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3494" y="1587195"/>
            <a:ext cx="1379058" cy="62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Canvas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04497" y="3551826"/>
            <a:ext cx="1379058" cy="62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64710" y="4198624"/>
            <a:ext cx="1379058" cy="62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2" idx="1"/>
            <a:endCxn id="23" idx="3"/>
          </p:cNvCxnSpPr>
          <p:nvPr/>
        </p:nvCxnSpPr>
        <p:spPr>
          <a:xfrm rot="10800000">
            <a:off x="1922552" y="1898499"/>
            <a:ext cx="542158" cy="807272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4" idx="2"/>
            <a:endCxn id="25" idx="3"/>
          </p:cNvCxnSpPr>
          <p:nvPr/>
        </p:nvCxnSpPr>
        <p:spPr>
          <a:xfrm rot="5400000">
            <a:off x="4551150" y="3467051"/>
            <a:ext cx="335495" cy="175025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6" idx="2"/>
            <a:endCxn id="24" idx="1"/>
          </p:cNvCxnSpPr>
          <p:nvPr/>
        </p:nvCxnSpPr>
        <p:spPr>
          <a:xfrm rot="16200000" flipH="1">
            <a:off x="3458516" y="2417148"/>
            <a:ext cx="2066017" cy="82594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>
            <a:off x="5591479" y="4180782"/>
            <a:ext cx="1468468" cy="1079961"/>
          </a:xfrm>
          <a:prstGeom prst="bentConnector3">
            <a:avLst>
              <a:gd name="adj1" fmla="val -2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25" idx="2"/>
          </p:cNvCxnSpPr>
          <p:nvPr/>
        </p:nvCxnSpPr>
        <p:spPr>
          <a:xfrm rot="10800000">
            <a:off x="3154239" y="4821232"/>
            <a:ext cx="3905708" cy="6337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148965" y="1275331"/>
            <a:ext cx="1445634" cy="420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16" idx="3"/>
            <a:endCxn id="47" idx="1"/>
          </p:cNvCxnSpPr>
          <p:nvPr/>
        </p:nvCxnSpPr>
        <p:spPr>
          <a:xfrm>
            <a:off x="5147617" y="1485810"/>
            <a:ext cx="2001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47000" y="2025136"/>
            <a:ext cx="14319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755937" y="2404797"/>
            <a:ext cx="1647539" cy="622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Physics Plugins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5" idx="0"/>
            <a:endCxn id="22" idx="2"/>
          </p:cNvCxnSpPr>
          <p:nvPr/>
        </p:nvCxnSpPr>
        <p:spPr>
          <a:xfrm flipV="1">
            <a:off x="3154239" y="3017074"/>
            <a:ext cx="0" cy="1181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7" idx="3"/>
            <a:endCxn id="24" idx="3"/>
          </p:cNvCxnSpPr>
          <p:nvPr/>
        </p:nvCxnSpPr>
        <p:spPr>
          <a:xfrm flipH="1">
            <a:off x="6283555" y="1485810"/>
            <a:ext cx="2311044" cy="2377320"/>
          </a:xfrm>
          <a:prstGeom prst="bentConnector3">
            <a:avLst>
              <a:gd name="adj1" fmla="val -989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5" idx="3"/>
          </p:cNvCxnSpPr>
          <p:nvPr/>
        </p:nvCxnSpPr>
        <p:spPr>
          <a:xfrm rot="5400000">
            <a:off x="3416711" y="3444131"/>
            <a:ext cx="1492854" cy="6387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 flipH="1" flipV="1">
            <a:off x="3405348" y="3465823"/>
            <a:ext cx="1653455" cy="776617"/>
          </a:xfrm>
          <a:prstGeom prst="bentConnector3">
            <a:avLst>
              <a:gd name="adj1" fmla="val 17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5147617" y="1696288"/>
            <a:ext cx="1912330" cy="708509"/>
          </a:xfrm>
          <a:prstGeom prst="bentConnector3">
            <a:avLst>
              <a:gd name="adj1" fmla="val 10059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9" idx="0"/>
          </p:cNvCxnSpPr>
          <p:nvPr/>
        </p:nvCxnSpPr>
        <p:spPr>
          <a:xfrm>
            <a:off x="7869289" y="3027403"/>
            <a:ext cx="15693" cy="192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650" y="297954"/>
            <a:ext cx="1379058" cy="622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857939" y="2107211"/>
            <a:ext cx="1484098" cy="87254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Ping?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9482" y="2107211"/>
            <a:ext cx="1379058" cy="622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3776" y="3415755"/>
            <a:ext cx="1379058" cy="622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Lose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626409" y="3501644"/>
            <a:ext cx="471642" cy="42852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904033" y="3393626"/>
            <a:ext cx="1772513" cy="64196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Collision?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012" y="5804762"/>
            <a:ext cx="1379058" cy="622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>
            <a:off x="1599991" y="2979760"/>
            <a:ext cx="3317" cy="4359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3961025" y="3493068"/>
            <a:ext cx="471642" cy="42852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Elbow Connector 17"/>
          <p:cNvCxnSpPr>
            <a:stCxn id="6" idx="3"/>
            <a:endCxn id="10" idx="0"/>
          </p:cNvCxnSpPr>
          <p:nvPr/>
        </p:nvCxnSpPr>
        <p:spPr>
          <a:xfrm>
            <a:off x="2342040" y="2543486"/>
            <a:ext cx="520193" cy="958159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6" idx="1"/>
          </p:cNvCxnSpPr>
          <p:nvPr/>
        </p:nvCxnSpPr>
        <p:spPr>
          <a:xfrm flipV="1">
            <a:off x="3098051" y="3707333"/>
            <a:ext cx="862974" cy="85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6" idx="0"/>
          </p:cNvCxnSpPr>
          <p:nvPr/>
        </p:nvCxnSpPr>
        <p:spPr>
          <a:xfrm>
            <a:off x="4189014" y="2729818"/>
            <a:ext cx="7835" cy="7632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1"/>
            <a:endCxn id="5" idx="1"/>
          </p:cNvCxnSpPr>
          <p:nvPr/>
        </p:nvCxnSpPr>
        <p:spPr>
          <a:xfrm rot="10800000">
            <a:off x="601650" y="609255"/>
            <a:ext cx="107362" cy="5506808"/>
          </a:xfrm>
          <a:prstGeom prst="bentConnector3">
            <a:avLst>
              <a:gd name="adj1" fmla="val 31292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46653" y="1668583"/>
            <a:ext cx="3186014" cy="0"/>
          </a:xfrm>
          <a:prstGeom prst="line">
            <a:avLst/>
          </a:prstGeom>
          <a:ln w="571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1981884" y="609255"/>
            <a:ext cx="335253" cy="103442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189011" y="1668585"/>
            <a:ext cx="0" cy="4386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" idx="0"/>
          </p:cNvCxnSpPr>
          <p:nvPr/>
        </p:nvCxnSpPr>
        <p:spPr>
          <a:xfrm>
            <a:off x="1599988" y="1668585"/>
            <a:ext cx="0" cy="4386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3"/>
            <a:endCxn id="11" idx="1"/>
          </p:cNvCxnSpPr>
          <p:nvPr/>
        </p:nvCxnSpPr>
        <p:spPr>
          <a:xfrm>
            <a:off x="4432667" y="3707332"/>
            <a:ext cx="471366" cy="7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5554469" y="5901802"/>
            <a:ext cx="471642" cy="42852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4" name="Straight Arrow Connector 43"/>
          <p:cNvCxnSpPr>
            <a:stCxn id="11" idx="2"/>
            <a:endCxn id="42" idx="0"/>
          </p:cNvCxnSpPr>
          <p:nvPr/>
        </p:nvCxnSpPr>
        <p:spPr>
          <a:xfrm>
            <a:off x="5790290" y="4035587"/>
            <a:ext cx="0" cy="18662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12" idx="3"/>
          </p:cNvCxnSpPr>
          <p:nvPr/>
        </p:nvCxnSpPr>
        <p:spPr>
          <a:xfrm flipH="1">
            <a:off x="2088070" y="6116066"/>
            <a:ext cx="34663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5952153" y="2107212"/>
            <a:ext cx="1310664" cy="635084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Type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88957" y="4548745"/>
            <a:ext cx="897374" cy="405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Bounce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7700132" y="5901802"/>
            <a:ext cx="471642" cy="42852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42" idx="3"/>
          </p:cNvCxnSpPr>
          <p:nvPr/>
        </p:nvCxnSpPr>
        <p:spPr>
          <a:xfrm flipH="1">
            <a:off x="6026111" y="6116066"/>
            <a:ext cx="167402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2"/>
            <a:endCxn id="49" idx="0"/>
          </p:cNvCxnSpPr>
          <p:nvPr/>
        </p:nvCxnSpPr>
        <p:spPr>
          <a:xfrm flipH="1">
            <a:off x="7935953" y="4953885"/>
            <a:ext cx="1691" cy="9479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8545784" y="5901799"/>
            <a:ext cx="471642" cy="42852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75687" y="2214127"/>
            <a:ext cx="897374" cy="405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Death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0" idx="1"/>
            <a:endCxn id="49" idx="3"/>
          </p:cNvCxnSpPr>
          <p:nvPr/>
        </p:nvCxnSpPr>
        <p:spPr>
          <a:xfrm flipH="1">
            <a:off x="8171774" y="6116063"/>
            <a:ext cx="374010" cy="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7" idx="2"/>
            <a:endCxn id="48" idx="0"/>
          </p:cNvCxnSpPr>
          <p:nvPr/>
        </p:nvCxnSpPr>
        <p:spPr>
          <a:xfrm rot="16200000" flipH="1">
            <a:off x="6369340" y="2980440"/>
            <a:ext cx="1806449" cy="1330159"/>
          </a:xfrm>
          <a:prstGeom prst="bentConnector3">
            <a:avLst>
              <a:gd name="adj1" fmla="val 2794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3"/>
            <a:endCxn id="62" idx="1"/>
          </p:cNvCxnSpPr>
          <p:nvPr/>
        </p:nvCxnSpPr>
        <p:spPr>
          <a:xfrm flipV="1">
            <a:off x="7262817" y="2416697"/>
            <a:ext cx="212870" cy="80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1" idx="0"/>
            <a:endCxn id="47" idx="1"/>
          </p:cNvCxnSpPr>
          <p:nvPr/>
        </p:nvCxnSpPr>
        <p:spPr>
          <a:xfrm rot="5400000" flipH="1" flipV="1">
            <a:off x="5386785" y="2828259"/>
            <a:ext cx="968872" cy="16186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74258" y="4200085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82841" y="-46474"/>
            <a:ext cx="6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436063" y="2507822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578406" y="29424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91766" y="27422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843098" y="2535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Danger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607484" y="3185058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Danger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46635" y="4337617"/>
            <a:ext cx="1525604" cy="9480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Notify surrounding creatures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9" idx="2"/>
            <a:endCxn id="50" idx="0"/>
          </p:cNvCxnSpPr>
          <p:nvPr/>
        </p:nvCxnSpPr>
        <p:spPr>
          <a:xfrm>
            <a:off x="1603305" y="4038362"/>
            <a:ext cx="6132" cy="2992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0" idx="3"/>
            <a:endCxn id="10" idx="2"/>
          </p:cNvCxnSpPr>
          <p:nvPr/>
        </p:nvCxnSpPr>
        <p:spPr>
          <a:xfrm flipV="1">
            <a:off x="2372239" y="3930171"/>
            <a:ext cx="489991" cy="8814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2" idx="3"/>
            <a:endCxn id="60" idx="0"/>
          </p:cNvCxnSpPr>
          <p:nvPr/>
        </p:nvCxnSpPr>
        <p:spPr>
          <a:xfrm>
            <a:off x="8373061" y="2416697"/>
            <a:ext cx="408544" cy="34851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4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563" y="3823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Notify surrounding creatures</a:t>
            </a:r>
            <a:endParaRPr lang="en-US" b="1" dirty="0"/>
          </a:p>
        </p:txBody>
      </p:sp>
      <p:sp>
        <p:nvSpPr>
          <p:cNvPr id="27" name="Diamond 26"/>
          <p:cNvSpPr/>
          <p:nvPr/>
        </p:nvSpPr>
        <p:spPr>
          <a:xfrm>
            <a:off x="565295" y="3035905"/>
            <a:ext cx="4207092" cy="139095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Target acknowledged and is significantly different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51653" y="697097"/>
            <a:ext cx="2034375" cy="622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dirty="0" smtClean="0">
                <a:solidFill>
                  <a:schemeClr val="tx1"/>
                </a:solidFill>
              </a:rPr>
              <a:t>Potential Target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50" idx="2"/>
            <a:endCxn id="27" idx="0"/>
          </p:cNvCxnSpPr>
          <p:nvPr/>
        </p:nvCxnSpPr>
        <p:spPr>
          <a:xfrm>
            <a:off x="2668841" y="2663321"/>
            <a:ext cx="0" cy="372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58519" y="43510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77478" y="3362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0" name="Diamond 49"/>
          <p:cNvSpPr/>
          <p:nvPr/>
        </p:nvSpPr>
        <p:spPr>
          <a:xfrm>
            <a:off x="1781879" y="1702961"/>
            <a:ext cx="1773924" cy="96036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New target?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10139" y="2590751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8" idx="2"/>
            <a:endCxn id="50" idx="0"/>
          </p:cNvCxnSpPr>
          <p:nvPr/>
        </p:nvCxnSpPr>
        <p:spPr>
          <a:xfrm>
            <a:off x="2668841" y="1319704"/>
            <a:ext cx="0" cy="383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77117" y="18040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421438" y="1890568"/>
            <a:ext cx="1970993" cy="570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to target 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50" idx="3"/>
            <a:endCxn id="58" idx="1"/>
          </p:cNvCxnSpPr>
          <p:nvPr/>
        </p:nvCxnSpPr>
        <p:spPr>
          <a:xfrm flipV="1">
            <a:off x="3555803" y="2175834"/>
            <a:ext cx="865635" cy="7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518511" y="3362000"/>
            <a:ext cx="3323108" cy="7289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acknowledgement and update target in target 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7" idx="3"/>
            <a:endCxn id="64" idx="1"/>
          </p:cNvCxnSpPr>
          <p:nvPr/>
        </p:nvCxnSpPr>
        <p:spPr>
          <a:xfrm flipV="1">
            <a:off x="4772387" y="3726477"/>
            <a:ext cx="746124" cy="4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Diamond 86"/>
          <p:cNvSpPr/>
          <p:nvPr/>
        </p:nvSpPr>
        <p:spPr>
          <a:xfrm>
            <a:off x="2433020" y="4708287"/>
            <a:ext cx="471642" cy="42852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9" name="Straight Arrow Connector 68"/>
          <p:cNvCxnSpPr>
            <a:stCxn id="27" idx="2"/>
            <a:endCxn id="87" idx="0"/>
          </p:cNvCxnSpPr>
          <p:nvPr/>
        </p:nvCxnSpPr>
        <p:spPr>
          <a:xfrm>
            <a:off x="2668841" y="4426858"/>
            <a:ext cx="0" cy="281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7" idx="1"/>
            <a:endCxn id="28" idx="1"/>
          </p:cNvCxnSpPr>
          <p:nvPr/>
        </p:nvCxnSpPr>
        <p:spPr>
          <a:xfrm rot="10800000">
            <a:off x="1651654" y="1008401"/>
            <a:ext cx="781367" cy="3914150"/>
          </a:xfrm>
          <a:prstGeom prst="bentConnector3">
            <a:avLst>
              <a:gd name="adj1" fmla="val 26392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6944244" y="4708287"/>
            <a:ext cx="471642" cy="42852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7" name="Elbow Connector 76"/>
          <p:cNvCxnSpPr>
            <a:stCxn id="58" idx="3"/>
            <a:endCxn id="96" idx="3"/>
          </p:cNvCxnSpPr>
          <p:nvPr/>
        </p:nvCxnSpPr>
        <p:spPr>
          <a:xfrm>
            <a:off x="6392431" y="2175834"/>
            <a:ext cx="1023455" cy="2746717"/>
          </a:xfrm>
          <a:prstGeom prst="bentConnector3">
            <a:avLst>
              <a:gd name="adj1" fmla="val 2570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2"/>
            <a:endCxn id="96" idx="0"/>
          </p:cNvCxnSpPr>
          <p:nvPr/>
        </p:nvCxnSpPr>
        <p:spPr>
          <a:xfrm>
            <a:off x="7180065" y="4090954"/>
            <a:ext cx="0" cy="61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6" idx="1"/>
            <a:endCxn id="87" idx="3"/>
          </p:cNvCxnSpPr>
          <p:nvPr/>
        </p:nvCxnSpPr>
        <p:spPr>
          <a:xfrm flipH="1">
            <a:off x="2904662" y="4922551"/>
            <a:ext cx="4039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768540" y="738836"/>
            <a:ext cx="6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1" name="Diamond 50"/>
          <p:cNvSpPr/>
          <p:nvPr/>
        </p:nvSpPr>
        <p:spPr>
          <a:xfrm>
            <a:off x="1677149" y="923502"/>
            <a:ext cx="2098095" cy="123353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Has current target?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92" idx="0"/>
          </p:cNvCxnSpPr>
          <p:nvPr/>
        </p:nvCxnSpPr>
        <p:spPr>
          <a:xfrm>
            <a:off x="3775244" y="1540270"/>
            <a:ext cx="689529" cy="63897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541232" y="2179242"/>
            <a:ext cx="1379058" cy="8727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62" idx="3"/>
            <a:endCxn id="51" idx="0"/>
          </p:cNvCxnSpPr>
          <p:nvPr/>
        </p:nvCxnSpPr>
        <p:spPr>
          <a:xfrm flipH="1" flipV="1">
            <a:off x="2726197" y="923502"/>
            <a:ext cx="4194093" cy="1692107"/>
          </a:xfrm>
          <a:prstGeom prst="bentConnector4">
            <a:avLst>
              <a:gd name="adj1" fmla="val -5451"/>
              <a:gd name="adj2" fmla="val 11351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775244" y="2179242"/>
            <a:ext cx="1379058" cy="8727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Move to target position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2" idx="3"/>
            <a:endCxn id="62" idx="1"/>
          </p:cNvCxnSpPr>
          <p:nvPr/>
        </p:nvCxnSpPr>
        <p:spPr>
          <a:xfrm>
            <a:off x="5154302" y="2615609"/>
            <a:ext cx="3869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043029" y="2396976"/>
            <a:ext cx="1379058" cy="65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51" idx="2"/>
            <a:endCxn id="100" idx="0"/>
          </p:cNvCxnSpPr>
          <p:nvPr/>
        </p:nvCxnSpPr>
        <p:spPr>
          <a:xfrm>
            <a:off x="2726197" y="2157038"/>
            <a:ext cx="6361" cy="2399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831394" y="2027644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5379" y="11675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458069" y="3827797"/>
            <a:ext cx="6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9" name="Diamond 118"/>
          <p:cNvSpPr/>
          <p:nvPr/>
        </p:nvSpPr>
        <p:spPr>
          <a:xfrm>
            <a:off x="2366678" y="4012463"/>
            <a:ext cx="2098095" cy="123353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Has current target?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0" name="Elbow Connector 119"/>
          <p:cNvCxnSpPr>
            <a:stCxn id="119" idx="3"/>
            <a:endCxn id="123" idx="0"/>
          </p:cNvCxnSpPr>
          <p:nvPr/>
        </p:nvCxnSpPr>
        <p:spPr>
          <a:xfrm>
            <a:off x="4464773" y="4629231"/>
            <a:ext cx="689529" cy="63897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23" idx="3"/>
            <a:endCxn id="119" idx="0"/>
          </p:cNvCxnSpPr>
          <p:nvPr/>
        </p:nvCxnSpPr>
        <p:spPr>
          <a:xfrm flipH="1" flipV="1">
            <a:off x="3415726" y="4012463"/>
            <a:ext cx="2428105" cy="1692107"/>
          </a:xfrm>
          <a:prstGeom prst="bentConnector4">
            <a:avLst>
              <a:gd name="adj1" fmla="val -9415"/>
              <a:gd name="adj2" fmla="val 11351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464773" y="5268203"/>
            <a:ext cx="1379058" cy="8727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away in opposite direction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32558" y="5485937"/>
            <a:ext cx="1379058" cy="65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/>
          <p:cNvCxnSpPr>
            <a:stCxn id="119" idx="2"/>
            <a:endCxn id="125" idx="0"/>
          </p:cNvCxnSpPr>
          <p:nvPr/>
        </p:nvCxnSpPr>
        <p:spPr>
          <a:xfrm>
            <a:off x="3415726" y="5245999"/>
            <a:ext cx="6361" cy="2399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0923" y="5116605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454908" y="42565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63892" y="738836"/>
            <a:ext cx="9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Hunter: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63892" y="3808951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Critter: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94356" y="2396976"/>
            <a:ext cx="1379058" cy="65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target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00" idx="1"/>
            <a:endCxn id="28" idx="3"/>
          </p:cNvCxnSpPr>
          <p:nvPr/>
        </p:nvCxnSpPr>
        <p:spPr>
          <a:xfrm flipH="1">
            <a:off x="1873414" y="2724476"/>
            <a:ext cx="1696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8" idx="1"/>
            <a:endCxn id="51" idx="1"/>
          </p:cNvCxnSpPr>
          <p:nvPr/>
        </p:nvCxnSpPr>
        <p:spPr>
          <a:xfrm rot="10800000" flipH="1">
            <a:off x="494355" y="1540270"/>
            <a:ext cx="1182793" cy="1184206"/>
          </a:xfrm>
          <a:prstGeom prst="bentConnector3">
            <a:avLst>
              <a:gd name="adj1" fmla="val -193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79011" y="5485936"/>
            <a:ext cx="1379058" cy="65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target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125" idx="1"/>
            <a:endCxn id="35" idx="3"/>
          </p:cNvCxnSpPr>
          <p:nvPr/>
        </p:nvCxnSpPr>
        <p:spPr>
          <a:xfrm flipH="1" flipV="1">
            <a:off x="2458069" y="5813436"/>
            <a:ext cx="27448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1"/>
            <a:endCxn id="119" idx="1"/>
          </p:cNvCxnSpPr>
          <p:nvPr/>
        </p:nvCxnSpPr>
        <p:spPr>
          <a:xfrm rot="10800000" flipH="1">
            <a:off x="1079010" y="4629232"/>
            <a:ext cx="1287667" cy="1184205"/>
          </a:xfrm>
          <a:prstGeom prst="bentConnector3">
            <a:avLst>
              <a:gd name="adj1" fmla="val -177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5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114</Words>
  <Application>Microsoft Macintosh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Chen</dc:creator>
  <cp:lastModifiedBy>Anthony Chen</cp:lastModifiedBy>
  <cp:revision>173</cp:revision>
  <dcterms:created xsi:type="dcterms:W3CDTF">2013-03-10T03:46:42Z</dcterms:created>
  <dcterms:modified xsi:type="dcterms:W3CDTF">2013-04-28T02:06:26Z</dcterms:modified>
</cp:coreProperties>
</file>