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Books to read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меня часто возникает проблема – я не знаю, какую книгу мне почитать в свободное время.  Поэтому я решил создать приложение, которое поможет хотя бы частично исправить это.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3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основного </a:t>
            </a:r>
            <a:r>
              <a:rPr lang="en-US" dirty="0" smtClean="0"/>
              <a:t>Activity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01" y="2052638"/>
            <a:ext cx="2358173" cy="4195762"/>
          </a:xfrm>
        </p:spPr>
      </p:pic>
    </p:spTree>
    <p:extLst>
      <p:ext uri="{BB962C8B-B14F-4D97-AF65-F5344CB8AC3E}">
        <p14:creationId xmlns:p14="http://schemas.microsoft.com/office/powerpoint/2010/main" val="277129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</a:t>
            </a:r>
            <a:r>
              <a:rPr lang="ru-RU" dirty="0" err="1" smtClean="0"/>
              <a:t>ыбор</a:t>
            </a:r>
            <a:r>
              <a:rPr lang="ru-RU" dirty="0" smtClean="0"/>
              <a:t> категории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01" y="2052638"/>
            <a:ext cx="2358173" cy="4195762"/>
          </a:xfrm>
        </p:spPr>
      </p:pic>
    </p:spTree>
    <p:extLst>
      <p:ext uri="{BB962C8B-B14F-4D97-AF65-F5344CB8AC3E}">
        <p14:creationId xmlns:p14="http://schemas.microsoft.com/office/powerpoint/2010/main" val="13713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письма при нажатии кнопки </a:t>
            </a:r>
            <a:r>
              <a:rPr lang="en-US" dirty="0" smtClean="0"/>
              <a:t>Mail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90" y="2110828"/>
            <a:ext cx="2358173" cy="419576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66" y="2110828"/>
            <a:ext cx="2392434" cy="42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736" y="2520142"/>
            <a:ext cx="8825659" cy="19812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34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52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Books to read</vt:lpstr>
      <vt:lpstr>Идея приложения</vt:lpstr>
      <vt:lpstr>Вид основного Activity </vt:lpstr>
      <vt:lpstr>Выбор категории </vt:lpstr>
      <vt:lpstr>Отправка письма при нажатии кнопки Mail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 to read</dc:title>
  <dc:creator>Александр</dc:creator>
  <cp:lastModifiedBy>Александр</cp:lastModifiedBy>
  <cp:revision>2</cp:revision>
  <dcterms:created xsi:type="dcterms:W3CDTF">2016-04-19T06:28:53Z</dcterms:created>
  <dcterms:modified xsi:type="dcterms:W3CDTF">2016-04-19T06:40:03Z</dcterms:modified>
</cp:coreProperties>
</file>