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26"/>
  </p:notesMasterIdLst>
  <p:handoutMasterIdLst>
    <p:handoutMasterId r:id="rId27"/>
  </p:handoutMasterIdLst>
  <p:sldIdLst>
    <p:sldId id="258" r:id="rId5"/>
    <p:sldId id="272" r:id="rId6"/>
    <p:sldId id="273" r:id="rId7"/>
    <p:sldId id="259" r:id="rId8"/>
    <p:sldId id="263" r:id="rId9"/>
    <p:sldId id="266" r:id="rId10"/>
    <p:sldId id="265" r:id="rId11"/>
    <p:sldId id="264" r:id="rId12"/>
    <p:sldId id="267" r:id="rId13"/>
    <p:sldId id="269" r:id="rId14"/>
    <p:sldId id="268" r:id="rId15"/>
    <p:sldId id="270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71" r:id="rId24"/>
    <p:sldId id="274" r:id="rId25"/>
  </p:sldIdLst>
  <p:sldSz cx="12192000" cy="6858000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B2114B-96CD-4155-9CF8-5AE50567CB14}" v="34" dt="2018-10-22T18:12:03.281"/>
  </p1510:revLst>
</p1510:revInfo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224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396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herJack _" userId="5730b165a9d829ec" providerId="LiveId" clId="{49DE72DF-4E9E-4BCE-AFED-521C51944743}"/>
    <pc:docChg chg="custSel addSld modSld">
      <pc:chgData name="FatherJack _" userId="5730b165a9d829ec" providerId="LiveId" clId="{49DE72DF-4E9E-4BCE-AFED-521C51944743}" dt="2018-09-18T06:36:35.836" v="265" actId="20577"/>
      <pc:docMkLst>
        <pc:docMk/>
      </pc:docMkLst>
      <pc:sldChg chg="modSp">
        <pc:chgData name="FatherJack _" userId="5730b165a9d829ec" providerId="LiveId" clId="{49DE72DF-4E9E-4BCE-AFED-521C51944743}" dt="2018-09-17T15:59:31.658" v="69" actId="20577"/>
        <pc:sldMkLst>
          <pc:docMk/>
          <pc:sldMk cId="1575216206" sldId="263"/>
        </pc:sldMkLst>
        <pc:spChg chg="mod">
          <ac:chgData name="FatherJack _" userId="5730b165a9d829ec" providerId="LiveId" clId="{49DE72DF-4E9E-4BCE-AFED-521C51944743}" dt="2018-09-17T15:59:31.658" v="69" actId="20577"/>
          <ac:spMkLst>
            <pc:docMk/>
            <pc:sldMk cId="1575216206" sldId="263"/>
            <ac:spMk id="14" creationId="{00000000-0000-0000-0000-000000000000}"/>
          </ac:spMkLst>
        </pc:spChg>
      </pc:sldChg>
      <pc:sldChg chg="modSp add">
        <pc:chgData name="FatherJack _" userId="5730b165a9d829ec" providerId="LiveId" clId="{49DE72DF-4E9E-4BCE-AFED-521C51944743}" dt="2018-09-18T06:36:26.497" v="258" actId="20577"/>
        <pc:sldMkLst>
          <pc:docMk/>
          <pc:sldMk cId="3965292902" sldId="275"/>
        </pc:sldMkLst>
        <pc:spChg chg="mod">
          <ac:chgData name="FatherJack _" userId="5730b165a9d829ec" providerId="LiveId" clId="{49DE72DF-4E9E-4BCE-AFED-521C51944743}" dt="2018-09-18T06:35:40.427" v="206" actId="14100"/>
          <ac:spMkLst>
            <pc:docMk/>
            <pc:sldMk cId="3965292902" sldId="275"/>
            <ac:spMk id="13" creationId="{00000000-0000-0000-0000-000000000000}"/>
          </ac:spMkLst>
        </pc:spChg>
        <pc:spChg chg="mod">
          <ac:chgData name="FatherJack _" userId="5730b165a9d829ec" providerId="LiveId" clId="{49DE72DF-4E9E-4BCE-AFED-521C51944743}" dt="2018-09-18T06:36:26.497" v="258" actId="20577"/>
          <ac:spMkLst>
            <pc:docMk/>
            <pc:sldMk cId="3965292902" sldId="275"/>
            <ac:spMk id="14" creationId="{00000000-0000-0000-0000-000000000000}"/>
          </ac:spMkLst>
        </pc:spChg>
      </pc:sldChg>
      <pc:sldChg chg="modSp add">
        <pc:chgData name="FatherJack _" userId="5730b165a9d829ec" providerId="LiveId" clId="{49DE72DF-4E9E-4BCE-AFED-521C51944743}" dt="2018-09-18T06:36:35.836" v="265" actId="20577"/>
        <pc:sldMkLst>
          <pc:docMk/>
          <pc:sldMk cId="3132755636" sldId="276"/>
        </pc:sldMkLst>
        <pc:spChg chg="mod">
          <ac:chgData name="FatherJack _" userId="5730b165a9d829ec" providerId="LiveId" clId="{49DE72DF-4E9E-4BCE-AFED-521C51944743}" dt="2018-09-18T06:36:35.836" v="265" actId="20577"/>
          <ac:spMkLst>
            <pc:docMk/>
            <pc:sldMk cId="3132755636" sldId="276"/>
            <ac:spMk id="13" creationId="{00000000-0000-0000-0000-000000000000}"/>
          </ac:spMkLst>
        </pc:spChg>
        <pc:spChg chg="mod">
          <ac:chgData name="FatherJack _" userId="5730b165a9d829ec" providerId="LiveId" clId="{49DE72DF-4E9E-4BCE-AFED-521C51944743}" dt="2018-09-18T06:35:00.630" v="153" actId="20577"/>
          <ac:spMkLst>
            <pc:docMk/>
            <pc:sldMk cId="3132755636" sldId="276"/>
            <ac:spMk id="14" creationId="{00000000-0000-0000-0000-000000000000}"/>
          </ac:spMkLst>
        </pc:spChg>
      </pc:sldChg>
    </pc:docChg>
  </pc:docChgLst>
  <pc:docChgLst>
    <pc:chgData name="FatherJack _" userId="5730b165a9d829ec" providerId="LiveId" clId="{5E9A465A-D664-4DB2-B247-F92B8BB874F9}"/>
    <pc:docChg chg="undo custSel modSld">
      <pc:chgData name="FatherJack _" userId="5730b165a9d829ec" providerId="LiveId" clId="{5E9A465A-D664-4DB2-B247-F92B8BB874F9}" dt="2018-07-31T16:10:17.053" v="199" actId="6549"/>
      <pc:docMkLst>
        <pc:docMk/>
      </pc:docMkLst>
      <pc:sldChg chg="modSp">
        <pc:chgData name="FatherJack _" userId="5730b165a9d829ec" providerId="LiveId" clId="{5E9A465A-D664-4DB2-B247-F92B8BB874F9}" dt="2018-07-31T16:08:06.174" v="74" actId="20577"/>
        <pc:sldMkLst>
          <pc:docMk/>
          <pc:sldMk cId="1575216206" sldId="263"/>
        </pc:sldMkLst>
        <pc:spChg chg="mod">
          <ac:chgData name="FatherJack _" userId="5730b165a9d829ec" providerId="LiveId" clId="{5E9A465A-D664-4DB2-B247-F92B8BB874F9}" dt="2018-07-31T16:08:06.174" v="74" actId="20577"/>
          <ac:spMkLst>
            <pc:docMk/>
            <pc:sldMk cId="1575216206" sldId="263"/>
            <ac:spMk id="14" creationId="{00000000-0000-0000-0000-000000000000}"/>
          </ac:spMkLst>
        </pc:spChg>
      </pc:sldChg>
      <pc:sldChg chg="modSp">
        <pc:chgData name="FatherJack _" userId="5730b165a9d829ec" providerId="LiveId" clId="{5E9A465A-D664-4DB2-B247-F92B8BB874F9}" dt="2018-07-31T16:08:51.738" v="155" actId="20577"/>
        <pc:sldMkLst>
          <pc:docMk/>
          <pc:sldMk cId="419328028" sldId="270"/>
        </pc:sldMkLst>
        <pc:spChg chg="mod">
          <ac:chgData name="FatherJack _" userId="5730b165a9d829ec" providerId="LiveId" clId="{5E9A465A-D664-4DB2-B247-F92B8BB874F9}" dt="2018-07-31T16:08:30.253" v="113" actId="20577"/>
          <ac:spMkLst>
            <pc:docMk/>
            <pc:sldMk cId="419328028" sldId="270"/>
            <ac:spMk id="13" creationId="{00000000-0000-0000-0000-000000000000}"/>
          </ac:spMkLst>
        </pc:spChg>
        <pc:spChg chg="mod">
          <ac:chgData name="FatherJack _" userId="5730b165a9d829ec" providerId="LiveId" clId="{5E9A465A-D664-4DB2-B247-F92B8BB874F9}" dt="2018-07-31T16:08:51.738" v="155" actId="20577"/>
          <ac:spMkLst>
            <pc:docMk/>
            <pc:sldMk cId="419328028" sldId="270"/>
            <ac:spMk id="14" creationId="{00000000-0000-0000-0000-000000000000}"/>
          </ac:spMkLst>
        </pc:spChg>
      </pc:sldChg>
      <pc:sldChg chg="modSp">
        <pc:chgData name="FatherJack _" userId="5730b165a9d829ec" providerId="LiveId" clId="{5E9A465A-D664-4DB2-B247-F92B8BB874F9}" dt="2018-07-31T16:10:17.053" v="199" actId="6549"/>
        <pc:sldMkLst>
          <pc:docMk/>
          <pc:sldMk cId="4204008659" sldId="271"/>
        </pc:sldMkLst>
        <pc:spChg chg="mod">
          <ac:chgData name="FatherJack _" userId="5730b165a9d829ec" providerId="LiveId" clId="{5E9A465A-D664-4DB2-B247-F92B8BB874F9}" dt="2018-07-31T16:09:45.113" v="163" actId="20577"/>
          <ac:spMkLst>
            <pc:docMk/>
            <pc:sldMk cId="4204008659" sldId="271"/>
            <ac:spMk id="13" creationId="{00000000-0000-0000-0000-000000000000}"/>
          </ac:spMkLst>
        </pc:spChg>
        <pc:spChg chg="mod">
          <ac:chgData name="FatherJack _" userId="5730b165a9d829ec" providerId="LiveId" clId="{5E9A465A-D664-4DB2-B247-F92B8BB874F9}" dt="2018-07-31T16:10:17.053" v="199" actId="6549"/>
          <ac:spMkLst>
            <pc:docMk/>
            <pc:sldMk cId="4204008659" sldId="271"/>
            <ac:spMk id="14" creationId="{00000000-0000-0000-0000-000000000000}"/>
          </ac:spMkLst>
        </pc:spChg>
      </pc:sldChg>
    </pc:docChg>
  </pc:docChgLst>
  <pc:docChgLst>
    <pc:chgData name="FatherJack _" userId="5730b165a9d829ec" providerId="LiveId" clId="{7A63D178-0928-4A17-8C37-E33E5E208E63}"/>
    <pc:docChg chg="custSel modSld">
      <pc:chgData name="FatherJack _" userId="5730b165a9d829ec" providerId="LiveId" clId="{7A63D178-0928-4A17-8C37-E33E5E208E63}" dt="2018-10-01T09:44:46.429" v="43" actId="20577"/>
      <pc:docMkLst>
        <pc:docMk/>
      </pc:docMkLst>
      <pc:sldChg chg="modSp">
        <pc:chgData name="FatherJack _" userId="5730b165a9d829ec" providerId="LiveId" clId="{7A63D178-0928-4A17-8C37-E33E5E208E63}" dt="2018-10-01T09:44:46.429" v="43" actId="20577"/>
        <pc:sldMkLst>
          <pc:docMk/>
          <pc:sldMk cId="1575216206" sldId="263"/>
        </pc:sldMkLst>
        <pc:spChg chg="mod">
          <ac:chgData name="FatherJack _" userId="5730b165a9d829ec" providerId="LiveId" clId="{7A63D178-0928-4A17-8C37-E33E5E208E63}" dt="2018-10-01T09:44:46.429" v="43" actId="20577"/>
          <ac:spMkLst>
            <pc:docMk/>
            <pc:sldMk cId="1575216206" sldId="263"/>
            <ac:spMk id="14" creationId="{00000000-0000-0000-0000-000000000000}"/>
          </ac:spMkLst>
        </pc:spChg>
      </pc:sldChg>
    </pc:docChg>
  </pc:docChgLst>
  <pc:docChgLst>
    <pc:chgData name="FatherJack _" userId="5730b165a9d829ec" providerId="LiveId" clId="{FD1996A7-6F7F-4FE7-976B-5176BE6F54D6}"/>
    <pc:docChg chg="undo custSel modSld">
      <pc:chgData name="FatherJack _" userId="5730b165a9d829ec" providerId="LiveId" clId="{FD1996A7-6F7F-4FE7-976B-5176BE6F54D6}" dt="2018-10-13T19:33:43.465" v="104" actId="20577"/>
      <pc:docMkLst>
        <pc:docMk/>
      </pc:docMkLst>
      <pc:sldChg chg="addSp delSp modSp">
        <pc:chgData name="FatherJack _" userId="5730b165a9d829ec" providerId="LiveId" clId="{FD1996A7-6F7F-4FE7-976B-5176BE6F54D6}" dt="2018-10-13T19:33:43.465" v="104" actId="20577"/>
        <pc:sldMkLst>
          <pc:docMk/>
          <pc:sldMk cId="1575216206" sldId="263"/>
        </pc:sldMkLst>
        <pc:spChg chg="add del mod">
          <ac:chgData name="FatherJack _" userId="5730b165a9d829ec" providerId="LiveId" clId="{FD1996A7-6F7F-4FE7-976B-5176BE6F54D6}" dt="2018-10-13T19:31:38.949" v="44" actId="478"/>
          <ac:spMkLst>
            <pc:docMk/>
            <pc:sldMk cId="1575216206" sldId="263"/>
            <ac:spMk id="3" creationId="{2EB7074F-CF18-4013-A754-B8450E32C832}"/>
          </ac:spMkLst>
        </pc:spChg>
        <pc:spChg chg="add del mod">
          <ac:chgData name="FatherJack _" userId="5730b165a9d829ec" providerId="LiveId" clId="{FD1996A7-6F7F-4FE7-976B-5176BE6F54D6}" dt="2018-10-13T19:32:13.172" v="46" actId="478"/>
          <ac:spMkLst>
            <pc:docMk/>
            <pc:sldMk cId="1575216206" sldId="263"/>
            <ac:spMk id="5" creationId="{D07FDE8F-7B08-43DF-A946-2C3E9070F72B}"/>
          </ac:spMkLst>
        </pc:spChg>
        <pc:spChg chg="add del mod">
          <ac:chgData name="FatherJack _" userId="5730b165a9d829ec" providerId="LiveId" clId="{FD1996A7-6F7F-4FE7-976B-5176BE6F54D6}" dt="2018-10-13T19:33:43.465" v="104" actId="20577"/>
          <ac:spMkLst>
            <pc:docMk/>
            <pc:sldMk cId="1575216206" sldId="263"/>
            <ac:spMk id="14" creationId="{00000000-0000-0000-0000-000000000000}"/>
          </ac:spMkLst>
        </pc:spChg>
      </pc:sldChg>
    </pc:docChg>
  </pc:docChgLst>
  <pc:docChgLst>
    <pc:chgData name="FatherJack _" userId="5730b165a9d829ec" providerId="LiveId" clId="{04D8BFE8-A917-4A2C-8329-150E07B9049B}"/>
    <pc:docChg chg="undo custSel addSld delSld modSld sldOrd">
      <pc:chgData name="FatherJack _" userId="5730b165a9d829ec" providerId="LiveId" clId="{04D8BFE8-A917-4A2C-8329-150E07B9049B}" dt="2018-08-01T18:44:47.738" v="648" actId="255"/>
      <pc:docMkLst>
        <pc:docMk/>
      </pc:docMkLst>
      <pc:sldChg chg="modSp">
        <pc:chgData name="FatherJack _" userId="5730b165a9d829ec" providerId="LiveId" clId="{04D8BFE8-A917-4A2C-8329-150E07B9049B}" dt="2018-08-01T17:29:59.609" v="466" actId="5793"/>
        <pc:sldMkLst>
          <pc:docMk/>
          <pc:sldMk cId="2409311953" sldId="259"/>
        </pc:sldMkLst>
        <pc:spChg chg="mod">
          <ac:chgData name="FatherJack _" userId="5730b165a9d829ec" providerId="LiveId" clId="{04D8BFE8-A917-4A2C-8329-150E07B9049B}" dt="2018-08-01T17:29:59.609" v="466" actId="5793"/>
          <ac:spMkLst>
            <pc:docMk/>
            <pc:sldMk cId="2409311953" sldId="259"/>
            <ac:spMk id="14" creationId="{00000000-0000-0000-0000-000000000000}"/>
          </ac:spMkLst>
        </pc:spChg>
      </pc:sldChg>
      <pc:sldChg chg="modSp">
        <pc:chgData name="FatherJack _" userId="5730b165a9d829ec" providerId="LiveId" clId="{04D8BFE8-A917-4A2C-8329-150E07B9049B}" dt="2018-08-01T17:39:00.226" v="531" actId="20577"/>
        <pc:sldMkLst>
          <pc:docMk/>
          <pc:sldMk cId="1575216206" sldId="263"/>
        </pc:sldMkLst>
        <pc:spChg chg="mod">
          <ac:chgData name="FatherJack _" userId="5730b165a9d829ec" providerId="LiveId" clId="{04D8BFE8-A917-4A2C-8329-150E07B9049B}" dt="2018-08-01T17:39:00.226" v="531" actId="20577"/>
          <ac:spMkLst>
            <pc:docMk/>
            <pc:sldMk cId="1575216206" sldId="263"/>
            <ac:spMk id="14" creationId="{00000000-0000-0000-0000-000000000000}"/>
          </ac:spMkLst>
        </pc:spChg>
      </pc:sldChg>
      <pc:sldChg chg="modSp">
        <pc:chgData name="FatherJack _" userId="5730b165a9d829ec" providerId="LiveId" clId="{04D8BFE8-A917-4A2C-8329-150E07B9049B}" dt="2018-07-31T22:05:06.838" v="133" actId="20577"/>
        <pc:sldMkLst>
          <pc:docMk/>
          <pc:sldMk cId="3934886429" sldId="264"/>
        </pc:sldMkLst>
        <pc:spChg chg="mod">
          <ac:chgData name="FatherJack _" userId="5730b165a9d829ec" providerId="LiveId" clId="{04D8BFE8-A917-4A2C-8329-150E07B9049B}" dt="2018-07-31T22:05:06.838" v="133" actId="20577"/>
          <ac:spMkLst>
            <pc:docMk/>
            <pc:sldMk cId="3934886429" sldId="264"/>
            <ac:spMk id="13" creationId="{00000000-0000-0000-0000-000000000000}"/>
          </ac:spMkLst>
        </pc:spChg>
      </pc:sldChg>
      <pc:sldChg chg="modSp ord">
        <pc:chgData name="FatherJack _" userId="5730b165a9d829ec" providerId="LiveId" clId="{04D8BFE8-A917-4A2C-8329-150E07B9049B}" dt="2018-07-31T22:05:03.839" v="130"/>
        <pc:sldMkLst>
          <pc:docMk/>
          <pc:sldMk cId="1313736721" sldId="265"/>
        </pc:sldMkLst>
        <pc:spChg chg="mod">
          <ac:chgData name="FatherJack _" userId="5730b165a9d829ec" providerId="LiveId" clId="{04D8BFE8-A917-4A2C-8329-150E07B9049B}" dt="2018-07-31T22:05:00.444" v="129" actId="20577"/>
          <ac:spMkLst>
            <pc:docMk/>
            <pc:sldMk cId="1313736721" sldId="265"/>
            <ac:spMk id="13" creationId="{00000000-0000-0000-0000-000000000000}"/>
          </ac:spMkLst>
        </pc:spChg>
      </pc:sldChg>
      <pc:sldChg chg="modSp ord">
        <pc:chgData name="FatherJack _" userId="5730b165a9d829ec" providerId="LiveId" clId="{04D8BFE8-A917-4A2C-8329-150E07B9049B}" dt="2018-07-31T22:04:53.420" v="126" actId="20577"/>
        <pc:sldMkLst>
          <pc:docMk/>
          <pc:sldMk cId="1646181201" sldId="266"/>
        </pc:sldMkLst>
        <pc:spChg chg="mod">
          <ac:chgData name="FatherJack _" userId="5730b165a9d829ec" providerId="LiveId" clId="{04D8BFE8-A917-4A2C-8329-150E07B9049B}" dt="2018-07-31T22:04:53.420" v="126" actId="20577"/>
          <ac:spMkLst>
            <pc:docMk/>
            <pc:sldMk cId="1646181201" sldId="266"/>
            <ac:spMk id="13" creationId="{00000000-0000-0000-0000-000000000000}"/>
          </ac:spMkLst>
        </pc:spChg>
      </pc:sldChg>
      <pc:sldChg chg="modSp">
        <pc:chgData name="FatherJack _" userId="5730b165a9d829ec" providerId="LiveId" clId="{04D8BFE8-A917-4A2C-8329-150E07B9049B}" dt="2018-07-31T22:05:10.646" v="136" actId="20577"/>
        <pc:sldMkLst>
          <pc:docMk/>
          <pc:sldMk cId="4207011319" sldId="267"/>
        </pc:sldMkLst>
        <pc:spChg chg="mod">
          <ac:chgData name="FatherJack _" userId="5730b165a9d829ec" providerId="LiveId" clId="{04D8BFE8-A917-4A2C-8329-150E07B9049B}" dt="2018-07-31T22:05:10.646" v="136" actId="20577"/>
          <ac:spMkLst>
            <pc:docMk/>
            <pc:sldMk cId="4207011319" sldId="267"/>
            <ac:spMk id="13" creationId="{00000000-0000-0000-0000-000000000000}"/>
          </ac:spMkLst>
        </pc:spChg>
      </pc:sldChg>
      <pc:sldChg chg="modSp">
        <pc:chgData name="FatherJack _" userId="5730b165a9d829ec" providerId="LiveId" clId="{04D8BFE8-A917-4A2C-8329-150E07B9049B}" dt="2018-07-31T22:06:41.933" v="334" actId="5793"/>
        <pc:sldMkLst>
          <pc:docMk/>
          <pc:sldMk cId="1733623744" sldId="268"/>
        </pc:sldMkLst>
        <pc:spChg chg="mod">
          <ac:chgData name="FatherJack _" userId="5730b165a9d829ec" providerId="LiveId" clId="{04D8BFE8-A917-4A2C-8329-150E07B9049B}" dt="2018-07-31T22:05:58.766" v="229" actId="20577"/>
          <ac:spMkLst>
            <pc:docMk/>
            <pc:sldMk cId="1733623744" sldId="268"/>
            <ac:spMk id="13" creationId="{00000000-0000-0000-0000-000000000000}"/>
          </ac:spMkLst>
        </pc:spChg>
        <pc:spChg chg="mod">
          <ac:chgData name="FatherJack _" userId="5730b165a9d829ec" providerId="LiveId" clId="{04D8BFE8-A917-4A2C-8329-150E07B9049B}" dt="2018-07-31T22:06:41.933" v="334" actId="5793"/>
          <ac:spMkLst>
            <pc:docMk/>
            <pc:sldMk cId="1733623744" sldId="268"/>
            <ac:spMk id="14" creationId="{00000000-0000-0000-0000-000000000000}"/>
          </ac:spMkLst>
        </pc:spChg>
      </pc:sldChg>
      <pc:sldChg chg="addSp delSp modSp modAnim">
        <pc:chgData name="FatherJack _" userId="5730b165a9d829ec" providerId="LiveId" clId="{04D8BFE8-A917-4A2C-8329-150E07B9049B}" dt="2018-08-01T17:29:14.446" v="391"/>
        <pc:sldMkLst>
          <pc:docMk/>
          <pc:sldMk cId="3373657840" sldId="269"/>
        </pc:sldMkLst>
        <pc:spChg chg="mod">
          <ac:chgData name="FatherJack _" userId="5730b165a9d829ec" providerId="LiveId" clId="{04D8BFE8-A917-4A2C-8329-150E07B9049B}" dt="2018-07-31T22:05:16.837" v="139" actId="20577"/>
          <ac:spMkLst>
            <pc:docMk/>
            <pc:sldMk cId="3373657840" sldId="269"/>
            <ac:spMk id="13" creationId="{00000000-0000-0000-0000-000000000000}"/>
          </ac:spMkLst>
        </pc:spChg>
        <pc:spChg chg="mod">
          <ac:chgData name="FatherJack _" userId="5730b165a9d829ec" providerId="LiveId" clId="{04D8BFE8-A917-4A2C-8329-150E07B9049B}" dt="2018-07-31T22:06:52.832" v="337" actId="20577"/>
          <ac:spMkLst>
            <pc:docMk/>
            <pc:sldMk cId="3373657840" sldId="269"/>
            <ac:spMk id="14" creationId="{00000000-0000-0000-0000-000000000000}"/>
          </ac:spMkLst>
        </pc:spChg>
        <pc:picChg chg="add del mod">
          <ac:chgData name="FatherJack _" userId="5730b165a9d829ec" providerId="LiveId" clId="{04D8BFE8-A917-4A2C-8329-150E07B9049B}" dt="2018-08-01T17:29:13.676" v="390"/>
          <ac:picMkLst>
            <pc:docMk/>
            <pc:sldMk cId="3373657840" sldId="269"/>
            <ac:picMk id="3" creationId="{A41D1AD5-CD44-4201-9B16-445F14D1B85F}"/>
          </ac:picMkLst>
        </pc:picChg>
        <pc:picChg chg="add">
          <ac:chgData name="FatherJack _" userId="5730b165a9d829ec" providerId="LiveId" clId="{04D8BFE8-A917-4A2C-8329-150E07B9049B}" dt="2018-08-01T17:29:14.446" v="391"/>
          <ac:picMkLst>
            <pc:docMk/>
            <pc:sldMk cId="3373657840" sldId="269"/>
            <ac:picMk id="6" creationId="{3504F2FE-0C04-4395-8EA3-502FEED351D7}"/>
          </ac:picMkLst>
        </pc:picChg>
      </pc:sldChg>
      <pc:sldChg chg="modSp">
        <pc:chgData name="FatherJack _" userId="5730b165a9d829ec" providerId="LiveId" clId="{04D8BFE8-A917-4A2C-8329-150E07B9049B}" dt="2018-07-31T22:07:10.679" v="341" actId="20577"/>
        <pc:sldMkLst>
          <pc:docMk/>
          <pc:sldMk cId="419328028" sldId="270"/>
        </pc:sldMkLst>
        <pc:spChg chg="mod">
          <ac:chgData name="FatherJack _" userId="5730b165a9d829ec" providerId="LiveId" clId="{04D8BFE8-A917-4A2C-8329-150E07B9049B}" dt="2018-07-31T22:06:59.555" v="340" actId="20577"/>
          <ac:spMkLst>
            <pc:docMk/>
            <pc:sldMk cId="419328028" sldId="270"/>
            <ac:spMk id="13" creationId="{00000000-0000-0000-0000-000000000000}"/>
          </ac:spMkLst>
        </pc:spChg>
        <pc:spChg chg="mod">
          <ac:chgData name="FatherJack _" userId="5730b165a9d829ec" providerId="LiveId" clId="{04D8BFE8-A917-4A2C-8329-150E07B9049B}" dt="2018-07-31T22:07:10.679" v="341" actId="20577"/>
          <ac:spMkLst>
            <pc:docMk/>
            <pc:sldMk cId="419328028" sldId="270"/>
            <ac:spMk id="14" creationId="{00000000-0000-0000-0000-000000000000}"/>
          </ac:spMkLst>
        </pc:spChg>
      </pc:sldChg>
      <pc:sldChg chg="modSp">
        <pc:chgData name="FatherJack _" userId="5730b165a9d829ec" providerId="LiveId" clId="{04D8BFE8-A917-4A2C-8329-150E07B9049B}" dt="2018-08-01T08:07:56.904" v="349" actId="20577"/>
        <pc:sldMkLst>
          <pc:docMk/>
          <pc:sldMk cId="4204008659" sldId="271"/>
        </pc:sldMkLst>
        <pc:spChg chg="mod">
          <ac:chgData name="FatherJack _" userId="5730b165a9d829ec" providerId="LiveId" clId="{04D8BFE8-A917-4A2C-8329-150E07B9049B}" dt="2018-08-01T08:07:56.904" v="349" actId="20577"/>
          <ac:spMkLst>
            <pc:docMk/>
            <pc:sldMk cId="4204008659" sldId="271"/>
            <ac:spMk id="13" creationId="{00000000-0000-0000-0000-000000000000}"/>
          </ac:spMkLst>
        </pc:spChg>
      </pc:sldChg>
      <pc:sldChg chg="addSp delSp modSp delAnim modAnim">
        <pc:chgData name="FatherJack _" userId="5730b165a9d829ec" providerId="LiveId" clId="{04D8BFE8-A917-4A2C-8329-150E07B9049B}" dt="2018-08-01T17:36:18.688" v="490"/>
        <pc:sldMkLst>
          <pc:docMk/>
          <pc:sldMk cId="2629948165" sldId="272"/>
        </pc:sldMkLst>
        <pc:spChg chg="mod">
          <ac:chgData name="FatherJack _" userId="5730b165a9d829ec" providerId="LiveId" clId="{04D8BFE8-A917-4A2C-8329-150E07B9049B}" dt="2018-07-31T17:15:34.853" v="29" actId="5793"/>
          <ac:spMkLst>
            <pc:docMk/>
            <pc:sldMk cId="2629948165" sldId="272"/>
            <ac:spMk id="2" creationId="{1A03E070-9F7F-40C9-B6AB-F5179D23904E}"/>
          </ac:spMkLst>
        </pc:spChg>
        <pc:spChg chg="del">
          <ac:chgData name="FatherJack _" userId="5730b165a9d829ec" providerId="LiveId" clId="{04D8BFE8-A917-4A2C-8329-150E07B9049B}" dt="2018-07-31T17:15:46.017" v="30" actId="931"/>
          <ac:spMkLst>
            <pc:docMk/>
            <pc:sldMk cId="2629948165" sldId="272"/>
            <ac:spMk id="3" creationId="{DC12213E-7F56-45B2-AF02-5E4CECD54B5B}"/>
          </ac:spMkLst>
        </pc:spChg>
        <pc:spChg chg="add mod">
          <ac:chgData name="FatherJack _" userId="5730b165a9d829ec" providerId="LiveId" clId="{04D8BFE8-A917-4A2C-8329-150E07B9049B}" dt="2018-07-31T17:31:45.696" v="63" actId="208"/>
          <ac:spMkLst>
            <pc:docMk/>
            <pc:sldMk cId="2629948165" sldId="272"/>
            <ac:spMk id="8" creationId="{DE26ED71-8F1C-4927-9515-C9CC916DDCAD}"/>
          </ac:spMkLst>
        </pc:spChg>
        <pc:picChg chg="add mod">
          <ac:chgData name="FatherJack _" userId="5730b165a9d829ec" providerId="LiveId" clId="{04D8BFE8-A917-4A2C-8329-150E07B9049B}" dt="2018-07-31T17:15:50.595" v="31" actId="14100"/>
          <ac:picMkLst>
            <pc:docMk/>
            <pc:sldMk cId="2629948165" sldId="272"/>
            <ac:picMk id="5" creationId="{0F8430EA-A18A-4F5F-B463-16C0F7E3BE37}"/>
          </ac:picMkLst>
        </pc:picChg>
        <pc:picChg chg="add del mod">
          <ac:chgData name="FatherJack _" userId="5730b165a9d829ec" providerId="LiveId" clId="{04D8BFE8-A917-4A2C-8329-150E07B9049B}" dt="2018-07-31T17:19:58.189" v="60" actId="478"/>
          <ac:picMkLst>
            <pc:docMk/>
            <pc:sldMk cId="2629948165" sldId="272"/>
            <ac:picMk id="7" creationId="{DCC2F959-4530-469A-B772-540C49AD33FD}"/>
          </ac:picMkLst>
        </pc:picChg>
        <pc:picChg chg="add mod">
          <ac:chgData name="FatherJack _" userId="5730b165a9d829ec" providerId="LiveId" clId="{04D8BFE8-A917-4A2C-8329-150E07B9049B}" dt="2018-07-31T21:29:17.592" v="83" actId="692"/>
          <ac:picMkLst>
            <pc:docMk/>
            <pc:sldMk cId="2629948165" sldId="272"/>
            <ac:picMk id="10" creationId="{995018AA-E2B5-472C-BE8D-CF8617125CA4}"/>
          </ac:picMkLst>
        </pc:picChg>
        <pc:picChg chg="add mod">
          <ac:chgData name="FatherJack _" userId="5730b165a9d829ec" providerId="LiveId" clId="{04D8BFE8-A917-4A2C-8329-150E07B9049B}" dt="2018-08-01T17:33:32.569" v="485" actId="692"/>
          <ac:picMkLst>
            <pc:docMk/>
            <pc:sldMk cId="2629948165" sldId="272"/>
            <ac:picMk id="12" creationId="{B3237C63-DE08-4B00-B785-30C2598ABEA7}"/>
          </ac:picMkLst>
        </pc:picChg>
      </pc:sldChg>
      <pc:sldChg chg="modSp add">
        <pc:chgData name="FatherJack _" userId="5730b165a9d829ec" providerId="LiveId" clId="{04D8BFE8-A917-4A2C-8329-150E07B9049B}" dt="2018-08-01T17:37:39.787" v="514" actId="20577"/>
        <pc:sldMkLst>
          <pc:docMk/>
          <pc:sldMk cId="3457346018" sldId="273"/>
        </pc:sldMkLst>
        <pc:spChg chg="mod">
          <ac:chgData name="FatherJack _" userId="5730b165a9d829ec" providerId="LiveId" clId="{04D8BFE8-A917-4A2C-8329-150E07B9049B}" dt="2018-08-01T17:37:39.787" v="514" actId="20577"/>
          <ac:spMkLst>
            <pc:docMk/>
            <pc:sldMk cId="3457346018" sldId="273"/>
            <ac:spMk id="2" creationId="{00000000-0000-0000-0000-000000000000}"/>
          </ac:spMkLst>
        </pc:spChg>
      </pc:sldChg>
      <pc:sldChg chg="modSp add">
        <pc:chgData name="FatherJack _" userId="5730b165a9d829ec" providerId="LiveId" clId="{04D8BFE8-A917-4A2C-8329-150E07B9049B}" dt="2018-08-01T18:44:47.738" v="648" actId="255"/>
        <pc:sldMkLst>
          <pc:docMk/>
          <pc:sldMk cId="632203918" sldId="274"/>
        </pc:sldMkLst>
        <pc:spChg chg="mod">
          <ac:chgData name="FatherJack _" userId="5730b165a9d829ec" providerId="LiveId" clId="{04D8BFE8-A917-4A2C-8329-150E07B9049B}" dt="2018-08-01T18:40:52.912" v="580" actId="20577"/>
          <ac:spMkLst>
            <pc:docMk/>
            <pc:sldMk cId="632203918" sldId="274"/>
            <ac:spMk id="13" creationId="{00000000-0000-0000-0000-000000000000}"/>
          </ac:spMkLst>
        </pc:spChg>
        <pc:spChg chg="mod">
          <ac:chgData name="FatherJack _" userId="5730b165a9d829ec" providerId="LiveId" clId="{04D8BFE8-A917-4A2C-8329-150E07B9049B}" dt="2018-08-01T18:44:47.738" v="648" actId="255"/>
          <ac:spMkLst>
            <pc:docMk/>
            <pc:sldMk cId="632203918" sldId="274"/>
            <ac:spMk id="14" creationId="{00000000-0000-0000-0000-000000000000}"/>
          </ac:spMkLst>
        </pc:spChg>
      </pc:sldChg>
    </pc:docChg>
  </pc:docChgLst>
  <pc:docChgLst>
    <pc:chgData name="FatherJack _" userId="5730b165a9d829ec" providerId="LiveId" clId="{2CB2114B-96CD-4155-9CF8-5AE50567CB14}"/>
    <pc:docChg chg="addSld modSld">
      <pc:chgData name="FatherJack _" userId="5730b165a9d829ec" providerId="LiveId" clId="{2CB2114B-96CD-4155-9CF8-5AE50567CB14}" dt="2018-10-22T18:13:48.520" v="210" actId="20577"/>
      <pc:docMkLst>
        <pc:docMk/>
      </pc:docMkLst>
      <pc:sldChg chg="modSp add">
        <pc:chgData name="FatherJack _" userId="5730b165a9d829ec" providerId="LiveId" clId="{2CB2114B-96CD-4155-9CF8-5AE50567CB14}" dt="2018-10-22T18:11:23.336" v="56" actId="20577"/>
        <pc:sldMkLst>
          <pc:docMk/>
          <pc:sldMk cId="1822925445" sldId="277"/>
        </pc:sldMkLst>
        <pc:spChg chg="mod">
          <ac:chgData name="FatherJack _" userId="5730b165a9d829ec" providerId="LiveId" clId="{2CB2114B-96CD-4155-9CF8-5AE50567CB14}" dt="2018-10-22T18:11:17.209" v="50"/>
          <ac:spMkLst>
            <pc:docMk/>
            <pc:sldMk cId="1822925445" sldId="277"/>
            <ac:spMk id="13" creationId="{00000000-0000-0000-0000-000000000000}"/>
          </ac:spMkLst>
        </pc:spChg>
        <pc:spChg chg="mod">
          <ac:chgData name="FatherJack _" userId="5730b165a9d829ec" providerId="LiveId" clId="{2CB2114B-96CD-4155-9CF8-5AE50567CB14}" dt="2018-10-22T18:11:23.336" v="56" actId="20577"/>
          <ac:spMkLst>
            <pc:docMk/>
            <pc:sldMk cId="1822925445" sldId="277"/>
            <ac:spMk id="14" creationId="{00000000-0000-0000-0000-000000000000}"/>
          </ac:spMkLst>
        </pc:spChg>
      </pc:sldChg>
      <pc:sldChg chg="modSp add">
        <pc:chgData name="FatherJack _" userId="5730b165a9d829ec" providerId="LiveId" clId="{2CB2114B-96CD-4155-9CF8-5AE50567CB14}" dt="2018-10-22T18:11:36.446" v="63" actId="20577"/>
        <pc:sldMkLst>
          <pc:docMk/>
          <pc:sldMk cId="544582288" sldId="278"/>
        </pc:sldMkLst>
        <pc:spChg chg="mod">
          <ac:chgData name="FatherJack _" userId="5730b165a9d829ec" providerId="LiveId" clId="{2CB2114B-96CD-4155-9CF8-5AE50567CB14}" dt="2018-10-22T18:11:31.300" v="60"/>
          <ac:spMkLst>
            <pc:docMk/>
            <pc:sldMk cId="544582288" sldId="278"/>
            <ac:spMk id="13" creationId="{00000000-0000-0000-0000-000000000000}"/>
          </ac:spMkLst>
        </pc:spChg>
        <pc:spChg chg="mod">
          <ac:chgData name="FatherJack _" userId="5730b165a9d829ec" providerId="LiveId" clId="{2CB2114B-96CD-4155-9CF8-5AE50567CB14}" dt="2018-10-22T18:11:36.446" v="63" actId="20577"/>
          <ac:spMkLst>
            <pc:docMk/>
            <pc:sldMk cId="544582288" sldId="278"/>
            <ac:spMk id="14" creationId="{00000000-0000-0000-0000-000000000000}"/>
          </ac:spMkLst>
        </pc:spChg>
      </pc:sldChg>
      <pc:sldChg chg="modSp add">
        <pc:chgData name="FatherJack _" userId="5730b165a9d829ec" providerId="LiveId" clId="{2CB2114B-96CD-4155-9CF8-5AE50567CB14}" dt="2018-10-22T18:13:14.570" v="142" actId="20577"/>
        <pc:sldMkLst>
          <pc:docMk/>
          <pc:sldMk cId="1469279032" sldId="279"/>
        </pc:sldMkLst>
        <pc:spChg chg="mod">
          <ac:chgData name="FatherJack _" userId="5730b165a9d829ec" providerId="LiveId" clId="{2CB2114B-96CD-4155-9CF8-5AE50567CB14}" dt="2018-10-22T18:13:14.570" v="142" actId="20577"/>
          <ac:spMkLst>
            <pc:docMk/>
            <pc:sldMk cId="1469279032" sldId="279"/>
            <ac:spMk id="13" creationId="{00000000-0000-0000-0000-000000000000}"/>
          </ac:spMkLst>
        </pc:spChg>
        <pc:spChg chg="mod">
          <ac:chgData name="FatherJack _" userId="5730b165a9d829ec" providerId="LiveId" clId="{2CB2114B-96CD-4155-9CF8-5AE50567CB14}" dt="2018-10-22T18:10:24.390" v="35" actId="20577"/>
          <ac:spMkLst>
            <pc:docMk/>
            <pc:sldMk cId="1469279032" sldId="279"/>
            <ac:spMk id="14" creationId="{00000000-0000-0000-0000-000000000000}"/>
          </ac:spMkLst>
        </pc:spChg>
      </pc:sldChg>
      <pc:sldChg chg="modSp add">
        <pc:chgData name="FatherJack _" userId="5730b165a9d829ec" providerId="LiveId" clId="{2CB2114B-96CD-4155-9CF8-5AE50567CB14}" dt="2018-10-22T18:13:48.520" v="210" actId="20577"/>
        <pc:sldMkLst>
          <pc:docMk/>
          <pc:sldMk cId="3753509244" sldId="280"/>
        </pc:sldMkLst>
        <pc:spChg chg="mod">
          <ac:chgData name="FatherJack _" userId="5730b165a9d829ec" providerId="LiveId" clId="{2CB2114B-96CD-4155-9CF8-5AE50567CB14}" dt="2018-10-22T18:11:58.280" v="73" actId="20577"/>
          <ac:spMkLst>
            <pc:docMk/>
            <pc:sldMk cId="3753509244" sldId="280"/>
            <ac:spMk id="13" creationId="{00000000-0000-0000-0000-000000000000}"/>
          </ac:spMkLst>
        </pc:spChg>
        <pc:spChg chg="mod">
          <ac:chgData name="FatherJack _" userId="5730b165a9d829ec" providerId="LiveId" clId="{2CB2114B-96CD-4155-9CF8-5AE50567CB14}" dt="2018-10-22T18:13:48.520" v="210" actId="20577"/>
          <ac:spMkLst>
            <pc:docMk/>
            <pc:sldMk cId="3753509244" sldId="280"/>
            <ac:spMk id="14" creationId="{00000000-0000-0000-0000-000000000000}"/>
          </ac:spMkLst>
        </pc:spChg>
      </pc:sldChg>
      <pc:sldChg chg="modSp add">
        <pc:chgData name="FatherJack _" userId="5730b165a9d829ec" providerId="LiveId" clId="{2CB2114B-96CD-4155-9CF8-5AE50567CB14}" dt="2018-10-22T18:12:44.594" v="140" actId="20577"/>
        <pc:sldMkLst>
          <pc:docMk/>
          <pc:sldMk cId="2081477551" sldId="281"/>
        </pc:sldMkLst>
        <pc:spChg chg="mod">
          <ac:chgData name="FatherJack _" userId="5730b165a9d829ec" providerId="LiveId" clId="{2CB2114B-96CD-4155-9CF8-5AE50567CB14}" dt="2018-10-22T18:12:05.049" v="77" actId="20577"/>
          <ac:spMkLst>
            <pc:docMk/>
            <pc:sldMk cId="2081477551" sldId="281"/>
            <ac:spMk id="13" creationId="{00000000-0000-0000-0000-000000000000}"/>
          </ac:spMkLst>
        </pc:spChg>
        <pc:spChg chg="mod">
          <ac:chgData name="FatherJack _" userId="5730b165a9d829ec" providerId="LiveId" clId="{2CB2114B-96CD-4155-9CF8-5AE50567CB14}" dt="2018-10-22T18:12:44.594" v="140" actId="20577"/>
          <ac:spMkLst>
            <pc:docMk/>
            <pc:sldMk cId="2081477551" sldId="281"/>
            <ac:spMk id="1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6F081-8781-4431-8FD4-2CF608CD7C47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E42EF-B2A2-4428-A098-E6934E284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19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CA47C-B7FD-4BE9-B0E6-81BA758D95F2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716F0-385D-4F6E-BE54-A09D410D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26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46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34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solidFill>
                  <a:schemeClr val="tx2"/>
                </a:solidFill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4136-D290-48F3-A182-4C46BEB5146B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7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D44C-38B1-4D0F-9006-D5774F331095}" type="datetime1">
              <a:rPr lang="en-US" smtClean="0"/>
              <a:t>10/22/2018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518A-FD4F-4358-B95B-9DB5A17160FB}" type="datetime1">
              <a:rPr lang="en-US" smtClean="0"/>
              <a:t>10/22/2018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6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9F4F-03AD-4497-A65D-076601BD41D2}" type="datetime1">
              <a:rPr lang="en-US" smtClean="0"/>
              <a:t>10/22/2018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8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F3AC-A781-43AA-8BD5-B12F49168B94}" type="datetime1">
              <a:rPr lang="en-US" smtClean="0"/>
              <a:t>10/22/2018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6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6A41-C91B-43FF-9881-F5DA9878418F}" type="datetime1">
              <a:rPr lang="en-US" smtClean="0"/>
              <a:t>10/22/2018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0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AA76-41EE-4C13-950E-E611B8B8FC52}" type="datetime1">
              <a:rPr lang="en-US" smtClean="0"/>
              <a:t>10/22/2018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6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7A26-E7BC-4498-97E4-87AF12377CA9}" type="datetime1">
              <a:rPr lang="en-US" smtClean="0"/>
              <a:t>10/22/2018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1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4171-1117-4486-993C-35A7470D8847}" type="datetime1">
              <a:rPr lang="en-US" smtClean="0"/>
              <a:t>10/22/2018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9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4CB8-1563-4663-81DB-74EB416C19BE}" type="datetime1">
              <a:rPr lang="en-US" smtClean="0"/>
              <a:t>10/22/2018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8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0C6724CE-2468-448B-87C1-A92EDD78369B}" type="datetime1">
              <a:rPr lang="en-US" smtClean="0"/>
              <a:t>10/22/2018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2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en-US" dirty="0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CD11720-76E7-46E6-B0AA-057287C42052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065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technet.microsoft.com/dataplatform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4" Type="http://schemas.openxmlformats.org/officeDocument/2006/relationships/hyperlink" Target="https://www.meetup.com/SQL-South-Wes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fatherjack/9c005403b2ffcd95ce5c30d1dc5213d6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medley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Jonathan Allen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694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05 Custom input forms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lvl="0" indent="0">
              <a:buNone/>
            </a:pPr>
            <a:r>
              <a:rPr lang="en-US" dirty="0"/>
              <a:t>"The console is all very well but if you want clarity you want a GUI"</a:t>
            </a:r>
          </a:p>
        </p:txBody>
      </p:sp>
      <p:pic>
        <p:nvPicPr>
          <p:cNvPr id="6" name="Graphic 5" descr="No sign">
            <a:extLst>
              <a:ext uri="{FF2B5EF4-FFF2-40B4-BE49-F238E27FC236}">
                <a16:creationId xmlns:a16="http://schemas.microsoft.com/office/drawing/2014/main" id="{3504F2FE-0C04-4395-8EA3-502FEED351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73753" y="502440"/>
            <a:ext cx="4943232" cy="494323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7365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06 Working with Windows Firewall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lvl="0" indent="0">
              <a:buNone/>
            </a:pPr>
            <a:r>
              <a:rPr lang="en-US" dirty="0"/>
              <a:t>"My app isn't working is the firewall blocking it?"</a:t>
            </a:r>
          </a:p>
          <a:p>
            <a:pPr marL="68580" lvl="0" indent="0">
              <a:buNone/>
            </a:pPr>
            <a:endParaRPr lang="en-US" dirty="0"/>
          </a:p>
          <a:p>
            <a:pPr marL="68580" lvl="0" indent="0">
              <a:buNone/>
            </a:pPr>
            <a:r>
              <a:rPr lang="en-US" dirty="0"/>
              <a:t>"Probably, let's turn it off. That'll fix it."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362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07 Building functions to help yourself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Comments</a:t>
            </a:r>
          </a:p>
          <a:p>
            <a:pPr lvl="0"/>
            <a:r>
              <a:rPr lang="en-US" dirty="0"/>
              <a:t>Cmdlet binding</a:t>
            </a:r>
          </a:p>
          <a:p>
            <a:pPr lvl="0"/>
            <a:r>
              <a:rPr lang="en-US" dirty="0"/>
              <a:t>Parameters</a:t>
            </a:r>
          </a:p>
          <a:p>
            <a:pPr lvl="0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328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9199" y="512064"/>
            <a:ext cx="10806545" cy="914400"/>
          </a:xfrm>
        </p:spPr>
        <p:txBody>
          <a:bodyPr/>
          <a:lstStyle/>
          <a:p>
            <a:r>
              <a:rPr lang="en-US" dirty="0"/>
              <a:t>08 Using SQL Server Policy Based Management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Leveraging the power of PBM</a:t>
            </a:r>
          </a:p>
          <a:p>
            <a:pPr lvl="0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529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09 </a:t>
            </a:r>
            <a:r>
              <a:rPr lang="en-US"/>
              <a:t>Formatting values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Making output look nice</a:t>
            </a:r>
          </a:p>
          <a:p>
            <a:pPr lvl="0"/>
            <a:r>
              <a:rPr lang="en-US" dirty="0"/>
              <a:t>And be useful</a:t>
            </a:r>
          </a:p>
          <a:p>
            <a:pPr lvl="0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275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Ensuring your code isn't altered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292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 Getting it sorted</a:t>
            </a:r>
            <a:br>
              <a:rPr lang="en-US" dirty="0"/>
            </a:b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458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 Running a raffle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927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13 ISNULL</a:t>
            </a:r>
            <a:br>
              <a:rPr lang="en-US" dirty="0"/>
            </a:b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/>
          </a:p>
          <a:p>
            <a:pPr lvl="0"/>
            <a:r>
              <a:rPr lang="en-US" dirty="0"/>
              <a:t>ISNULL in TSQL - returns a desired value if the </a:t>
            </a:r>
            <a:r>
              <a:rPr lang="en-US"/>
              <a:t>tested value is null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350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14 SQL Server vulnerability scans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/>
          </a:p>
          <a:p>
            <a:pPr lvl="0"/>
            <a:r>
              <a:rPr lang="en-US" dirty="0"/>
              <a:t>Not ready yet - come to SQLBits (hopefully) to see this content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147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3E070-9F7F-40C9-B6AB-F5179D239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Your presenter is 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8430EA-A18A-4F5F-B463-16C0F7E3BE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0" y="1505281"/>
            <a:ext cx="4742466" cy="3449065"/>
          </a:xfr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E26ED71-8F1C-4927-9515-C9CC916DDCAD}"/>
              </a:ext>
            </a:extLst>
          </p:cNvPr>
          <p:cNvSpPr/>
          <p:nvPr/>
        </p:nvSpPr>
        <p:spPr>
          <a:xfrm>
            <a:off x="2971800" y="4290646"/>
            <a:ext cx="720969" cy="211016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5018AA-E2B5-472C-BE8D-CF8617125C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662" y="2799604"/>
            <a:ext cx="2499083" cy="849204"/>
          </a:xfrm>
          <a:prstGeom prst="rect">
            <a:avLst/>
          </a:prstGeom>
          <a:ln w="60325">
            <a:solidFill>
              <a:schemeClr val="accent6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237C63-DE08-4B00-B785-30C2598ABE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97" y="2924104"/>
            <a:ext cx="11688806" cy="1009791"/>
          </a:xfrm>
          <a:prstGeom prst="rect">
            <a:avLst/>
          </a:prstGeom>
          <a:ln w="63500">
            <a:solidFill>
              <a:schemeClr val="accent6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2994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- Snippets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400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/ Questions / Contact / Raffle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Twitter			</a:t>
            </a:r>
            <a:r>
              <a:rPr lang="en-US" sz="2400" dirty="0"/>
              <a:t>@</a:t>
            </a:r>
            <a:r>
              <a:rPr lang="en-US" sz="2400" dirty="0" err="1"/>
              <a:t>fatherjack</a:t>
            </a:r>
            <a:endParaRPr lang="en-US" sz="2400" dirty="0"/>
          </a:p>
          <a:p>
            <a:pPr lvl="0"/>
            <a:endParaRPr lang="en-US" dirty="0"/>
          </a:p>
          <a:p>
            <a:pPr lvl="0"/>
            <a:r>
              <a:rPr lang="en-US" dirty="0"/>
              <a:t>Blog			</a:t>
            </a:r>
            <a:r>
              <a:rPr lang="en-US" sz="2400" dirty="0">
                <a:hlinkClick r:id="rId3"/>
              </a:rPr>
              <a:t>https://blogs.technet.microsoft.com/dataplatform</a:t>
            </a:r>
            <a:r>
              <a:rPr lang="en-US" dirty="0"/>
              <a:t>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Exeter user group 	</a:t>
            </a:r>
            <a:r>
              <a:rPr lang="en-US" sz="2400" dirty="0">
                <a:hlinkClick r:id="rId4"/>
              </a:rPr>
              <a:t>https://www.meetup.com/SQL-South-West</a:t>
            </a:r>
            <a:r>
              <a:rPr lang="en-US" sz="2400" dirty="0"/>
              <a:t> 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220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SOMETHING </a:t>
            </a:r>
            <a:r>
              <a:rPr lang="en-US" dirty="0" err="1"/>
              <a:t>SOMETHING</a:t>
            </a:r>
            <a:r>
              <a:rPr lang="en-US" dirty="0"/>
              <a:t> </a:t>
            </a:r>
            <a:r>
              <a:rPr lang="en-US" dirty="0" err="1"/>
              <a:t>Powershell</a:t>
            </a:r>
            <a:r>
              <a:rPr lang="en-US" dirty="0"/>
              <a:t> </a:t>
            </a:r>
            <a:r>
              <a:rPr lang="en-US" strike="sngStrike" dirty="0"/>
              <a:t>medley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Jonathan Allen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734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Jonathan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SQL Server DBA - 15 years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Microsoft SQL Server PFE - 3 years</a:t>
            </a:r>
          </a:p>
          <a:p>
            <a:pPr marL="68580" lvl="0" indent="0">
              <a:buNone/>
            </a:pPr>
            <a:endParaRPr lang="en-US" dirty="0"/>
          </a:p>
          <a:p>
            <a:pPr lvl="0"/>
            <a:r>
              <a:rPr lang="en-US" dirty="0" err="1"/>
              <a:t>SQLSouthWest</a:t>
            </a:r>
            <a:r>
              <a:rPr lang="en-US" dirty="0"/>
              <a:t> user group founder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931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931276"/>
          </a:xfrm>
        </p:spPr>
        <p:txBody>
          <a:bodyPr numCol="2">
            <a:normAutofit lnSpcReduction="10000"/>
          </a:bodyPr>
          <a:lstStyle/>
          <a:p>
            <a:pPr lvl="0"/>
            <a:r>
              <a:rPr lang="en-US" dirty="0"/>
              <a:t>01 Splatting</a:t>
            </a:r>
          </a:p>
          <a:p>
            <a:r>
              <a:rPr lang="en-US" dirty="0"/>
              <a:t>02 </a:t>
            </a:r>
            <a:r>
              <a:rPr lang="en-US" dirty="0" err="1"/>
              <a:t>Customise</a:t>
            </a:r>
            <a:r>
              <a:rPr lang="en-US" dirty="0"/>
              <a:t> your prompt</a:t>
            </a:r>
          </a:p>
          <a:p>
            <a:r>
              <a:rPr lang="en-US" dirty="0"/>
              <a:t>03 Event logs</a:t>
            </a:r>
          </a:p>
          <a:p>
            <a:pPr lvl="0"/>
            <a:r>
              <a:rPr lang="en-US" dirty="0"/>
              <a:t>04 </a:t>
            </a:r>
            <a:r>
              <a:rPr lang="en-US" dirty="0" err="1"/>
              <a:t>Sysinternals</a:t>
            </a:r>
            <a:endParaRPr lang="en-US" dirty="0"/>
          </a:p>
          <a:p>
            <a:r>
              <a:rPr lang="en-US" dirty="0"/>
              <a:t>05 Custom input forms </a:t>
            </a:r>
          </a:p>
          <a:p>
            <a:r>
              <a:rPr lang="en-US" dirty="0"/>
              <a:t>06 Working with Windows Firewall</a:t>
            </a:r>
          </a:p>
          <a:p>
            <a:r>
              <a:rPr lang="en-US" dirty="0"/>
              <a:t>07 Building functions to help yourself</a:t>
            </a:r>
          </a:p>
          <a:p>
            <a:r>
              <a:rPr lang="en-US" dirty="0"/>
              <a:t>08 SQL Server Policy Based Management</a:t>
            </a:r>
          </a:p>
          <a:p>
            <a:r>
              <a:rPr lang="en-US" dirty="0"/>
              <a:t>09 Formatting values</a:t>
            </a:r>
          </a:p>
          <a:p>
            <a:r>
              <a:rPr lang="en-US" dirty="0"/>
              <a:t>10 Ensuring your code isn't altered</a:t>
            </a:r>
          </a:p>
          <a:p>
            <a:r>
              <a:rPr lang="en-US" dirty="0"/>
              <a:t>11 Getting it sorted</a:t>
            </a:r>
          </a:p>
          <a:p>
            <a:r>
              <a:rPr lang="en-US" dirty="0"/>
              <a:t>12 running a raffle</a:t>
            </a:r>
          </a:p>
          <a:p>
            <a:r>
              <a:rPr lang="en-US" dirty="0"/>
              <a:t>13 ISNULL</a:t>
            </a:r>
          </a:p>
          <a:p>
            <a:r>
              <a:rPr lang="en-US" dirty="0"/>
              <a:t>14 SQL Server vulnerability scans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521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01 Splatting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Making code more readable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Think about the person supporting the code after you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Because one day that person will be you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618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02 Custom PowerShell prompt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 handy place for useful information</a:t>
            </a:r>
          </a:p>
          <a:p>
            <a:pPr lvl="0"/>
            <a:r>
              <a:rPr lang="en-US" dirty="0">
                <a:hlinkClick r:id="rId3"/>
              </a:rPr>
              <a:t>https://gist.github.com/fatherjack/9c005403b2ffcd95ce5c30d1dc5213d6</a:t>
            </a:r>
            <a:r>
              <a:rPr lang="en-US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373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03 Event Logs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Regular checks for Error and Warning entries</a:t>
            </a:r>
          </a:p>
          <a:p>
            <a:pPr lvl="0"/>
            <a:r>
              <a:rPr lang="en-US" dirty="0"/>
              <a:t>Filtering</a:t>
            </a:r>
          </a:p>
          <a:p>
            <a:pPr lvl="0"/>
            <a:r>
              <a:rPr lang="en-US" dirty="0"/>
              <a:t>Configuration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488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04 </a:t>
            </a:r>
            <a:r>
              <a:rPr lang="en-US" dirty="0" err="1"/>
              <a:t>Sysinternals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Useful tools for windows admin tasks</a:t>
            </a:r>
          </a:p>
          <a:p>
            <a:pPr lvl="1"/>
            <a:r>
              <a:rPr lang="en-US" sz="1600" dirty="0" err="1"/>
              <a:t>Zoomit</a:t>
            </a:r>
            <a:r>
              <a:rPr lang="en-US" sz="1600" dirty="0"/>
              <a:t>; </a:t>
            </a:r>
            <a:r>
              <a:rPr lang="en-GB" sz="1600" dirty="0"/>
              <a:t>desktops; process explorer; </a:t>
            </a:r>
            <a:r>
              <a:rPr lang="en-GB" sz="1600" dirty="0" err="1"/>
              <a:t>zoomit</a:t>
            </a:r>
            <a:r>
              <a:rPr lang="en-GB" sz="1600" dirty="0"/>
              <a:t>; hex2dec; </a:t>
            </a:r>
            <a:r>
              <a:rPr lang="en-GB" sz="1600" dirty="0" err="1"/>
              <a:t>RAMMap</a:t>
            </a:r>
            <a:r>
              <a:rPr lang="en-GB" sz="1600" dirty="0"/>
              <a:t>; </a:t>
            </a:r>
            <a:r>
              <a:rPr lang="en-GB" sz="1600" dirty="0" err="1"/>
              <a:t>TCPView</a:t>
            </a:r>
            <a:endParaRPr lang="en-GB" sz="1600" dirty="0"/>
          </a:p>
          <a:p>
            <a:r>
              <a:rPr lang="en-GB" dirty="0"/>
              <a:t>Often updated, revised</a:t>
            </a:r>
          </a:p>
          <a:p>
            <a:pPr lvl="1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701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PRESENTATIONINFO" val="{&quot;DocumentId&quot;:&quot;5b527ad1838e2aaab4a67b512fe48c65&quot;,&quot;LanguageCode&quot;:&quot;en-US&quot;,&quot;SlideGuids&quot;:[&quot;4c5e76c8-9666-40bf-aa22-8b4ffc40c0e0&quot;,&quot;cd294b31-620b-463a-bd14-897e2c3258d0&quot;,&quot;62bc736d-bc0d-4995-bf8a-e100fed690ca&quot;,&quot;08924042-0424-40d6-aa54-9a19146b8431&quot;,&quot;4bfab725-2e13-463a-b9ee-a8497f35a42d&quot;,&quot;abb02cf7-edac-4bd3-a2a1-7d79bb016469&quot;,&quot;c48ee3ea-1aae-45db-a7d5-f05cb1c4b1ae&quot;,&quot;2c353e22-f647-4a52-8e6f-597f63e2a030&quot;,&quot;9af3e379-9c61-46ae-8b58-9ba884577ad0&quot;,&quot;0f6e975b-de08-4800-ab7c-499fc712e8a0&quot;,&quot;98e3b4c9-a637-48ab-acdb-6561ed100cf6&quot;,&quot;ff80bdee-7993-43b1-a464-e2e7733ac5d1&quot;,&quot;92cc3580-75f8-4523-9db8-0e86fda9e49e&quot;,&quot;6681db64-934d-464b-bcc5-9d73d3e054cc&quot;,&quot;9927d6c7-38ab-4c71-b88c-70a8b7efd0d2&quot;,&quot;da48ddc4-2f71-487d-ae12-896a935c09d4&quot;],&quot;TimeStamp&quot;:&quot;2018-10-22T19:06:03.8775696+01:00&quot;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9af3e379-9c61-46ae-8b58-9ba884577ad0&quot;,&quot;TimeStamp&quot;:&quot;2018-10-22T19:06:03.87357+01:00&quot;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0f6e975b-de08-4800-ab7c-499fc712e8a0&quot;,&quot;TimeStamp&quot;:&quot;2018-10-22T19:06:03.87357+01:00&quot;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98e3b4c9-a637-48ab-acdb-6561ed100cf6&quot;,&quot;TimeStamp&quot;:&quot;2018-10-22T19:06:03.8745697+01:00&quot;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ff80bdee-7993-43b1-a464-e2e7733ac5d1&quot;,&quot;TimeStamp&quot;:&quot;2018-10-22T19:06:03.8745697+01:00&quot;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92cc3580-75f8-4523-9db8-0e86fda9e49e&quot;,&quot;TimeStamp&quot;:&quot;2018-10-22T19:06:03.8755696+01:00&quot;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6681db64-934d-464b-bcc5-9d73d3e054cc&quot;,&quot;TimeStamp&quot;:&quot;2018-10-22T19:06:03.8755696+01:00&quot;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6681db64-934d-464b-bcc5-9d73d3e054cc&quot;,&quot;TimeStamp&quot;:&quot;2018-10-22T19:06:03.8755696+01:00&quot;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6681db64-934d-464b-bcc5-9d73d3e054cc&quot;,&quot;TimeStamp&quot;:&quot;2018-10-22T19:06:03.8755696+01:00&quot;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6681db64-934d-464b-bcc5-9d73d3e054cc&quot;,&quot;TimeStamp&quot;:&quot;2018-10-22T19:06:03.8755696+01:00&quot;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6681db64-934d-464b-bcc5-9d73d3e054cc&quot;,&quot;TimeStamp&quot;:&quot;2018-10-22T19:06:03.8755696+01:00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4c5e76c8-9666-40bf-aa22-8b4ffc40c0e0&quot;,&quot;TimeStamp&quot;:&quot;2018-10-22T19:06:03.8285661+01:00&quot;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6681db64-934d-464b-bcc5-9d73d3e054cc&quot;,&quot;TimeStamp&quot;:&quot;2018-10-22T19:06:03.8755696+01:00&quot;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9927d6c7-38ab-4c71-b88c-70a8b7efd0d2&quot;,&quot;TimeStamp&quot;:&quot;2018-10-22T19:06:03.8765701+01:00&quot;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da48ddc4-2f71-487d-ae12-896a935c09d4&quot;,&quot;TimeStamp&quot;:&quot;2018-10-22T19:06:03.8765701+01:00&quot;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cd294b31-620b-463a-bd14-897e2c3258d0&quot;,&quot;TimeStamp&quot;:&quot;2018-10-22T19:06:03.8695902+01:00&quot;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62bc736d-bc0d-4995-bf8a-e100fed690ca&quot;,&quot;TimeStamp&quot;:&quot;2018-10-22T19:06:03.8695902+01:00&quot;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08924042-0424-40d6-aa54-9a19146b8431&quot;,&quot;TimeStamp&quot;:&quot;2018-10-22T19:06:03.8705706+01:00&quot;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4bfab725-2e13-463a-b9ee-a8497f35a42d&quot;,&quot;TimeStamp&quot;:&quot;2018-10-22T19:06:03.8705706+01:00&quot;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abb02cf7-edac-4bd3-a2a1-7d79bb016469&quot;,&quot;TimeStamp&quot;:&quot;2018-10-22T19:06:03.8715703+01:00&quot;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c48ee3ea-1aae-45db-a7d5-f05cb1c4b1ae&quot;,&quot;TimeStamp&quot;:&quot;2018-10-22T19:06:03.8715703+01:00&quot;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2c353e22-f647-4a52-8e6f-597f63e2a030&quot;,&quot;TimeStamp&quot;:&quot;2018-10-22T19:06:03.8725697+01:00&quot;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ightfall design templat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ightfall design slides.potx" id="{86629933-8834-4C4E-B3F9-618E4139F8B8}" vid="{B0B8406C-BC7D-4A04-AE79-53D6E7D7D91D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B1B62E-928A-4006-B97D-326E5E8B4F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AFFFBF3-BB42-47F7-806D-D5417A96E6A8}">
  <ds:schemaRefs>
    <ds:schemaRef ds:uri="http://schemas.microsoft.com/office/2006/metadata/properties"/>
    <ds:schemaRef ds:uri="http://schemas.microsoft.com/office/infopath/2007/PartnerControls"/>
    <ds:schemaRef ds:uri="40262f94-9f35-4ac3-9a90-690165a166b7"/>
  </ds:schemaRefs>
</ds:datastoreItem>
</file>

<file path=customXml/itemProps3.xml><?xml version="1.0" encoding="utf-8"?>
<ds:datastoreItem xmlns:ds="http://schemas.openxmlformats.org/officeDocument/2006/customXml" ds:itemID="{4FC28D37-012A-4F78-8189-E37D3400689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Nightfall design slides</Template>
  <TotalTime>6920</TotalTime>
  <Words>315</Words>
  <Application>Microsoft Office PowerPoint</Application>
  <PresentationFormat>Widescreen</PresentationFormat>
  <Paragraphs>76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Wingdings</vt:lpstr>
      <vt:lpstr>Wingdings 2</vt:lpstr>
      <vt:lpstr>Wingdings 3</vt:lpstr>
      <vt:lpstr>Nightfall design template</vt:lpstr>
      <vt:lpstr>Powershell medley</vt:lpstr>
      <vt:lpstr>Your presenter is …</vt:lpstr>
      <vt:lpstr>SOMETHING SOMETHING Powershell medley</vt:lpstr>
      <vt:lpstr>Jonathan </vt:lpstr>
      <vt:lpstr>Powershell </vt:lpstr>
      <vt:lpstr>01 Splatting</vt:lpstr>
      <vt:lpstr>02 Custom PowerShell prompt</vt:lpstr>
      <vt:lpstr>03 Event Logs</vt:lpstr>
      <vt:lpstr>04 Sysinternals</vt:lpstr>
      <vt:lpstr>05 Custom input forms</vt:lpstr>
      <vt:lpstr>06 Working with Windows Firewall</vt:lpstr>
      <vt:lpstr>07 Building functions to help yourself</vt:lpstr>
      <vt:lpstr>08 Using SQL Server Policy Based Management</vt:lpstr>
      <vt:lpstr>09 Formatting values</vt:lpstr>
      <vt:lpstr>10 Ensuring your code isn't altered</vt:lpstr>
      <vt:lpstr>11 Getting it sorted </vt:lpstr>
      <vt:lpstr>12 Running a raffle</vt:lpstr>
      <vt:lpstr>13 ISNULL </vt:lpstr>
      <vt:lpstr>14 SQL Server vulnerability scans</vt:lpstr>
      <vt:lpstr>Bonus - Snippets</vt:lpstr>
      <vt:lpstr>Thank you / Questions / Contact / Raffle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medley</dc:title>
  <dc:creator>FatherJack _</dc:creator>
  <cp:lastModifiedBy>Jonathan Allen (PFE)</cp:lastModifiedBy>
  <cp:revision>1</cp:revision>
  <dcterms:created xsi:type="dcterms:W3CDTF">2018-07-27T16:48:54Z</dcterms:created>
  <dcterms:modified xsi:type="dcterms:W3CDTF">2018-10-22T18:13:51Z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SIP_Label_f42aa342-8706-4288-bd11-ebb85995028c_Enabled">
    <vt:lpwstr>True</vt:lpwstr>
  </property>
  <property fmtid="{D5CDD505-2E9C-101B-9397-08002B2CF9AE}" pid="13" name="MSIP_Label_f42aa342-8706-4288-bd11-ebb85995028c_SiteId">
    <vt:lpwstr>72f988bf-86f1-41af-91ab-2d7cd011db47</vt:lpwstr>
  </property>
  <property fmtid="{D5CDD505-2E9C-101B-9397-08002B2CF9AE}" pid="14" name="MSIP_Label_f42aa342-8706-4288-bd11-ebb85995028c_Owner">
    <vt:lpwstr>jonallen@microsoft.com</vt:lpwstr>
  </property>
  <property fmtid="{D5CDD505-2E9C-101B-9397-08002B2CF9AE}" pid="15" name="MSIP_Label_f42aa342-8706-4288-bd11-ebb85995028c_SetDate">
    <vt:lpwstr>2018-07-31T12:31:07.1589486Z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