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5328" autoAdjust="0"/>
  </p:normalViewPr>
  <p:slideViewPr>
    <p:cSldViewPr snapToGrid="0">
      <p:cViewPr varScale="1">
        <p:scale>
          <a:sx n="50" d="100"/>
          <a:sy n="50" d="100"/>
        </p:scale>
        <p:origin x="1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erJack _" userId="5730b165a9d829ec" providerId="LiveId" clId="{17257F48-DAF5-4B56-8EF4-FD048055F91F}"/>
    <pc:docChg chg="undo custSel addSld delSld modSld">
      <pc:chgData name="FatherJack _" userId="5730b165a9d829ec" providerId="LiveId" clId="{17257F48-DAF5-4B56-8EF4-FD048055F91F}" dt="2022-10-07T09:48:04.562" v="1069" actId="6549"/>
      <pc:docMkLst>
        <pc:docMk/>
      </pc:docMkLst>
      <pc:sldChg chg="modSp mod modShow">
        <pc:chgData name="FatherJack _" userId="5730b165a9d829ec" providerId="LiveId" clId="{17257F48-DAF5-4B56-8EF4-FD048055F91F}" dt="2022-10-04T20:16:04.629" v="942" actId="20577"/>
        <pc:sldMkLst>
          <pc:docMk/>
          <pc:sldMk cId="1563054666" sldId="257"/>
        </pc:sldMkLst>
        <pc:spChg chg="mod">
          <ac:chgData name="FatherJack _" userId="5730b165a9d829ec" providerId="LiveId" clId="{17257F48-DAF5-4B56-8EF4-FD048055F91F}" dt="2022-10-04T20:16:04.629" v="942" actId="20577"/>
          <ac:spMkLst>
            <pc:docMk/>
            <pc:sldMk cId="1563054666" sldId="257"/>
            <ac:spMk id="3" creationId="{29A23F40-F81A-4264-A9E7-ED4191775AA3}"/>
          </ac:spMkLst>
        </pc:spChg>
      </pc:sldChg>
      <pc:sldChg chg="modSp mod modNotesTx">
        <pc:chgData name="FatherJack _" userId="5730b165a9d829ec" providerId="LiveId" clId="{17257F48-DAF5-4B56-8EF4-FD048055F91F}" dt="2022-10-04T19:42:49.853" v="78" actId="20577"/>
        <pc:sldMkLst>
          <pc:docMk/>
          <pc:sldMk cId="887925536" sldId="258"/>
        </pc:sldMkLst>
        <pc:spChg chg="mod">
          <ac:chgData name="FatherJack _" userId="5730b165a9d829ec" providerId="LiveId" clId="{17257F48-DAF5-4B56-8EF4-FD048055F91F}" dt="2022-10-04T19:42:31.624" v="14" actId="20577"/>
          <ac:spMkLst>
            <pc:docMk/>
            <pc:sldMk cId="887925536" sldId="258"/>
            <ac:spMk id="3" creationId="{29A23F40-F81A-4264-A9E7-ED4191775AA3}"/>
          </ac:spMkLst>
        </pc:spChg>
      </pc:sldChg>
      <pc:sldChg chg="modAnim modNotesTx">
        <pc:chgData name="FatherJack _" userId="5730b165a9d829ec" providerId="LiveId" clId="{17257F48-DAF5-4B56-8EF4-FD048055F91F}" dt="2022-10-04T19:46:48.357" v="184" actId="20577"/>
        <pc:sldMkLst>
          <pc:docMk/>
          <pc:sldMk cId="725985439" sldId="259"/>
        </pc:sldMkLst>
      </pc:sldChg>
      <pc:sldChg chg="del">
        <pc:chgData name="FatherJack _" userId="5730b165a9d829ec" providerId="LiveId" clId="{17257F48-DAF5-4B56-8EF4-FD048055F91F}" dt="2022-10-04T20:20:22.312" v="943" actId="2696"/>
        <pc:sldMkLst>
          <pc:docMk/>
          <pc:sldMk cId="3192635623" sldId="261"/>
        </pc:sldMkLst>
      </pc:sldChg>
      <pc:sldChg chg="del">
        <pc:chgData name="FatherJack _" userId="5730b165a9d829ec" providerId="LiveId" clId="{17257F48-DAF5-4B56-8EF4-FD048055F91F}" dt="2022-10-04T20:05:29.954" v="868" actId="47"/>
        <pc:sldMkLst>
          <pc:docMk/>
          <pc:sldMk cId="1774770413" sldId="262"/>
        </pc:sldMkLst>
      </pc:sldChg>
      <pc:sldChg chg="addSp delSp modSp mod">
        <pc:chgData name="FatherJack _" userId="5730b165a9d829ec" providerId="LiveId" clId="{17257F48-DAF5-4B56-8EF4-FD048055F91F}" dt="2022-10-04T20:05:07.489" v="867" actId="20577"/>
        <pc:sldMkLst>
          <pc:docMk/>
          <pc:sldMk cId="2873559721" sldId="263"/>
        </pc:sldMkLst>
        <pc:spChg chg="del">
          <ac:chgData name="FatherJack _" userId="5730b165a9d829ec" providerId="LiveId" clId="{17257F48-DAF5-4B56-8EF4-FD048055F91F}" dt="2022-10-04T20:00:30.329" v="551" actId="478"/>
          <ac:spMkLst>
            <pc:docMk/>
            <pc:sldMk cId="2873559721" sldId="263"/>
            <ac:spMk id="2" creationId="{E300E638-F889-4BBA-82E0-B5413322C79E}"/>
          </ac:spMkLst>
        </pc:spChg>
        <pc:spChg chg="del">
          <ac:chgData name="FatherJack _" userId="5730b165a9d829ec" providerId="LiveId" clId="{17257F48-DAF5-4B56-8EF4-FD048055F91F}" dt="2022-10-04T20:00:30.329" v="551" actId="478"/>
          <ac:spMkLst>
            <pc:docMk/>
            <pc:sldMk cId="2873559721" sldId="263"/>
            <ac:spMk id="3" creationId="{29A23F40-F81A-4264-A9E7-ED4191775AA3}"/>
          </ac:spMkLst>
        </pc:spChg>
        <pc:spChg chg="add mod">
          <ac:chgData name="FatherJack _" userId="5730b165a9d829ec" providerId="LiveId" clId="{17257F48-DAF5-4B56-8EF4-FD048055F91F}" dt="2022-10-04T20:00:31.408" v="552"/>
          <ac:spMkLst>
            <pc:docMk/>
            <pc:sldMk cId="2873559721" sldId="263"/>
            <ac:spMk id="4" creationId="{4351F9E6-A2A0-57C3-9A99-E714CA772F6E}"/>
          </ac:spMkLst>
        </pc:spChg>
        <pc:spChg chg="add mod">
          <ac:chgData name="FatherJack _" userId="5730b165a9d829ec" providerId="LiveId" clId="{17257F48-DAF5-4B56-8EF4-FD048055F91F}" dt="2022-10-04T20:04:21.763" v="799" actId="5793"/>
          <ac:spMkLst>
            <pc:docMk/>
            <pc:sldMk cId="2873559721" sldId="263"/>
            <ac:spMk id="5" creationId="{AE08288D-9EA1-1C88-1F24-866BD60D86A3}"/>
          </ac:spMkLst>
        </pc:spChg>
        <pc:spChg chg="add mod">
          <ac:chgData name="FatherJack _" userId="5730b165a9d829ec" providerId="LiveId" clId="{17257F48-DAF5-4B56-8EF4-FD048055F91F}" dt="2022-10-04T20:04:45.144" v="813" actId="20577"/>
          <ac:spMkLst>
            <pc:docMk/>
            <pc:sldMk cId="2873559721" sldId="263"/>
            <ac:spMk id="6" creationId="{A8B79BE4-D0BD-0533-869C-9B2F9AE39861}"/>
          </ac:spMkLst>
        </pc:spChg>
        <pc:spChg chg="add mod">
          <ac:chgData name="FatherJack _" userId="5730b165a9d829ec" providerId="LiveId" clId="{17257F48-DAF5-4B56-8EF4-FD048055F91F}" dt="2022-10-04T20:04:19.378" v="798" actId="5793"/>
          <ac:spMkLst>
            <pc:docMk/>
            <pc:sldMk cId="2873559721" sldId="263"/>
            <ac:spMk id="7" creationId="{73078EBE-B630-C690-D6F4-D0905D64E558}"/>
          </ac:spMkLst>
        </pc:spChg>
        <pc:spChg chg="add mod">
          <ac:chgData name="FatherJack _" userId="5730b165a9d829ec" providerId="LiveId" clId="{17257F48-DAF5-4B56-8EF4-FD048055F91F}" dt="2022-10-04T20:05:07.489" v="867" actId="20577"/>
          <ac:spMkLst>
            <pc:docMk/>
            <pc:sldMk cId="2873559721" sldId="263"/>
            <ac:spMk id="8" creationId="{D70556BB-4750-9CD1-4279-1BB4F7EFBBBF}"/>
          </ac:spMkLst>
        </pc:spChg>
      </pc:sldChg>
      <pc:sldChg chg="addSp delSp modSp mod">
        <pc:chgData name="FatherJack _" userId="5730b165a9d829ec" providerId="LiveId" clId="{17257F48-DAF5-4B56-8EF4-FD048055F91F}" dt="2022-10-07T09:48:04.562" v="1069" actId="6549"/>
        <pc:sldMkLst>
          <pc:docMk/>
          <pc:sldMk cId="3643894289" sldId="264"/>
        </pc:sldMkLst>
        <pc:spChg chg="del">
          <ac:chgData name="FatherJack _" userId="5730b165a9d829ec" providerId="LiveId" clId="{17257F48-DAF5-4B56-8EF4-FD048055F91F}" dt="2022-10-04T20:00:01.826" v="549" actId="478"/>
          <ac:spMkLst>
            <pc:docMk/>
            <pc:sldMk cId="3643894289" sldId="264"/>
            <ac:spMk id="2" creationId="{E300E638-F889-4BBA-82E0-B5413322C79E}"/>
          </ac:spMkLst>
        </pc:spChg>
        <pc:spChg chg="del">
          <ac:chgData name="FatherJack _" userId="5730b165a9d829ec" providerId="LiveId" clId="{17257F48-DAF5-4B56-8EF4-FD048055F91F}" dt="2022-10-04T19:59:59.680" v="548" actId="478"/>
          <ac:spMkLst>
            <pc:docMk/>
            <pc:sldMk cId="3643894289" sldId="264"/>
            <ac:spMk id="3" creationId="{29A23F40-F81A-4264-A9E7-ED4191775AA3}"/>
          </ac:spMkLst>
        </pc:spChg>
        <pc:spChg chg="add mod">
          <ac:chgData name="FatherJack _" userId="5730b165a9d829ec" providerId="LiveId" clId="{17257F48-DAF5-4B56-8EF4-FD048055F91F}" dt="2022-10-04T20:00:03.047" v="550"/>
          <ac:spMkLst>
            <pc:docMk/>
            <pc:sldMk cId="3643894289" sldId="264"/>
            <ac:spMk id="4" creationId="{A14D0DE5-C8C6-E9A5-0E2B-A56FEBAC76FC}"/>
          </ac:spMkLst>
        </pc:spChg>
        <pc:spChg chg="add mod">
          <ac:chgData name="FatherJack _" userId="5730b165a9d829ec" providerId="LiveId" clId="{17257F48-DAF5-4B56-8EF4-FD048055F91F}" dt="2022-10-07T09:48:04.562" v="1069" actId="6549"/>
          <ac:spMkLst>
            <pc:docMk/>
            <pc:sldMk cId="3643894289" sldId="264"/>
            <ac:spMk id="5" creationId="{3F09CD90-23DC-65BD-AC72-465BD52BD75C}"/>
          </ac:spMkLst>
        </pc:spChg>
      </pc:sldChg>
      <pc:sldChg chg="addSp delSp modSp new mod modAnim">
        <pc:chgData name="FatherJack _" userId="5730b165a9d829ec" providerId="LiveId" clId="{17257F48-DAF5-4B56-8EF4-FD048055F91F}" dt="2022-10-06T20:18:55.462" v="959" actId="20577"/>
        <pc:sldMkLst>
          <pc:docMk/>
          <pc:sldMk cId="1601941575" sldId="265"/>
        </pc:sldMkLst>
        <pc:spChg chg="del mod">
          <ac:chgData name="FatherJack _" userId="5730b165a9d829ec" providerId="LiveId" clId="{17257F48-DAF5-4B56-8EF4-FD048055F91F}" dt="2022-10-04T19:42:00.702" v="8" actId="478"/>
          <ac:spMkLst>
            <pc:docMk/>
            <pc:sldMk cId="1601941575" sldId="265"/>
            <ac:spMk id="2" creationId="{54C0679C-A003-202D-1EB2-9BE3D248D844}"/>
          </ac:spMkLst>
        </pc:spChg>
        <pc:spChg chg="del">
          <ac:chgData name="FatherJack _" userId="5730b165a9d829ec" providerId="LiveId" clId="{17257F48-DAF5-4B56-8EF4-FD048055F91F}" dt="2022-10-04T19:41:35.320" v="2" actId="478"/>
          <ac:spMkLst>
            <pc:docMk/>
            <pc:sldMk cId="1601941575" sldId="265"/>
            <ac:spMk id="3" creationId="{5BA30D30-9AFC-FFEB-4146-136B305F584D}"/>
          </ac:spMkLst>
        </pc:spChg>
        <pc:spChg chg="add mod">
          <ac:chgData name="FatherJack _" userId="5730b165a9d829ec" providerId="LiveId" clId="{17257F48-DAF5-4B56-8EF4-FD048055F91F}" dt="2022-10-06T20:18:55.462" v="959" actId="20577"/>
          <ac:spMkLst>
            <pc:docMk/>
            <pc:sldMk cId="1601941575" sldId="265"/>
            <ac:spMk id="4" creationId="{78771E44-B35F-3B7F-9A28-01808C525993}"/>
          </ac:spMkLst>
        </pc:spChg>
        <pc:spChg chg="add mod">
          <ac:chgData name="FatherJack _" userId="5730b165a9d829ec" providerId="LiveId" clId="{17257F48-DAF5-4B56-8EF4-FD048055F91F}" dt="2022-10-04T19:41:37.221" v="3"/>
          <ac:spMkLst>
            <pc:docMk/>
            <pc:sldMk cId="1601941575" sldId="265"/>
            <ac:spMk id="5" creationId="{3CBDF5B1-8EC8-1AB6-9E25-7BA83A5FC247}"/>
          </ac:spMkLst>
        </pc:spChg>
        <pc:picChg chg="add mod">
          <ac:chgData name="FatherJack _" userId="5730b165a9d829ec" providerId="LiveId" clId="{17257F48-DAF5-4B56-8EF4-FD048055F91F}" dt="2022-10-04T19:41:37.221" v="3"/>
          <ac:picMkLst>
            <pc:docMk/>
            <pc:sldMk cId="1601941575" sldId="265"/>
            <ac:picMk id="6" creationId="{3C3DBA14-AC15-42C2-7FEB-72DC9BEF34B9}"/>
          </ac:picMkLst>
        </pc:picChg>
        <pc:picChg chg="add mod">
          <ac:chgData name="FatherJack _" userId="5730b165a9d829ec" providerId="LiveId" clId="{17257F48-DAF5-4B56-8EF4-FD048055F91F}" dt="2022-10-04T19:41:37.221" v="3"/>
          <ac:picMkLst>
            <pc:docMk/>
            <pc:sldMk cId="1601941575" sldId="265"/>
            <ac:picMk id="7" creationId="{2C5892C7-4513-25C8-7A35-2E135DFB96E2}"/>
          </ac:picMkLst>
        </pc:picChg>
        <pc:picChg chg="add mod">
          <ac:chgData name="FatherJack _" userId="5730b165a9d829ec" providerId="LiveId" clId="{17257F48-DAF5-4B56-8EF4-FD048055F91F}" dt="2022-10-04T19:41:37.221" v="3"/>
          <ac:picMkLst>
            <pc:docMk/>
            <pc:sldMk cId="1601941575" sldId="265"/>
            <ac:picMk id="8" creationId="{025E608C-520B-BD53-3698-F673F84E152C}"/>
          </ac:picMkLst>
        </pc:picChg>
      </pc:sldChg>
      <pc:sldChg chg="addSp delSp modSp new mod modAnim modNotesTx">
        <pc:chgData name="FatherJack _" userId="5730b165a9d829ec" providerId="LiveId" clId="{17257F48-DAF5-4B56-8EF4-FD048055F91F}" dt="2022-10-04T19:59:12.757" v="547" actId="408"/>
        <pc:sldMkLst>
          <pc:docMk/>
          <pc:sldMk cId="2245724741" sldId="266"/>
        </pc:sldMkLst>
        <pc:spChg chg="del">
          <ac:chgData name="FatherJack _" userId="5730b165a9d829ec" providerId="LiveId" clId="{17257F48-DAF5-4B56-8EF4-FD048055F91F}" dt="2022-10-04T19:48:14.978" v="186" actId="478"/>
          <ac:spMkLst>
            <pc:docMk/>
            <pc:sldMk cId="2245724741" sldId="266"/>
            <ac:spMk id="2" creationId="{6999EC29-FC02-C316-70F3-0C26537F17A6}"/>
          </ac:spMkLst>
        </pc:spChg>
        <pc:spChg chg="del">
          <ac:chgData name="FatherJack _" userId="5730b165a9d829ec" providerId="LiveId" clId="{17257F48-DAF5-4B56-8EF4-FD048055F91F}" dt="2022-10-04T19:48:23.071" v="187" actId="478"/>
          <ac:spMkLst>
            <pc:docMk/>
            <pc:sldMk cId="2245724741" sldId="266"/>
            <ac:spMk id="3" creationId="{FE1B9B4E-5801-E2BE-AC44-41363D2F07B1}"/>
          </ac:spMkLst>
        </pc:spChg>
        <pc:spChg chg="add mod">
          <ac:chgData name="FatherJack _" userId="5730b165a9d829ec" providerId="LiveId" clId="{17257F48-DAF5-4B56-8EF4-FD048055F91F}" dt="2022-10-04T19:48:24.393" v="188"/>
          <ac:spMkLst>
            <pc:docMk/>
            <pc:sldMk cId="2245724741" sldId="266"/>
            <ac:spMk id="4" creationId="{16E42BA5-5E3D-4F43-887C-305C323B149F}"/>
          </ac:spMkLst>
        </pc:spChg>
        <pc:spChg chg="add mod">
          <ac:chgData name="FatherJack _" userId="5730b165a9d829ec" providerId="LiveId" clId="{17257F48-DAF5-4B56-8EF4-FD048055F91F}" dt="2022-10-04T19:48:24.393" v="188"/>
          <ac:spMkLst>
            <pc:docMk/>
            <pc:sldMk cId="2245724741" sldId="266"/>
            <ac:spMk id="5" creationId="{CFED149A-E5A7-E8B9-3C58-AA064939FD5E}"/>
          </ac:spMkLst>
        </pc:spChg>
        <pc:spChg chg="add mod">
          <ac:chgData name="FatherJack _" userId="5730b165a9d829ec" providerId="LiveId" clId="{17257F48-DAF5-4B56-8EF4-FD048055F91F}" dt="2022-10-04T19:48:24.393" v="188"/>
          <ac:spMkLst>
            <pc:docMk/>
            <pc:sldMk cId="2245724741" sldId="266"/>
            <ac:spMk id="6" creationId="{D9C94ACA-058C-1B7C-81E9-3643B9C07FC4}"/>
          </ac:spMkLst>
        </pc:spChg>
        <pc:spChg chg="mod">
          <ac:chgData name="FatherJack _" userId="5730b165a9d829ec" providerId="LiveId" clId="{17257F48-DAF5-4B56-8EF4-FD048055F91F}" dt="2022-10-04T19:48:24.393" v="188"/>
          <ac:spMkLst>
            <pc:docMk/>
            <pc:sldMk cId="2245724741" sldId="266"/>
            <ac:spMk id="8" creationId="{8F353EAA-325B-939A-139A-930E30D18789}"/>
          </ac:spMkLst>
        </pc:spChg>
        <pc:spChg chg="mod">
          <ac:chgData name="FatherJack _" userId="5730b165a9d829ec" providerId="LiveId" clId="{17257F48-DAF5-4B56-8EF4-FD048055F91F}" dt="2022-10-04T19:48:24.393" v="188"/>
          <ac:spMkLst>
            <pc:docMk/>
            <pc:sldMk cId="2245724741" sldId="266"/>
            <ac:spMk id="9" creationId="{594ED94F-96F8-43AD-B88A-5BB0857FC4DA}"/>
          </ac:spMkLst>
        </pc:spChg>
        <pc:spChg chg="add mod">
          <ac:chgData name="FatherJack _" userId="5730b165a9d829ec" providerId="LiveId" clId="{17257F48-DAF5-4B56-8EF4-FD048055F91F}" dt="2022-10-04T19:59:12.757" v="547" actId="408"/>
          <ac:spMkLst>
            <pc:docMk/>
            <pc:sldMk cId="2245724741" sldId="266"/>
            <ac:spMk id="10" creationId="{4350B537-2C04-FCED-8786-02231BF5E1DE}"/>
          </ac:spMkLst>
        </pc:spChg>
        <pc:spChg chg="add mod">
          <ac:chgData name="FatherJack _" userId="5730b165a9d829ec" providerId="LiveId" clId="{17257F48-DAF5-4B56-8EF4-FD048055F91F}" dt="2022-10-04T19:59:12.757" v="547" actId="408"/>
          <ac:spMkLst>
            <pc:docMk/>
            <pc:sldMk cId="2245724741" sldId="266"/>
            <ac:spMk id="11" creationId="{1F3C0CC6-1A9C-3913-CAFF-48BEA1F1BC0E}"/>
          </ac:spMkLst>
        </pc:spChg>
        <pc:spChg chg="add mod">
          <ac:chgData name="FatherJack _" userId="5730b165a9d829ec" providerId="LiveId" clId="{17257F48-DAF5-4B56-8EF4-FD048055F91F}" dt="2022-10-04T19:57:07.379" v="447" actId="20577"/>
          <ac:spMkLst>
            <pc:docMk/>
            <pc:sldMk cId="2245724741" sldId="266"/>
            <ac:spMk id="12" creationId="{D1EE05EE-DBDC-3F1E-8EA2-7BBADBDCC5FD}"/>
          </ac:spMkLst>
        </pc:spChg>
        <pc:grpChg chg="add mod">
          <ac:chgData name="FatherJack _" userId="5730b165a9d829ec" providerId="LiveId" clId="{17257F48-DAF5-4B56-8EF4-FD048055F91F}" dt="2022-10-04T19:59:12.757" v="547" actId="408"/>
          <ac:grpSpMkLst>
            <pc:docMk/>
            <pc:sldMk cId="2245724741" sldId="266"/>
            <ac:grpSpMk id="7" creationId="{FD8A201D-B544-8B19-0F7B-E8E7E081E83D}"/>
          </ac:grpSpMkLst>
        </pc:grpChg>
      </pc:sldChg>
      <pc:sldChg chg="modSp add mod modAnim modNotesTx">
        <pc:chgData name="FatherJack _" userId="5730b165a9d829ec" providerId="LiveId" clId="{17257F48-DAF5-4B56-8EF4-FD048055F91F}" dt="2022-10-04T19:57:18.151" v="448" actId="14100"/>
        <pc:sldMkLst>
          <pc:docMk/>
          <pc:sldMk cId="562214281" sldId="267"/>
        </pc:sldMkLst>
        <pc:spChg chg="mod">
          <ac:chgData name="FatherJack _" userId="5730b165a9d829ec" providerId="LiveId" clId="{17257F48-DAF5-4B56-8EF4-FD048055F91F}" dt="2022-10-04T19:57:18.151" v="448" actId="14100"/>
          <ac:spMkLst>
            <pc:docMk/>
            <pc:sldMk cId="562214281" sldId="267"/>
            <ac:spMk id="4" creationId="{16E42BA5-5E3D-4F43-887C-305C323B149F}"/>
          </ac:spMkLst>
        </pc:spChg>
        <pc:spChg chg="mod">
          <ac:chgData name="FatherJack _" userId="5730b165a9d829ec" providerId="LiveId" clId="{17257F48-DAF5-4B56-8EF4-FD048055F91F}" dt="2022-10-04T19:50:06.825" v="275" actId="20577"/>
          <ac:spMkLst>
            <pc:docMk/>
            <pc:sldMk cId="562214281" sldId="267"/>
            <ac:spMk id="5" creationId="{CFED149A-E5A7-E8B9-3C58-AA064939FD5E}"/>
          </ac:spMkLst>
        </pc:spChg>
        <pc:spChg chg="mod">
          <ac:chgData name="FatherJack _" userId="5730b165a9d829ec" providerId="LiveId" clId="{17257F48-DAF5-4B56-8EF4-FD048055F91F}" dt="2022-10-04T19:55:36.495" v="429" actId="20577"/>
          <ac:spMkLst>
            <pc:docMk/>
            <pc:sldMk cId="562214281" sldId="267"/>
            <ac:spMk id="6" creationId="{D9C94ACA-058C-1B7C-81E9-3643B9C07FC4}"/>
          </ac:spMkLst>
        </pc:spChg>
        <pc:spChg chg="mod">
          <ac:chgData name="FatherJack _" userId="5730b165a9d829ec" providerId="LiveId" clId="{17257F48-DAF5-4B56-8EF4-FD048055F91F}" dt="2022-10-04T19:52:23.748" v="307" actId="20577"/>
          <ac:spMkLst>
            <pc:docMk/>
            <pc:sldMk cId="562214281" sldId="267"/>
            <ac:spMk id="8" creationId="{8F353EAA-325B-939A-139A-930E30D18789}"/>
          </ac:spMkLst>
        </pc:spChg>
        <pc:spChg chg="mod">
          <ac:chgData name="FatherJack _" userId="5730b165a9d829ec" providerId="LiveId" clId="{17257F48-DAF5-4B56-8EF4-FD048055F91F}" dt="2022-10-04T19:52:18.905" v="297" actId="20577"/>
          <ac:spMkLst>
            <pc:docMk/>
            <pc:sldMk cId="562214281" sldId="267"/>
            <ac:spMk id="9" creationId="{594ED94F-96F8-43AD-B88A-5BB0857FC4DA}"/>
          </ac:spMkLst>
        </pc:spChg>
        <pc:spChg chg="mod">
          <ac:chgData name="FatherJack _" userId="5730b165a9d829ec" providerId="LiveId" clId="{17257F48-DAF5-4B56-8EF4-FD048055F91F}" dt="2022-10-04T19:53:27.199" v="417" actId="408"/>
          <ac:spMkLst>
            <pc:docMk/>
            <pc:sldMk cId="562214281" sldId="267"/>
            <ac:spMk id="10" creationId="{4350B537-2C04-FCED-8786-02231BF5E1DE}"/>
          </ac:spMkLst>
        </pc:spChg>
        <pc:spChg chg="mod">
          <ac:chgData name="FatherJack _" userId="5730b165a9d829ec" providerId="LiveId" clId="{17257F48-DAF5-4B56-8EF4-FD048055F91F}" dt="2022-10-04T19:53:27.199" v="417" actId="408"/>
          <ac:spMkLst>
            <pc:docMk/>
            <pc:sldMk cId="562214281" sldId="267"/>
            <ac:spMk id="11" creationId="{1F3C0CC6-1A9C-3913-CAFF-48BEA1F1BC0E}"/>
          </ac:spMkLst>
        </pc:spChg>
        <pc:spChg chg="mod">
          <ac:chgData name="FatherJack _" userId="5730b165a9d829ec" providerId="LiveId" clId="{17257F48-DAF5-4B56-8EF4-FD048055F91F}" dt="2022-10-04T19:57:00.342" v="438" actId="20577"/>
          <ac:spMkLst>
            <pc:docMk/>
            <pc:sldMk cId="562214281" sldId="267"/>
            <ac:spMk id="12" creationId="{D1EE05EE-DBDC-3F1E-8EA2-7BBADBDCC5FD}"/>
          </ac:spMkLst>
        </pc:spChg>
        <pc:grpChg chg="mod">
          <ac:chgData name="FatherJack _" userId="5730b165a9d829ec" providerId="LiveId" clId="{17257F48-DAF5-4B56-8EF4-FD048055F91F}" dt="2022-10-04T19:53:27.199" v="417" actId="408"/>
          <ac:grpSpMkLst>
            <pc:docMk/>
            <pc:sldMk cId="562214281" sldId="267"/>
            <ac:grpSpMk id="7" creationId="{FD8A201D-B544-8B19-0F7B-E8E7E081E83D}"/>
          </ac:grpSpMkLst>
        </pc:grpChg>
      </pc:sldChg>
      <pc:sldChg chg="add">
        <pc:chgData name="FatherJack _" userId="5730b165a9d829ec" providerId="LiveId" clId="{17257F48-DAF5-4B56-8EF4-FD048055F91F}" dt="2022-10-07T09:39:40.152" v="960"/>
        <pc:sldMkLst>
          <pc:docMk/>
          <pc:sldMk cId="11822426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8019-6C07-4543-9920-8AEA3CD164B5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12D16-5844-4CA0-A8FC-6DFF03F37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5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64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Login auditing – only success or failure but certainly the most commonly used. Event gets logged in SQL Server log and Application Event Log</a:t>
            </a:r>
          </a:p>
          <a:p>
            <a:endParaRPr lang="en-GB" sz="1200" dirty="0"/>
          </a:p>
          <a:p>
            <a:r>
              <a:rPr lang="en-GB" sz="1200" dirty="0"/>
              <a:t>CCC / C2 – highly aggressive auditing to meet compliance requirements. High activity systems will show a noticeable load increase when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Database Audit Specifications were / are Enterprise only feature on versions prior to SQL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1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– Create the Audit with a logical name. Something meaningful and descriptive of its purpose.</a:t>
            </a:r>
          </a:p>
          <a:p>
            <a:r>
              <a:rPr lang="en-GB" dirty="0"/>
              <a:t>2 – Create either a Database or a Server specification. </a:t>
            </a:r>
          </a:p>
          <a:p>
            <a:r>
              <a:rPr lang="en-GB" dirty="0"/>
              <a:t>	Choice depends on scope and the items you want to audit</a:t>
            </a:r>
          </a:p>
          <a:p>
            <a:r>
              <a:rPr lang="en-GB" dirty="0"/>
              <a:t>	Again name should be </a:t>
            </a:r>
          </a:p>
          <a:p>
            <a:r>
              <a:rPr lang="en-GB" dirty="0"/>
              <a:t>	Needs to be associated with the Audit created in 1</a:t>
            </a:r>
          </a:p>
          <a:p>
            <a:r>
              <a:rPr lang="en-GB" dirty="0"/>
              <a:t>3 – Enable the Audit and the Audit Specification</a:t>
            </a:r>
          </a:p>
          <a:p>
            <a:r>
              <a:rPr lang="en-GB" dirty="0"/>
              <a:t>4 – Monitor / review the data. No point collecting it unless you review 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disable / remove / alter any you need to 'unroll' this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3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disable / remove / alter any you need to 'unroll' this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4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2D16-5844-4CA0-A8FC-6DFF03F37A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0D26-C73F-4F96-8FD0-AD7B5F24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7EB97-406E-48DB-81AF-D36D3EFA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8618-BAC2-4D51-A4CD-F3774071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9C7A-5821-4D37-8FF6-8E0588B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601E-880F-41AB-99DB-99A482C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3BA4-0390-4A6D-BD61-2D3018E4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3F9E-650E-42AE-B811-9B924B69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8B98-13A8-4669-841F-10EDDEE4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281-2786-49FB-AA4B-2F90D151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EA46-5C8B-4A45-94BC-F438237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BED3A-91FC-4B0C-8AF2-E93668C14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9D475-49B0-47CA-B725-410B0A61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9F46-7CCA-4B85-8958-76EB968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9F06-F1E1-4255-A3F6-4999BCFA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2A3B-11C9-427D-AEB1-D9A3A535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9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9E1037-612E-25A9-5F2C-3CA3382A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59267"/>
            <a:ext cx="12048067" cy="8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566D183-EA70-BA5E-0C86-48E5CEF32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10" y="6096000"/>
            <a:ext cx="2259422" cy="8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2A32-55A1-4C55-A0C3-1801FC24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3E1E-20B6-4774-9F3E-967ADCBA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7F56-6BD1-4FA2-813C-B5A0F9B1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136E-59AE-4E65-9C87-BE69EED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26D8-C810-4888-AF6D-1323C611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56D2-CC92-464F-BB97-5AD588E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0282-2B2B-4552-B50A-E1A01A6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F818-C627-4E2D-BF57-397B4E3D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1E9A-1D8E-49E4-B5C9-126539A4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7EE4-79C3-48A3-BED9-F9CE5AC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1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3846-BF6D-4C0E-A2C8-37DEF230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F045-7283-42BA-8E86-A805572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74D1D-5A71-4DA4-824F-49CED12D7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4CB0-DC3A-4666-8835-3AE9FC34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6694C-E1C5-457F-91C1-8EA38A76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F30E-6F0A-4A97-8515-A886B5D0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232F-D0FF-4BF7-B2B8-C28ACB1F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DA8F2-2B3C-4B01-9715-E782F5B8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877E-DF11-4772-9792-A4A83E1A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870BC-913A-45F9-BC8C-BF8331B9A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7CC75-C6DA-4378-A189-F96E5C34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14CDC-48D9-4DC1-BC64-85C7CE31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67789-6C47-4614-83E3-F09AE4FE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7BAD0-52C6-4375-9FDD-1FC8262F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3040-736C-46CA-A04B-F300AD2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10892-7C7B-4E5C-A2F3-A04089A3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CD0C-A73F-44A9-A816-5564B312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6B30-4036-468E-BD8B-3D4E09B0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DED0B-7E60-4616-A642-3F1A830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70342-7FC5-49AC-B745-19495DF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7DAF-FCCA-42C4-A2ED-729C6FE1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4DC-31F8-446F-A704-7832BB45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70A7-70F3-47B2-B2BD-54363659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5DED-6621-4666-A483-B69501BE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5CE7-315B-4BEA-9A3D-CAD52A1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89ABB-3D66-41BA-A2A7-BD059B28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65665-0827-4A37-A071-D8AA2E43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7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5DA1-651C-4D33-88BE-62CD8361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8087D-FA85-42AA-8E8A-FC9327739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52AF-E03F-4BDE-9EBD-780DD398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C145-9CAA-4F7A-A05C-71748E1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3096-451E-4491-A452-9AD04100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A2F9D-E29E-449D-8A34-C77240B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E7899-8D23-4D7A-9C69-D2632631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2F7F-B081-4467-8108-61B98457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89BA-0EB7-4151-8E51-C3AD8570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A8A-3FEC-4CE2-839C-C61389903492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6FF2-3FE2-4036-964C-AED826B4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D1D3-A41C-4AD2-8FE8-7F7A42B9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2B45-DB90-49DB-9B25-196BB7977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ecurity/auditing/sql-server-audit-database-engine" TargetMode="External"/><Relationship Id="rId7" Type="http://schemas.openxmlformats.org/officeDocument/2006/relationships/hyperlink" Target="https://microsoft.sharepoint.com/sites/infopedia/pages/layouts/kcdoc.aspx?k=G01KC-1-2672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.sharepoint.com/sites/Infopedia_G01/Pages/Cards/TrustedCloud-GDPR.aspx" TargetMode="External"/><Relationship Id="rId5" Type="http://schemas.openxmlformats.org/officeDocument/2006/relationships/hyperlink" Target="https://learn.microsoft.com/en-us/sql/relational-databases/security/auditing/sql-server-audit-records" TargetMode="External"/><Relationship Id="rId4" Type="http://schemas.openxmlformats.org/officeDocument/2006/relationships/hyperlink" Target="https://learn.microsoft.com/en-us/sql/relational-databases/security/auditing/sql-server-audit-action-groups-and-ac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F3BB-5FC9-47FB-AB80-EFB1EE04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Auditing 	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F681-F1A5-47C7-9F84-AA841BCF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Jonathan Allen</a:t>
            </a:r>
          </a:p>
        </p:txBody>
      </p:sp>
    </p:spTree>
    <p:extLst>
      <p:ext uri="{BB962C8B-B14F-4D97-AF65-F5344CB8AC3E}">
        <p14:creationId xmlns:p14="http://schemas.microsoft.com/office/powerpoint/2010/main" val="19125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317-A02A-CBB3-6854-B536631F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Sponsors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05CA08-1EE8-6BB6-0B82-DB5DEAB56C23}"/>
              </a:ext>
            </a:extLst>
          </p:cNvPr>
          <p:cNvSpPr txBox="1">
            <a:spLocks/>
          </p:cNvSpPr>
          <p:nvPr/>
        </p:nvSpPr>
        <p:spPr>
          <a:xfrm>
            <a:off x="71967" y="5995919"/>
            <a:ext cx="12048067" cy="891343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46"/>
            <a:r>
              <a:rPr lang="en-GB" sz="2933" i="1" dirty="0">
                <a:solidFill>
                  <a:prstClr val="black"/>
                </a:solidFill>
                <a:latin typeface="Open Sans Semibold"/>
              </a:rPr>
              <a:t>Thank you!</a:t>
            </a:r>
          </a:p>
          <a:p>
            <a:pPr algn="ctr" defTabSz="914446"/>
            <a:r>
              <a:rPr lang="en-GB" sz="2933" i="1" dirty="0">
                <a:solidFill>
                  <a:prstClr val="black"/>
                </a:solidFill>
                <a:latin typeface="Open Sans Semibold"/>
              </a:rPr>
              <a:t>We couldn’t do it without you.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F023A9-DF13-1E44-5399-4F0D0184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94" y="780826"/>
            <a:ext cx="4593613" cy="9779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FC671-B747-6DAD-3447-2151727D4073}"/>
              </a:ext>
            </a:extLst>
          </p:cNvPr>
          <p:cNvGrpSpPr/>
          <p:nvPr/>
        </p:nvGrpSpPr>
        <p:grpSpPr>
          <a:xfrm>
            <a:off x="1501961" y="1834895"/>
            <a:ext cx="9188079" cy="4084895"/>
            <a:chOff x="2327245" y="2722059"/>
            <a:chExt cx="13782118" cy="6127343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9FAE08A-91B3-BFD7-1EDC-A6A60082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45" y="2793591"/>
              <a:ext cx="6339219" cy="1210790"/>
            </a:xfrm>
            <a:prstGeom prst="rect">
              <a:avLst/>
            </a:prstGeom>
          </p:spPr>
        </p:pic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5BA9907A-561E-5059-923C-3E09541E8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679" y="5115952"/>
              <a:ext cx="3329405" cy="1207464"/>
            </a:xfrm>
            <a:prstGeom prst="rect">
              <a:avLst/>
            </a:prstGeom>
          </p:spPr>
        </p:pic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10075FC-42A5-441A-0B09-3BA34CA3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883" y="6328954"/>
              <a:ext cx="4982420" cy="1207464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2534558D-6D17-5F6B-867A-AF1877F7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586" y="7637209"/>
              <a:ext cx="3329405" cy="12121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AEF7C1-04EA-9927-0226-96DE90DD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16728" y="2722059"/>
              <a:ext cx="4689526" cy="10892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2438EB-0509-411E-456A-7EAEFF1B6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2303" y="3878560"/>
              <a:ext cx="4985986" cy="1234826"/>
            </a:xfrm>
            <a:prstGeom prst="rect">
              <a:avLst/>
            </a:prstGeom>
          </p:spPr>
        </p:pic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CC5D8B8-A231-ED81-3C11-B37C50EB5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51" b="31163"/>
            <a:stretch/>
          </p:blipFill>
          <p:spPr>
            <a:xfrm>
              <a:off x="3220462" y="4066783"/>
              <a:ext cx="4141840" cy="980455"/>
            </a:xfrm>
            <a:prstGeom prst="rect">
              <a:avLst/>
            </a:prstGeom>
          </p:spPr>
        </p:pic>
        <p:pic>
          <p:nvPicPr>
            <p:cNvPr id="12" name="Picture 2" descr="SQLBits Logo">
              <a:extLst>
                <a:ext uri="{FF2B5EF4-FFF2-40B4-BE49-F238E27FC236}">
                  <a16:creationId xmlns:a16="http://schemas.microsoft.com/office/drawing/2014/main" id="{A525F38A-C895-1949-097B-821A914FC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1114" y="5157268"/>
              <a:ext cx="2873997" cy="126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DF804BE2-7BA7-A040-8DDA-C6D11DA2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726" y="7648854"/>
              <a:ext cx="5762637" cy="1200548"/>
            </a:xfrm>
            <a:prstGeom prst="rect">
              <a:avLst/>
            </a:prstGeom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6DEED8B8-769F-6106-3F38-23F09174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065" y="6411714"/>
              <a:ext cx="6028298" cy="1167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24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D0DE5-C8C6-E9A5-0E2B-A56FEBAC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References and more information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09CD90-23DC-65BD-AC72-465BD52B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SQL Server Audit</a:t>
            </a:r>
          </a:p>
          <a:p>
            <a:pPr marL="0" indent="0">
              <a:buNone/>
            </a:pPr>
            <a:r>
              <a:rPr lang="en-GB" sz="1800" dirty="0">
                <a:hlinkClick r:id="rId3"/>
              </a:rPr>
              <a:t>https://learn.microsoft.com/en-us/sql/relational-databases/security/auditing/sql-server-audit-database-engine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Action Groups and Actions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https://learn.microsoft.com/en-us/sql/relational-databases/security/auditing/sql-server-audit-action-groups-and-actions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Audit Records</a:t>
            </a:r>
          </a:p>
          <a:p>
            <a:pPr marL="0" indent="0">
              <a:buNone/>
            </a:pPr>
            <a:r>
              <a:rPr lang="en-GB" sz="1800" dirty="0">
                <a:hlinkClick r:id="rId5"/>
              </a:rPr>
              <a:t>https://learn.microsoft.com/en-us/sql/relational-databases/security/auditing/sql-server-audit-records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EU General Data Protection Regulation (GDPR)</a:t>
            </a:r>
          </a:p>
          <a:p>
            <a:pPr marL="0" indent="0">
              <a:buNone/>
            </a:pPr>
            <a:r>
              <a:rPr lang="en-GB" sz="1800" dirty="0">
                <a:hlinkClick r:id="rId6"/>
              </a:rPr>
              <a:t>https://microsoft.sharepoint.com/sites/Infopedia_G01/Pages/Cards/TrustedCloud-GDPR.aspx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SQL Server and the GDPR</a:t>
            </a:r>
          </a:p>
          <a:p>
            <a:pPr marL="0" indent="0">
              <a:buNone/>
            </a:pPr>
            <a:r>
              <a:rPr lang="en-GB" sz="1800" dirty="0">
                <a:hlinkClick r:id="rId7"/>
              </a:rPr>
              <a:t>https://microsoft.sharepoint.com/sites/infopedia/pages/layouts/kcdoc.aspx?k=G01KC-1-26721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8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638-F889-4BBA-82E0-B541332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Jonathan 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3F40-F81A-4264-A9E7-ED419177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with SQL Server since 1999 / SQL 7.0</a:t>
            </a:r>
          </a:p>
          <a:p>
            <a:endParaRPr lang="en-GB" dirty="0"/>
          </a:p>
          <a:p>
            <a:r>
              <a:rPr lang="en-GB" dirty="0"/>
              <a:t>15+ years as full time DBA</a:t>
            </a:r>
          </a:p>
          <a:p>
            <a:endParaRPr lang="en-GB" dirty="0"/>
          </a:p>
          <a:p>
            <a:r>
              <a:rPr lang="en-GB" dirty="0"/>
              <a:t>5 years as Premier Field Engineer</a:t>
            </a:r>
          </a:p>
          <a:p>
            <a:endParaRPr lang="en-GB" dirty="0"/>
          </a:p>
          <a:p>
            <a:r>
              <a:rPr lang="en-GB" dirty="0"/>
              <a:t>Founder of Data South West user group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5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771E44-B35F-3B7F-9A28-01808C5259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Auditing options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BDF5B1-8EC8-1AB6-9E25-7BA83A5F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6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Login auditing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Common Criteria Compliance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C2 Audit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 Server Profiler Audit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Server / Database triggers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DBA14-AC15-42C2-7FEB-72DC9BEF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70" y="652463"/>
            <a:ext cx="4902726" cy="552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892C7-4513-25C8-7A35-2E135DFB9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70" y="1437550"/>
            <a:ext cx="6018078" cy="395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E608C-520B-BD53-3698-F673F84E1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69" y="2693021"/>
            <a:ext cx="6324073" cy="13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638-F889-4BBA-82E0-B541332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Auditing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3F40-F81A-4264-A9E7-ED419177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Default login auditing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6BDBD-996D-4D65-B8DC-CAA8E84C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30" y="2441678"/>
            <a:ext cx="3443631" cy="31192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DAF47-3C19-46D1-BFBA-12CC77CEF173}"/>
              </a:ext>
            </a:extLst>
          </p:cNvPr>
          <p:cNvGrpSpPr/>
          <p:nvPr/>
        </p:nvGrpSpPr>
        <p:grpSpPr>
          <a:xfrm>
            <a:off x="2902337" y="2441678"/>
            <a:ext cx="4183821" cy="1372518"/>
            <a:chOff x="2902337" y="2441678"/>
            <a:chExt cx="4183821" cy="1372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2D7770-BEA4-4988-B638-E7226010E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42" y="2441678"/>
              <a:ext cx="2192216" cy="1372518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4D8377D-7F12-4883-9833-D41337EC108F}"/>
                </a:ext>
              </a:extLst>
            </p:cNvPr>
            <p:cNvSpPr/>
            <p:nvPr/>
          </p:nvSpPr>
          <p:spPr>
            <a:xfrm rot="21003393">
              <a:off x="2902337" y="3343334"/>
              <a:ext cx="1974085" cy="374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AD1636-6903-4FCB-863A-B6A3DBF7B200}"/>
              </a:ext>
            </a:extLst>
          </p:cNvPr>
          <p:cNvGrpSpPr/>
          <p:nvPr/>
        </p:nvGrpSpPr>
        <p:grpSpPr>
          <a:xfrm>
            <a:off x="3180702" y="4513012"/>
            <a:ext cx="3852481" cy="1047896"/>
            <a:chOff x="3180702" y="4513012"/>
            <a:chExt cx="3852481" cy="10478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63981-DA46-4788-B4A3-654D05858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917" y="4513012"/>
              <a:ext cx="2086266" cy="1047896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F66B615-4273-4151-BC00-FDFAEA7412D1}"/>
                </a:ext>
              </a:extLst>
            </p:cNvPr>
            <p:cNvSpPr/>
            <p:nvPr/>
          </p:nvSpPr>
          <p:spPr>
            <a:xfrm rot="359022">
              <a:off x="3180702" y="4707142"/>
              <a:ext cx="1698339" cy="374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79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638-F889-4BBA-82E0-B541332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Server – Server and Database Audits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371F11-32CC-4360-85FF-653B2E294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991" y="3827553"/>
            <a:ext cx="1643481" cy="14091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E55723-20BC-4EC6-85F4-3F47AF7B8970}"/>
              </a:ext>
            </a:extLst>
          </p:cNvPr>
          <p:cNvGrpSpPr/>
          <p:nvPr/>
        </p:nvGrpSpPr>
        <p:grpSpPr>
          <a:xfrm>
            <a:off x="3875828" y="3827553"/>
            <a:ext cx="1051119" cy="1294938"/>
            <a:chOff x="6517578" y="3483517"/>
            <a:chExt cx="1233851" cy="152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D4083A-ECE7-4FA0-8267-5308B34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578" y="3483517"/>
              <a:ext cx="929051" cy="121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663490-F6BD-45B9-BB43-D519B444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9978" y="3635917"/>
              <a:ext cx="929051" cy="12196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9A32BF-FEA8-4621-9A3F-29E5676C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2378" y="3788317"/>
              <a:ext cx="929051" cy="121965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907918-1436-4685-B6D3-DD467320D20A}"/>
              </a:ext>
            </a:extLst>
          </p:cNvPr>
          <p:cNvSpPr/>
          <p:nvPr/>
        </p:nvSpPr>
        <p:spPr>
          <a:xfrm>
            <a:off x="838200" y="2819076"/>
            <a:ext cx="198506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Audit Specification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A02333-CE62-4949-97C6-938991955533}"/>
              </a:ext>
            </a:extLst>
          </p:cNvPr>
          <p:cNvSpPr/>
          <p:nvPr/>
        </p:nvSpPr>
        <p:spPr>
          <a:xfrm>
            <a:off x="3408856" y="2819075"/>
            <a:ext cx="198506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Audit Specification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27C216-8905-499E-88EC-D0756F77E364}"/>
              </a:ext>
            </a:extLst>
          </p:cNvPr>
          <p:cNvSpPr/>
          <p:nvPr/>
        </p:nvSpPr>
        <p:spPr>
          <a:xfrm>
            <a:off x="838200" y="1885060"/>
            <a:ext cx="4555721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Audit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EAE538-7974-4353-A3E7-EC433EDAF804}"/>
              </a:ext>
            </a:extLst>
          </p:cNvPr>
          <p:cNvGrpSpPr/>
          <p:nvPr/>
        </p:nvGrpSpPr>
        <p:grpSpPr>
          <a:xfrm>
            <a:off x="5546796" y="2400158"/>
            <a:ext cx="1448345" cy="1222218"/>
            <a:chOff x="5546796" y="2400158"/>
            <a:chExt cx="1448345" cy="1222218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75C7ACB-3C37-43AF-B775-6BDC738DA7F3}"/>
                </a:ext>
              </a:extLst>
            </p:cNvPr>
            <p:cNvSpPr/>
            <p:nvPr/>
          </p:nvSpPr>
          <p:spPr>
            <a:xfrm rot="5400000">
              <a:off x="6188166" y="2815401"/>
              <a:ext cx="1222218" cy="391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68E6EB-47F1-491C-8E03-DA7A5CB22960}"/>
                </a:ext>
              </a:extLst>
            </p:cNvPr>
            <p:cNvSpPr/>
            <p:nvPr/>
          </p:nvSpPr>
          <p:spPr>
            <a:xfrm>
              <a:off x="5546796" y="2400158"/>
              <a:ext cx="1349303" cy="200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D21108-834E-40CA-BEBA-14129D37B48A}"/>
              </a:ext>
            </a:extLst>
          </p:cNvPr>
          <p:cNvGrpSpPr/>
          <p:nvPr/>
        </p:nvGrpSpPr>
        <p:grpSpPr>
          <a:xfrm>
            <a:off x="5546796" y="1885060"/>
            <a:ext cx="3530891" cy="1737318"/>
            <a:chOff x="5546796" y="1885060"/>
            <a:chExt cx="3530891" cy="1737318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3476DEE-088A-4CB0-9500-1A767F902783}"/>
                </a:ext>
              </a:extLst>
            </p:cNvPr>
            <p:cNvSpPr/>
            <p:nvPr/>
          </p:nvSpPr>
          <p:spPr>
            <a:xfrm rot="5400000">
              <a:off x="8013162" y="2557854"/>
              <a:ext cx="1737317" cy="391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A97B82-E737-457D-BF65-28ADC35BCE02}"/>
                </a:ext>
              </a:extLst>
            </p:cNvPr>
            <p:cNvSpPr/>
            <p:nvPr/>
          </p:nvSpPr>
          <p:spPr>
            <a:xfrm>
              <a:off x="5546796" y="1885060"/>
              <a:ext cx="3431263" cy="200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74B322-5D6F-4FCD-929D-44E04326273A}"/>
              </a:ext>
            </a:extLst>
          </p:cNvPr>
          <p:cNvSpPr txBox="1"/>
          <p:nvPr/>
        </p:nvSpPr>
        <p:spPr>
          <a:xfrm>
            <a:off x="9922598" y="1885060"/>
            <a:ext cx="2046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Audit properties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Size</a:t>
            </a:r>
          </a:p>
          <a:p>
            <a:r>
              <a:rPr lang="en-GB" dirty="0"/>
              <a:t>Roll-over options</a:t>
            </a:r>
          </a:p>
          <a:p>
            <a:r>
              <a:rPr lang="en-GB" dirty="0"/>
              <a:t>etc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297BA2-CB4A-4516-9658-1D11AFBB0480}"/>
              </a:ext>
            </a:extLst>
          </p:cNvPr>
          <p:cNvGrpSpPr/>
          <p:nvPr/>
        </p:nvGrpSpPr>
        <p:grpSpPr>
          <a:xfrm>
            <a:off x="8110209" y="3816752"/>
            <a:ext cx="1543220" cy="2161169"/>
            <a:chOff x="8110209" y="3816752"/>
            <a:chExt cx="1543220" cy="21611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8EBC03-E8A1-4A99-ACAA-4966E33A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0210" y="3816752"/>
              <a:ext cx="1543219" cy="103653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840C74-ABDD-4F49-AB55-52C2A34C9523}"/>
                </a:ext>
              </a:extLst>
            </p:cNvPr>
            <p:cNvSpPr txBox="1"/>
            <p:nvPr/>
          </p:nvSpPr>
          <p:spPr>
            <a:xfrm>
              <a:off x="8110209" y="4993036"/>
              <a:ext cx="154321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Folder location</a:t>
              </a:r>
            </a:p>
            <a:p>
              <a:r>
                <a:rPr lang="en-GB" sz="1400" dirty="0"/>
                <a:t>Default is SQL Instance LOGS folder.</a:t>
              </a:r>
              <a:endParaRPr lang="en-GB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A27387-4B96-4E81-8A85-28C89C2F76A0}"/>
              </a:ext>
            </a:extLst>
          </p:cNvPr>
          <p:cNvGrpSpPr/>
          <p:nvPr/>
        </p:nvGrpSpPr>
        <p:grpSpPr>
          <a:xfrm>
            <a:off x="6027665" y="3763518"/>
            <a:ext cx="1543219" cy="2299805"/>
            <a:chOff x="6027665" y="3763518"/>
            <a:chExt cx="1543219" cy="229980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11A58B-9F69-49CB-9815-FE100067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775" y="3763518"/>
              <a:ext cx="1143000" cy="1143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14CFE2-75D0-40FF-A0E5-831132E21199}"/>
                </a:ext>
              </a:extLst>
            </p:cNvPr>
            <p:cNvSpPr txBox="1"/>
            <p:nvPr/>
          </p:nvSpPr>
          <p:spPr>
            <a:xfrm>
              <a:off x="6027665" y="5047660"/>
              <a:ext cx="1543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System Event</a:t>
              </a:r>
              <a:r>
                <a:rPr lang="en-GB" sz="1600" dirty="0"/>
                <a:t> </a:t>
              </a:r>
              <a:r>
                <a:rPr lang="en-GB" sz="1600" b="1" dirty="0"/>
                <a:t>Logs</a:t>
              </a:r>
            </a:p>
            <a:p>
              <a:r>
                <a:rPr lang="en-GB" sz="1400" dirty="0"/>
                <a:t>Application or Security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B47982-D064-4836-868F-D45F3F083F3B}"/>
              </a:ext>
            </a:extLst>
          </p:cNvPr>
          <p:cNvSpPr txBox="1"/>
          <p:nvPr/>
        </p:nvSpPr>
        <p:spPr>
          <a:xfrm>
            <a:off x="5546796" y="2075011"/>
            <a:ext cx="154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259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9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6E42BA5-5E3D-4F43-887C-305C323B149F}"/>
              </a:ext>
            </a:extLst>
          </p:cNvPr>
          <p:cNvSpPr/>
          <p:nvPr/>
        </p:nvSpPr>
        <p:spPr>
          <a:xfrm>
            <a:off x="552450" y="3385436"/>
            <a:ext cx="108870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ED149A-E5A7-E8B9-3C58-AA064939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SQL Server Audit – creation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C94ACA-058C-1B7C-81E9-3643B9C07FC4}"/>
              </a:ext>
            </a:extLst>
          </p:cNvPr>
          <p:cNvSpPr/>
          <p:nvPr/>
        </p:nvSpPr>
        <p:spPr>
          <a:xfrm>
            <a:off x="1103051" y="3163710"/>
            <a:ext cx="1913951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SQL SERVER AUDIT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A201D-B544-8B19-0F7B-E8E7E081E83D}"/>
              </a:ext>
            </a:extLst>
          </p:cNvPr>
          <p:cNvGrpSpPr/>
          <p:nvPr/>
        </p:nvGrpSpPr>
        <p:grpSpPr>
          <a:xfrm>
            <a:off x="5179533" y="2613520"/>
            <a:ext cx="1913951" cy="2075793"/>
            <a:chOff x="3262483" y="2613520"/>
            <a:chExt cx="1913951" cy="207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F353EAA-325B-939A-139A-930E30D18789}"/>
                </a:ext>
              </a:extLst>
            </p:cNvPr>
            <p:cNvSpPr/>
            <p:nvPr/>
          </p:nvSpPr>
          <p:spPr>
            <a:xfrm>
              <a:off x="3262483" y="3739282"/>
              <a:ext cx="1913951" cy="950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 DATABASE AUDIT SPECIFICATION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4ED94F-96F8-43AD-B88A-5BB0857FC4DA}"/>
                </a:ext>
              </a:extLst>
            </p:cNvPr>
            <p:cNvSpPr/>
            <p:nvPr/>
          </p:nvSpPr>
          <p:spPr>
            <a:xfrm>
              <a:off x="3262483" y="2613520"/>
              <a:ext cx="1913951" cy="950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 SERVER AUDIT SPECIFICATION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50B537-2C04-FCED-8786-02231BF5E1DE}"/>
              </a:ext>
            </a:extLst>
          </p:cNvPr>
          <p:cNvSpPr/>
          <p:nvPr/>
        </p:nvSpPr>
        <p:spPr>
          <a:xfrm>
            <a:off x="3118048" y="3163710"/>
            <a:ext cx="1960438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ENABLE AUDIT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3C0CC6-1A9C-3913-CAFF-48BEA1F1BC0E}"/>
              </a:ext>
            </a:extLst>
          </p:cNvPr>
          <p:cNvSpPr/>
          <p:nvPr/>
        </p:nvSpPr>
        <p:spPr>
          <a:xfrm>
            <a:off x="7194531" y="3163710"/>
            <a:ext cx="1782216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ENABLE AUDIT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E05EE-DBDC-3F1E-8EA2-7BBADBDCC5FD}"/>
              </a:ext>
            </a:extLst>
          </p:cNvPr>
          <p:cNvSpPr/>
          <p:nvPr/>
        </p:nvSpPr>
        <p:spPr>
          <a:xfrm>
            <a:off x="9077793" y="3175566"/>
            <a:ext cx="1782216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 OF EVENTS</a:t>
            </a:r>
          </a:p>
        </p:txBody>
      </p:sp>
    </p:spTree>
    <p:extLst>
      <p:ext uri="{BB962C8B-B14F-4D97-AF65-F5344CB8AC3E}">
        <p14:creationId xmlns:p14="http://schemas.microsoft.com/office/powerpoint/2010/main" val="22457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6E42BA5-5E3D-4F43-887C-305C323B149F}"/>
              </a:ext>
            </a:extLst>
          </p:cNvPr>
          <p:cNvSpPr/>
          <p:nvPr/>
        </p:nvSpPr>
        <p:spPr>
          <a:xfrm flipH="1">
            <a:off x="331305" y="3385436"/>
            <a:ext cx="10919791" cy="55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ED149A-E5A7-E8B9-3C58-AA064939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SQL Server Audit – Drop/Alter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C94ACA-058C-1B7C-81E9-3643B9C07FC4}"/>
              </a:ext>
            </a:extLst>
          </p:cNvPr>
          <p:cNvSpPr/>
          <p:nvPr/>
        </p:nvSpPr>
        <p:spPr>
          <a:xfrm>
            <a:off x="1103051" y="3163710"/>
            <a:ext cx="1913951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DROP/ALTER SQL SERVER AUDIT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A201D-B544-8B19-0F7B-E8E7E081E83D}"/>
              </a:ext>
            </a:extLst>
          </p:cNvPr>
          <p:cNvGrpSpPr/>
          <p:nvPr/>
        </p:nvGrpSpPr>
        <p:grpSpPr>
          <a:xfrm>
            <a:off x="5090422" y="2613520"/>
            <a:ext cx="1913951" cy="2075793"/>
            <a:chOff x="3262483" y="2613520"/>
            <a:chExt cx="1913951" cy="207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F353EAA-325B-939A-139A-930E30D18789}"/>
                </a:ext>
              </a:extLst>
            </p:cNvPr>
            <p:cNvSpPr/>
            <p:nvPr/>
          </p:nvSpPr>
          <p:spPr>
            <a:xfrm>
              <a:off x="3262483" y="3739282"/>
              <a:ext cx="1913951" cy="950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DROP/ALTER DATABASE AUDIT SPECIFICATION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4ED94F-96F8-43AD-B88A-5BB0857FC4DA}"/>
                </a:ext>
              </a:extLst>
            </p:cNvPr>
            <p:cNvSpPr/>
            <p:nvPr/>
          </p:nvSpPr>
          <p:spPr>
            <a:xfrm>
              <a:off x="3262483" y="2613520"/>
              <a:ext cx="1913951" cy="950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DROP/ALTER SERVER AUDIT SPECIFICATION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50B537-2C04-FCED-8786-02231BF5E1DE}"/>
              </a:ext>
            </a:extLst>
          </p:cNvPr>
          <p:cNvSpPr/>
          <p:nvPr/>
        </p:nvSpPr>
        <p:spPr>
          <a:xfrm>
            <a:off x="3162604" y="3163710"/>
            <a:ext cx="1782216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DISABLE AUDIT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3C0CC6-1A9C-3913-CAFF-48BEA1F1BC0E}"/>
              </a:ext>
            </a:extLst>
          </p:cNvPr>
          <p:cNvSpPr/>
          <p:nvPr/>
        </p:nvSpPr>
        <p:spPr>
          <a:xfrm>
            <a:off x="7149975" y="3163710"/>
            <a:ext cx="1782216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DISABLE AUDIT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E05EE-DBDC-3F1E-8EA2-7BBADBDCC5FD}"/>
              </a:ext>
            </a:extLst>
          </p:cNvPr>
          <p:cNvSpPr/>
          <p:nvPr/>
        </p:nvSpPr>
        <p:spPr>
          <a:xfrm>
            <a:off x="9077793" y="3175566"/>
            <a:ext cx="1782216" cy="950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 OF EVENTS</a:t>
            </a:r>
          </a:p>
        </p:txBody>
      </p:sp>
    </p:spTree>
    <p:extLst>
      <p:ext uri="{BB962C8B-B14F-4D97-AF65-F5344CB8AC3E}">
        <p14:creationId xmlns:p14="http://schemas.microsoft.com/office/powerpoint/2010/main" val="5622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638-F889-4BBA-82E0-B541332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3F40-F81A-4264-A9E7-ED419177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51F9E6-A2A0-57C3-9A99-E714CA77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So why SQL Server Audit?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08288D-9EA1-1C88-1F24-866BD60D86A3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737755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B79BE4-D0BD-0533-869C-9B2F9AE39861}"/>
              </a:ext>
            </a:extLst>
          </p:cNvPr>
          <p:cNvSpPr txBox="1">
            <a:spLocks/>
          </p:cNvSpPr>
          <p:nvPr/>
        </p:nvSpPr>
        <p:spPr>
          <a:xfrm>
            <a:off x="839789" y="2505075"/>
            <a:ext cx="492490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GUI for setup and management</a:t>
            </a:r>
          </a:p>
          <a:p>
            <a:r>
              <a:rPr lang="en-GB" dirty="0"/>
              <a:t>Easy to recreate via TSQL</a:t>
            </a:r>
          </a:p>
          <a:p>
            <a:r>
              <a:rPr lang="en-GB" dirty="0"/>
              <a:t>Very configurable</a:t>
            </a:r>
          </a:p>
          <a:p>
            <a:r>
              <a:rPr lang="en-GB" dirty="0"/>
              <a:t>Great for security</a:t>
            </a:r>
          </a:p>
          <a:p>
            <a:r>
              <a:rPr lang="en-GB" dirty="0"/>
              <a:t>Little/Zero penalty for usage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078EBE-B630-C690-D6F4-D0905D64E558}"/>
              </a:ext>
            </a:extLst>
          </p:cNvPr>
          <p:cNvSpPr txBox="1">
            <a:spLocks/>
          </p:cNvSpPr>
          <p:nvPr/>
        </p:nvSpPr>
        <p:spPr>
          <a:xfrm>
            <a:off x="6041271" y="1681163"/>
            <a:ext cx="1737755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Against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0556BB-4750-9CD1-4279-1BB4F7EFBBBF}"/>
              </a:ext>
            </a:extLst>
          </p:cNvPr>
          <p:cNvSpPr txBox="1">
            <a:spLocks/>
          </p:cNvSpPr>
          <p:nvPr/>
        </p:nvSpPr>
        <p:spPr>
          <a:xfrm>
            <a:off x="6041271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collect a lot of information</a:t>
            </a:r>
          </a:p>
          <a:p>
            <a:r>
              <a:rPr lang="en-GB" dirty="0"/>
              <a:t>Can have a severe effect on your server availability if you choose Stop Service option</a:t>
            </a:r>
          </a:p>
          <a:p>
            <a:r>
              <a:rPr lang="en-GB" dirty="0"/>
              <a:t>Can get complex to be very specific on event filter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5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540</Words>
  <Application>Microsoft Office PowerPoint</Application>
  <PresentationFormat>Widescreen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 Semibold</vt:lpstr>
      <vt:lpstr>Office Theme</vt:lpstr>
      <vt:lpstr>Auditing  SQL Server</vt:lpstr>
      <vt:lpstr>Jonathan Allen</vt:lpstr>
      <vt:lpstr>PowerPoint Presentation</vt:lpstr>
      <vt:lpstr>Auditing SQL Server</vt:lpstr>
      <vt:lpstr>SQL Server – Server and Database Audits</vt:lpstr>
      <vt:lpstr>SQL Server Audit – creation workflow</vt:lpstr>
      <vt:lpstr>SQL Server Audit – Drop/Alter workflow</vt:lpstr>
      <vt:lpstr>Demo</vt:lpstr>
      <vt:lpstr>So why SQL Server Audit?</vt:lpstr>
      <vt:lpstr>Sponsors</vt:lpstr>
      <vt:lpstr>References and more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Auditing  SQL Server</dc:title>
  <dc:creator>Jonathan Allen (PFE)</dc:creator>
  <cp:lastModifiedBy>FatherJack _</cp:lastModifiedBy>
  <cp:revision>12</cp:revision>
  <dcterms:created xsi:type="dcterms:W3CDTF">2017-08-17T16:48:18Z</dcterms:created>
  <dcterms:modified xsi:type="dcterms:W3CDTF">2022-10-07T09:48:09Z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jonallen@microsoft.com</vt:lpwstr>
  </property>
  <property fmtid="{D5CDD505-2E9C-101B-9397-08002B2CF9AE}" pid="5" name="MSIP_Label_f42aa342-8706-4288-bd11-ebb85995028c_SetDate">
    <vt:lpwstr>2017-11-14T12:31:53.7757551Z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