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8" r:id="rId5"/>
    <p:sldId id="272" r:id="rId6"/>
    <p:sldId id="273" r:id="rId7"/>
    <p:sldId id="259" r:id="rId8"/>
    <p:sldId id="263" r:id="rId9"/>
    <p:sldId id="266" r:id="rId10"/>
    <p:sldId id="265" r:id="rId11"/>
    <p:sldId id="264" r:id="rId12"/>
    <p:sldId id="267" r:id="rId13"/>
    <p:sldId id="269" r:id="rId14"/>
    <p:sldId id="268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8BFE8-A917-4A2C-8329-150E07B9049B}" v="651" dt="2018-08-01T18:44:47.738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1" y="8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erJack _" userId="5730b165a9d829ec" providerId="LiveId" clId="{04D8BFE8-A917-4A2C-8329-150E07B9049B}"/>
    <pc:docChg chg="undo custSel addSld delSld modSld sldOrd">
      <pc:chgData name="FatherJack _" userId="5730b165a9d829ec" providerId="LiveId" clId="{04D8BFE8-A917-4A2C-8329-150E07B9049B}" dt="2018-08-01T18:44:47.738" v="648" actId="255"/>
      <pc:docMkLst>
        <pc:docMk/>
      </pc:docMkLst>
      <pc:sldChg chg="modSp">
        <pc:chgData name="FatherJack _" userId="5730b165a9d829ec" providerId="LiveId" clId="{04D8BFE8-A917-4A2C-8329-150E07B9049B}" dt="2018-08-01T17:29:59.609" v="466" actId="5793"/>
        <pc:sldMkLst>
          <pc:docMk/>
          <pc:sldMk cId="2409311953" sldId="259"/>
        </pc:sldMkLst>
        <pc:spChg chg="mod">
          <ac:chgData name="FatherJack _" userId="5730b165a9d829ec" providerId="LiveId" clId="{04D8BFE8-A917-4A2C-8329-150E07B9049B}" dt="2018-08-01T17:29:59.609" v="466" actId="5793"/>
          <ac:spMkLst>
            <pc:docMk/>
            <pc:sldMk cId="2409311953" sldId="259"/>
            <ac:spMk id="14" creationId="{00000000-0000-0000-0000-000000000000}"/>
          </ac:spMkLst>
        </pc:spChg>
      </pc:sldChg>
      <pc:sldChg chg="del">
        <pc:chgData name="FatherJack _" userId="5730b165a9d829ec" providerId="LiveId" clId="{04D8BFE8-A917-4A2C-8329-150E07B9049B}" dt="2018-08-01T18:40:14.021" v="532" actId="2696"/>
        <pc:sldMkLst>
          <pc:docMk/>
          <pc:sldMk cId="1877973238" sldId="260"/>
        </pc:sldMkLst>
      </pc:sldChg>
      <pc:sldChg chg="del">
        <pc:chgData name="FatherJack _" userId="5730b165a9d829ec" providerId="LiveId" clId="{04D8BFE8-A917-4A2C-8329-150E07B9049B}" dt="2018-08-01T18:40:15.892" v="533" actId="2696"/>
        <pc:sldMkLst>
          <pc:docMk/>
          <pc:sldMk cId="881439031" sldId="261"/>
        </pc:sldMkLst>
      </pc:sldChg>
      <pc:sldChg chg="del">
        <pc:chgData name="FatherJack _" userId="5730b165a9d829ec" providerId="LiveId" clId="{04D8BFE8-A917-4A2C-8329-150E07B9049B}" dt="2018-08-01T18:40:19.230" v="534" actId="2696"/>
        <pc:sldMkLst>
          <pc:docMk/>
          <pc:sldMk cId="1317527291" sldId="262"/>
        </pc:sldMkLst>
      </pc:sldChg>
      <pc:sldChg chg="modSp">
        <pc:chgData name="FatherJack _" userId="5730b165a9d829ec" providerId="LiveId" clId="{04D8BFE8-A917-4A2C-8329-150E07B9049B}" dt="2018-08-01T17:39:00.226" v="531" actId="20577"/>
        <pc:sldMkLst>
          <pc:docMk/>
          <pc:sldMk cId="1575216206" sldId="263"/>
        </pc:sldMkLst>
        <pc:spChg chg="mod">
          <ac:chgData name="FatherJack _" userId="5730b165a9d829ec" providerId="LiveId" clId="{04D8BFE8-A917-4A2C-8329-150E07B9049B}" dt="2018-08-01T17:39:00.226" v="531" actId="20577"/>
          <ac:spMkLst>
            <pc:docMk/>
            <pc:sldMk cId="1575216206" sldId="263"/>
            <ac:spMk id="14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5:06.838" v="133" actId="20577"/>
        <pc:sldMkLst>
          <pc:docMk/>
          <pc:sldMk cId="3934886429" sldId="264"/>
        </pc:sldMkLst>
        <pc:spChg chg="mod">
          <ac:chgData name="FatherJack _" userId="5730b165a9d829ec" providerId="LiveId" clId="{04D8BFE8-A917-4A2C-8329-150E07B9049B}" dt="2018-07-31T22:05:06.838" v="133" actId="20577"/>
          <ac:spMkLst>
            <pc:docMk/>
            <pc:sldMk cId="3934886429" sldId="264"/>
            <ac:spMk id="13" creationId="{00000000-0000-0000-0000-000000000000}"/>
          </ac:spMkLst>
        </pc:spChg>
      </pc:sldChg>
      <pc:sldChg chg="modSp ord">
        <pc:chgData name="FatherJack _" userId="5730b165a9d829ec" providerId="LiveId" clId="{04D8BFE8-A917-4A2C-8329-150E07B9049B}" dt="2018-07-31T22:05:03.839" v="130"/>
        <pc:sldMkLst>
          <pc:docMk/>
          <pc:sldMk cId="1313736721" sldId="265"/>
        </pc:sldMkLst>
        <pc:spChg chg="mod">
          <ac:chgData name="FatherJack _" userId="5730b165a9d829ec" providerId="LiveId" clId="{04D8BFE8-A917-4A2C-8329-150E07B9049B}" dt="2018-07-31T22:05:00.444" v="129" actId="20577"/>
          <ac:spMkLst>
            <pc:docMk/>
            <pc:sldMk cId="1313736721" sldId="265"/>
            <ac:spMk id="13" creationId="{00000000-0000-0000-0000-000000000000}"/>
          </ac:spMkLst>
        </pc:spChg>
      </pc:sldChg>
      <pc:sldChg chg="modSp ord">
        <pc:chgData name="FatherJack _" userId="5730b165a9d829ec" providerId="LiveId" clId="{04D8BFE8-A917-4A2C-8329-150E07B9049B}" dt="2018-07-31T22:04:53.420" v="126" actId="20577"/>
        <pc:sldMkLst>
          <pc:docMk/>
          <pc:sldMk cId="1646181201" sldId="266"/>
        </pc:sldMkLst>
        <pc:spChg chg="mod">
          <ac:chgData name="FatherJack _" userId="5730b165a9d829ec" providerId="LiveId" clId="{04D8BFE8-A917-4A2C-8329-150E07B9049B}" dt="2018-07-31T22:04:53.420" v="126" actId="20577"/>
          <ac:spMkLst>
            <pc:docMk/>
            <pc:sldMk cId="1646181201" sldId="266"/>
            <ac:spMk id="13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5:10.646" v="136" actId="20577"/>
        <pc:sldMkLst>
          <pc:docMk/>
          <pc:sldMk cId="4207011319" sldId="267"/>
        </pc:sldMkLst>
        <pc:spChg chg="mod">
          <ac:chgData name="FatherJack _" userId="5730b165a9d829ec" providerId="LiveId" clId="{04D8BFE8-A917-4A2C-8329-150E07B9049B}" dt="2018-07-31T22:05:10.646" v="136" actId="20577"/>
          <ac:spMkLst>
            <pc:docMk/>
            <pc:sldMk cId="4207011319" sldId="267"/>
            <ac:spMk id="13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7-31T22:06:41.933" v="334" actId="5793"/>
        <pc:sldMkLst>
          <pc:docMk/>
          <pc:sldMk cId="1733623744" sldId="268"/>
        </pc:sldMkLst>
        <pc:spChg chg="mod">
          <ac:chgData name="FatherJack _" userId="5730b165a9d829ec" providerId="LiveId" clId="{04D8BFE8-A917-4A2C-8329-150E07B9049B}" dt="2018-07-31T22:05:58.766" v="229" actId="20577"/>
          <ac:spMkLst>
            <pc:docMk/>
            <pc:sldMk cId="1733623744" sldId="268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6:41.933" v="334" actId="5793"/>
          <ac:spMkLst>
            <pc:docMk/>
            <pc:sldMk cId="1733623744" sldId="268"/>
            <ac:spMk id="14" creationId="{00000000-0000-0000-0000-000000000000}"/>
          </ac:spMkLst>
        </pc:spChg>
      </pc:sldChg>
      <pc:sldChg chg="addSp delSp modSp modAnim">
        <pc:chgData name="FatherJack _" userId="5730b165a9d829ec" providerId="LiveId" clId="{04D8BFE8-A917-4A2C-8329-150E07B9049B}" dt="2018-08-01T17:29:14.446" v="391"/>
        <pc:sldMkLst>
          <pc:docMk/>
          <pc:sldMk cId="3373657840" sldId="269"/>
        </pc:sldMkLst>
        <pc:spChg chg="mod">
          <ac:chgData name="FatherJack _" userId="5730b165a9d829ec" providerId="LiveId" clId="{04D8BFE8-A917-4A2C-8329-150E07B9049B}" dt="2018-07-31T22:05:16.837" v="139" actId="20577"/>
          <ac:spMkLst>
            <pc:docMk/>
            <pc:sldMk cId="3373657840" sldId="269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6:52.832" v="337" actId="20577"/>
          <ac:spMkLst>
            <pc:docMk/>
            <pc:sldMk cId="3373657840" sldId="269"/>
            <ac:spMk id="14" creationId="{00000000-0000-0000-0000-000000000000}"/>
          </ac:spMkLst>
        </pc:spChg>
        <pc:picChg chg="add del mod">
          <ac:chgData name="FatherJack _" userId="5730b165a9d829ec" providerId="LiveId" clId="{04D8BFE8-A917-4A2C-8329-150E07B9049B}" dt="2018-08-01T17:29:13.676" v="390"/>
          <ac:picMkLst>
            <pc:docMk/>
            <pc:sldMk cId="3373657840" sldId="269"/>
            <ac:picMk id="3" creationId="{A41D1AD5-CD44-4201-9B16-445F14D1B85F}"/>
          </ac:picMkLst>
        </pc:picChg>
        <pc:picChg chg="add">
          <ac:chgData name="FatherJack _" userId="5730b165a9d829ec" providerId="LiveId" clId="{04D8BFE8-A917-4A2C-8329-150E07B9049B}" dt="2018-08-01T17:29:14.446" v="391"/>
          <ac:picMkLst>
            <pc:docMk/>
            <pc:sldMk cId="3373657840" sldId="269"/>
            <ac:picMk id="6" creationId="{3504F2FE-0C04-4395-8EA3-502FEED351D7}"/>
          </ac:picMkLst>
        </pc:picChg>
      </pc:sldChg>
      <pc:sldChg chg="modSp">
        <pc:chgData name="FatherJack _" userId="5730b165a9d829ec" providerId="LiveId" clId="{04D8BFE8-A917-4A2C-8329-150E07B9049B}" dt="2018-07-31T22:07:10.679" v="341" actId="20577"/>
        <pc:sldMkLst>
          <pc:docMk/>
          <pc:sldMk cId="419328028" sldId="270"/>
        </pc:sldMkLst>
        <pc:spChg chg="mod">
          <ac:chgData name="FatherJack _" userId="5730b165a9d829ec" providerId="LiveId" clId="{04D8BFE8-A917-4A2C-8329-150E07B9049B}" dt="2018-07-31T22:06:59.555" v="340" actId="20577"/>
          <ac:spMkLst>
            <pc:docMk/>
            <pc:sldMk cId="419328028" sldId="270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7-31T22:07:10.679" v="341" actId="20577"/>
          <ac:spMkLst>
            <pc:docMk/>
            <pc:sldMk cId="419328028" sldId="270"/>
            <ac:spMk id="14" creationId="{00000000-0000-0000-0000-000000000000}"/>
          </ac:spMkLst>
        </pc:spChg>
      </pc:sldChg>
      <pc:sldChg chg="modSp">
        <pc:chgData name="FatherJack _" userId="5730b165a9d829ec" providerId="LiveId" clId="{04D8BFE8-A917-4A2C-8329-150E07B9049B}" dt="2018-08-01T08:07:56.904" v="349" actId="20577"/>
        <pc:sldMkLst>
          <pc:docMk/>
          <pc:sldMk cId="4204008659" sldId="271"/>
        </pc:sldMkLst>
        <pc:spChg chg="mod">
          <ac:chgData name="FatherJack _" userId="5730b165a9d829ec" providerId="LiveId" clId="{04D8BFE8-A917-4A2C-8329-150E07B9049B}" dt="2018-08-01T08:07:56.904" v="349" actId="20577"/>
          <ac:spMkLst>
            <pc:docMk/>
            <pc:sldMk cId="4204008659" sldId="271"/>
            <ac:spMk id="13" creationId="{00000000-0000-0000-0000-000000000000}"/>
          </ac:spMkLst>
        </pc:spChg>
      </pc:sldChg>
      <pc:sldChg chg="addSp delSp modSp delAnim modAnim">
        <pc:chgData name="FatherJack _" userId="5730b165a9d829ec" providerId="LiveId" clId="{04D8BFE8-A917-4A2C-8329-150E07B9049B}" dt="2018-08-01T17:36:18.688" v="490"/>
        <pc:sldMkLst>
          <pc:docMk/>
          <pc:sldMk cId="2629948165" sldId="272"/>
        </pc:sldMkLst>
        <pc:spChg chg="mod">
          <ac:chgData name="FatherJack _" userId="5730b165a9d829ec" providerId="LiveId" clId="{04D8BFE8-A917-4A2C-8329-150E07B9049B}" dt="2018-07-31T17:15:34.853" v="29" actId="5793"/>
          <ac:spMkLst>
            <pc:docMk/>
            <pc:sldMk cId="2629948165" sldId="272"/>
            <ac:spMk id="2" creationId="{1A03E070-9F7F-40C9-B6AB-F5179D23904E}"/>
          </ac:spMkLst>
        </pc:spChg>
        <pc:spChg chg="del">
          <ac:chgData name="FatherJack _" userId="5730b165a9d829ec" providerId="LiveId" clId="{04D8BFE8-A917-4A2C-8329-150E07B9049B}" dt="2018-07-31T17:15:46.017" v="30" actId="931"/>
          <ac:spMkLst>
            <pc:docMk/>
            <pc:sldMk cId="2629948165" sldId="272"/>
            <ac:spMk id="3" creationId="{DC12213E-7F56-45B2-AF02-5E4CECD54B5B}"/>
          </ac:spMkLst>
        </pc:spChg>
        <pc:spChg chg="add mod">
          <ac:chgData name="FatherJack _" userId="5730b165a9d829ec" providerId="LiveId" clId="{04D8BFE8-A917-4A2C-8329-150E07B9049B}" dt="2018-07-31T17:31:45.696" v="63" actId="208"/>
          <ac:spMkLst>
            <pc:docMk/>
            <pc:sldMk cId="2629948165" sldId="272"/>
            <ac:spMk id="8" creationId="{DE26ED71-8F1C-4927-9515-C9CC916DDCAD}"/>
          </ac:spMkLst>
        </pc:spChg>
        <pc:picChg chg="add mod">
          <ac:chgData name="FatherJack _" userId="5730b165a9d829ec" providerId="LiveId" clId="{04D8BFE8-A917-4A2C-8329-150E07B9049B}" dt="2018-07-31T17:15:50.595" v="31" actId="14100"/>
          <ac:picMkLst>
            <pc:docMk/>
            <pc:sldMk cId="2629948165" sldId="272"/>
            <ac:picMk id="5" creationId="{0F8430EA-A18A-4F5F-B463-16C0F7E3BE37}"/>
          </ac:picMkLst>
        </pc:picChg>
        <pc:picChg chg="add del mod">
          <ac:chgData name="FatherJack _" userId="5730b165a9d829ec" providerId="LiveId" clId="{04D8BFE8-A917-4A2C-8329-150E07B9049B}" dt="2018-07-31T17:19:58.189" v="60" actId="478"/>
          <ac:picMkLst>
            <pc:docMk/>
            <pc:sldMk cId="2629948165" sldId="272"/>
            <ac:picMk id="7" creationId="{DCC2F959-4530-469A-B772-540C49AD33FD}"/>
          </ac:picMkLst>
        </pc:picChg>
        <pc:picChg chg="add mod">
          <ac:chgData name="FatherJack _" userId="5730b165a9d829ec" providerId="LiveId" clId="{04D8BFE8-A917-4A2C-8329-150E07B9049B}" dt="2018-07-31T21:29:17.592" v="83" actId="692"/>
          <ac:picMkLst>
            <pc:docMk/>
            <pc:sldMk cId="2629948165" sldId="272"/>
            <ac:picMk id="10" creationId="{995018AA-E2B5-472C-BE8D-CF8617125CA4}"/>
          </ac:picMkLst>
        </pc:picChg>
        <pc:picChg chg="add mod">
          <ac:chgData name="FatherJack _" userId="5730b165a9d829ec" providerId="LiveId" clId="{04D8BFE8-A917-4A2C-8329-150E07B9049B}" dt="2018-08-01T17:33:32.569" v="485" actId="692"/>
          <ac:picMkLst>
            <pc:docMk/>
            <pc:sldMk cId="2629948165" sldId="272"/>
            <ac:picMk id="12" creationId="{B3237C63-DE08-4B00-B785-30C2598ABEA7}"/>
          </ac:picMkLst>
        </pc:picChg>
      </pc:sldChg>
      <pc:sldChg chg="modSp add">
        <pc:chgData name="FatherJack _" userId="5730b165a9d829ec" providerId="LiveId" clId="{04D8BFE8-A917-4A2C-8329-150E07B9049B}" dt="2018-08-01T17:37:39.787" v="514" actId="20577"/>
        <pc:sldMkLst>
          <pc:docMk/>
          <pc:sldMk cId="3457346018" sldId="273"/>
        </pc:sldMkLst>
        <pc:spChg chg="mod">
          <ac:chgData name="FatherJack _" userId="5730b165a9d829ec" providerId="LiveId" clId="{04D8BFE8-A917-4A2C-8329-150E07B9049B}" dt="2018-08-01T17:37:39.787" v="514" actId="20577"/>
          <ac:spMkLst>
            <pc:docMk/>
            <pc:sldMk cId="3457346018" sldId="273"/>
            <ac:spMk id="2" creationId="{00000000-0000-0000-0000-000000000000}"/>
          </ac:spMkLst>
        </pc:spChg>
      </pc:sldChg>
      <pc:sldChg chg="modSp add">
        <pc:chgData name="FatherJack _" userId="5730b165a9d829ec" providerId="LiveId" clId="{04D8BFE8-A917-4A2C-8329-150E07B9049B}" dt="2018-08-01T18:44:47.738" v="648" actId="255"/>
        <pc:sldMkLst>
          <pc:docMk/>
          <pc:sldMk cId="632203918" sldId="274"/>
        </pc:sldMkLst>
        <pc:spChg chg="mod">
          <ac:chgData name="FatherJack _" userId="5730b165a9d829ec" providerId="LiveId" clId="{04D8BFE8-A917-4A2C-8329-150E07B9049B}" dt="2018-08-01T18:40:52.912" v="580" actId="20577"/>
          <ac:spMkLst>
            <pc:docMk/>
            <pc:sldMk cId="632203918" sldId="274"/>
            <ac:spMk id="13" creationId="{00000000-0000-0000-0000-000000000000}"/>
          </ac:spMkLst>
        </pc:spChg>
        <pc:spChg chg="mod">
          <ac:chgData name="FatherJack _" userId="5730b165a9d829ec" providerId="LiveId" clId="{04D8BFE8-A917-4A2C-8329-150E07B9049B}" dt="2018-08-01T18:44:47.738" v="648" actId="255"/>
          <ac:spMkLst>
            <pc:docMk/>
            <pc:sldMk cId="632203918" sldId="274"/>
            <ac:spMk id="14" creationId="{00000000-0000-0000-0000-000000000000}"/>
          </ac:spMkLst>
        </pc:spChg>
      </pc:sldChg>
    </pc:docChg>
  </pc:docChgLst>
  <pc:docChgLst>
    <pc:chgData name="FatherJack _" userId="5730b165a9d829ec" providerId="LiveId" clId="{5E9A465A-D664-4DB2-B247-F92B8BB874F9}"/>
    <pc:docChg chg="undo custSel modSld">
      <pc:chgData name="FatherJack _" userId="5730b165a9d829ec" providerId="LiveId" clId="{5E9A465A-D664-4DB2-B247-F92B8BB874F9}" dt="2018-07-31T16:10:17.053" v="199" actId="6549"/>
      <pc:docMkLst>
        <pc:docMk/>
      </pc:docMkLst>
      <pc:sldChg chg="modSp">
        <pc:chgData name="FatherJack _" userId="5730b165a9d829ec" providerId="LiveId" clId="{5E9A465A-D664-4DB2-B247-F92B8BB874F9}" dt="2018-07-31T16:08:06.174" v="74" actId="20577"/>
        <pc:sldMkLst>
          <pc:docMk/>
          <pc:sldMk cId="1575216206" sldId="263"/>
        </pc:sldMkLst>
        <pc:spChg chg="mod">
          <ac:chgData name="FatherJack _" userId="5730b165a9d829ec" providerId="LiveId" clId="{5E9A465A-D664-4DB2-B247-F92B8BB874F9}" dt="2018-07-31T16:08:06.174" v="74" actId="20577"/>
          <ac:spMkLst>
            <pc:docMk/>
            <pc:sldMk cId="1575216206" sldId="263"/>
            <ac:spMk id="14" creationId="{00000000-0000-0000-0000-000000000000}"/>
          </ac:spMkLst>
        </pc:spChg>
      </pc:sldChg>
      <pc:sldChg chg="modSp">
        <pc:chgData name="FatherJack _" userId="5730b165a9d829ec" providerId="LiveId" clId="{5E9A465A-D664-4DB2-B247-F92B8BB874F9}" dt="2018-07-31T16:08:51.738" v="155" actId="20577"/>
        <pc:sldMkLst>
          <pc:docMk/>
          <pc:sldMk cId="419328028" sldId="270"/>
        </pc:sldMkLst>
        <pc:spChg chg="mod">
          <ac:chgData name="FatherJack _" userId="5730b165a9d829ec" providerId="LiveId" clId="{5E9A465A-D664-4DB2-B247-F92B8BB874F9}" dt="2018-07-31T16:08:30.253" v="113" actId="20577"/>
          <ac:spMkLst>
            <pc:docMk/>
            <pc:sldMk cId="419328028" sldId="270"/>
            <ac:spMk id="13" creationId="{00000000-0000-0000-0000-000000000000}"/>
          </ac:spMkLst>
        </pc:spChg>
        <pc:spChg chg="mod">
          <ac:chgData name="FatherJack _" userId="5730b165a9d829ec" providerId="LiveId" clId="{5E9A465A-D664-4DB2-B247-F92B8BB874F9}" dt="2018-07-31T16:08:51.738" v="155" actId="20577"/>
          <ac:spMkLst>
            <pc:docMk/>
            <pc:sldMk cId="419328028" sldId="270"/>
            <ac:spMk id="14" creationId="{00000000-0000-0000-0000-000000000000}"/>
          </ac:spMkLst>
        </pc:spChg>
      </pc:sldChg>
      <pc:sldChg chg="modSp">
        <pc:chgData name="FatherJack _" userId="5730b165a9d829ec" providerId="LiveId" clId="{5E9A465A-D664-4DB2-B247-F92B8BB874F9}" dt="2018-07-31T16:10:17.053" v="199" actId="6549"/>
        <pc:sldMkLst>
          <pc:docMk/>
          <pc:sldMk cId="4204008659" sldId="271"/>
        </pc:sldMkLst>
        <pc:spChg chg="mod">
          <ac:chgData name="FatherJack _" userId="5730b165a9d829ec" providerId="LiveId" clId="{5E9A465A-D664-4DB2-B247-F92B8BB874F9}" dt="2018-07-31T16:09:45.113" v="163" actId="20577"/>
          <ac:spMkLst>
            <pc:docMk/>
            <pc:sldMk cId="4204008659" sldId="271"/>
            <ac:spMk id="13" creationId="{00000000-0000-0000-0000-000000000000}"/>
          </ac:spMkLst>
        </pc:spChg>
        <pc:spChg chg="mod">
          <ac:chgData name="FatherJack _" userId="5730b165a9d829ec" providerId="LiveId" clId="{5E9A465A-D664-4DB2-B247-F92B8BB874F9}" dt="2018-07-31T16:10:17.053" v="199" actId="6549"/>
          <ac:spMkLst>
            <pc:docMk/>
            <pc:sldMk cId="4204008659" sldId="27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SQL-South-West" TargetMode="External"/><Relationship Id="rId2" Type="http://schemas.openxmlformats.org/officeDocument/2006/relationships/hyperlink" Target="https://blogs.technet.microsoft.com/dataplat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fatherjack/9c005403b2ffcd95ce5c30d1dc5213d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medley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Allen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Custom input forms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/>
              <a:t>"The console is all very well but if you want clarity you want a GUI"</a:t>
            </a: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3504F2FE-0C04-4395-8EA3-502FEED3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753" y="502440"/>
            <a:ext cx="4943232" cy="49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Working with Windows Firewall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/>
              <a:t>"My app isn't working is the firewall blocking it?"</a:t>
            </a:r>
          </a:p>
          <a:p>
            <a:pPr marL="68580" lvl="0" indent="0">
              <a:buNone/>
            </a:pPr>
            <a:endParaRPr lang="en-US" dirty="0"/>
          </a:p>
          <a:p>
            <a:pPr marL="68580" lvl="0" indent="0">
              <a:buNone/>
            </a:pPr>
            <a:r>
              <a:rPr lang="en-US" dirty="0"/>
              <a:t>"Probably, let's turn it off. That'll fix it."</a:t>
            </a:r>
          </a:p>
        </p:txBody>
      </p:sp>
    </p:spTree>
    <p:extLst>
      <p:ext uri="{BB962C8B-B14F-4D97-AF65-F5344CB8AC3E}">
        <p14:creationId xmlns:p14="http://schemas.microsoft.com/office/powerpoint/2010/main" val="17336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Building functions to help yourself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Comments</a:t>
            </a:r>
          </a:p>
          <a:p>
            <a:pPr lvl="0"/>
            <a:r>
              <a:rPr lang="en-US" dirty="0"/>
              <a:t>Cmdlet binding</a:t>
            </a:r>
          </a:p>
          <a:p>
            <a:pPr lvl="0"/>
            <a:r>
              <a:rPr lang="en-US" dirty="0"/>
              <a:t>Parameters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Snippets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/ Questions / Contact / Raffle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Twitter			</a:t>
            </a:r>
            <a:r>
              <a:rPr lang="en-US" sz="2400" dirty="0"/>
              <a:t>@</a:t>
            </a:r>
            <a:r>
              <a:rPr lang="en-US" sz="2400" dirty="0" err="1"/>
              <a:t>fatherjack</a:t>
            </a:r>
            <a:endParaRPr lang="en-US" sz="2400" dirty="0"/>
          </a:p>
          <a:p>
            <a:pPr lvl="0"/>
            <a:endParaRPr lang="en-US" dirty="0"/>
          </a:p>
          <a:p>
            <a:pPr lvl="0"/>
            <a:r>
              <a:rPr lang="en-US" dirty="0"/>
              <a:t>Blog			</a:t>
            </a:r>
            <a:r>
              <a:rPr lang="en-US" sz="2400" dirty="0">
                <a:hlinkClick r:id="rId2"/>
              </a:rPr>
              <a:t>https://blogs.technet.microsoft.com/dataplatform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Exeter user group 	</a:t>
            </a:r>
            <a:r>
              <a:rPr lang="en-US" sz="2400" dirty="0">
                <a:hlinkClick r:id="rId3"/>
              </a:rPr>
              <a:t>https://www.meetup.com/SQL-South-West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E070-9F7F-40C9-B6AB-F5179D23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presenter is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430EA-A18A-4F5F-B463-16C0F7E3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0" y="1505281"/>
            <a:ext cx="4742466" cy="3449065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26ED71-8F1C-4927-9515-C9CC916DDCAD}"/>
              </a:ext>
            </a:extLst>
          </p:cNvPr>
          <p:cNvSpPr/>
          <p:nvPr/>
        </p:nvSpPr>
        <p:spPr>
          <a:xfrm>
            <a:off x="2971800" y="4290646"/>
            <a:ext cx="720969" cy="21101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018AA-E2B5-472C-BE8D-CF861712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62" y="2799604"/>
            <a:ext cx="2499083" cy="849204"/>
          </a:xfrm>
          <a:prstGeom prst="rect">
            <a:avLst/>
          </a:prstGeom>
          <a:ln w="60325"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37C63-DE08-4B00-B785-30C2598AB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2924104"/>
            <a:ext cx="11688806" cy="1009791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299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strike="sngStrike" dirty="0"/>
              <a:t>medley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Allen</a:t>
            </a:r>
          </a:p>
        </p:txBody>
      </p:sp>
    </p:spTree>
    <p:extLst>
      <p:ext uri="{BB962C8B-B14F-4D97-AF65-F5344CB8AC3E}">
        <p14:creationId xmlns:p14="http://schemas.microsoft.com/office/powerpoint/2010/main" val="34573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Jonathan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SQL Server DBA - 15 years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Microsoft SQL Server PFE - 3 years</a:t>
            </a:r>
          </a:p>
          <a:p>
            <a:pPr marL="68580" lvl="0" indent="0">
              <a:buNone/>
            </a:pPr>
            <a:endParaRPr lang="en-US" dirty="0"/>
          </a:p>
          <a:p>
            <a:pPr lvl="0"/>
            <a:r>
              <a:rPr lang="en-US" dirty="0" err="1"/>
              <a:t>SQLSouthWest</a:t>
            </a:r>
            <a:r>
              <a:rPr lang="en-US" dirty="0"/>
              <a:t> user group founder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01 Splatting</a:t>
            </a:r>
          </a:p>
          <a:p>
            <a:r>
              <a:rPr lang="en-US" dirty="0"/>
              <a:t>02 </a:t>
            </a:r>
            <a:r>
              <a:rPr lang="en-US" dirty="0" err="1"/>
              <a:t>Customise</a:t>
            </a:r>
            <a:r>
              <a:rPr lang="en-US" dirty="0"/>
              <a:t> your prompt</a:t>
            </a:r>
          </a:p>
          <a:p>
            <a:r>
              <a:rPr lang="en-US" dirty="0"/>
              <a:t>03 Event logs</a:t>
            </a:r>
          </a:p>
          <a:p>
            <a:pPr lvl="0"/>
            <a:r>
              <a:rPr lang="en-US" dirty="0"/>
              <a:t>04 </a:t>
            </a:r>
            <a:r>
              <a:rPr lang="en-US" dirty="0" err="1"/>
              <a:t>Sysinternals</a:t>
            </a:r>
            <a:endParaRPr lang="en-US" dirty="0"/>
          </a:p>
          <a:p>
            <a:r>
              <a:rPr lang="en-US" dirty="0"/>
              <a:t>05 Custom input forms </a:t>
            </a:r>
          </a:p>
          <a:p>
            <a:r>
              <a:rPr lang="en-US" dirty="0"/>
              <a:t>06 Working with Windows Firewall</a:t>
            </a:r>
          </a:p>
          <a:p>
            <a:r>
              <a:rPr lang="en-US" dirty="0"/>
              <a:t>07 Building functions to help yourself</a:t>
            </a:r>
          </a:p>
          <a:p>
            <a:r>
              <a:rPr lang="en-US" dirty="0"/>
              <a:t>Raffle and close</a:t>
            </a:r>
          </a:p>
        </p:txBody>
      </p:sp>
    </p:spTree>
    <p:extLst>
      <p:ext uri="{BB962C8B-B14F-4D97-AF65-F5344CB8AC3E}">
        <p14:creationId xmlns:p14="http://schemas.microsoft.com/office/powerpoint/2010/main" val="15752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Splatting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Making code more readable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Think about the person supporting the code after you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Because one day that person will be you</a:t>
            </a:r>
          </a:p>
        </p:txBody>
      </p:sp>
    </p:spTree>
    <p:extLst>
      <p:ext uri="{BB962C8B-B14F-4D97-AF65-F5344CB8AC3E}">
        <p14:creationId xmlns:p14="http://schemas.microsoft.com/office/powerpoint/2010/main" val="16461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Custom PowerShell prompt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handy place for useful information</a:t>
            </a:r>
          </a:p>
          <a:p>
            <a:pPr lvl="0"/>
            <a:r>
              <a:rPr lang="en-US" dirty="0">
                <a:hlinkClick r:id="rId2"/>
              </a:rPr>
              <a:t>https://gist.github.com/fatherjack/9c005403b2ffcd95ce5c30d1dc5213d6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7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Event Logs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Regular checks for Error and Warning entries</a:t>
            </a:r>
          </a:p>
          <a:p>
            <a:pPr lvl="0"/>
            <a:r>
              <a:rPr lang="en-US" dirty="0"/>
              <a:t>Filtering</a:t>
            </a:r>
          </a:p>
          <a:p>
            <a:pPr lvl="0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348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Sysinternals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tools for windows admin tasks</a:t>
            </a:r>
          </a:p>
          <a:p>
            <a:pPr lvl="1"/>
            <a:r>
              <a:rPr lang="en-US" sz="1600" dirty="0" err="1"/>
              <a:t>Zoomit</a:t>
            </a:r>
            <a:r>
              <a:rPr lang="en-US" sz="1600" dirty="0"/>
              <a:t>; </a:t>
            </a:r>
            <a:r>
              <a:rPr lang="en-GB" sz="1600" dirty="0"/>
              <a:t>desktops; process explorer; </a:t>
            </a:r>
            <a:r>
              <a:rPr lang="en-GB" sz="1600" dirty="0" err="1"/>
              <a:t>zoomit</a:t>
            </a:r>
            <a:r>
              <a:rPr lang="en-GB" sz="1600" dirty="0"/>
              <a:t>; hex2dec; </a:t>
            </a:r>
            <a:r>
              <a:rPr lang="en-GB" sz="1600" dirty="0" err="1"/>
              <a:t>RAMMap</a:t>
            </a:r>
            <a:r>
              <a:rPr lang="en-GB" sz="1600" dirty="0"/>
              <a:t>; </a:t>
            </a:r>
            <a:r>
              <a:rPr lang="en-GB" sz="1600" dirty="0" err="1"/>
              <a:t>TCPView</a:t>
            </a:r>
            <a:endParaRPr lang="en-GB" sz="1600" dirty="0"/>
          </a:p>
          <a:p>
            <a:r>
              <a:rPr lang="en-GB" dirty="0"/>
              <a:t>Often updated, revised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1956</TotalTime>
  <Words>217</Words>
  <Application>Microsoft Office PowerPoint</Application>
  <PresentationFormat>Widescreen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Wingdings 2</vt:lpstr>
      <vt:lpstr>Wingdings 3</vt:lpstr>
      <vt:lpstr>Nightfall design template</vt:lpstr>
      <vt:lpstr>Powershell medley</vt:lpstr>
      <vt:lpstr>Your presenter is …</vt:lpstr>
      <vt:lpstr>SOMETHING SOMETHING Powershell medley</vt:lpstr>
      <vt:lpstr>Jonathan </vt:lpstr>
      <vt:lpstr>Powershell </vt:lpstr>
      <vt:lpstr>01 Splatting</vt:lpstr>
      <vt:lpstr>02 Custom PowerShell prompt</vt:lpstr>
      <vt:lpstr>03 Event Logs</vt:lpstr>
      <vt:lpstr>04 Sysinternals</vt:lpstr>
      <vt:lpstr>05 Custom input forms</vt:lpstr>
      <vt:lpstr>06 Working with Windows Firewall</vt:lpstr>
      <vt:lpstr>07 Building functions to help yourself</vt:lpstr>
      <vt:lpstr>Bonus - Snippets</vt:lpstr>
      <vt:lpstr>Thank you / Questions / Contact / Raffle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medley</dc:title>
  <dc:creator>FatherJack _</dc:creator>
  <cp:lastModifiedBy>FatherJack _</cp:lastModifiedBy>
  <cp:revision>1</cp:revision>
  <dcterms:created xsi:type="dcterms:W3CDTF">2018-07-27T16:48:54Z</dcterms:created>
  <dcterms:modified xsi:type="dcterms:W3CDTF">2018-08-01T18:44:56Z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jonallen@microsoft.com</vt:lpwstr>
  </property>
  <property fmtid="{D5CDD505-2E9C-101B-9397-08002B2CF9AE}" pid="15" name="MSIP_Label_f42aa342-8706-4288-bd11-ebb85995028c_SetDate">
    <vt:lpwstr>2018-07-31T12:31:07.1589486Z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