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8" r:id="rId9"/>
    <p:sldId id="261" r:id="rId10"/>
    <p:sldId id="269" r:id="rId11"/>
    <p:sldId id="270" r:id="rId12"/>
    <p:sldId id="271" r:id="rId13"/>
    <p:sldId id="274" r:id="rId14"/>
    <p:sldId id="275" r:id="rId15"/>
    <p:sldId id="276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91052-3A9D-4E4B-B61B-F06BBFEA6690}" v="8" dt="2025-03-30T08:38:57.534"/>
    <p1510:client id="{C0155064-8232-4D24-B643-FF0D4CEA0E5D}" v="32" dt="2025-03-29T16:58:02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5268" autoAdjust="0"/>
  </p:normalViewPr>
  <p:slideViewPr>
    <p:cSldViewPr snapToGrid="0">
      <p:cViewPr>
        <p:scale>
          <a:sx n="63" d="100"/>
          <a:sy n="63" d="100"/>
        </p:scale>
        <p:origin x="93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hima Reneesha p" userId="eba2a5014bbdff04" providerId="LiveId" clId="{17C91052-3A9D-4E4B-B61B-F06BBFEA6690}"/>
    <pc:docChg chg="undo custSel addSld delSld modSld">
      <pc:chgData name="fathima Reneesha p" userId="eba2a5014bbdff04" providerId="LiveId" clId="{17C91052-3A9D-4E4B-B61B-F06BBFEA6690}" dt="2025-03-30T09:46:18.300" v="379" actId="20577"/>
      <pc:docMkLst>
        <pc:docMk/>
      </pc:docMkLst>
      <pc:sldChg chg="modSp mod">
        <pc:chgData name="fathima Reneesha p" userId="eba2a5014bbdff04" providerId="LiveId" clId="{17C91052-3A9D-4E4B-B61B-F06BBFEA6690}" dt="2025-03-30T09:46:18.300" v="379" actId="20577"/>
        <pc:sldMkLst>
          <pc:docMk/>
          <pc:sldMk cId="4196209250" sldId="263"/>
        </pc:sldMkLst>
        <pc:spChg chg="mod">
          <ac:chgData name="fathima Reneesha p" userId="eba2a5014bbdff04" providerId="LiveId" clId="{17C91052-3A9D-4E4B-B61B-F06BBFEA6690}" dt="2025-03-30T09:46:18.300" v="379" actId="20577"/>
          <ac:spMkLst>
            <pc:docMk/>
            <pc:sldMk cId="4196209250" sldId="263"/>
            <ac:spMk id="3" creationId="{712285BD-4CF1-F35A-457D-225E0EC64D06}"/>
          </ac:spMkLst>
        </pc:spChg>
      </pc:sldChg>
      <pc:sldChg chg="modSp mod">
        <pc:chgData name="fathima Reneesha p" userId="eba2a5014bbdff04" providerId="LiveId" clId="{17C91052-3A9D-4E4B-B61B-F06BBFEA6690}" dt="2025-03-30T09:31:47.976" v="235" actId="20577"/>
        <pc:sldMkLst>
          <pc:docMk/>
          <pc:sldMk cId="2152903780" sldId="264"/>
        </pc:sldMkLst>
        <pc:spChg chg="mod">
          <ac:chgData name="fathima Reneesha p" userId="eba2a5014bbdff04" providerId="LiveId" clId="{17C91052-3A9D-4E4B-B61B-F06BBFEA6690}" dt="2025-03-30T09:31:47.976" v="235" actId="20577"/>
          <ac:spMkLst>
            <pc:docMk/>
            <pc:sldMk cId="2152903780" sldId="264"/>
            <ac:spMk id="3" creationId="{B64348F3-B98D-E189-2FFC-660CC22A70BD}"/>
          </ac:spMkLst>
        </pc:spChg>
      </pc:sldChg>
      <pc:sldChg chg="modSp mod">
        <pc:chgData name="fathima Reneesha p" userId="eba2a5014bbdff04" providerId="LiveId" clId="{17C91052-3A9D-4E4B-B61B-F06BBFEA6690}" dt="2025-03-30T08:43:48.437" v="35" actId="20577"/>
        <pc:sldMkLst>
          <pc:docMk/>
          <pc:sldMk cId="440127547" sldId="265"/>
        </pc:sldMkLst>
        <pc:spChg chg="mod">
          <ac:chgData name="fathima Reneesha p" userId="eba2a5014bbdff04" providerId="LiveId" clId="{17C91052-3A9D-4E4B-B61B-F06BBFEA6690}" dt="2025-03-30T08:43:48.437" v="35" actId="20577"/>
          <ac:spMkLst>
            <pc:docMk/>
            <pc:sldMk cId="440127547" sldId="265"/>
            <ac:spMk id="8" creationId="{82572833-C681-56FC-4BB7-B616788A4D0A}"/>
          </ac:spMkLst>
        </pc:spChg>
      </pc:sldChg>
      <pc:sldChg chg="modSp mod">
        <pc:chgData name="fathima Reneesha p" userId="eba2a5014bbdff04" providerId="LiveId" clId="{17C91052-3A9D-4E4B-B61B-F06BBFEA6690}" dt="2025-03-30T09:37:15.433" v="330" actId="113"/>
        <pc:sldMkLst>
          <pc:docMk/>
          <pc:sldMk cId="4218512117" sldId="266"/>
        </pc:sldMkLst>
        <pc:spChg chg="mod">
          <ac:chgData name="fathima Reneesha p" userId="eba2a5014bbdff04" providerId="LiveId" clId="{17C91052-3A9D-4E4B-B61B-F06BBFEA6690}" dt="2025-03-30T09:37:15.433" v="330" actId="113"/>
          <ac:spMkLst>
            <pc:docMk/>
            <pc:sldMk cId="4218512117" sldId="266"/>
            <ac:spMk id="5" creationId="{B071FDC4-6A2C-D748-168B-121C2B770224}"/>
          </ac:spMkLst>
        </pc:spChg>
        <pc:spChg chg="mod">
          <ac:chgData name="fathima Reneesha p" userId="eba2a5014bbdff04" providerId="LiveId" clId="{17C91052-3A9D-4E4B-B61B-F06BBFEA6690}" dt="2025-03-30T08:43:39.653" v="33" actId="20577"/>
          <ac:spMkLst>
            <pc:docMk/>
            <pc:sldMk cId="4218512117" sldId="266"/>
            <ac:spMk id="8" creationId="{2AF14982-3EB2-6692-C752-20B2D88F1ED6}"/>
          </ac:spMkLst>
        </pc:spChg>
      </pc:sldChg>
      <pc:sldChg chg="modSp mod">
        <pc:chgData name="fathima Reneesha p" userId="eba2a5014bbdff04" providerId="LiveId" clId="{17C91052-3A9D-4E4B-B61B-F06BBFEA6690}" dt="2025-03-30T09:33:31.970" v="319" actId="20577"/>
        <pc:sldMkLst>
          <pc:docMk/>
          <pc:sldMk cId="462219315" sldId="268"/>
        </pc:sldMkLst>
        <pc:spChg chg="mod">
          <ac:chgData name="fathima Reneesha p" userId="eba2a5014bbdff04" providerId="LiveId" clId="{17C91052-3A9D-4E4B-B61B-F06BBFEA6690}" dt="2025-03-30T09:33:31.970" v="319" actId="20577"/>
          <ac:spMkLst>
            <pc:docMk/>
            <pc:sldMk cId="462219315" sldId="268"/>
            <ac:spMk id="3" creationId="{8AFB86F8-26CA-800F-B86A-2420963D0527}"/>
          </ac:spMkLst>
        </pc:spChg>
      </pc:sldChg>
      <pc:sldChg chg="modSp mod">
        <pc:chgData name="fathima Reneesha p" userId="eba2a5014bbdff04" providerId="LiveId" clId="{17C91052-3A9D-4E4B-B61B-F06BBFEA6690}" dt="2025-03-30T09:36:15.587" v="329" actId="20577"/>
        <pc:sldMkLst>
          <pc:docMk/>
          <pc:sldMk cId="2994618208" sldId="274"/>
        </pc:sldMkLst>
        <pc:spChg chg="mod">
          <ac:chgData name="fathima Reneesha p" userId="eba2a5014bbdff04" providerId="LiveId" clId="{17C91052-3A9D-4E4B-B61B-F06BBFEA6690}" dt="2025-03-30T09:36:15.587" v="329" actId="20577"/>
          <ac:spMkLst>
            <pc:docMk/>
            <pc:sldMk cId="2994618208" sldId="274"/>
            <ac:spMk id="13" creationId="{DB381C99-0C92-1108-70E8-4AEB23E66D6C}"/>
          </ac:spMkLst>
        </pc:spChg>
      </pc:sldChg>
      <pc:sldChg chg="addSp delSp modSp add mod">
        <pc:chgData name="fathima Reneesha p" userId="eba2a5014bbdff04" providerId="LiveId" clId="{17C91052-3A9D-4E4B-B61B-F06BBFEA6690}" dt="2025-03-30T08:44:29.021" v="38" actId="20577"/>
        <pc:sldMkLst>
          <pc:docMk/>
          <pc:sldMk cId="1529513609" sldId="276"/>
        </pc:sldMkLst>
        <pc:spChg chg="add mod">
          <ac:chgData name="fathima Reneesha p" userId="eba2a5014bbdff04" providerId="LiveId" clId="{17C91052-3A9D-4E4B-B61B-F06BBFEA6690}" dt="2025-03-30T08:41:40.133" v="26" actId="12"/>
          <ac:spMkLst>
            <pc:docMk/>
            <pc:sldMk cId="1529513609" sldId="276"/>
            <ac:spMk id="5" creationId="{54079447-E071-0813-3F46-3A150537B5B2}"/>
          </ac:spMkLst>
        </pc:spChg>
        <pc:spChg chg="mod">
          <ac:chgData name="fathima Reneesha p" userId="eba2a5014bbdff04" providerId="LiveId" clId="{17C91052-3A9D-4E4B-B61B-F06BBFEA6690}" dt="2025-03-30T08:36:23.251" v="7" actId="1076"/>
          <ac:spMkLst>
            <pc:docMk/>
            <pc:sldMk cId="1529513609" sldId="276"/>
            <ac:spMk id="7" creationId="{2A61439A-D978-CF24-8D59-AADBEAA861EF}"/>
          </ac:spMkLst>
        </pc:spChg>
        <pc:spChg chg="mod">
          <ac:chgData name="fathima Reneesha p" userId="eba2a5014bbdff04" providerId="LiveId" clId="{17C91052-3A9D-4E4B-B61B-F06BBFEA6690}" dt="2025-03-30T08:44:29.021" v="38" actId="20577"/>
          <ac:spMkLst>
            <pc:docMk/>
            <pc:sldMk cId="1529513609" sldId="276"/>
            <ac:spMk id="8" creationId="{9C5D5CE0-8B59-84C6-BA19-8BEE03E26E7D}"/>
          </ac:spMkLst>
        </pc:spChg>
        <pc:spChg chg="del mod">
          <ac:chgData name="fathima Reneesha p" userId="eba2a5014bbdff04" providerId="LiveId" clId="{17C91052-3A9D-4E4B-B61B-F06BBFEA6690}" dt="2025-03-30T08:36:38.716" v="13"/>
          <ac:spMkLst>
            <pc:docMk/>
            <pc:sldMk cId="1529513609" sldId="276"/>
            <ac:spMk id="9" creationId="{17C6DEDF-876F-3C63-A4FF-3BE72B0AE298}"/>
          </ac:spMkLst>
        </pc:spChg>
        <pc:spChg chg="del mod">
          <ac:chgData name="fathima Reneesha p" userId="eba2a5014bbdff04" providerId="LiveId" clId="{17C91052-3A9D-4E4B-B61B-F06BBFEA6690}" dt="2025-03-30T08:36:38.718" v="15"/>
          <ac:spMkLst>
            <pc:docMk/>
            <pc:sldMk cId="1529513609" sldId="276"/>
            <ac:spMk id="14" creationId="{C245D33A-24E4-48F0-5A3E-CB55B8D4980B}"/>
          </ac:spMkLst>
        </pc:spChg>
        <pc:spChg chg="del mod">
          <ac:chgData name="fathima Reneesha p" userId="eba2a5014bbdff04" providerId="LiveId" clId="{17C91052-3A9D-4E4B-B61B-F06BBFEA6690}" dt="2025-03-30T08:41:43.827" v="28"/>
          <ac:spMkLst>
            <pc:docMk/>
            <pc:sldMk cId="1529513609" sldId="276"/>
            <ac:spMk id="15" creationId="{B7869A54-DAA0-EBBE-6385-6C64385E3E5A}"/>
          </ac:spMkLst>
        </pc:spChg>
        <pc:picChg chg="add mod">
          <ac:chgData name="fathima Reneesha p" userId="eba2a5014bbdff04" providerId="LiveId" clId="{17C91052-3A9D-4E4B-B61B-F06BBFEA6690}" dt="2025-03-30T08:38:50.145" v="23" actId="1076"/>
          <ac:picMkLst>
            <pc:docMk/>
            <pc:sldMk cId="1529513609" sldId="276"/>
            <ac:picMk id="4" creationId="{D82174B8-AA40-BFCD-C56A-D886DF607583}"/>
          </ac:picMkLst>
        </pc:picChg>
        <pc:picChg chg="del">
          <ac:chgData name="fathima Reneesha p" userId="eba2a5014bbdff04" providerId="LiveId" clId="{17C91052-3A9D-4E4B-B61B-F06BBFEA6690}" dt="2025-03-30T08:35:53.452" v="2" actId="478"/>
          <ac:picMkLst>
            <pc:docMk/>
            <pc:sldMk cId="1529513609" sldId="276"/>
            <ac:picMk id="10" creationId="{5DDDE975-4AAE-EC38-649E-DD446B921482}"/>
          </ac:picMkLst>
        </pc:picChg>
      </pc:sldChg>
      <pc:sldChg chg="modSp add del mod">
        <pc:chgData name="fathima Reneesha p" userId="eba2a5014bbdff04" providerId="LiveId" clId="{17C91052-3A9D-4E4B-B61B-F06BBFEA6690}" dt="2025-03-30T08:44:09.025" v="36" actId="47"/>
        <pc:sldMkLst>
          <pc:docMk/>
          <pc:sldMk cId="3795549794" sldId="277"/>
        </pc:sldMkLst>
        <pc:spChg chg="mod">
          <ac:chgData name="fathima Reneesha p" userId="eba2a5014bbdff04" providerId="LiveId" clId="{17C91052-3A9D-4E4B-B61B-F06BBFEA6690}" dt="2025-03-30T08:43:32.402" v="31" actId="20577"/>
          <ac:spMkLst>
            <pc:docMk/>
            <pc:sldMk cId="3795549794" sldId="277"/>
            <ac:spMk id="8" creationId="{ED051AB2-E26F-1352-AEDB-9F77893BCA82}"/>
          </ac:spMkLst>
        </pc:spChg>
      </pc:sldChg>
    </pc:docChg>
  </pc:docChgLst>
  <pc:docChgLst>
    <pc:chgData name="fathima Reneesha p" userId="eba2a5014bbdff04" providerId="LiveId" clId="{C0155064-8232-4D24-B643-FF0D4CEA0E5D}"/>
    <pc:docChg chg="undo custSel addSld delSld modSld">
      <pc:chgData name="fathima Reneesha p" userId="eba2a5014bbdff04" providerId="LiveId" clId="{C0155064-8232-4D24-B643-FF0D4CEA0E5D}" dt="2025-03-29T17:06:03.872" v="339" actId="20577"/>
      <pc:docMkLst>
        <pc:docMk/>
      </pc:docMkLst>
      <pc:sldChg chg="modSp mod">
        <pc:chgData name="fathima Reneesha p" userId="eba2a5014bbdff04" providerId="LiveId" clId="{C0155064-8232-4D24-B643-FF0D4CEA0E5D}" dt="2025-03-29T17:04:09.623" v="307" actId="20577"/>
        <pc:sldMkLst>
          <pc:docMk/>
          <pc:sldMk cId="215241231" sldId="257"/>
        </pc:sldMkLst>
        <pc:spChg chg="mod">
          <ac:chgData name="fathima Reneesha p" userId="eba2a5014bbdff04" providerId="LiveId" clId="{C0155064-8232-4D24-B643-FF0D4CEA0E5D}" dt="2025-03-29T17:04:09.623" v="307" actId="20577"/>
          <ac:spMkLst>
            <pc:docMk/>
            <pc:sldMk cId="215241231" sldId="257"/>
            <ac:spMk id="6" creationId="{19EC60C9-4505-498D-9386-E79AFB708A35}"/>
          </ac:spMkLst>
        </pc:spChg>
        <pc:spChg chg="mod">
          <ac:chgData name="fathima Reneesha p" userId="eba2a5014bbdff04" providerId="LiveId" clId="{C0155064-8232-4D24-B643-FF0D4CEA0E5D}" dt="2025-03-29T16:58:34.301" v="123" actId="20577"/>
          <ac:spMkLst>
            <pc:docMk/>
            <pc:sldMk cId="215241231" sldId="257"/>
            <ac:spMk id="7" creationId="{31D7CA49-F267-4258-9A04-FF03AA60DA59}"/>
          </ac:spMkLst>
        </pc:spChg>
      </pc:sldChg>
      <pc:sldChg chg="modSp mod">
        <pc:chgData name="fathima Reneesha p" userId="eba2a5014bbdff04" providerId="LiveId" clId="{C0155064-8232-4D24-B643-FF0D4CEA0E5D}" dt="2025-03-29T17:04:20.606" v="309" actId="20577"/>
        <pc:sldMkLst>
          <pc:docMk/>
          <pc:sldMk cId="262510242" sldId="258"/>
        </pc:sldMkLst>
        <pc:spChg chg="mod">
          <ac:chgData name="fathima Reneesha p" userId="eba2a5014bbdff04" providerId="LiveId" clId="{C0155064-8232-4D24-B643-FF0D4CEA0E5D}" dt="2025-03-29T17:04:20.606" v="309" actId="20577"/>
          <ac:spMkLst>
            <pc:docMk/>
            <pc:sldMk cId="262510242" sldId="258"/>
            <ac:spMk id="6" creationId="{E1306080-3731-A8E8-C185-4927A4D35BE8}"/>
          </ac:spMkLst>
        </pc:spChg>
        <pc:spChg chg="mod">
          <ac:chgData name="fathima Reneesha p" userId="eba2a5014bbdff04" providerId="LiveId" clId="{C0155064-8232-4D24-B643-FF0D4CEA0E5D}" dt="2025-03-29T16:58:47.307" v="139" actId="20577"/>
          <ac:spMkLst>
            <pc:docMk/>
            <pc:sldMk cId="262510242" sldId="258"/>
            <ac:spMk id="7" creationId="{95B36A83-DEA2-45CE-7E2C-4DE6E2A64142}"/>
          </ac:spMkLst>
        </pc:spChg>
      </pc:sldChg>
      <pc:sldChg chg="modSp mod">
        <pc:chgData name="fathima Reneesha p" userId="eba2a5014bbdff04" providerId="LiveId" clId="{C0155064-8232-4D24-B643-FF0D4CEA0E5D}" dt="2025-03-29T17:04:25.874" v="311" actId="20577"/>
        <pc:sldMkLst>
          <pc:docMk/>
          <pc:sldMk cId="2731410182" sldId="259"/>
        </pc:sldMkLst>
        <pc:spChg chg="mod">
          <ac:chgData name="fathima Reneesha p" userId="eba2a5014bbdff04" providerId="LiveId" clId="{C0155064-8232-4D24-B643-FF0D4CEA0E5D}" dt="2025-03-29T17:04:25.874" v="311" actId="20577"/>
          <ac:spMkLst>
            <pc:docMk/>
            <pc:sldMk cId="2731410182" sldId="259"/>
            <ac:spMk id="6" creationId="{9A507F3C-BE15-8771-7D0B-D36CFF608B87}"/>
          </ac:spMkLst>
        </pc:spChg>
        <pc:spChg chg="mod">
          <ac:chgData name="fathima Reneesha p" userId="eba2a5014bbdff04" providerId="LiveId" clId="{C0155064-8232-4D24-B643-FF0D4CEA0E5D}" dt="2025-03-29T16:58:55.351" v="149" actId="20577"/>
          <ac:spMkLst>
            <pc:docMk/>
            <pc:sldMk cId="2731410182" sldId="259"/>
            <ac:spMk id="7" creationId="{579502B6-2B99-5347-1B3F-8FBEE1268796}"/>
          </ac:spMkLst>
        </pc:spChg>
      </pc:sldChg>
      <pc:sldChg chg="modSp mod">
        <pc:chgData name="fathima Reneesha p" userId="eba2a5014bbdff04" providerId="LiveId" clId="{C0155064-8232-4D24-B643-FF0D4CEA0E5D}" dt="2025-03-29T17:05:02.054" v="321" actId="20577"/>
        <pc:sldMkLst>
          <pc:docMk/>
          <pc:sldMk cId="1803433810" sldId="261"/>
        </pc:sldMkLst>
        <pc:spChg chg="mod">
          <ac:chgData name="fathima Reneesha p" userId="eba2a5014bbdff04" providerId="LiveId" clId="{C0155064-8232-4D24-B643-FF0D4CEA0E5D}" dt="2025-03-29T17:05:02.054" v="321" actId="20577"/>
          <ac:spMkLst>
            <pc:docMk/>
            <pc:sldMk cId="1803433810" sldId="261"/>
            <ac:spMk id="6" creationId="{659E13E8-B38E-7A68-5CFB-4A6963C23EF9}"/>
          </ac:spMkLst>
        </pc:spChg>
        <pc:spChg chg="mod">
          <ac:chgData name="fathima Reneesha p" userId="eba2a5014bbdff04" providerId="LiveId" clId="{C0155064-8232-4D24-B643-FF0D4CEA0E5D}" dt="2025-03-29T17:01:15.902" v="227" actId="20577"/>
          <ac:spMkLst>
            <pc:docMk/>
            <pc:sldMk cId="1803433810" sldId="261"/>
            <ac:spMk id="7" creationId="{7ED7A9BC-3AD4-5A9B-C0F9-6E04C91A08CB}"/>
          </ac:spMkLst>
        </pc:spChg>
        <pc:spChg chg="mod">
          <ac:chgData name="fathima Reneesha p" userId="eba2a5014bbdff04" providerId="LiveId" clId="{C0155064-8232-4D24-B643-FF0D4CEA0E5D}" dt="2025-03-29T17:03:12.090" v="274" actId="20577"/>
          <ac:spMkLst>
            <pc:docMk/>
            <pc:sldMk cId="1803433810" sldId="261"/>
            <ac:spMk id="8" creationId="{A8F3ED00-BD38-DF4E-6FB4-EA76B4644D5D}"/>
          </ac:spMkLst>
        </pc:spChg>
      </pc:sldChg>
      <pc:sldChg chg="modSp mod">
        <pc:chgData name="fathima Reneesha p" userId="eba2a5014bbdff04" providerId="LiveId" clId="{C0155064-8232-4D24-B643-FF0D4CEA0E5D}" dt="2025-03-29T17:04:31.917" v="313" actId="20577"/>
        <pc:sldMkLst>
          <pc:docMk/>
          <pc:sldMk cId="1021438290" sldId="262"/>
        </pc:sldMkLst>
        <pc:spChg chg="mod">
          <ac:chgData name="fathima Reneesha p" userId="eba2a5014bbdff04" providerId="LiveId" clId="{C0155064-8232-4D24-B643-FF0D4CEA0E5D}" dt="2025-03-29T17:04:31.917" v="313" actId="20577"/>
          <ac:spMkLst>
            <pc:docMk/>
            <pc:sldMk cId="1021438290" sldId="262"/>
            <ac:spMk id="6" creationId="{EEE4A6A4-43A7-DFCB-DDF7-E72C78D846BB}"/>
          </ac:spMkLst>
        </pc:spChg>
        <pc:spChg chg="mod">
          <ac:chgData name="fathima Reneesha p" userId="eba2a5014bbdff04" providerId="LiveId" clId="{C0155064-8232-4D24-B643-FF0D4CEA0E5D}" dt="2025-03-29T16:59:09.374" v="168" actId="20577"/>
          <ac:spMkLst>
            <pc:docMk/>
            <pc:sldMk cId="1021438290" sldId="262"/>
            <ac:spMk id="7" creationId="{174B0EB8-4F8F-5525-A74B-3609A0FF4907}"/>
          </ac:spMkLst>
        </pc:spChg>
      </pc:sldChg>
      <pc:sldChg chg="modSp mod">
        <pc:chgData name="fathima Reneesha p" userId="eba2a5014bbdff04" providerId="LiveId" clId="{C0155064-8232-4D24-B643-FF0D4CEA0E5D}" dt="2025-03-29T17:04:46.423" v="315" actId="20577"/>
        <pc:sldMkLst>
          <pc:docMk/>
          <pc:sldMk cId="4196209250" sldId="263"/>
        </pc:sldMkLst>
        <pc:spChg chg="mod">
          <ac:chgData name="fathima Reneesha p" userId="eba2a5014bbdff04" providerId="LiveId" clId="{C0155064-8232-4D24-B643-FF0D4CEA0E5D}" dt="2025-03-29T17:04:46.423" v="315" actId="20577"/>
          <ac:spMkLst>
            <pc:docMk/>
            <pc:sldMk cId="4196209250" sldId="263"/>
            <ac:spMk id="6" creationId="{567FCA18-C04E-F737-E456-EE9214895453}"/>
          </ac:spMkLst>
        </pc:spChg>
        <pc:spChg chg="mod">
          <ac:chgData name="fathima Reneesha p" userId="eba2a5014bbdff04" providerId="LiveId" clId="{C0155064-8232-4D24-B643-FF0D4CEA0E5D}" dt="2025-03-29T16:59:59.526" v="206" actId="20577"/>
          <ac:spMkLst>
            <pc:docMk/>
            <pc:sldMk cId="4196209250" sldId="263"/>
            <ac:spMk id="7" creationId="{E35B07AB-08B5-48A5-9DCA-B3CDAD9748D3}"/>
          </ac:spMkLst>
        </pc:spChg>
      </pc:sldChg>
      <pc:sldChg chg="modSp mod">
        <pc:chgData name="fathima Reneesha p" userId="eba2a5014bbdff04" providerId="LiveId" clId="{C0155064-8232-4D24-B643-FF0D4CEA0E5D}" dt="2025-03-29T17:04:51.272" v="317" actId="20577"/>
        <pc:sldMkLst>
          <pc:docMk/>
          <pc:sldMk cId="2152903780" sldId="264"/>
        </pc:sldMkLst>
        <pc:spChg chg="mod">
          <ac:chgData name="fathima Reneesha p" userId="eba2a5014bbdff04" providerId="LiveId" clId="{C0155064-8232-4D24-B643-FF0D4CEA0E5D}" dt="2025-03-29T17:04:51.272" v="317" actId="20577"/>
          <ac:spMkLst>
            <pc:docMk/>
            <pc:sldMk cId="2152903780" sldId="264"/>
            <ac:spMk id="6" creationId="{6125CA20-D31E-8E39-E5B4-8B198B6690D4}"/>
          </ac:spMkLst>
        </pc:spChg>
        <pc:spChg chg="mod">
          <ac:chgData name="fathima Reneesha p" userId="eba2a5014bbdff04" providerId="LiveId" clId="{C0155064-8232-4D24-B643-FF0D4CEA0E5D}" dt="2025-03-29T17:00:56.710" v="208" actId="20577"/>
          <ac:spMkLst>
            <pc:docMk/>
            <pc:sldMk cId="2152903780" sldId="264"/>
            <ac:spMk id="7" creationId="{3542EC6F-1517-AF41-F76F-86AA23CA54FA}"/>
          </ac:spMkLst>
        </pc:spChg>
      </pc:sldChg>
      <pc:sldChg chg="modSp mod">
        <pc:chgData name="fathima Reneesha p" userId="eba2a5014bbdff04" providerId="LiveId" clId="{C0155064-8232-4D24-B643-FF0D4CEA0E5D}" dt="2025-03-29T17:06:03.872" v="339" actId="20577"/>
        <pc:sldMkLst>
          <pc:docMk/>
          <pc:sldMk cId="440127547" sldId="265"/>
        </pc:sldMkLst>
        <pc:spChg chg="mod">
          <ac:chgData name="fathima Reneesha p" userId="eba2a5014bbdff04" providerId="LiveId" clId="{C0155064-8232-4D24-B643-FF0D4CEA0E5D}" dt="2025-03-29T17:06:03.872" v="339" actId="20577"/>
          <ac:spMkLst>
            <pc:docMk/>
            <pc:sldMk cId="440127547" sldId="265"/>
            <ac:spMk id="6" creationId="{D5C39639-FC74-03DD-AE86-4865A71BDBF7}"/>
          </ac:spMkLst>
        </pc:spChg>
        <pc:spChg chg="mod">
          <ac:chgData name="fathima Reneesha p" userId="eba2a5014bbdff04" providerId="LiveId" clId="{C0155064-8232-4D24-B643-FF0D4CEA0E5D}" dt="2025-03-29T17:02:55.200" v="273" actId="20577"/>
          <ac:spMkLst>
            <pc:docMk/>
            <pc:sldMk cId="440127547" sldId="265"/>
            <ac:spMk id="7" creationId="{BADD61DE-D78F-CAD1-BFD0-3653777634B2}"/>
          </ac:spMkLst>
        </pc:spChg>
        <pc:spChg chg="mod">
          <ac:chgData name="fathima Reneesha p" userId="eba2a5014bbdff04" providerId="LiveId" clId="{C0155064-8232-4D24-B643-FF0D4CEA0E5D}" dt="2025-03-29T17:03:51.906" v="287" actId="20577"/>
          <ac:spMkLst>
            <pc:docMk/>
            <pc:sldMk cId="440127547" sldId="265"/>
            <ac:spMk id="8" creationId="{82572833-C681-56FC-4BB7-B616788A4D0A}"/>
          </ac:spMkLst>
        </pc:spChg>
      </pc:sldChg>
      <pc:sldChg chg="modSp mod">
        <pc:chgData name="fathima Reneesha p" userId="eba2a5014bbdff04" providerId="LiveId" clId="{C0155064-8232-4D24-B643-FF0D4CEA0E5D}" dt="2025-03-29T17:05:59.160" v="337" actId="20577"/>
        <pc:sldMkLst>
          <pc:docMk/>
          <pc:sldMk cId="4218512117" sldId="266"/>
        </pc:sldMkLst>
        <pc:spChg chg="mod">
          <ac:chgData name="fathima Reneesha p" userId="eba2a5014bbdff04" providerId="LiveId" clId="{C0155064-8232-4D24-B643-FF0D4CEA0E5D}" dt="2025-03-29T17:05:59.160" v="337" actId="20577"/>
          <ac:spMkLst>
            <pc:docMk/>
            <pc:sldMk cId="4218512117" sldId="266"/>
            <ac:spMk id="6" creationId="{75A897BD-5939-3493-878D-69EB14424109}"/>
          </ac:spMkLst>
        </pc:spChg>
        <pc:spChg chg="mod">
          <ac:chgData name="fathima Reneesha p" userId="eba2a5014bbdff04" providerId="LiveId" clId="{C0155064-8232-4D24-B643-FF0D4CEA0E5D}" dt="2025-03-29T17:02:41.267" v="255" actId="20577"/>
          <ac:spMkLst>
            <pc:docMk/>
            <pc:sldMk cId="4218512117" sldId="266"/>
            <ac:spMk id="7" creationId="{123AF500-7ADF-72D9-4D1A-DDAB50FB5019}"/>
          </ac:spMkLst>
        </pc:spChg>
        <pc:spChg chg="mod">
          <ac:chgData name="fathima Reneesha p" userId="eba2a5014bbdff04" providerId="LiveId" clId="{C0155064-8232-4D24-B643-FF0D4CEA0E5D}" dt="2025-03-29T17:03:47.075" v="285" actId="20577"/>
          <ac:spMkLst>
            <pc:docMk/>
            <pc:sldMk cId="4218512117" sldId="266"/>
            <ac:spMk id="8" creationId="{2AF14982-3EB2-6692-C752-20B2D88F1ED6}"/>
          </ac:spMkLst>
        </pc:spChg>
      </pc:sldChg>
      <pc:sldChg chg="addSp delSp modSp del mod">
        <pc:chgData name="fathima Reneesha p" userId="eba2a5014bbdff04" providerId="LiveId" clId="{C0155064-8232-4D24-B643-FF0D4CEA0E5D}" dt="2025-03-29T16:42:09.994" v="34" actId="47"/>
        <pc:sldMkLst>
          <pc:docMk/>
          <pc:sldMk cId="4035229291" sldId="267"/>
        </pc:sldMkLst>
        <pc:spChg chg="add mod">
          <ac:chgData name="fathima Reneesha p" userId="eba2a5014bbdff04" providerId="LiveId" clId="{C0155064-8232-4D24-B643-FF0D4CEA0E5D}" dt="2025-03-29T16:39:11.258" v="10" actId="14100"/>
          <ac:spMkLst>
            <pc:docMk/>
            <pc:sldMk cId="4035229291" sldId="267"/>
            <ac:spMk id="9" creationId="{DB2DC8AC-F36A-CD9D-92CF-900E91C12A4D}"/>
          </ac:spMkLst>
        </pc:spChg>
        <pc:spChg chg="add mod">
          <ac:chgData name="fathima Reneesha p" userId="eba2a5014bbdff04" providerId="LiveId" clId="{C0155064-8232-4D24-B643-FF0D4CEA0E5D}" dt="2025-03-29T16:40:04.388" v="17" actId="14100"/>
          <ac:spMkLst>
            <pc:docMk/>
            <pc:sldMk cId="4035229291" sldId="267"/>
            <ac:spMk id="11" creationId="{C61DECEA-D5F0-8D5A-A6D3-EFB8213DBBFC}"/>
          </ac:spMkLst>
        </pc:spChg>
        <pc:spChg chg="mod">
          <ac:chgData name="fathima Reneesha p" userId="eba2a5014bbdff04" providerId="LiveId" clId="{C0155064-8232-4D24-B643-FF0D4CEA0E5D}" dt="2025-03-29T16:32:03.649" v="3" actId="1076"/>
          <ac:spMkLst>
            <pc:docMk/>
            <pc:sldMk cId="4035229291" sldId="267"/>
            <ac:spMk id="13" creationId="{E7985AC6-7022-B9C3-A8B4-4B61E15565D8}"/>
          </ac:spMkLst>
        </pc:spChg>
        <pc:picChg chg="del">
          <ac:chgData name="fathima Reneesha p" userId="eba2a5014bbdff04" providerId="LiveId" clId="{C0155064-8232-4D24-B643-FF0D4CEA0E5D}" dt="2025-03-29T16:31:47.008" v="0" actId="478"/>
          <ac:picMkLst>
            <pc:docMk/>
            <pc:sldMk cId="4035229291" sldId="267"/>
            <ac:picMk id="5" creationId="{E988F556-EA3C-4844-DD27-1DE11AA6BBB7}"/>
          </ac:picMkLst>
        </pc:picChg>
        <pc:picChg chg="mod">
          <ac:chgData name="fathima Reneesha p" userId="eba2a5014bbdff04" providerId="LiveId" clId="{C0155064-8232-4D24-B643-FF0D4CEA0E5D}" dt="2025-03-29T16:39:15.230" v="11" actId="1076"/>
          <ac:picMkLst>
            <pc:docMk/>
            <pc:sldMk cId="4035229291" sldId="267"/>
            <ac:picMk id="10" creationId="{63A7C701-CE6D-2B3B-ED8B-0F1DD0854650}"/>
          </ac:picMkLst>
        </pc:picChg>
      </pc:sldChg>
      <pc:sldChg chg="modSp mod">
        <pc:chgData name="fathima Reneesha p" userId="eba2a5014bbdff04" providerId="LiveId" clId="{C0155064-8232-4D24-B643-FF0D4CEA0E5D}" dt="2025-03-29T17:04:56.603" v="319" actId="20577"/>
        <pc:sldMkLst>
          <pc:docMk/>
          <pc:sldMk cId="462219315" sldId="268"/>
        </pc:sldMkLst>
        <pc:spChg chg="mod">
          <ac:chgData name="fathima Reneesha p" userId="eba2a5014bbdff04" providerId="LiveId" clId="{C0155064-8232-4D24-B643-FF0D4CEA0E5D}" dt="2025-03-29T17:04:56.603" v="319" actId="20577"/>
          <ac:spMkLst>
            <pc:docMk/>
            <pc:sldMk cId="462219315" sldId="268"/>
            <ac:spMk id="6" creationId="{68D52CD1-9AC8-AB8A-3DD8-E4F2121CFCDF}"/>
          </ac:spMkLst>
        </pc:spChg>
        <pc:spChg chg="mod">
          <ac:chgData name="fathima Reneesha p" userId="eba2a5014bbdff04" providerId="LiveId" clId="{C0155064-8232-4D24-B643-FF0D4CEA0E5D}" dt="2025-03-29T17:01:03.253" v="210" actId="20577"/>
          <ac:spMkLst>
            <pc:docMk/>
            <pc:sldMk cId="462219315" sldId="268"/>
            <ac:spMk id="7" creationId="{6BBDE680-5FB1-179B-24BE-741B9C5E9880}"/>
          </ac:spMkLst>
        </pc:spChg>
      </pc:sldChg>
      <pc:sldChg chg="modSp mod">
        <pc:chgData name="fathima Reneesha p" userId="eba2a5014bbdff04" providerId="LiveId" clId="{C0155064-8232-4D24-B643-FF0D4CEA0E5D}" dt="2025-03-29T17:05:27.356" v="327" actId="1076"/>
        <pc:sldMkLst>
          <pc:docMk/>
          <pc:sldMk cId="3792839812" sldId="269"/>
        </pc:sldMkLst>
        <pc:spChg chg="mod">
          <ac:chgData name="fathima Reneesha p" userId="eba2a5014bbdff04" providerId="LiveId" clId="{C0155064-8232-4D24-B643-FF0D4CEA0E5D}" dt="2025-03-29T17:05:18.626" v="326" actId="20577"/>
          <ac:spMkLst>
            <pc:docMk/>
            <pc:sldMk cId="3792839812" sldId="269"/>
            <ac:spMk id="6" creationId="{3ABA42D3-C8B8-22C0-AB32-D760EE229425}"/>
          </ac:spMkLst>
        </pc:spChg>
        <pc:spChg chg="mod">
          <ac:chgData name="fathima Reneesha p" userId="eba2a5014bbdff04" providerId="LiveId" clId="{C0155064-8232-4D24-B643-FF0D4CEA0E5D}" dt="2025-03-29T17:01:41.045" v="230" actId="20577"/>
          <ac:spMkLst>
            <pc:docMk/>
            <pc:sldMk cId="3792839812" sldId="269"/>
            <ac:spMk id="7" creationId="{8EAE3282-6803-4C02-CD75-07B7A74A993E}"/>
          </ac:spMkLst>
        </pc:spChg>
        <pc:spChg chg="mod">
          <ac:chgData name="fathima Reneesha p" userId="eba2a5014bbdff04" providerId="LiveId" clId="{C0155064-8232-4D24-B643-FF0D4CEA0E5D}" dt="2025-03-29T17:03:17.150" v="275" actId="20577"/>
          <ac:spMkLst>
            <pc:docMk/>
            <pc:sldMk cId="3792839812" sldId="269"/>
            <ac:spMk id="8" creationId="{698ABFAE-697E-1E9D-1969-21A5D79D2F52}"/>
          </ac:spMkLst>
        </pc:spChg>
        <pc:spChg chg="mod">
          <ac:chgData name="fathima Reneesha p" userId="eba2a5014bbdff04" providerId="LiveId" clId="{C0155064-8232-4D24-B643-FF0D4CEA0E5D}" dt="2025-03-29T17:05:27.356" v="327" actId="1076"/>
          <ac:spMkLst>
            <pc:docMk/>
            <pc:sldMk cId="3792839812" sldId="269"/>
            <ac:spMk id="11" creationId="{8C07E96F-1B56-0C70-8F89-C1FF94CECB76}"/>
          </ac:spMkLst>
        </pc:spChg>
      </pc:sldChg>
      <pc:sldChg chg="modSp mod">
        <pc:chgData name="fathima Reneesha p" userId="eba2a5014bbdff04" providerId="LiveId" clId="{C0155064-8232-4D24-B643-FF0D4CEA0E5D}" dt="2025-03-29T17:05:34.312" v="329" actId="20577"/>
        <pc:sldMkLst>
          <pc:docMk/>
          <pc:sldMk cId="2008799131" sldId="270"/>
        </pc:sldMkLst>
        <pc:spChg chg="mod">
          <ac:chgData name="fathima Reneesha p" userId="eba2a5014bbdff04" providerId="LiveId" clId="{C0155064-8232-4D24-B643-FF0D4CEA0E5D}" dt="2025-03-29T17:05:34.312" v="329" actId="20577"/>
          <ac:spMkLst>
            <pc:docMk/>
            <pc:sldMk cId="2008799131" sldId="270"/>
            <ac:spMk id="6" creationId="{E3AD4587-2EE3-BF29-EE5B-83C8EEAE1BE7}"/>
          </ac:spMkLst>
        </pc:spChg>
        <pc:spChg chg="mod">
          <ac:chgData name="fathima Reneesha p" userId="eba2a5014bbdff04" providerId="LiveId" clId="{C0155064-8232-4D24-B643-FF0D4CEA0E5D}" dt="2025-03-29T17:02:04.142" v="233" actId="20577"/>
          <ac:spMkLst>
            <pc:docMk/>
            <pc:sldMk cId="2008799131" sldId="270"/>
            <ac:spMk id="7" creationId="{488FA564-8992-7D6F-1732-262BADD1FB39}"/>
          </ac:spMkLst>
        </pc:spChg>
        <pc:spChg chg="mod">
          <ac:chgData name="fathima Reneesha p" userId="eba2a5014bbdff04" providerId="LiveId" clId="{C0155064-8232-4D24-B643-FF0D4CEA0E5D}" dt="2025-03-29T17:03:22.715" v="277" actId="20577"/>
          <ac:spMkLst>
            <pc:docMk/>
            <pc:sldMk cId="2008799131" sldId="270"/>
            <ac:spMk id="8" creationId="{F46E1C0F-1A06-05A5-F2DD-65DC80A8D068}"/>
          </ac:spMkLst>
        </pc:spChg>
      </pc:sldChg>
      <pc:sldChg chg="modSp mod">
        <pc:chgData name="fathima Reneesha p" userId="eba2a5014bbdff04" providerId="LiveId" clId="{C0155064-8232-4D24-B643-FF0D4CEA0E5D}" dt="2025-03-29T17:05:40.587" v="331" actId="20577"/>
        <pc:sldMkLst>
          <pc:docMk/>
          <pc:sldMk cId="3402226268" sldId="271"/>
        </pc:sldMkLst>
        <pc:spChg chg="mod">
          <ac:chgData name="fathima Reneesha p" userId="eba2a5014bbdff04" providerId="LiveId" clId="{C0155064-8232-4D24-B643-FF0D4CEA0E5D}" dt="2025-03-29T17:05:40.587" v="331" actId="20577"/>
          <ac:spMkLst>
            <pc:docMk/>
            <pc:sldMk cId="3402226268" sldId="271"/>
            <ac:spMk id="6" creationId="{78DB430A-FDE7-90AC-74D7-8D89C85906BC}"/>
          </ac:spMkLst>
        </pc:spChg>
        <pc:spChg chg="mod">
          <ac:chgData name="fathima Reneesha p" userId="eba2a5014bbdff04" providerId="LiveId" clId="{C0155064-8232-4D24-B643-FF0D4CEA0E5D}" dt="2025-03-29T17:02:12.634" v="235" actId="20577"/>
          <ac:spMkLst>
            <pc:docMk/>
            <pc:sldMk cId="3402226268" sldId="271"/>
            <ac:spMk id="7" creationId="{F3961749-94BB-87FD-E884-595D4AA7730E}"/>
          </ac:spMkLst>
        </pc:spChg>
        <pc:spChg chg="mod">
          <ac:chgData name="fathima Reneesha p" userId="eba2a5014bbdff04" providerId="LiveId" clId="{C0155064-8232-4D24-B643-FF0D4CEA0E5D}" dt="2025-03-29T17:03:27.400" v="279" actId="20577"/>
          <ac:spMkLst>
            <pc:docMk/>
            <pc:sldMk cId="3402226268" sldId="271"/>
            <ac:spMk id="8" creationId="{097F75FE-5D4C-DC84-2F79-468AC1BE8A9B}"/>
          </ac:spMkLst>
        </pc:spChg>
      </pc:sldChg>
      <pc:sldChg chg="del">
        <pc:chgData name="fathima Reneesha p" userId="eba2a5014bbdff04" providerId="LiveId" clId="{C0155064-8232-4D24-B643-FF0D4CEA0E5D}" dt="2025-03-29T16:40:24.009" v="19" actId="47"/>
        <pc:sldMkLst>
          <pc:docMk/>
          <pc:sldMk cId="2476143800" sldId="272"/>
        </pc:sldMkLst>
      </pc:sldChg>
      <pc:sldChg chg="del">
        <pc:chgData name="fathima Reneesha p" userId="eba2a5014bbdff04" providerId="LiveId" clId="{C0155064-8232-4D24-B643-FF0D4CEA0E5D}" dt="2025-03-29T16:42:11.951" v="35" actId="47"/>
        <pc:sldMkLst>
          <pc:docMk/>
          <pc:sldMk cId="1107999850" sldId="273"/>
        </pc:sldMkLst>
      </pc:sldChg>
      <pc:sldChg chg="addSp delSp modSp add mod">
        <pc:chgData name="fathima Reneesha p" userId="eba2a5014bbdff04" providerId="LiveId" clId="{C0155064-8232-4D24-B643-FF0D4CEA0E5D}" dt="2025-03-29T17:05:46.492" v="333" actId="20577"/>
        <pc:sldMkLst>
          <pc:docMk/>
          <pc:sldMk cId="2994618208" sldId="274"/>
        </pc:sldMkLst>
        <pc:spChg chg="mod">
          <ac:chgData name="fathima Reneesha p" userId="eba2a5014bbdff04" providerId="LiveId" clId="{C0155064-8232-4D24-B643-FF0D4CEA0E5D}" dt="2025-03-29T16:41:16.519" v="26" actId="1076"/>
          <ac:spMkLst>
            <pc:docMk/>
            <pc:sldMk cId="2994618208" sldId="274"/>
            <ac:spMk id="5" creationId="{DC649564-2FB6-82F8-3BA3-C93C70C85557}"/>
          </ac:spMkLst>
        </pc:spChg>
        <pc:spChg chg="mod">
          <ac:chgData name="fathima Reneesha p" userId="eba2a5014bbdff04" providerId="LiveId" clId="{C0155064-8232-4D24-B643-FF0D4CEA0E5D}" dt="2025-03-29T17:05:46.492" v="333" actId="20577"/>
          <ac:spMkLst>
            <pc:docMk/>
            <pc:sldMk cId="2994618208" sldId="274"/>
            <ac:spMk id="6" creationId="{35D55EE0-4F2B-E74F-BC34-5DA4A4F390C8}"/>
          </ac:spMkLst>
        </pc:spChg>
        <pc:spChg chg="mod">
          <ac:chgData name="fathima Reneesha p" userId="eba2a5014bbdff04" providerId="LiveId" clId="{C0155064-8232-4D24-B643-FF0D4CEA0E5D}" dt="2025-03-29T17:02:19.306" v="241" actId="20577"/>
          <ac:spMkLst>
            <pc:docMk/>
            <pc:sldMk cId="2994618208" sldId="274"/>
            <ac:spMk id="7" creationId="{8B7A98B0-9D1D-7BB5-A579-DAE9A0C34FBA}"/>
          </ac:spMkLst>
        </pc:spChg>
        <pc:spChg chg="mod">
          <ac:chgData name="fathima Reneesha p" userId="eba2a5014bbdff04" providerId="LiveId" clId="{C0155064-8232-4D24-B643-FF0D4CEA0E5D}" dt="2025-03-29T17:03:32.764" v="281" actId="20577"/>
          <ac:spMkLst>
            <pc:docMk/>
            <pc:sldMk cId="2994618208" sldId="274"/>
            <ac:spMk id="8" creationId="{12D45D60-B652-D273-92F4-C4242CA5A479}"/>
          </ac:spMkLst>
        </pc:spChg>
        <pc:spChg chg="add mod">
          <ac:chgData name="fathima Reneesha p" userId="eba2a5014bbdff04" providerId="LiveId" clId="{C0155064-8232-4D24-B643-FF0D4CEA0E5D}" dt="2025-03-29T16:48:08.269" v="59" actId="1076"/>
          <ac:spMkLst>
            <pc:docMk/>
            <pc:sldMk cId="2994618208" sldId="274"/>
            <ac:spMk id="9" creationId="{CC3E3DD7-3390-5142-B299-7517DB2481B1}"/>
          </ac:spMkLst>
        </pc:spChg>
        <pc:spChg chg="add del mod">
          <ac:chgData name="fathima Reneesha p" userId="eba2a5014bbdff04" providerId="LiveId" clId="{C0155064-8232-4D24-B643-FF0D4CEA0E5D}" dt="2025-03-29T16:45:44.060" v="39" actId="478"/>
          <ac:spMkLst>
            <pc:docMk/>
            <pc:sldMk cId="2994618208" sldId="274"/>
            <ac:spMk id="11" creationId="{8E4C3F1F-4CA0-D278-4254-F08E921C5FFB}"/>
          </ac:spMkLst>
        </pc:spChg>
        <pc:spChg chg="add mod">
          <ac:chgData name="fathima Reneesha p" userId="eba2a5014bbdff04" providerId="LiveId" clId="{C0155064-8232-4D24-B643-FF0D4CEA0E5D}" dt="2025-03-29T16:46:49.777" v="49" actId="14100"/>
          <ac:spMkLst>
            <pc:docMk/>
            <pc:sldMk cId="2994618208" sldId="274"/>
            <ac:spMk id="13" creationId="{DB381C99-0C92-1108-70E8-4AEB23E66D6C}"/>
          </ac:spMkLst>
        </pc:spChg>
        <pc:spChg chg="add mod">
          <ac:chgData name="fathima Reneesha p" userId="eba2a5014bbdff04" providerId="LiveId" clId="{C0155064-8232-4D24-B643-FF0D4CEA0E5D}" dt="2025-03-29T16:47:41.106" v="56" actId="1076"/>
          <ac:spMkLst>
            <pc:docMk/>
            <pc:sldMk cId="2994618208" sldId="274"/>
            <ac:spMk id="15" creationId="{32BD4940-0E32-6CD7-D156-833B3F5CBE50}"/>
          </ac:spMkLst>
        </pc:spChg>
        <pc:picChg chg="add mod">
          <ac:chgData name="fathima Reneesha p" userId="eba2a5014bbdff04" providerId="LiveId" clId="{C0155064-8232-4D24-B643-FF0D4CEA0E5D}" dt="2025-03-29T16:48:03.059" v="58" actId="1076"/>
          <ac:picMkLst>
            <pc:docMk/>
            <pc:sldMk cId="2994618208" sldId="274"/>
            <ac:picMk id="2" creationId="{D8B54966-1415-13A5-3AD4-CA9323B6D5E1}"/>
          </ac:picMkLst>
        </pc:picChg>
      </pc:sldChg>
      <pc:sldChg chg="addSp delSp modSp add mod">
        <pc:chgData name="fathima Reneesha p" userId="eba2a5014bbdff04" providerId="LiveId" clId="{C0155064-8232-4D24-B643-FF0D4CEA0E5D}" dt="2025-03-29T17:05:51.553" v="335" actId="20577"/>
        <pc:sldMkLst>
          <pc:docMk/>
          <pc:sldMk cId="2658792695" sldId="275"/>
        </pc:sldMkLst>
        <pc:spChg chg="del mod">
          <ac:chgData name="fathima Reneesha p" userId="eba2a5014bbdff04" providerId="LiveId" clId="{C0155064-8232-4D24-B643-FF0D4CEA0E5D}" dt="2025-03-29T16:49:45.955" v="72"/>
          <ac:spMkLst>
            <pc:docMk/>
            <pc:sldMk cId="2658792695" sldId="275"/>
            <ac:spMk id="5" creationId="{2E92D5A8-04CF-195A-5B46-08E26A4505B4}"/>
          </ac:spMkLst>
        </pc:spChg>
        <pc:spChg chg="mod">
          <ac:chgData name="fathima Reneesha p" userId="eba2a5014bbdff04" providerId="LiveId" clId="{C0155064-8232-4D24-B643-FF0D4CEA0E5D}" dt="2025-03-29T17:05:51.553" v="335" actId="20577"/>
          <ac:spMkLst>
            <pc:docMk/>
            <pc:sldMk cId="2658792695" sldId="275"/>
            <ac:spMk id="6" creationId="{8722CEAA-7FFD-E6FE-2090-E440490AB549}"/>
          </ac:spMkLst>
        </pc:spChg>
        <pc:spChg chg="mod">
          <ac:chgData name="fathima Reneesha p" userId="eba2a5014bbdff04" providerId="LiveId" clId="{C0155064-8232-4D24-B643-FF0D4CEA0E5D}" dt="2025-03-29T17:02:29.942" v="243" actId="20577"/>
          <ac:spMkLst>
            <pc:docMk/>
            <pc:sldMk cId="2658792695" sldId="275"/>
            <ac:spMk id="7" creationId="{9ED23F46-FCD1-B18F-0F93-81BBFE2E30C8}"/>
          </ac:spMkLst>
        </pc:spChg>
        <pc:spChg chg="mod">
          <ac:chgData name="fathima Reneesha p" userId="eba2a5014bbdff04" providerId="LiveId" clId="{C0155064-8232-4D24-B643-FF0D4CEA0E5D}" dt="2025-03-29T17:03:40.540" v="283" actId="20577"/>
          <ac:spMkLst>
            <pc:docMk/>
            <pc:sldMk cId="2658792695" sldId="275"/>
            <ac:spMk id="8" creationId="{A2810778-9802-86C8-D0AD-3C513EE76621}"/>
          </ac:spMkLst>
        </pc:spChg>
        <pc:spChg chg="mod">
          <ac:chgData name="fathima Reneesha p" userId="eba2a5014bbdff04" providerId="LiveId" clId="{C0155064-8232-4D24-B643-FF0D4CEA0E5D}" dt="2025-03-29T16:57:41.056" v="111" actId="1076"/>
          <ac:spMkLst>
            <pc:docMk/>
            <pc:sldMk cId="2658792695" sldId="275"/>
            <ac:spMk id="9" creationId="{8E87B54B-E53B-F35A-DA56-D4B6AD1EBAD6}"/>
          </ac:spMkLst>
        </pc:spChg>
        <pc:spChg chg="add del mod">
          <ac:chgData name="fathima Reneesha p" userId="eba2a5014bbdff04" providerId="LiveId" clId="{C0155064-8232-4D24-B643-FF0D4CEA0E5D}" dt="2025-03-29T16:56:43.280" v="107"/>
          <ac:spMkLst>
            <pc:docMk/>
            <pc:sldMk cId="2658792695" sldId="275"/>
            <ac:spMk id="11" creationId="{C5F67AB7-3DC4-4781-FA2B-7DE58829CC03}"/>
          </ac:spMkLst>
        </pc:spChg>
        <pc:spChg chg="del mod">
          <ac:chgData name="fathima Reneesha p" userId="eba2a5014bbdff04" providerId="LiveId" clId="{C0155064-8232-4D24-B643-FF0D4CEA0E5D}" dt="2025-03-29T16:52:28.385" v="88"/>
          <ac:spMkLst>
            <pc:docMk/>
            <pc:sldMk cId="2658792695" sldId="275"/>
            <ac:spMk id="13" creationId="{A93EAAC6-2D5D-41CF-4136-BE59286071F4}"/>
          </ac:spMkLst>
        </pc:spChg>
        <pc:spChg chg="add mod">
          <ac:chgData name="fathima Reneesha p" userId="eba2a5014bbdff04" providerId="LiveId" clId="{C0155064-8232-4D24-B643-FF0D4CEA0E5D}" dt="2025-03-29T16:58:02.015" v="114" actId="1076"/>
          <ac:spMkLst>
            <pc:docMk/>
            <pc:sldMk cId="2658792695" sldId="275"/>
            <ac:spMk id="14" creationId="{BF287CE6-C2F6-0276-C5A8-D4ECE9658A95}"/>
          </ac:spMkLst>
        </pc:spChg>
        <pc:spChg chg="mod">
          <ac:chgData name="fathima Reneesha p" userId="eba2a5014bbdff04" providerId="LiveId" clId="{C0155064-8232-4D24-B643-FF0D4CEA0E5D}" dt="2025-03-29T16:57:52.058" v="112" actId="1076"/>
          <ac:spMkLst>
            <pc:docMk/>
            <pc:sldMk cId="2658792695" sldId="275"/>
            <ac:spMk id="15" creationId="{2B0ACC41-50D6-88DD-A6E0-E9484EFA25A7}"/>
          </ac:spMkLst>
        </pc:spChg>
        <pc:picChg chg="del">
          <ac:chgData name="fathima Reneesha p" userId="eba2a5014bbdff04" providerId="LiveId" clId="{C0155064-8232-4D24-B643-FF0D4CEA0E5D}" dt="2025-03-29T16:49:48.879" v="73" actId="478"/>
          <ac:picMkLst>
            <pc:docMk/>
            <pc:sldMk cId="2658792695" sldId="275"/>
            <ac:picMk id="2" creationId="{BFAA2EB0-EA37-A4E2-1655-E350BDE55B35}"/>
          </ac:picMkLst>
        </pc:picChg>
        <pc:picChg chg="add mod">
          <ac:chgData name="fathima Reneesha p" userId="eba2a5014bbdff04" providerId="LiveId" clId="{C0155064-8232-4D24-B643-FF0D4CEA0E5D}" dt="2025-03-29T16:58:13.205" v="116" actId="14100"/>
          <ac:picMkLst>
            <pc:docMk/>
            <pc:sldMk cId="2658792695" sldId="275"/>
            <ac:picMk id="10" creationId="{D1BD9EC3-1670-52C8-03F9-4B2E7987DA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B39D78-962A-40BD-A140-45AC22225A7F}"/>
              </a:ext>
            </a:extLst>
          </p:cNvPr>
          <p:cNvSpPr txBox="1"/>
          <p:nvPr/>
        </p:nvSpPr>
        <p:spPr>
          <a:xfrm>
            <a:off x="2755206" y="815134"/>
            <a:ext cx="668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Mid Term Evaluation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9B825-9D5B-42B0-91D4-4CD2F94B3E9F}"/>
              </a:ext>
            </a:extLst>
          </p:cNvPr>
          <p:cNvSpPr txBox="1"/>
          <p:nvPr/>
        </p:nvSpPr>
        <p:spPr>
          <a:xfrm>
            <a:off x="4791203" y="1689035"/>
            <a:ext cx="2609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F445-1012-42A1-8AF0-1E35E1ADD624}"/>
              </a:ext>
            </a:extLst>
          </p:cNvPr>
          <p:cNvSpPr txBox="1"/>
          <p:nvPr/>
        </p:nvSpPr>
        <p:spPr>
          <a:xfrm>
            <a:off x="4957703" y="4915078"/>
            <a:ext cx="227658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Fathima Reneesha P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23FS20MCA00085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D1AB1-7FAA-41CD-B3E8-21A94B6D0BD4}"/>
              </a:ext>
            </a:extLst>
          </p:cNvPr>
          <p:cNvSpPr txBox="1"/>
          <p:nvPr/>
        </p:nvSpPr>
        <p:spPr>
          <a:xfrm>
            <a:off x="3996957" y="2870714"/>
            <a:ext cx="4198072" cy="1935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Mrs. Swami Nisha Bhagirath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8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2E681-8FA9-9A70-C725-78B89A96B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B792FF-8ED8-1D28-79B6-F7EB5D084634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C64A8E7-A27A-2C25-0EB8-743E9090E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BA42D3-C8B8-22C0-AB32-D760EE22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AE3282-6803-4C02-CD75-07B7A74A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Flow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8ABFAE-697E-1E9D-1969-21A5D79D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65E9-C7D5-5C4B-49B9-5A30720A61B8}"/>
              </a:ext>
            </a:extLst>
          </p:cNvPr>
          <p:cNvSpPr txBox="1"/>
          <p:nvPr/>
        </p:nvSpPr>
        <p:spPr>
          <a:xfrm>
            <a:off x="4405316" y="594915"/>
            <a:ext cx="3227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7E96F-1B56-0C70-8F89-C1FF94CECB76}"/>
              </a:ext>
            </a:extLst>
          </p:cNvPr>
          <p:cNvSpPr txBox="1"/>
          <p:nvPr/>
        </p:nvSpPr>
        <p:spPr>
          <a:xfrm>
            <a:off x="838200" y="412035"/>
            <a:ext cx="8272760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(Student, Mentor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interact with </a:t>
            </a:r>
            <a:r>
              <a:rPr lang="en-US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in and providing profile details (skills, preferences, experience).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mentor recommendations, learning resources, and notifications for updates.</a:t>
            </a:r>
          </a:p>
          <a:p>
            <a:pPr algn="just"/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2"/>
            </a:pPr>
            <a:r>
              <a:rPr lang="en-US" sz="17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r>
              <a:rPr lang="en-US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(Main System)</a:t>
            </a:r>
          </a:p>
          <a:p>
            <a:pPr algn="just"/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system handles: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mentor-mentee pairing based on skills and interests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tracking &amp; communication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and storing user data from the database</a:t>
            </a:r>
          </a:p>
          <a:p>
            <a:pPr algn="just"/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Database (Stores, Data)</a:t>
            </a:r>
          </a:p>
          <a:p>
            <a:pPr algn="just">
              <a:buNone/>
            </a:pP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and retrieves: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 (profiles, preferences)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Mentor-mentee matches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history and AI-generated recommendations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3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B9DDC-0AFA-FE63-18DB-0704E1E83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4D9A01-7853-5D70-A840-753F7E958C3D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86845D1-0537-995C-0F24-39792DD65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AD4587-2EE3-BF29-EE5B-83C8EEAE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8FA564-8992-7D6F-1732-262BADD1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Flow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6E1C0F-1A06-05A5-F2DD-65DC80A8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033A4-BE8E-C8A3-11C1-7CB07BAFC8E2}"/>
              </a:ext>
            </a:extLst>
          </p:cNvPr>
          <p:cNvSpPr txBox="1"/>
          <p:nvPr/>
        </p:nvSpPr>
        <p:spPr>
          <a:xfrm>
            <a:off x="4405316" y="594915"/>
            <a:ext cx="3227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F4065-2F58-A220-A45B-6969D632FDAB}"/>
              </a:ext>
            </a:extLst>
          </p:cNvPr>
          <p:cNvSpPr txBox="1"/>
          <p:nvPr/>
        </p:nvSpPr>
        <p:spPr>
          <a:xfrm>
            <a:off x="838200" y="606121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/>
              <a:t>Level 1 Data Flow Diagram (DFD)</a:t>
            </a:r>
            <a:r>
              <a:rPr lang="en-US" dirty="0"/>
              <a:t> details how </a:t>
            </a:r>
            <a:r>
              <a:rPr lang="en-US" b="1" dirty="0" err="1"/>
              <a:t>SkillSync</a:t>
            </a:r>
            <a:r>
              <a:rPr lang="en-US" dirty="0"/>
              <a:t> processes user data, matches mentors and learners, manages sessions, facilitates communication, and tracks progress.</a:t>
            </a:r>
          </a:p>
        </p:txBody>
      </p:sp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5098EF65-F319-DEF8-520D-0B6750E04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9" y="1708839"/>
            <a:ext cx="10182823" cy="44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A1097-216E-C54E-B713-982D28CFE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3031CC-59C8-0EA3-6141-5719A86A48A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CDC7573-8759-2C13-826D-46ADA13F5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DB430A-FDE7-90AC-74D7-8D89C859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961749-94BB-87FD-E884-595D4AA7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Flow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7F75FE-5D4C-DC84-2F79-468AC1B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5D0A-B0FF-F7B8-7B6E-552669102713}"/>
              </a:ext>
            </a:extLst>
          </p:cNvPr>
          <p:cNvSpPr txBox="1"/>
          <p:nvPr/>
        </p:nvSpPr>
        <p:spPr>
          <a:xfrm>
            <a:off x="4405316" y="594915"/>
            <a:ext cx="3227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98AF27-E368-465A-709D-EE96F565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56525"/>
            <a:ext cx="1022531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&amp; Data Flow:-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Handles user registration and login, storing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profile details, preferences, and 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skills, set preferences, and edit bios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updates their profile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Matching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 and interests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suggest the best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mentor-learner pairings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Allows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 and track learning sessions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sending reminders.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mentors and learners for seamless interaction.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&amp;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Collects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reviews, ratings, and progress reports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improve learning outcomes.</a:t>
            </a:r>
          </a:p>
        </p:txBody>
      </p:sp>
    </p:spTree>
    <p:extLst>
      <p:ext uri="{BB962C8B-B14F-4D97-AF65-F5344CB8AC3E}">
        <p14:creationId xmlns:p14="http://schemas.microsoft.com/office/powerpoint/2010/main" val="340222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164D0-2B07-7DDC-B895-74A48694B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C340AB-FA95-01C4-F72D-F1058A808D0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7A4DDFA-83FD-AD96-709D-889A45EB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D55EE0-4F2B-E74F-BC34-5DA4A4F3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7A98B0-9D1D-7BB5-A579-DAE9A0C3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D45D60-B652-D273-92F4-C4242CA5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B7BBB-0885-28C8-BFA4-47E59071165D}"/>
              </a:ext>
            </a:extLst>
          </p:cNvPr>
          <p:cNvSpPr txBox="1"/>
          <p:nvPr/>
        </p:nvSpPr>
        <p:spPr>
          <a:xfrm>
            <a:off x="4405316" y="594915"/>
            <a:ext cx="3227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649564-2FB6-82F8-3BA3-C93C70C8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980" y="577457"/>
            <a:ext cx="13360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D8B54966-1415-13A5-3AD4-CA9323B6D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15" y="1974672"/>
            <a:ext cx="5167185" cy="3788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3E3DD7-3390-5142-B299-7517DB2481B1}"/>
              </a:ext>
            </a:extLst>
          </p:cNvPr>
          <p:cNvSpPr txBox="1"/>
          <p:nvPr/>
        </p:nvSpPr>
        <p:spPr>
          <a:xfrm>
            <a:off x="928815" y="1297522"/>
            <a:ext cx="1417320" cy="378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B381C99-0C92-1108-70E8-4AEB23E66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580" y="1974672"/>
            <a:ext cx="516718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Clean and modern dark-themed design for an intuitive user experience.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Authentication Using JWT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log in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and 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credentials.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Terms &amp; Conditions Compliance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Checkbox ensures user acknowledgment of platform policies.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Login Button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Clearly visible for easy access to the platform.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Login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Allows quick sign-in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User-Friendly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data protection while maintaining seamless navigation.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D4940-0E32-6CD7-D156-833B3F5CBE50}"/>
              </a:ext>
            </a:extLst>
          </p:cNvPr>
          <p:cNvSpPr txBox="1"/>
          <p:nvPr/>
        </p:nvSpPr>
        <p:spPr>
          <a:xfrm>
            <a:off x="6170580" y="1297522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9461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BB99F-1FAF-9AE7-9FD7-F6D9927D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85F493-C397-EEA4-2786-7FC6A9CAD46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657CBA0-CAFA-2A77-1D24-7C747549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22CEAA-7FFD-E6FE-2090-E440490A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D23F46-FCD1-B18F-0F93-81BBFE2E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810778-9802-86C8-D0AD-3C513EE7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6B902-4A17-F128-9D0C-77D774087B0D}"/>
              </a:ext>
            </a:extLst>
          </p:cNvPr>
          <p:cNvSpPr txBox="1"/>
          <p:nvPr/>
        </p:nvSpPr>
        <p:spPr>
          <a:xfrm>
            <a:off x="4405316" y="594915"/>
            <a:ext cx="3227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7B54B-E53B-F35A-DA56-D4B6AD1EBAD6}"/>
              </a:ext>
            </a:extLst>
          </p:cNvPr>
          <p:cNvSpPr txBox="1"/>
          <p:nvPr/>
        </p:nvSpPr>
        <p:spPr>
          <a:xfrm>
            <a:off x="838200" y="739258"/>
            <a:ext cx="1417320" cy="378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CC41-50D6-88DD-A6E0-E9484EFA25A7}"/>
              </a:ext>
            </a:extLst>
          </p:cNvPr>
          <p:cNvSpPr txBox="1"/>
          <p:nvPr/>
        </p:nvSpPr>
        <p:spPr>
          <a:xfrm>
            <a:off x="6203347" y="711794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pic>
        <p:nvPicPr>
          <p:cNvPr id="10" name="Picture 9" descr="Screens screenshot of a login form&#10;&#10;AI-generated content may be incorrect.">
            <a:extLst>
              <a:ext uri="{FF2B5EF4-FFF2-40B4-BE49-F238E27FC236}">
                <a16:creationId xmlns:a16="http://schemas.microsoft.com/office/drawing/2014/main" id="{D1BD9EC3-1670-52C8-03F9-4B2E7987D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1" y="1297523"/>
            <a:ext cx="5392396" cy="4184808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BF287CE6-C2F6-0276-C5A8-D4ECE9658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596" y="1235014"/>
            <a:ext cx="515045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 sleek, dark-themed design ensures a modern and engaging experience.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Registration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sign up by entering their full name, email, and password.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Confirmation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Enhances security by requiring users to confirm their password.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Terms &amp; Conditions Compliance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 checkbox ensures users agree to the platform’s policies.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Signup Button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Clearly designed to guide users through the registration process.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Signup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Allows users to register quickly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Appeal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left panel balances the form with a smooth, aesthetic layout, enhancing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65879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D91B7-DFBB-4793-3243-7C8E10270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4AB3DB-E465-F764-95C6-8445971CB8B8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ED71F42-59B2-2D13-6A91-5D29B36F8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718FEC-15F3-A001-1879-364D8EF8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61439A-D978-CF24-8D59-AADBEAA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5D5CE0-8B59-84C6-BA19-8BEE03E2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46482-9B25-DFBC-634F-2F416083BCA4}"/>
              </a:ext>
            </a:extLst>
          </p:cNvPr>
          <p:cNvSpPr txBox="1"/>
          <p:nvPr/>
        </p:nvSpPr>
        <p:spPr>
          <a:xfrm>
            <a:off x="4405316" y="594915"/>
            <a:ext cx="3227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s screenshot of a phone&#10;&#10;AI-generated content may be incorrect.">
            <a:extLst>
              <a:ext uri="{FF2B5EF4-FFF2-40B4-BE49-F238E27FC236}">
                <a16:creationId xmlns:a16="http://schemas.microsoft.com/office/drawing/2014/main" id="{D82174B8-AA40-BFCD-C56A-D886DF607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47" y="976788"/>
            <a:ext cx="3342760" cy="511048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4079447-E071-0813-3F46-3A150537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927" y="1034960"/>
            <a:ext cx="527304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UI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 sleek, dark-themed interface with a well-structured layout for an engaging user experience.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Profile-Based Posts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share updates, insights, or discussions with a visually appealing card-based post format.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Bar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 top-positioned search bar allows users to easily find content and connections.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Engagement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Includes options for bookmarking posts and sending direct messages for networking.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Image-Rich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Posts support high-quality images, enhancing visual appeal and engagement.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Intuitive design elements ensure seamless browsing and interaction within the platform.</a:t>
            </a:r>
          </a:p>
        </p:txBody>
      </p:sp>
    </p:spTree>
    <p:extLst>
      <p:ext uri="{BB962C8B-B14F-4D97-AF65-F5344CB8AC3E}">
        <p14:creationId xmlns:p14="http://schemas.microsoft.com/office/powerpoint/2010/main" val="152951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D8B74-F565-F9E2-E125-04F57015C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DF6EEC-7C7B-8319-4C12-AF94751E1F2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FED70AA-1583-EE1F-87B7-2B2E7B5F7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A897BD-5939-3493-878D-69EB1442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3AF500-7ADF-72D9-4D1A-DDAB50FB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F14982-3EB2-6692-C752-20B2D88F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C3567-8F90-FCAB-5669-AB4ADA52F905}"/>
              </a:ext>
            </a:extLst>
          </p:cNvPr>
          <p:cNvSpPr txBox="1"/>
          <p:nvPr/>
        </p:nvSpPr>
        <p:spPr>
          <a:xfrm>
            <a:off x="5068570" y="594915"/>
            <a:ext cx="2054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1FDC4-6A2C-D748-168B-121C2B770224}"/>
              </a:ext>
            </a:extLst>
          </p:cNvPr>
          <p:cNvSpPr txBox="1"/>
          <p:nvPr/>
        </p:nvSpPr>
        <p:spPr>
          <a:xfrm>
            <a:off x="761082" y="1300752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interactive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bridge the gap between learners, mentors, and professionals by facilitating skill-based mentoring and collaboration. By leveraging AI-driven matching,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connects users based on their expertise, learning goals, and career aspirations. The platform fosters an environment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mentorship, interactive learning, and skill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empowering individuals to grow through personalized guidance, structured discussions, and hands-on challenges.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1751F5C8-4B5E-CEEC-AB44-2D8B5FEC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82" y="2957468"/>
            <a:ext cx="1043848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a seamless and accessible experience for both mentors and learners.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Connects users based on skills, learning preferences, and career goals.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Mentorship &amp; Collaboration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real-time learning through interactive sessions and knowledge sharing.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Structured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a safe, well-organized environment for effective mentorship.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Paths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Offers tailored mentorship programs and progress tracking.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1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2E9F1-48AA-77AE-3C88-17562126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78E5A-8F7A-A54B-7A10-0F5AEC9F537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0B4946-E930-40CA-2387-0F8EA660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C39639-FC74-03DD-AE86-4865A71B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DD61DE-D78F-CAD1-BFD0-36537776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Scope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572833-C681-56FC-4BB7-B616788A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6FAEA-DFDF-8C66-68F6-477ABEAEC921}"/>
              </a:ext>
            </a:extLst>
          </p:cNvPr>
          <p:cNvSpPr txBox="1"/>
          <p:nvPr/>
        </p:nvSpPr>
        <p:spPr>
          <a:xfrm>
            <a:off x="4950651" y="594915"/>
            <a:ext cx="2213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DE3194E5-385D-1B40-2577-EB38EFB2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90021"/>
            <a:ext cx="10515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evolve into a comprehensive career development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better job opportunities and skill growth for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Learning Analytics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insights into learning patterns and mentor effectiveness.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&amp; Internship Opportunities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Expands mentorship to include career guidance and internship matching.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Progress 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users to monitor their mentorship journey and learning growth.</a:t>
            </a:r>
          </a:p>
        </p:txBody>
      </p:sp>
    </p:spTree>
    <p:extLst>
      <p:ext uri="{BB962C8B-B14F-4D97-AF65-F5344CB8AC3E}">
        <p14:creationId xmlns:p14="http://schemas.microsoft.com/office/powerpoint/2010/main" val="44012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C60C9-4505-498D-9386-E79AFB70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D7CA49-F267-4258-9A04-FF03AA60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E91E9F-D04B-4015-B474-692D077F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ABD82-3DB9-4BA9-9051-717D1910BD0D}"/>
              </a:ext>
            </a:extLst>
          </p:cNvPr>
          <p:cNvSpPr txBox="1"/>
          <p:nvPr/>
        </p:nvSpPr>
        <p:spPr>
          <a:xfrm>
            <a:off x="5424983" y="85652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044EB-8CB4-41F9-9EA3-AAB77C711AB6}"/>
              </a:ext>
            </a:extLst>
          </p:cNvPr>
          <p:cNvSpPr txBox="1"/>
          <p:nvPr/>
        </p:nvSpPr>
        <p:spPr>
          <a:xfrm>
            <a:off x="838200" y="1608529"/>
            <a:ext cx="10515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 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152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06E2A-5B10-FEAD-6A45-0E4CB9082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D948D-2011-D08C-0C80-FBDA3EB6110A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664672A-99AE-7C29-CE9A-FC9C2752A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306080-3731-A8E8-C185-4927A4D3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B36A83-DEA2-45CE-7E2C-4DE6E2A6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3ADDDF-DD25-36A7-8210-6C032605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98969-2031-B28E-ACA7-36C72515CF4B}"/>
              </a:ext>
            </a:extLst>
          </p:cNvPr>
          <p:cNvSpPr txBox="1"/>
          <p:nvPr/>
        </p:nvSpPr>
        <p:spPr>
          <a:xfrm>
            <a:off x="5028272" y="693965"/>
            <a:ext cx="2135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0E5D6D-1ECC-FDAB-97C9-4D6298958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665224"/>
            <a:ext cx="10515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interactive platform designed to bridge the gap between mentors and learners.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advanced algorithms,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analyzes user profiles, skills, and learning preferences to provide tailored mentorship and skill development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streamlines the learning and mentoring process by ensuring individuals find the most suitable mentors while helping experts connect with the right learners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aims to enhance the mentoring experience by offering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paths, AI-driven mentor matching, interactive knowledge-sharing sessions, and real-time guidance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creating a dynamic and engaging ecosystem for career and personal growth.</a:t>
            </a:r>
          </a:p>
        </p:txBody>
      </p:sp>
    </p:spTree>
    <p:extLst>
      <p:ext uri="{BB962C8B-B14F-4D97-AF65-F5344CB8AC3E}">
        <p14:creationId xmlns:p14="http://schemas.microsoft.com/office/powerpoint/2010/main" val="2625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169A8-8D40-D013-0AAC-2DB37BD9B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21C825-88AA-BB73-B9B5-DE8CAF3ACAEF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9C41176-D4AF-43D8-CEB6-B85B22416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507F3C-BE15-8771-7D0B-D36CFF6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9502B6-2B99-5347-1B3F-8FBEE126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623343-D7E5-A862-ECA4-0BC3977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09417-0ACE-B473-47DE-CB3AD24CD43D}"/>
              </a:ext>
            </a:extLst>
          </p:cNvPr>
          <p:cNvSpPr txBox="1"/>
          <p:nvPr/>
        </p:nvSpPr>
        <p:spPr>
          <a:xfrm>
            <a:off x="5028272" y="693965"/>
            <a:ext cx="188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6704E-303E-01F0-8AC9-B09EDFF1E232}"/>
              </a:ext>
            </a:extLst>
          </p:cNvPr>
          <p:cNvSpPr txBox="1"/>
          <p:nvPr/>
        </p:nvSpPr>
        <p:spPr>
          <a:xfrm>
            <a:off x="838200" y="1396573"/>
            <a:ext cx="10515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students, freelancers, and professionals struggle to find individuals who match their skill level and learning objectives. A dedicated platform that facilitates networking based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mentor matching, shared skills, and interests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enhance learning, collaboration, and career growth.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Gap: The Need for a Skill-Based Networking Platform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finding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 and study partners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personalized, real-time guidance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skill development.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AI-driven mentorship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opportunities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and collaboration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Improve This?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dedicated spaces for live mentorship, skill challenges, and hands-on collaboration on projects.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an active learning community through peer reviews, discussions, and knowledge-sharing sessions.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F11D2-C374-701A-BFE6-0876FF877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9E7D649-AE7F-F751-AD50-75D066F9D110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5F7A6CD-EA72-6427-24B3-6EC3407A5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E4A6A4-43A7-DFCB-DDF7-E72C78D8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4B0EB8-4F8F-5525-A74B-3609A0FF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87796E-D599-A3FE-F38F-9792F76B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A5005-4F57-F37D-F730-449D348C8155}"/>
              </a:ext>
            </a:extLst>
          </p:cNvPr>
          <p:cNvSpPr txBox="1"/>
          <p:nvPr/>
        </p:nvSpPr>
        <p:spPr>
          <a:xfrm>
            <a:off x="4861096" y="683805"/>
            <a:ext cx="246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B1A37-AD70-02E8-AC85-F18A4B6D4D74}"/>
              </a:ext>
            </a:extLst>
          </p:cNvPr>
          <p:cNvSpPr txBox="1"/>
          <p:nvPr/>
        </p:nvSpPr>
        <p:spPr>
          <a:xfrm>
            <a:off x="838200" y="1396573"/>
            <a:ext cx="1051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following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development would follow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sequential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approach, where each phase must be completed before moving to the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all project features and finalize requirements before development.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UI/UX designs, database structure, and plan system architecture.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(Development):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platform step by step, completing one module before moving to the next.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each module and the complete system only after full development.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the final version on a cloud server after successful testing.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critical issues and release updates in future versions.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3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4FF21-2221-AD68-9C40-16B27760C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1C618-4715-D067-B39A-27E825F72F27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2160781-8A1C-FD70-DF48-7D495643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7FCA18-C04E-F737-E456-EE921489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5B07AB-08B5-48A5-9DCA-B3CDAD97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Requirement Specification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009A7C-6C1E-F3CE-CF3F-9CECE6A5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3B078-2B88-A64F-7E01-71BFFBACE7E8}"/>
              </a:ext>
            </a:extLst>
          </p:cNvPr>
          <p:cNvSpPr txBox="1"/>
          <p:nvPr/>
        </p:nvSpPr>
        <p:spPr>
          <a:xfrm>
            <a:off x="2764453" y="690890"/>
            <a:ext cx="66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285BD-4CF1-F35A-457D-225E0EC64D06}"/>
              </a:ext>
            </a:extLst>
          </p:cNvPr>
          <p:cNvSpPr txBox="1"/>
          <p:nvPr/>
        </p:nvSpPr>
        <p:spPr>
          <a:xfrm>
            <a:off x="838200" y="1396573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platform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 provide tailored mentorship and skill development opportunities.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skill-based matching, and communication features.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Students (job seeks) &amp; Freelancers (recruiters).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Internet required, works on modern browsers.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Functional Requirements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login system with user role differentiation (Mentor/Learner).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Mentor 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 pairing based on skills, interests, and learning preferences.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Collaboration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Discussions, and interactive Q&amp;A forums.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Project 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Hands-on Experience through project collaborations.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Peer reviews, community discussions, and resource sharing.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Dashboard with mentorship metrics, skill improvements, and achievements.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Alerts for mentorship requests, session reminders, and updates.</a:t>
            </a:r>
          </a:p>
        </p:txBody>
      </p:sp>
    </p:spTree>
    <p:extLst>
      <p:ext uri="{BB962C8B-B14F-4D97-AF65-F5344CB8AC3E}">
        <p14:creationId xmlns:p14="http://schemas.microsoft.com/office/powerpoint/2010/main" val="419620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99415-6F23-E405-BE88-28B770366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967FC4-0DF8-0683-4312-29C3EC63430A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A7A95A6-18BC-9C1D-C8FE-C604A835C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25CA20-D31E-8E39-E5B4-8B198B66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2EC6F-1517-AF41-F76F-86AA23CA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Requirement Specification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B570AD-093F-7183-8E5B-1ACDAAB7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348F3-B98D-E189-2FFC-660CC22A70BD}"/>
              </a:ext>
            </a:extLst>
          </p:cNvPr>
          <p:cNvSpPr txBox="1"/>
          <p:nvPr/>
        </p:nvSpPr>
        <p:spPr>
          <a:xfrm>
            <a:off x="838200" y="1396573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Non-Functional Requirements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Supports a growing user base and large data transactions.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fast response times and real-time interactions.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data encryption, secure authentication, and access control.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Intuitive interface with easy navigation for mentors and learners.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System Architecture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React.js for an interactive user experience.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with Express for handling requests and data management.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MongoDB for storing user profiles, sessions, and mentorship details. </a:t>
            </a:r>
          </a:p>
        </p:txBody>
      </p:sp>
    </p:spTree>
    <p:extLst>
      <p:ext uri="{BB962C8B-B14F-4D97-AF65-F5344CB8AC3E}">
        <p14:creationId xmlns:p14="http://schemas.microsoft.com/office/powerpoint/2010/main" val="215290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62DB5-1C2C-F4C7-8C11-FDE5415F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269AC7-E107-C7CD-C875-EF9FBED245B0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C00E92-68FE-C584-BA74-1CEA71A31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D52CD1-9AC8-AB8A-3DD8-E4F2121C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BDE680-5FB1-179B-24BE-741B9C5E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Requirement Specification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A8BEF-EA68-C088-4191-214BF2A6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B86F8-26CA-800F-B86A-2420963D0527}"/>
              </a:ext>
            </a:extLst>
          </p:cNvPr>
          <p:cNvSpPr txBox="1"/>
          <p:nvPr/>
        </p:nvSpPr>
        <p:spPr>
          <a:xfrm>
            <a:off x="838200" y="1396573"/>
            <a:ext cx="10515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Constraints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stable internet connectivity for real-time interactions.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mentor matching may evolve over time to improve accuracy.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Assumptions and Dependencies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must provide accurate skill and interest details for better matching.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depends on third-party APIs for AI-Based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21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1063D-9539-E62D-6C8C-165063456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F8F26B-3AE6-4440-0E15-6B0C47AB5D6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3A3385C-ECB7-0956-61C9-193C1FF59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9E13E8-B38E-7A68-5CFB-4A6963C2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Date: 26-03-2025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D7A9BC-3AD4-5A9B-C0F9-6E04C91A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Flow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F3ED00-BD38-DF4E-6FB4-EA76B464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5303-399D-BEC8-0A35-56636E68D31E}"/>
              </a:ext>
            </a:extLst>
          </p:cNvPr>
          <p:cNvSpPr txBox="1"/>
          <p:nvPr/>
        </p:nvSpPr>
        <p:spPr>
          <a:xfrm>
            <a:off x="4405316" y="594915"/>
            <a:ext cx="3227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4" name="Picture 3" descr="A diagram of a skill system&#10;&#10;AI-generated content may be incorrect.">
            <a:extLst>
              <a:ext uri="{FF2B5EF4-FFF2-40B4-BE49-F238E27FC236}">
                <a16:creationId xmlns:a16="http://schemas.microsoft.com/office/drawing/2014/main" id="{CEB5ACE3-85CC-0C48-32F7-FA01B5613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3242"/>
            <a:ext cx="9893141" cy="3776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328A2-78DA-5BBA-666C-FE39EF6F4E40}"/>
              </a:ext>
            </a:extLst>
          </p:cNvPr>
          <p:cNvSpPr txBox="1"/>
          <p:nvPr/>
        </p:nvSpPr>
        <p:spPr>
          <a:xfrm>
            <a:off x="838200" y="1297523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Level 0 Data Flow Diagram (DFD)</a:t>
            </a:r>
            <a:r>
              <a:rPr lang="en-US" dirty="0"/>
              <a:t> provides a high-level overview of how </a:t>
            </a:r>
            <a:r>
              <a:rPr lang="en-US" b="1" dirty="0" err="1"/>
              <a:t>SkillSync</a:t>
            </a:r>
            <a:r>
              <a:rPr lang="en-US" dirty="0"/>
              <a:t> facilitates mentor-learner connections through AI-driven matching. </a:t>
            </a:r>
          </a:p>
        </p:txBody>
      </p:sp>
    </p:spTree>
    <p:extLst>
      <p:ext uri="{BB962C8B-B14F-4D97-AF65-F5344CB8AC3E}">
        <p14:creationId xmlns:p14="http://schemas.microsoft.com/office/powerpoint/2010/main" val="180343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</TotalTime>
  <Words>1577</Words>
  <Application>Microsoft Office PowerPoint</Application>
  <PresentationFormat>Widescreen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fathima Reneesha p</cp:lastModifiedBy>
  <cp:revision>47</cp:revision>
  <dcterms:created xsi:type="dcterms:W3CDTF">2022-04-04T16:03:24Z</dcterms:created>
  <dcterms:modified xsi:type="dcterms:W3CDTF">2025-03-30T09:46:24Z</dcterms:modified>
</cp:coreProperties>
</file>