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fathima-noor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FATHIMA NOORA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https://github.com/fathima-noora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16/02/2025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https://github.com/fathima-noora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2609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Fathima Noora</cp:lastModifiedBy>
  <cp:revision>2</cp:revision>
  <dcterms:created xsi:type="dcterms:W3CDTF">2021-08-26T16:53:12Z</dcterms:created>
  <dcterms:modified xsi:type="dcterms:W3CDTF">2025-02-16T10:35:49Z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