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60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c2326300e3290fc" providerId="LiveId" clId="{F1498974-A031-415E-AF2D-4504688D04E5}"/>
    <pc:docChg chg="custSel addSld delSld modSld sldOrd">
      <pc:chgData name="" userId="2c2326300e3290fc" providerId="LiveId" clId="{F1498974-A031-415E-AF2D-4504688D04E5}" dt="2023-10-07T11:30:53.793" v="135" actId="27636"/>
      <pc:docMkLst>
        <pc:docMk/>
      </pc:docMkLst>
      <pc:sldChg chg="addSp delSp modSp">
        <pc:chgData name="" userId="2c2326300e3290fc" providerId="LiveId" clId="{F1498974-A031-415E-AF2D-4504688D04E5}" dt="2023-10-07T11:28:29.916" v="75" actId="403"/>
        <pc:sldMkLst>
          <pc:docMk/>
          <pc:sldMk cId="0" sldId="256"/>
        </pc:sldMkLst>
        <pc:spChg chg="del mod">
          <ac:chgData name="" userId="2c2326300e3290fc" providerId="LiveId" clId="{F1498974-A031-415E-AF2D-4504688D04E5}" dt="2023-10-07T11:27:59.916" v="58"/>
          <ac:spMkLst>
            <pc:docMk/>
            <pc:sldMk cId="0" sldId="256"/>
            <ac:spMk id="2" creationId="{00000000-0000-0000-0000-000000000000}"/>
          </ac:spMkLst>
        </pc:spChg>
        <pc:spChg chg="del mod">
          <ac:chgData name="" userId="2c2326300e3290fc" providerId="LiveId" clId="{F1498974-A031-415E-AF2D-4504688D04E5}" dt="2023-10-07T11:27:59.916" v="58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" userId="2c2326300e3290fc" providerId="LiveId" clId="{F1498974-A031-415E-AF2D-4504688D04E5}" dt="2023-10-07T11:28:25.316" v="72" actId="403"/>
          <ac:spMkLst>
            <pc:docMk/>
            <pc:sldMk cId="0" sldId="256"/>
            <ac:spMk id="4" creationId="{8C27FF98-41EE-4026-B4BE-A5E2C782852A}"/>
          </ac:spMkLst>
        </pc:spChg>
        <pc:spChg chg="add mod">
          <ac:chgData name="" userId="2c2326300e3290fc" providerId="LiveId" clId="{F1498974-A031-415E-AF2D-4504688D04E5}" dt="2023-10-07T11:28:29.916" v="75" actId="403"/>
          <ac:spMkLst>
            <pc:docMk/>
            <pc:sldMk cId="0" sldId="256"/>
            <ac:spMk id="5" creationId="{5F9A4A3F-49C6-4236-8B8A-0D2E690D370B}"/>
          </ac:spMkLst>
        </pc:spChg>
      </pc:sldChg>
      <pc:sldChg chg="addSp delSp modSp ord">
        <pc:chgData name="" userId="2c2326300e3290fc" providerId="LiveId" clId="{F1498974-A031-415E-AF2D-4504688D04E5}" dt="2023-10-07T11:30:22.242" v="114"/>
        <pc:sldMkLst>
          <pc:docMk/>
          <pc:sldMk cId="0" sldId="257"/>
        </pc:sldMkLst>
        <pc:spChg chg="add del mod">
          <ac:chgData name="" userId="2c2326300e3290fc" providerId="LiveId" clId="{F1498974-A031-415E-AF2D-4504688D04E5}" dt="2023-10-07T11:30:19.148" v="113"/>
          <ac:spMkLst>
            <pc:docMk/>
            <pc:sldMk cId="0" sldId="257"/>
            <ac:spMk id="2" creationId="{62AC1742-1C9D-40F3-AEA2-DB0AD3B27E95}"/>
          </ac:spMkLst>
        </pc:spChg>
        <pc:spChg chg="mod">
          <ac:chgData name="" userId="2c2326300e3290fc" providerId="LiveId" clId="{F1498974-A031-415E-AF2D-4504688D04E5}" dt="2023-10-07T11:30:03.508" v="108" actId="12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" userId="2c2326300e3290fc" providerId="LiveId" clId="{F1498974-A031-415E-AF2D-4504688D04E5}" dt="2023-10-07T11:30:19.148" v="113"/>
          <ac:spMkLst>
            <pc:docMk/>
            <pc:sldMk cId="0" sldId="257"/>
            <ac:spMk id="4" creationId="{229D1612-C096-41C1-8B50-5491385B11B7}"/>
          </ac:spMkLst>
        </pc:spChg>
      </pc:sldChg>
      <pc:sldChg chg="del">
        <pc:chgData name="" userId="2c2326300e3290fc" providerId="LiveId" clId="{F1498974-A031-415E-AF2D-4504688D04E5}" dt="2023-10-07T11:30:29.517" v="116" actId="2696"/>
        <pc:sldMkLst>
          <pc:docMk/>
          <pc:sldMk cId="0" sldId="258"/>
        </pc:sldMkLst>
      </pc:sldChg>
      <pc:sldChg chg="del">
        <pc:chgData name="" userId="2c2326300e3290fc" providerId="LiveId" clId="{F1498974-A031-415E-AF2D-4504688D04E5}" dt="2023-10-07T11:30:36.652" v="117" actId="2696"/>
        <pc:sldMkLst>
          <pc:docMk/>
          <pc:sldMk cId="0" sldId="259"/>
        </pc:sldMkLst>
      </pc:sldChg>
      <pc:sldChg chg="addSp delSp modSp add">
        <pc:chgData name="" userId="2c2326300e3290fc" providerId="LiveId" clId="{F1498974-A031-415E-AF2D-4504688D04E5}" dt="2023-10-07T11:30:53.793" v="135" actId="27636"/>
        <pc:sldMkLst>
          <pc:docMk/>
          <pc:sldMk cId="1434031622" sldId="260"/>
        </pc:sldMkLst>
        <pc:spChg chg="del">
          <ac:chgData name="" userId="2c2326300e3290fc" providerId="LiveId" clId="{F1498974-A031-415E-AF2D-4504688D04E5}" dt="2023-10-07T11:30:24.062" v="115"/>
          <ac:spMkLst>
            <pc:docMk/>
            <pc:sldMk cId="1434031622" sldId="260"/>
            <ac:spMk id="2" creationId="{24884B0D-E8CC-477A-80C1-5D6C5B7217B9}"/>
          </ac:spMkLst>
        </pc:spChg>
        <pc:spChg chg="mod">
          <ac:chgData name="" userId="2c2326300e3290fc" providerId="LiveId" clId="{F1498974-A031-415E-AF2D-4504688D04E5}" dt="2023-10-07T11:30:53.793" v="135" actId="27636"/>
          <ac:spMkLst>
            <pc:docMk/>
            <pc:sldMk cId="1434031622" sldId="260"/>
            <ac:spMk id="3" creationId="{E2C242DC-1103-45D6-9292-8B7E60053B77}"/>
          </ac:spMkLst>
        </pc:spChg>
        <pc:spChg chg="add">
          <ac:chgData name="" userId="2c2326300e3290fc" providerId="LiveId" clId="{F1498974-A031-415E-AF2D-4504688D04E5}" dt="2023-10-07T11:30:24.062" v="115"/>
          <ac:spMkLst>
            <pc:docMk/>
            <pc:sldMk cId="1434031622" sldId="260"/>
            <ac:spMk id="4" creationId="{C42D22F9-5FF7-4B88-A87F-2D81D947D33E}"/>
          </ac:spMkLst>
        </pc:spChg>
      </pc:sldChg>
      <pc:sldChg chg="addSp delSp modSp add ord">
        <pc:chgData name="" userId="2c2326300e3290fc" providerId="LiveId" clId="{F1498974-A031-415E-AF2D-4504688D04E5}" dt="2023-10-07T11:30:48.054" v="134" actId="20577"/>
        <pc:sldMkLst>
          <pc:docMk/>
          <pc:sldMk cId="3260830218" sldId="261"/>
        </pc:sldMkLst>
        <pc:spChg chg="del">
          <ac:chgData name="" userId="2c2326300e3290fc" providerId="LiveId" clId="{F1498974-A031-415E-AF2D-4504688D04E5}" dt="2023-10-07T11:30:44.183" v="120"/>
          <ac:spMkLst>
            <pc:docMk/>
            <pc:sldMk cId="3260830218" sldId="261"/>
            <ac:spMk id="2" creationId="{C1BBB3DA-A43C-490A-863A-91A6952B5A00}"/>
          </ac:spMkLst>
        </pc:spChg>
        <pc:spChg chg="del">
          <ac:chgData name="" userId="2c2326300e3290fc" providerId="LiveId" clId="{F1498974-A031-415E-AF2D-4504688D04E5}" dt="2023-10-07T11:30:44.183" v="120"/>
          <ac:spMkLst>
            <pc:docMk/>
            <pc:sldMk cId="3260830218" sldId="261"/>
            <ac:spMk id="3" creationId="{9B3D7685-49AF-45D9-B4B7-57ECE95DE3F9}"/>
          </ac:spMkLst>
        </pc:spChg>
        <pc:spChg chg="add mod">
          <ac:chgData name="" userId="2c2326300e3290fc" providerId="LiveId" clId="{F1498974-A031-415E-AF2D-4504688D04E5}" dt="2023-10-07T11:30:48.054" v="134" actId="20577"/>
          <ac:spMkLst>
            <pc:docMk/>
            <pc:sldMk cId="3260830218" sldId="261"/>
            <ac:spMk id="4" creationId="{BADE94A4-E5CA-462F-8BE1-E64C35908460}"/>
          </ac:spMkLst>
        </pc:spChg>
        <pc:spChg chg="add mod">
          <ac:chgData name="" userId="2c2326300e3290fc" providerId="LiveId" clId="{F1498974-A031-415E-AF2D-4504688D04E5}" dt="2023-10-07T11:30:44.183" v="120"/>
          <ac:spMkLst>
            <pc:docMk/>
            <pc:sldMk cId="3260830218" sldId="261"/>
            <ac:spMk id="5" creationId="{A1DE5FD1-D5E7-47A3-964E-00F5614FFE6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16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5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94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28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34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8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58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0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56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01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80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DE94A4-E5CA-462F-8BE1-E64C35908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STRATEGIC PLAN</a:t>
            </a:r>
            <a:endParaRPr lang="en-A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1DE5FD1-D5E7-47A3-964E-00F5614FFE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6083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27FF98-41EE-4026-B4BE-A5E2C7828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Autofit/>
          </a:bodyPr>
          <a:lstStyle/>
          <a:p>
            <a:pPr marL="0" indent="0"/>
            <a:r>
              <a:rPr lang="en-GB" sz="6000" dirty="0"/>
              <a:t>Data model</a:t>
            </a:r>
            <a:endParaRPr lang="en-AE" sz="6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9A4A3F-49C6-4236-8B8A-0D2E690D3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For the </a:t>
            </a:r>
            <a:r>
              <a:rPr lang="en-GB" sz="4400" dirty="0" err="1"/>
              <a:t>modeling</a:t>
            </a:r>
            <a:r>
              <a:rPr lang="en-GB" sz="4400" dirty="0"/>
              <a:t>, all the data in the 3 tables will be used.</a:t>
            </a:r>
            <a:endParaRPr lang="en-AE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42D22F9-5FF7-4B88-A87F-2D81D947D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Plan of work</a:t>
            </a:r>
            <a:endParaRPr lang="en-AE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242DC-1103-45D6-9292-8B7E60053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Data preparation</a:t>
            </a:r>
          </a:p>
          <a:p>
            <a:pPr marL="0" indent="0">
              <a:buNone/>
            </a:pPr>
            <a:r>
              <a:rPr lang="en-GB" dirty="0"/>
              <a:t>• Use the data model to merge the data, then clean the data and remove any outliers.</a:t>
            </a:r>
          </a:p>
          <a:p>
            <a:r>
              <a:rPr lang="en-GB" dirty="0"/>
              <a:t>Feature engineering</a:t>
            </a:r>
          </a:p>
          <a:p>
            <a:pPr marL="0" indent="0">
              <a:buNone/>
            </a:pPr>
            <a:r>
              <a:rPr lang="en-GB" dirty="0"/>
              <a:t>• Create new features and transform the dataset ready for predictive modelling </a:t>
            </a:r>
          </a:p>
          <a:p>
            <a:pPr marL="0" indent="0">
              <a:buNone/>
            </a:pPr>
            <a:r>
              <a:rPr lang="en-GB" dirty="0"/>
              <a:t>• Model experimentation</a:t>
            </a:r>
          </a:p>
          <a:p>
            <a:pPr marL="0" indent="0">
              <a:buNone/>
            </a:pPr>
            <a:r>
              <a:rPr lang="en-GB" dirty="0"/>
              <a:t>Testing algorithms with cross-validation Evaluation of results and iteration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3403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D1612-C096-41C1-8B50-5491385B1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348" y="130333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/>
              <a:t>• Measuring performance metrics</a:t>
            </a:r>
          </a:p>
          <a:p>
            <a:r>
              <a:rPr lang="en-GB" sz="2800" dirty="0"/>
              <a:t>Development of production algorithm</a:t>
            </a:r>
          </a:p>
          <a:p>
            <a:r>
              <a:rPr lang="en-GB" sz="2800" dirty="0"/>
              <a:t>Productionising the algorithm as an API</a:t>
            </a:r>
          </a:p>
          <a:p>
            <a:pPr marL="0" indent="0">
              <a:buNone/>
            </a:pPr>
            <a:r>
              <a:rPr lang="en-GB" sz="2800" dirty="0"/>
              <a:t>• QA and DevOps </a:t>
            </a:r>
          </a:p>
          <a:p>
            <a:r>
              <a:rPr lang="en-GB" sz="2800" dirty="0"/>
              <a:t>To ensure the model is performing as expected and to integrate the model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50</TotalTime>
  <Words>100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STRATEGIC PLAN</vt:lpstr>
      <vt:lpstr>Data model</vt:lpstr>
      <vt:lpstr>Plan of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modeling</dc:title>
  <dc:creator>Hp</dc:creator>
  <cp:lastModifiedBy>Fathima Ruba</cp:lastModifiedBy>
  <cp:revision>6</cp:revision>
  <dcterms:created xsi:type="dcterms:W3CDTF">2006-08-16T00:00:00Z</dcterms:created>
  <dcterms:modified xsi:type="dcterms:W3CDTF">2023-10-07T11:30:58Z</dcterms:modified>
</cp:coreProperties>
</file>