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c2326300e3290fc" providerId="LiveId" clId="{BBB1F6E1-0740-44B9-9DD8-8E082F316FAA}"/>
    <pc:docChg chg="custSel delSld modSld">
      <pc:chgData name="" userId="2c2326300e3290fc" providerId="LiveId" clId="{BBB1F6E1-0740-44B9-9DD8-8E082F316FAA}" dt="2023-10-07T11:34:25.286" v="79" actId="1076"/>
      <pc:docMkLst>
        <pc:docMk/>
      </pc:docMkLst>
      <pc:sldChg chg="del">
        <pc:chgData name="" userId="2c2326300e3290fc" providerId="LiveId" clId="{BBB1F6E1-0740-44B9-9DD8-8E082F316FAA}" dt="2023-10-07T11:33:20.212" v="54" actId="2696"/>
        <pc:sldMkLst>
          <pc:docMk/>
          <pc:sldMk cId="0" sldId="256"/>
        </pc:sldMkLst>
      </pc:sldChg>
      <pc:sldChg chg="addSp delSp modSp">
        <pc:chgData name="" userId="2c2326300e3290fc" providerId="LiveId" clId="{BBB1F6E1-0740-44B9-9DD8-8E082F316FAA}" dt="2023-10-07T11:34:25.286" v="79" actId="1076"/>
        <pc:sldMkLst>
          <pc:docMk/>
          <pc:sldMk cId="0" sldId="257"/>
        </pc:sldMkLst>
        <pc:spChg chg="add mod">
          <ac:chgData name="" userId="2c2326300e3290fc" providerId="LiveId" clId="{BBB1F6E1-0740-44B9-9DD8-8E082F316FAA}" dt="2023-10-07T11:34:25.286" v="79" actId="1076"/>
          <ac:spMkLst>
            <pc:docMk/>
            <pc:sldMk cId="0" sldId="257"/>
            <ac:spMk id="2" creationId="{12EF33D1-47A8-44B6-BE10-AF0D56783871}"/>
          </ac:spMkLst>
        </pc:spChg>
        <pc:spChg chg="del mod">
          <ac:chgData name="" userId="2c2326300e3290fc" providerId="LiveId" clId="{BBB1F6E1-0740-44B9-9DD8-8E082F316FAA}" dt="2023-10-07T11:31:58.824" v="36" actId="931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" userId="2c2326300e3290fc" providerId="LiveId" clId="{BBB1F6E1-0740-44B9-9DD8-8E082F316FAA}" dt="2023-10-07T11:34:22.556" v="78" actId="1076"/>
          <ac:picMkLst>
            <pc:docMk/>
            <pc:sldMk cId="0" sldId="257"/>
            <ac:picMk id="5" creationId="{055159EF-3D2B-4E30-8400-C3DF7B5C19F3}"/>
          </ac:picMkLst>
        </pc:picChg>
      </pc:sldChg>
      <pc:sldChg chg="addSp delSp modSp">
        <pc:chgData name="" userId="2c2326300e3290fc" providerId="LiveId" clId="{BBB1F6E1-0740-44B9-9DD8-8E082F316FAA}" dt="2023-10-07T11:34:05.655" v="73" actId="14100"/>
        <pc:sldMkLst>
          <pc:docMk/>
          <pc:sldMk cId="0" sldId="258"/>
        </pc:sldMkLst>
        <pc:spChg chg="add del mod">
          <ac:chgData name="" userId="2c2326300e3290fc" providerId="LiveId" clId="{BBB1F6E1-0740-44B9-9DD8-8E082F316FAA}" dt="2023-10-07T11:32:40.654" v="42"/>
          <ac:spMkLst>
            <pc:docMk/>
            <pc:sldMk cId="0" sldId="258"/>
            <ac:spMk id="2" creationId="{DDCD2C2C-C688-438E-B41C-BC8F7B8F3485}"/>
          </ac:spMkLst>
        </pc:spChg>
        <pc:spChg chg="add del mod">
          <ac:chgData name="" userId="2c2326300e3290fc" providerId="LiveId" clId="{BBB1F6E1-0740-44B9-9DD8-8E082F316FAA}" dt="2023-10-07T11:32:40.654" v="42"/>
          <ac:spMkLst>
            <pc:docMk/>
            <pc:sldMk cId="0" sldId="258"/>
            <ac:spMk id="3" creationId="{71AE4FEB-F546-4C5C-8AA4-5AD319A03CC8}"/>
          </ac:spMkLst>
        </pc:spChg>
        <pc:spChg chg="add del mod">
          <ac:chgData name="" userId="2c2326300e3290fc" providerId="LiveId" clId="{BBB1F6E1-0740-44B9-9DD8-8E082F316FAA}" dt="2023-10-07T11:33:42.006" v="56" actId="478"/>
          <ac:spMkLst>
            <pc:docMk/>
            <pc:sldMk cId="0" sldId="258"/>
            <ac:spMk id="4" creationId="{F2FB6152-A93C-4CCF-BCD2-5325882E4802}"/>
          </ac:spMkLst>
        </pc:spChg>
        <pc:spChg chg="add mod">
          <ac:chgData name="" userId="2c2326300e3290fc" providerId="LiveId" clId="{BBB1F6E1-0740-44B9-9DD8-8E082F316FAA}" dt="2023-10-07T11:34:05.655" v="73" actId="14100"/>
          <ac:spMkLst>
            <pc:docMk/>
            <pc:sldMk cId="0" sldId="258"/>
            <ac:spMk id="5" creationId="{F8D71731-C0FB-40CD-A408-CDE36C8ED3B5}"/>
          </ac:spMkLst>
        </pc:spChg>
        <pc:picChg chg="del">
          <ac:chgData name="" userId="2c2326300e3290fc" providerId="LiveId" clId="{BBB1F6E1-0740-44B9-9DD8-8E082F316FAA}" dt="2023-10-07T11:32:07.111" v="39" actId="478"/>
          <ac:picMkLst>
            <pc:docMk/>
            <pc:sldMk cId="0" sldId="258"/>
            <ac:picMk id="7" creationId="{00000000-0000-0000-0000-000000000000}"/>
          </ac:picMkLst>
        </pc:picChg>
      </pc:sldChg>
      <pc:sldChg chg="del">
        <pc:chgData name="" userId="2c2326300e3290fc" providerId="LiveId" clId="{BBB1F6E1-0740-44B9-9DD8-8E082F316FAA}" dt="2023-10-07T11:32:10.441" v="40" actId="2696"/>
        <pc:sldMkLst>
          <pc:docMk/>
          <pc:sldMk cId="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5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7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1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9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8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1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9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33D1-47A8-44B6-BE10-AF0D567838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762000"/>
            <a:ext cx="6799262" cy="1303337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Relative importance of features</a:t>
            </a:r>
            <a:br>
              <a:rPr lang="en-US" dirty="0"/>
            </a:b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159EF-3D2B-4E30-8400-C3DF7B5C19F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1" y="1838374"/>
            <a:ext cx="4821238" cy="40989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71731-C0FB-40CD-A408-CDE36C8ED3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00" y="990600"/>
            <a:ext cx="7391400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More data is required</a:t>
            </a:r>
          </a:p>
          <a:p>
            <a:r>
              <a:rPr lang="en-GB" dirty="0"/>
              <a:t>Approximately 50% accuracy with the current set of data and features that were created. In order to test this model for production, we need larger samples.</a:t>
            </a:r>
          </a:p>
          <a:p>
            <a:r>
              <a:rPr lang="en-GB" dirty="0"/>
              <a:t>Price is important</a:t>
            </a:r>
          </a:p>
          <a:p>
            <a:r>
              <a:rPr lang="en-GB" dirty="0"/>
              <a:t>Price was an important feature in the model, but category was not. </a:t>
            </a:r>
          </a:p>
          <a:p>
            <a:r>
              <a:rPr lang="en-GB" dirty="0"/>
              <a:t>Are there more features about the products that we can use to include in the model?</a:t>
            </a:r>
          </a:p>
          <a:p>
            <a:r>
              <a:rPr lang="en-GB" dirty="0"/>
              <a:t>Build on </a:t>
            </a:r>
            <a:r>
              <a:rPr lang="en-GB" dirty="0" err="1"/>
              <a:t>loT</a:t>
            </a:r>
            <a:r>
              <a:rPr lang="en-GB" dirty="0"/>
              <a:t>.</a:t>
            </a:r>
          </a:p>
          <a:p>
            <a:r>
              <a:rPr lang="en-GB" dirty="0"/>
              <a:t>Temperature was also significant within the model, with more </a:t>
            </a:r>
            <a:r>
              <a:rPr lang="en-GB" dirty="0" err="1"/>
              <a:t>loT</a:t>
            </a:r>
            <a:r>
              <a:rPr lang="en-GB" dirty="0"/>
              <a:t> data across a larger time period, we believe the accuracy of this model will increase. It also opens up the potential to use open source data, such as weather.</a:t>
            </a:r>
            <a:endParaRPr lang="en-A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121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Relative importance of features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Hp</dc:creator>
  <cp:lastModifiedBy>Fathima Ruba</cp:lastModifiedBy>
  <cp:revision>6</cp:revision>
  <dcterms:created xsi:type="dcterms:W3CDTF">2006-08-16T00:00:00Z</dcterms:created>
  <dcterms:modified xsi:type="dcterms:W3CDTF">2023-10-07T11:34:27Z</dcterms:modified>
</cp:coreProperties>
</file>