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B55-EFBF-7A36-4EF1-9E218B66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r>
              <a:rPr lang="en-IN" dirty="0"/>
              <a:t>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8A633-605A-6D5E-DB99-0AA073AC5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246357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0C7E-072E-CBFF-C895-E432F3E5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516071"/>
          </a:xfrm>
        </p:spPr>
        <p:txBody>
          <a:bodyPr>
            <a:normAutofit fontScale="90000"/>
          </a:bodyPr>
          <a:lstStyle/>
          <a:p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cap="none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b="0" cap="none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cap="none" dirty="0">
                <a:solidFill>
                  <a:srgbClr val="CCCCCC"/>
                </a:solidFill>
                <a:latin typeface="Consolas" panose="020B0609020204030204" pitchFamily="49" charset="0"/>
              </a:rPr>
              <a:t>A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b="0" cap="none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pp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5BF6-C316-1964-AB3D-DE927ED3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6665515"/>
            <a:ext cx="10131425" cy="364913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0C7E-072E-CBFF-C895-E432F3E5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4333"/>
            <a:ext cx="10131425" cy="5041338"/>
          </a:xfrm>
        </p:spPr>
        <p:txBody>
          <a:bodyPr>
            <a:normAutofit fontScale="90000"/>
          </a:bodyPr>
          <a:lstStyle/>
          <a:p>
            <a:r>
              <a:rPr lang="en-IN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cap="none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cap="none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cap="none" dirty="0">
                <a:solidFill>
                  <a:srgbClr val="DCDCAA"/>
                </a:solidFill>
                <a:latin typeface="Consolas" panose="020B0609020204030204" pitchFamily="49" charset="0"/>
              </a:rPr>
              <a:t>P</a:t>
            </a:r>
            <a:r>
              <a:rPr lang="en-IN" b="0" cap="none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roject1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cap="none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cap="none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cap="none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cap="none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cap="none" dirty="0">
                <a:solidFill>
                  <a:srgbClr val="DCDCAA"/>
                </a:solidFill>
                <a:latin typeface="Consolas" panose="020B0609020204030204" pitchFamily="49" charset="0"/>
              </a:rPr>
              <a:t>P</a:t>
            </a:r>
            <a:r>
              <a:rPr lang="en-IN" b="0" cap="none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roject1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5BF6-C316-1964-AB3D-DE927ED3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6665515"/>
            <a:ext cx="10131425" cy="364913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0C7E-072E-CBFF-C895-E432F3E5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4333"/>
            <a:ext cx="10131425" cy="5041338"/>
          </a:xfrm>
        </p:spPr>
        <p:txBody>
          <a:bodyPr>
            <a:normAutofit fontScale="90000"/>
          </a:bodyPr>
          <a:lstStyle/>
          <a:p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project1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'./project1'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cap="none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b="0" cap="none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cap="none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project1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cap="non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cap="none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cap="non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cap="non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cap="none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b="0" cap="none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pp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5BF6-C316-1964-AB3D-DE927ED3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6665515"/>
            <a:ext cx="10131425" cy="364913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F789-5AF4-1D2B-5B92-BED7E19C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14" y="200203"/>
            <a:ext cx="4631343" cy="866598"/>
          </a:xfrm>
        </p:spPr>
        <p:txBody>
          <a:bodyPr>
            <a:normAutofit/>
          </a:bodyPr>
          <a:lstStyle/>
          <a:p>
            <a:r>
              <a:rPr lang="en-IN" dirty="0"/>
              <a:t>Basic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5CB51-2A2F-359D-0A7F-40800EC6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85" y="987077"/>
            <a:ext cx="10740829" cy="5508879"/>
          </a:xfrm>
        </p:spPr>
        <p:txBody>
          <a:bodyPr>
            <a:noAutofit/>
          </a:bodyPr>
          <a:lstStyle/>
          <a:p>
            <a:r>
              <a:rPr lang="en-IN" dirty="0"/>
              <a:t>div - A generic container for grouping and organizing elements.</a:t>
            </a:r>
          </a:p>
          <a:p>
            <a:r>
              <a:rPr lang="en-IN" dirty="0"/>
              <a:t>&lt;div&gt;Hello, React!&lt;/div&gt;</a:t>
            </a:r>
          </a:p>
          <a:p>
            <a:endParaRPr lang="en-IN" dirty="0"/>
          </a:p>
          <a:p>
            <a:r>
              <a:rPr lang="en-IN" dirty="0"/>
              <a:t>&lt;span&gt; - An inline container often used for styling or manipulating text within a larger context.</a:t>
            </a:r>
          </a:p>
          <a:p>
            <a:r>
              <a:rPr lang="en-IN" dirty="0"/>
              <a:t>&lt;span&gt;This is an inline element.&lt;/span&gt;</a:t>
            </a:r>
          </a:p>
          <a:p>
            <a:endParaRPr lang="en-IN" dirty="0"/>
          </a:p>
          <a:p>
            <a:r>
              <a:rPr lang="en-IN" dirty="0"/>
              <a:t>&lt;h1&gt;, &lt;h2&gt;, &lt;h3&gt;, &lt;h4&gt;, &lt;h5&gt;, &lt;h6&gt; - Headings of various levels to structure and organize content</a:t>
            </a:r>
          </a:p>
          <a:p>
            <a:r>
              <a:rPr lang="en-IN" dirty="0"/>
              <a:t>&lt;h1&gt;Main Heading&lt;/h1&gt;</a:t>
            </a:r>
          </a:p>
          <a:p>
            <a:endParaRPr lang="en-IN" dirty="0"/>
          </a:p>
          <a:p>
            <a:r>
              <a:rPr lang="en-IN" dirty="0"/>
              <a:t>&lt;p&gt; - Represents a paragraph of text.</a:t>
            </a:r>
          </a:p>
          <a:p>
            <a:r>
              <a:rPr lang="en-IN" dirty="0"/>
              <a:t>&lt;p&gt;This is a paragraph.&lt;/p&gt;</a:t>
            </a:r>
          </a:p>
          <a:p>
            <a:endParaRPr lang="en-IN" dirty="0"/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08450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F789-5AF4-1D2B-5B92-BED7E19C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14" y="200203"/>
            <a:ext cx="4631343" cy="866598"/>
          </a:xfrm>
        </p:spPr>
        <p:txBody>
          <a:bodyPr>
            <a:normAutofit/>
          </a:bodyPr>
          <a:lstStyle/>
          <a:p>
            <a:r>
              <a:rPr lang="en-IN" dirty="0"/>
              <a:t>Basic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5CB51-2A2F-359D-0A7F-40800EC6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85" y="987077"/>
            <a:ext cx="10740829" cy="5508879"/>
          </a:xfrm>
        </p:spPr>
        <p:txBody>
          <a:bodyPr>
            <a:noAutofit/>
          </a:bodyPr>
          <a:lstStyle/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&gt; - Embeds an image into the document.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="image.jpg" alt="Description" /&gt;</a:t>
            </a:r>
          </a:p>
          <a:p>
            <a:endParaRPr lang="en-IN" dirty="0"/>
          </a:p>
          <a:p>
            <a:r>
              <a:rPr lang="en-IN" dirty="0"/>
              <a:t>&lt;button&gt; - A clickable button element used to trigger actions.</a:t>
            </a:r>
          </a:p>
          <a:p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handleClick</a:t>
            </a:r>
            <a:r>
              <a:rPr lang="en-IN" dirty="0"/>
              <a:t>}&gt;Click me&lt;/button&gt;</a:t>
            </a:r>
          </a:p>
          <a:p>
            <a:endParaRPr lang="en-IN" dirty="0"/>
          </a:p>
          <a:p>
            <a:r>
              <a:rPr lang="en-IN" dirty="0"/>
              <a:t>&lt;input&gt; - An input field for accepting user input.</a:t>
            </a:r>
          </a:p>
          <a:p>
            <a:r>
              <a:rPr lang="en-IN" dirty="0"/>
              <a:t>&lt;input type="text" placeholder="Enter text" /&gt;</a:t>
            </a:r>
          </a:p>
          <a:p>
            <a:endParaRPr lang="en-IN" dirty="0"/>
          </a:p>
          <a:p>
            <a:r>
              <a:rPr lang="en-IN" dirty="0"/>
              <a:t>&lt;form&gt; - Represents an HTML form used for user input and interaction.</a:t>
            </a:r>
          </a:p>
          <a:p>
            <a:r>
              <a:rPr lang="en-IN" dirty="0"/>
              <a:t>&lt;form </a:t>
            </a:r>
            <a:r>
              <a:rPr lang="en-IN" dirty="0" err="1"/>
              <a:t>onSubmit</a:t>
            </a:r>
            <a:r>
              <a:rPr lang="en-IN" dirty="0"/>
              <a:t>={</a:t>
            </a:r>
            <a:r>
              <a:rPr lang="en-IN" dirty="0" err="1"/>
              <a:t>handleSubmit</a:t>
            </a:r>
            <a:r>
              <a:rPr lang="en-IN" dirty="0"/>
              <a:t>}&gt;</a:t>
            </a:r>
          </a:p>
          <a:p>
            <a:r>
              <a:rPr lang="en-IN" dirty="0"/>
              <a:t>&lt;/form&gt;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45302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351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Celestial</vt:lpstr>
      <vt:lpstr>React Js Syntax</vt:lpstr>
      <vt:lpstr>Import react from 'react'  function App() {   return (     &lt;div&gt;App&lt;/div&gt;   ) }  export default App </vt:lpstr>
      <vt:lpstr>Import react from 'react'  function Project1(props) {   return (     &lt;div&gt;     &lt;h1&gt;hello, {props.Name}!&lt;/H1&gt;   &lt;/div&gt;   ) }  export default Project1  </vt:lpstr>
      <vt:lpstr>Import react from 'react' import project1 from './project1'  function App() {   return (     &lt;div&gt;       &lt;project1 name="john"/&gt;     &lt;/div&gt;   ) }  export default App  </vt:lpstr>
      <vt:lpstr>Basic tags</vt:lpstr>
      <vt:lpstr>Basic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Syntax</dc:title>
  <dc:creator>rukmani ramakrishnan</dc:creator>
  <cp:lastModifiedBy>rukmani ramakrishnan</cp:lastModifiedBy>
  <cp:revision>1</cp:revision>
  <dcterms:created xsi:type="dcterms:W3CDTF">2023-12-20T08:06:20Z</dcterms:created>
  <dcterms:modified xsi:type="dcterms:W3CDTF">2023-12-20T09:20:24Z</dcterms:modified>
</cp:coreProperties>
</file>