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25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79" d="100"/>
          <a:sy n="79" d="100"/>
        </p:scale>
        <p:origin x="48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7CC2-31A6-4E0D-A6EB-483B14A78867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82D68-17DC-449D-B1EC-C8DD901ED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102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7CC2-31A6-4E0D-A6EB-483B14A78867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82D68-17DC-449D-B1EC-C8DD901ED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192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7CC2-31A6-4E0D-A6EB-483B14A78867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82D68-17DC-449D-B1EC-C8DD901ED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9253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7CC2-31A6-4E0D-A6EB-483B14A78867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82D68-17DC-449D-B1EC-C8DD901ED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628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7CC2-31A6-4E0D-A6EB-483B14A78867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82D68-17DC-449D-B1EC-C8DD901ED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724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7CC2-31A6-4E0D-A6EB-483B14A78867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82D68-17DC-449D-B1EC-C8DD901ED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13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7CC2-31A6-4E0D-A6EB-483B14A78867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82D68-17DC-449D-B1EC-C8DD901ED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806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7CC2-31A6-4E0D-A6EB-483B14A78867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82D68-17DC-449D-B1EC-C8DD901ED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365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7CC2-31A6-4E0D-A6EB-483B14A78867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82D68-17DC-449D-B1EC-C8DD901ED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08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7CC2-31A6-4E0D-A6EB-483B14A78867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82D68-17DC-449D-B1EC-C8DD901ED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258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7CC2-31A6-4E0D-A6EB-483B14A78867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82D68-17DC-449D-B1EC-C8DD901ED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980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57CC2-31A6-4E0D-A6EB-483B14A78867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82D68-17DC-449D-B1EC-C8DD901ED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95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9314" r="-363" b="33209"/>
          <a:stretch/>
        </p:blipFill>
        <p:spPr>
          <a:xfrm>
            <a:off x="0" y="85723"/>
            <a:ext cx="3535228" cy="9620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601200" y="335904"/>
            <a:ext cx="824865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CD258C"/>
                </a:solidFill>
              </a:rPr>
              <a:t>Live Session : 1</a:t>
            </a:r>
          </a:p>
          <a:p>
            <a:r>
              <a:rPr lang="en-IN" sz="2400" b="1" dirty="0" smtClean="0">
                <a:solidFill>
                  <a:schemeClr val="tx1"/>
                </a:solidFill>
              </a:rPr>
              <a:t>MERN </a:t>
            </a:r>
            <a:r>
              <a:rPr lang="en-IN" sz="2400" b="1" dirty="0" smtClean="0">
                <a:solidFill>
                  <a:srgbClr val="CD258C"/>
                </a:solidFill>
              </a:rPr>
              <a:t>– </a:t>
            </a:r>
            <a:r>
              <a:rPr lang="en-IN" sz="2400" b="1" dirty="0" smtClean="0">
                <a:solidFill>
                  <a:schemeClr val="tx1"/>
                </a:solidFill>
              </a:rPr>
              <a:t>AUG23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52675" y="2333624"/>
            <a:ext cx="83724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b="1" dirty="0" smtClean="0"/>
              <a:t>Modern </a:t>
            </a:r>
            <a:r>
              <a:rPr lang="en-IN" sz="6600" b="1" dirty="0" err="1" smtClean="0">
                <a:solidFill>
                  <a:srgbClr val="CD258C"/>
                </a:solidFill>
              </a:rPr>
              <a:t>Javascript</a:t>
            </a:r>
            <a:r>
              <a:rPr lang="en-IN" sz="6600" b="1" dirty="0" smtClean="0">
                <a:solidFill>
                  <a:srgbClr val="CD258C"/>
                </a:solidFill>
              </a:rPr>
              <a:t> </a:t>
            </a:r>
            <a:r>
              <a:rPr lang="en-IN" sz="6600" b="1" dirty="0" smtClean="0"/>
              <a:t>Programming</a:t>
            </a:r>
            <a:endParaRPr lang="en-IN" sz="6600" b="1" dirty="0"/>
          </a:p>
        </p:txBody>
      </p:sp>
    </p:spTree>
    <p:extLst>
      <p:ext uri="{BB962C8B-B14F-4D97-AF65-F5344CB8AC3E}">
        <p14:creationId xmlns:p14="http://schemas.microsoft.com/office/powerpoint/2010/main" val="2306615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9314" r="-363" b="33209"/>
          <a:stretch/>
        </p:blipFill>
        <p:spPr>
          <a:xfrm>
            <a:off x="0" y="0"/>
            <a:ext cx="3535228" cy="9620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601200" y="335904"/>
            <a:ext cx="824865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CD258C"/>
                </a:solidFill>
              </a:rPr>
              <a:t>Live Session : 1</a:t>
            </a:r>
            <a:endParaRPr lang="en-IN" sz="2400" b="1" dirty="0">
              <a:solidFill>
                <a:srgbClr val="CD258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276226" y="1133474"/>
            <a:ext cx="54959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 smtClean="0"/>
              <a:t>Time breakdown</a:t>
            </a:r>
            <a:endParaRPr lang="en-IN" sz="4400" dirty="0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5010150" y="2809875"/>
            <a:ext cx="1857375" cy="895350"/>
          </a:xfrm>
          <a:prstGeom prst="straightConnector1">
            <a:avLst/>
          </a:prstGeom>
          <a:ln w="28575" cmpd="sng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010150" y="3802560"/>
            <a:ext cx="1895475" cy="809625"/>
          </a:xfrm>
          <a:prstGeom prst="straightConnector1">
            <a:avLst/>
          </a:prstGeom>
          <a:ln w="28575" cmpd="sng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191375" y="2395776"/>
            <a:ext cx="40957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20 minutes </a:t>
            </a:r>
          </a:p>
          <a:p>
            <a:r>
              <a:rPr lang="en-IN" sz="2000" b="1" dirty="0" smtClean="0">
                <a:solidFill>
                  <a:srgbClr val="CD258C"/>
                </a:solidFill>
              </a:rPr>
              <a:t>Lecture on </a:t>
            </a:r>
            <a:r>
              <a:rPr lang="en-IN" sz="2000" b="1" dirty="0" err="1" smtClean="0">
                <a:solidFill>
                  <a:srgbClr val="CD258C"/>
                </a:solidFill>
              </a:rPr>
              <a:t>javascript</a:t>
            </a:r>
            <a:endParaRPr lang="en-IN" sz="2000" b="1" dirty="0">
              <a:solidFill>
                <a:srgbClr val="CD258C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91375" y="4384269"/>
            <a:ext cx="40957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4</a:t>
            </a:r>
            <a:r>
              <a:rPr lang="en-IN" sz="3200" b="1" dirty="0" smtClean="0"/>
              <a:t>0 minutes </a:t>
            </a:r>
          </a:p>
          <a:p>
            <a:r>
              <a:rPr lang="en-IN" sz="2000" b="1" dirty="0" smtClean="0">
                <a:solidFill>
                  <a:srgbClr val="CD258C"/>
                </a:solidFill>
              </a:rPr>
              <a:t>Doubt Session</a:t>
            </a:r>
            <a:endParaRPr lang="en-IN" sz="2000" b="1" dirty="0">
              <a:solidFill>
                <a:srgbClr val="CD258C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67075" y="3320504"/>
            <a:ext cx="40957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 smtClean="0"/>
              <a:t>1 hour</a:t>
            </a:r>
          </a:p>
        </p:txBody>
      </p:sp>
    </p:spTree>
    <p:extLst>
      <p:ext uri="{BB962C8B-B14F-4D97-AF65-F5344CB8AC3E}">
        <p14:creationId xmlns:p14="http://schemas.microsoft.com/office/powerpoint/2010/main" val="97897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9314" r="-363" b="33209"/>
          <a:stretch/>
        </p:blipFill>
        <p:spPr>
          <a:xfrm>
            <a:off x="0" y="0"/>
            <a:ext cx="3535228" cy="9620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601200" y="335904"/>
            <a:ext cx="824865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CD258C"/>
                </a:solidFill>
              </a:rPr>
              <a:t>Live Session : 1</a:t>
            </a:r>
            <a:endParaRPr lang="en-IN" sz="2400" b="1" dirty="0">
              <a:solidFill>
                <a:srgbClr val="CD258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133474"/>
            <a:ext cx="54959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u="sng" dirty="0" smtClean="0"/>
              <a:t>What is </a:t>
            </a:r>
            <a:r>
              <a:rPr lang="en-IN" sz="4400" u="sng" dirty="0" err="1" smtClean="0"/>
              <a:t>Javascript</a:t>
            </a:r>
            <a:r>
              <a:rPr lang="en-IN" sz="4400" u="sng" dirty="0" smtClean="0"/>
              <a:t>?</a:t>
            </a:r>
            <a:endParaRPr lang="en-IN" sz="4400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662473" y="2230016"/>
            <a:ext cx="977556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 smtClean="0"/>
              <a:t>Scripting language / programming language</a:t>
            </a:r>
          </a:p>
          <a:p>
            <a:endParaRPr lang="en-IN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 smtClean="0"/>
              <a:t>Makes static web pages dynamic</a:t>
            </a:r>
          </a:p>
          <a:p>
            <a:endParaRPr lang="en-IN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 smtClean="0"/>
              <a:t>Static means – refresh the page to see the </a:t>
            </a:r>
            <a:r>
              <a:rPr lang="en-IN" sz="3600" dirty="0" smtClean="0"/>
              <a:t>change</a:t>
            </a:r>
          </a:p>
          <a:p>
            <a:endParaRPr lang="en-IN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 smtClean="0"/>
              <a:t>Dynamic means – </a:t>
            </a:r>
            <a:r>
              <a:rPr lang="en-IN" sz="3600" dirty="0" smtClean="0"/>
              <a:t>updates automatically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840203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9314" r="-363" b="33209"/>
          <a:stretch/>
        </p:blipFill>
        <p:spPr>
          <a:xfrm>
            <a:off x="0" y="0"/>
            <a:ext cx="3535228" cy="9620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601200" y="335904"/>
            <a:ext cx="824865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CD258C"/>
                </a:solidFill>
              </a:rPr>
              <a:t>Live Session : 1</a:t>
            </a:r>
            <a:endParaRPr lang="en-IN" sz="2400" b="1" dirty="0">
              <a:solidFill>
                <a:srgbClr val="CD258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8382" y="1056472"/>
            <a:ext cx="66703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u="sng" dirty="0" smtClean="0"/>
              <a:t>Why </a:t>
            </a:r>
            <a:r>
              <a:rPr lang="en-IN" sz="4000" u="sng" dirty="0" smtClean="0"/>
              <a:t>is </a:t>
            </a:r>
            <a:r>
              <a:rPr lang="en-IN" sz="4000" u="sng" dirty="0" err="1" smtClean="0"/>
              <a:t>Javascript</a:t>
            </a:r>
            <a:r>
              <a:rPr lang="en-IN" sz="4000" u="sng" dirty="0" smtClean="0"/>
              <a:t> important?</a:t>
            </a:r>
            <a:endParaRPr lang="en-IN" sz="4000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558265" y="2050180"/>
            <a:ext cx="950013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dirty="0" smtClean="0"/>
              <a:t>Versatile Programming Language</a:t>
            </a:r>
          </a:p>
          <a:p>
            <a:r>
              <a:rPr lang="en-IN" sz="2800" dirty="0" smtClean="0"/>
              <a:t>           1. </a:t>
            </a:r>
            <a:r>
              <a:rPr lang="en-IN" sz="2800" b="1" dirty="0"/>
              <a:t>Web </a:t>
            </a:r>
            <a:r>
              <a:rPr lang="en-IN" sz="2800" b="1" dirty="0" smtClean="0"/>
              <a:t>applications </a:t>
            </a:r>
          </a:p>
          <a:p>
            <a:r>
              <a:rPr lang="en-IN" sz="2800" b="1" dirty="0"/>
              <a:t> </a:t>
            </a:r>
            <a:r>
              <a:rPr lang="en-IN" sz="2800" b="1" dirty="0" smtClean="0"/>
              <a:t>                       - Frontend </a:t>
            </a:r>
            <a:r>
              <a:rPr lang="en-IN" sz="2800" b="1" dirty="0" smtClean="0">
                <a:sym typeface="Wingdings" panose="05000000000000000000" pitchFamily="2" charset="2"/>
              </a:rPr>
              <a:t> React JS, Angular JS, </a:t>
            </a:r>
            <a:r>
              <a:rPr lang="en-IN" sz="2800" b="1" dirty="0" err="1" smtClean="0">
                <a:sym typeface="Wingdings" panose="05000000000000000000" pitchFamily="2" charset="2"/>
              </a:rPr>
              <a:t>Vue</a:t>
            </a:r>
            <a:r>
              <a:rPr lang="en-IN" sz="2800" b="1" dirty="0" smtClean="0">
                <a:sym typeface="Wingdings" panose="05000000000000000000" pitchFamily="2" charset="2"/>
              </a:rPr>
              <a:t> JS</a:t>
            </a:r>
          </a:p>
          <a:p>
            <a:r>
              <a:rPr lang="en-IN" sz="2800" b="1" dirty="0">
                <a:sym typeface="Wingdings" panose="05000000000000000000" pitchFamily="2" charset="2"/>
              </a:rPr>
              <a:t> </a:t>
            </a:r>
            <a:r>
              <a:rPr lang="en-IN" sz="2800" b="1" dirty="0" smtClean="0">
                <a:sym typeface="Wingdings" panose="05000000000000000000" pitchFamily="2" charset="2"/>
              </a:rPr>
              <a:t>                       - Backend  Node JS, Express JS, Next JS</a:t>
            </a:r>
          </a:p>
          <a:p>
            <a:r>
              <a:rPr lang="en-IN" sz="2800" b="1" dirty="0">
                <a:sym typeface="Wingdings" panose="05000000000000000000" pitchFamily="2" charset="2"/>
              </a:rPr>
              <a:t> </a:t>
            </a:r>
            <a:r>
              <a:rPr lang="en-IN" sz="2800" b="1" dirty="0" smtClean="0">
                <a:sym typeface="Wingdings" panose="05000000000000000000" pitchFamily="2" charset="2"/>
              </a:rPr>
              <a:t>          2. App Development </a:t>
            </a:r>
          </a:p>
          <a:p>
            <a:r>
              <a:rPr lang="en-IN" sz="2800" b="1" dirty="0">
                <a:sym typeface="Wingdings" panose="05000000000000000000" pitchFamily="2" charset="2"/>
              </a:rPr>
              <a:t> </a:t>
            </a:r>
            <a:r>
              <a:rPr lang="en-IN" sz="2800" b="1" dirty="0" smtClean="0">
                <a:sym typeface="Wingdings" panose="05000000000000000000" pitchFamily="2" charset="2"/>
              </a:rPr>
              <a:t>                       - React Native for both </a:t>
            </a:r>
            <a:r>
              <a:rPr lang="en-IN" sz="2800" b="1" dirty="0" err="1" smtClean="0">
                <a:sym typeface="Wingdings" panose="05000000000000000000" pitchFamily="2" charset="2"/>
              </a:rPr>
              <a:t>ios</a:t>
            </a:r>
            <a:r>
              <a:rPr lang="en-IN" sz="2800" b="1" dirty="0" smtClean="0">
                <a:sym typeface="Wingdings" panose="05000000000000000000" pitchFamily="2" charset="2"/>
              </a:rPr>
              <a:t> and android</a:t>
            </a:r>
          </a:p>
          <a:p>
            <a:r>
              <a:rPr lang="en-IN" sz="2800" b="1" dirty="0">
                <a:sym typeface="Wingdings" panose="05000000000000000000" pitchFamily="2" charset="2"/>
              </a:rPr>
              <a:t> </a:t>
            </a:r>
            <a:r>
              <a:rPr lang="en-IN" sz="2800" b="1" dirty="0" smtClean="0">
                <a:sym typeface="Wingdings" panose="05000000000000000000" pitchFamily="2" charset="2"/>
              </a:rPr>
              <a:t>          3. Desktop Application</a:t>
            </a:r>
          </a:p>
          <a:p>
            <a:r>
              <a:rPr lang="en-IN" sz="2800" b="1" dirty="0">
                <a:sym typeface="Wingdings" panose="05000000000000000000" pitchFamily="2" charset="2"/>
              </a:rPr>
              <a:t> </a:t>
            </a:r>
            <a:r>
              <a:rPr lang="en-IN" sz="2800" b="1" dirty="0" smtClean="0">
                <a:sym typeface="Wingdings" panose="05000000000000000000" pitchFamily="2" charset="2"/>
              </a:rPr>
              <a:t>                       - Electron JS</a:t>
            </a:r>
          </a:p>
          <a:p>
            <a:r>
              <a:rPr lang="en-IN" sz="2800" b="1" dirty="0">
                <a:sym typeface="Wingdings" panose="05000000000000000000" pitchFamily="2" charset="2"/>
              </a:rPr>
              <a:t> </a:t>
            </a:r>
            <a:r>
              <a:rPr lang="en-IN" sz="2800" b="1" dirty="0" smtClean="0">
                <a:sym typeface="Wingdings" panose="05000000000000000000" pitchFamily="2" charset="2"/>
              </a:rPr>
              <a:t>          4. </a:t>
            </a:r>
            <a:r>
              <a:rPr lang="en-IN" sz="2800" b="1" dirty="0" err="1" smtClean="0">
                <a:sym typeface="Wingdings" panose="05000000000000000000" pitchFamily="2" charset="2"/>
              </a:rPr>
              <a:t>Blockchain</a:t>
            </a:r>
            <a:r>
              <a:rPr lang="en-IN" sz="2800" b="1" dirty="0" smtClean="0">
                <a:sym typeface="Wingdings" panose="05000000000000000000" pitchFamily="2" charset="2"/>
              </a:rPr>
              <a:t> Technology</a:t>
            </a:r>
          </a:p>
          <a:p>
            <a:r>
              <a:rPr lang="en-IN" sz="2800" b="1" dirty="0">
                <a:sym typeface="Wingdings" panose="05000000000000000000" pitchFamily="2" charset="2"/>
              </a:rPr>
              <a:t> </a:t>
            </a:r>
            <a:r>
              <a:rPr lang="en-IN" sz="2800" b="1" dirty="0" smtClean="0">
                <a:sym typeface="Wingdings" panose="05000000000000000000" pitchFamily="2" charset="2"/>
              </a:rPr>
              <a:t>                       - solidity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36587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9314" r="-363" b="33209"/>
          <a:stretch/>
        </p:blipFill>
        <p:spPr>
          <a:xfrm>
            <a:off x="0" y="0"/>
            <a:ext cx="3535228" cy="9620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601200" y="335904"/>
            <a:ext cx="824865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CD258C"/>
                </a:solidFill>
              </a:rPr>
              <a:t>Live Session : 1</a:t>
            </a:r>
            <a:endParaRPr lang="en-IN" sz="2400" b="1" dirty="0">
              <a:solidFill>
                <a:srgbClr val="CD258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8382" y="1056472"/>
            <a:ext cx="66703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u="sng" dirty="0" smtClean="0"/>
              <a:t>Topics that will be overviewed</a:t>
            </a:r>
            <a:endParaRPr lang="en-IN" sz="4000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558265" y="2050180"/>
            <a:ext cx="950013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dirty="0" smtClean="0"/>
              <a:t>How to write JS and connect with html</a:t>
            </a:r>
          </a:p>
          <a:p>
            <a:endParaRPr lang="en-IN" sz="28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dirty="0" smtClean="0"/>
              <a:t>Conditionals</a:t>
            </a:r>
          </a:p>
          <a:p>
            <a:endParaRPr lang="en-IN" sz="28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dirty="0" smtClean="0"/>
              <a:t>Functions</a:t>
            </a:r>
          </a:p>
          <a:p>
            <a:endParaRPr lang="en-IN" sz="28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dirty="0" smtClean="0"/>
              <a:t>Events</a:t>
            </a:r>
          </a:p>
          <a:p>
            <a:endParaRPr lang="en-IN" sz="28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dirty="0" err="1" smtClean="0"/>
              <a:t>LocalStorage</a:t>
            </a:r>
            <a:endParaRPr lang="en-IN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782638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153</Words>
  <Application>Microsoft Office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TeamOs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Fathima</dc:creator>
  <cp:lastModifiedBy>Fathima</cp:lastModifiedBy>
  <cp:revision>7</cp:revision>
  <dcterms:created xsi:type="dcterms:W3CDTF">2023-10-14T07:39:11Z</dcterms:created>
  <dcterms:modified xsi:type="dcterms:W3CDTF">2023-10-14T12:53:38Z</dcterms:modified>
</cp:coreProperties>
</file>