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8"/>
  </p:notesMasterIdLst>
  <p:handoutMasterIdLst>
    <p:handoutMasterId r:id="rId9"/>
  </p:handoutMasterIdLst>
  <p:sldIdLst>
    <p:sldId id="312" r:id="rId5"/>
    <p:sldId id="282" r:id="rId6"/>
    <p:sldId id="297" r:id="rId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754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Space Grotesk"/>
              </a:rPr>
              <a:t>Fun with Image Pixels using OpenCV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03104-8519-9F4B-04AE-91C2CEEFE5A0}"/>
              </a:ext>
            </a:extLst>
          </p:cNvPr>
          <p:cNvSpPr txBox="1"/>
          <p:nvPr/>
        </p:nvSpPr>
        <p:spPr>
          <a:xfrm>
            <a:off x="4952898" y="40786"/>
            <a:ext cx="22862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Project 2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/>
              <a:t>Motto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OpenCV basic operation 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</a:rPr>
              <a:t>on images</a:t>
            </a:r>
          </a:p>
          <a:p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</a:rPr>
              <a:t>Face detection and Efficiently using cascade classifiers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MLBOTICS</a:t>
            </a:r>
          </a:p>
          <a:p>
            <a:r>
              <a:rPr lang="en-US" dirty="0"/>
              <a:t>Contact: 916380378767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{6795A1CD-A7E4-4220-9BF9-037555C9B3CF}tf78438558_win32</Template>
  <TotalTime>22</TotalTime>
  <Words>29</Words>
  <Application>Microsoft Office PowerPoint</Application>
  <PresentationFormat>Widescreen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Sabon Next LT</vt:lpstr>
      <vt:lpstr>Space Grotesk</vt:lpstr>
      <vt:lpstr>Custom</vt:lpstr>
      <vt:lpstr>Fun with Image Pixels using OpenCV</vt:lpstr>
      <vt:lpstr>Motto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Fathima A</dc:creator>
  <cp:lastModifiedBy>Fathima A</cp:lastModifiedBy>
  <cp:revision>4</cp:revision>
  <dcterms:created xsi:type="dcterms:W3CDTF">2024-07-04T10:11:35Z</dcterms:created>
  <dcterms:modified xsi:type="dcterms:W3CDTF">2024-07-05T08:56:32Z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