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8" r:id="rId6"/>
    <p:sldId id="268" r:id="rId7"/>
    <p:sldId id="270" r:id="rId8"/>
    <p:sldId id="269" r:id="rId9"/>
    <p:sldId id="272" r:id="rId10"/>
    <p:sldId id="276" r:id="rId11"/>
    <p:sldId id="273" r:id="rId12"/>
    <p:sldId id="274" r:id="rId13"/>
    <p:sldId id="277" r:id="rId14"/>
    <p:sldId id="278" r:id="rId15"/>
    <p:sldId id="279" r:id="rId16"/>
    <p:sldId id="281" r:id="rId17"/>
    <p:sldId id="282" r:id="rId18"/>
    <p:sldId id="267"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92" autoAdjust="0"/>
  </p:normalViewPr>
  <p:slideViewPr>
    <p:cSldViewPr>
      <p:cViewPr varScale="1">
        <p:scale>
          <a:sx n="85" d="100"/>
          <a:sy n="85" d="100"/>
        </p:scale>
        <p:origin x="590"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8/5/2024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8/5/2024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15</a:t>
            </a:fld>
            <a:endParaRPr lang="en-US"/>
          </a:p>
        </p:txBody>
      </p:sp>
    </p:spTree>
    <p:extLst>
      <p:ext uri="{BB962C8B-B14F-4D97-AF65-F5344CB8AC3E}">
        <p14:creationId xmlns:p14="http://schemas.microsoft.com/office/powerpoint/2010/main" val="2959738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8/5/2024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8/5/2024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8/5/2024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8/5/2024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8/5/2024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8/5/2024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8/5/2024</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8/5/2024</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8/5/2024</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8/5/2024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8/5/2024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8/5/2024</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Health Harvest</a:t>
            </a:r>
          </a:p>
        </p:txBody>
      </p:sp>
      <p:sp>
        <p:nvSpPr>
          <p:cNvPr id="3" name="Subtitle 2"/>
          <p:cNvSpPr>
            <a:spLocks noGrp="1"/>
          </p:cNvSpPr>
          <p:nvPr>
            <p:ph type="subTitle" idx="1"/>
          </p:nvPr>
        </p:nvSpPr>
        <p:spPr/>
        <p:txBody>
          <a:bodyPr/>
          <a:lstStyle/>
          <a:p>
            <a:r>
              <a:rPr lang="en-US" dirty="0"/>
              <a:t>Your Path to Wellness Starts Here</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endParaRPr lang="en-US" dirty="0"/>
          </a:p>
        </p:txBody>
      </p:sp>
      <p:sp>
        <p:nvSpPr>
          <p:cNvPr id="4" name="Content Placeholder 3">
            <a:extLst>
              <a:ext uri="{FF2B5EF4-FFF2-40B4-BE49-F238E27FC236}">
                <a16:creationId xmlns:a16="http://schemas.microsoft.com/office/drawing/2014/main" id="{3840338C-D88F-0617-1A39-93A75F938BD6}"/>
              </a:ext>
            </a:extLst>
          </p:cNvPr>
          <p:cNvSpPr>
            <a:spLocks noGrp="1"/>
          </p:cNvSpPr>
          <p:nvPr>
            <p:ph sz="half" idx="1"/>
          </p:nvPr>
        </p:nvSpPr>
        <p:spPr>
          <a:xfrm>
            <a:off x="1141412" y="1600200"/>
            <a:ext cx="10209584" cy="4277072"/>
          </a:xfrm>
        </p:spPr>
        <p:txBody>
          <a:bodyPr>
            <a:normAutofit lnSpcReduction="10000"/>
          </a:bodyPr>
          <a:lstStyle/>
          <a:p>
            <a:r>
              <a:rPr lang="en-US" dirty="0"/>
              <a:t>Multilingual Translation and Audio Conversion:</a:t>
            </a:r>
          </a:p>
          <a:p>
            <a:pPr lvl="1"/>
            <a:r>
              <a:rPr lang="en-US" dirty="0"/>
              <a:t>Translates the information into various languages using the Google Translator API.</a:t>
            </a:r>
          </a:p>
          <a:p>
            <a:pPr lvl="1"/>
            <a:r>
              <a:rPr lang="en-US" dirty="0"/>
              <a:t>Converts translated text to speech using the Google Text-to-Speech (</a:t>
            </a:r>
            <a:r>
              <a:rPr lang="en-US" dirty="0" err="1"/>
              <a:t>gTTS</a:t>
            </a:r>
            <a:r>
              <a:rPr lang="en-US" dirty="0"/>
              <a:t>) API.</a:t>
            </a:r>
          </a:p>
          <a:p>
            <a:pPr lvl="1"/>
            <a:r>
              <a:rPr lang="en-US" dirty="0"/>
              <a:t>Plays the audio file directly within the app, providing a more accessible way to consume the information.</a:t>
            </a:r>
          </a:p>
          <a:p>
            <a:r>
              <a:rPr lang="en-US" dirty="0"/>
              <a:t>Navigation:</a:t>
            </a:r>
          </a:p>
          <a:p>
            <a:pPr lvl="1"/>
            <a:r>
              <a:rPr lang="en-US" dirty="0"/>
              <a:t>Users can navigate between different sections (Home, Testing, More Info) using a custom navigation bar.</a:t>
            </a:r>
          </a:p>
        </p:txBody>
      </p:sp>
    </p:spTree>
    <p:extLst>
      <p:ext uri="{BB962C8B-B14F-4D97-AF65-F5344CB8AC3E}">
        <p14:creationId xmlns:p14="http://schemas.microsoft.com/office/powerpoint/2010/main" val="2812338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Home Page</a:t>
            </a:r>
            <a:endParaRPr lang="en-US" dirty="0"/>
          </a:p>
        </p:txBody>
      </p:sp>
      <p:pic>
        <p:nvPicPr>
          <p:cNvPr id="5" name="Content Placeholder 4">
            <a:extLst>
              <a:ext uri="{FF2B5EF4-FFF2-40B4-BE49-F238E27FC236}">
                <a16:creationId xmlns:a16="http://schemas.microsoft.com/office/drawing/2014/main" id="{7B1A2922-8BA3-3D1B-5121-A90EAF3D6E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17948" y="1447800"/>
            <a:ext cx="8672115" cy="4276725"/>
          </a:xfrm>
        </p:spPr>
      </p:pic>
    </p:spTree>
    <p:extLst>
      <p:ext uri="{BB962C8B-B14F-4D97-AF65-F5344CB8AC3E}">
        <p14:creationId xmlns:p14="http://schemas.microsoft.com/office/powerpoint/2010/main" val="3484066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Or Evaluation</a:t>
            </a:r>
            <a:endParaRPr lang="en-US" dirty="0"/>
          </a:p>
        </p:txBody>
      </p:sp>
      <p:pic>
        <p:nvPicPr>
          <p:cNvPr id="7" name="Content Placeholder 6">
            <a:extLst>
              <a:ext uri="{FF2B5EF4-FFF2-40B4-BE49-F238E27FC236}">
                <a16:creationId xmlns:a16="http://schemas.microsoft.com/office/drawing/2014/main" id="{A994A4E3-9F27-29CF-02D2-E824272B5ABA}"/>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05780" y="1772816"/>
            <a:ext cx="5856877" cy="2917303"/>
          </a:xfrm>
        </p:spPr>
      </p:pic>
      <p:pic>
        <p:nvPicPr>
          <p:cNvPr id="8" name="Content Placeholder 5">
            <a:extLst>
              <a:ext uri="{FF2B5EF4-FFF2-40B4-BE49-F238E27FC236}">
                <a16:creationId xmlns:a16="http://schemas.microsoft.com/office/drawing/2014/main" id="{DCB3704D-D826-D4FE-D5B1-65D67D9460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6942" y="1772816"/>
            <a:ext cx="6112651" cy="3049651"/>
          </a:xfrm>
          <a:prstGeom prst="rect">
            <a:avLst/>
          </a:prstGeom>
        </p:spPr>
      </p:pic>
    </p:spTree>
    <p:extLst>
      <p:ext uri="{BB962C8B-B14F-4D97-AF65-F5344CB8AC3E}">
        <p14:creationId xmlns:p14="http://schemas.microsoft.com/office/powerpoint/2010/main" val="2901269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English Language Conversion with audio</a:t>
            </a:r>
            <a:endParaRPr lang="en-US" dirty="0"/>
          </a:p>
        </p:txBody>
      </p:sp>
      <p:pic>
        <p:nvPicPr>
          <p:cNvPr id="11" name="Content Placeholder 10">
            <a:extLst>
              <a:ext uri="{FF2B5EF4-FFF2-40B4-BE49-F238E27FC236}">
                <a16:creationId xmlns:a16="http://schemas.microsoft.com/office/drawing/2014/main" id="{E5900141-5C9E-FF90-FD29-D4992382D4BA}"/>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69876" y="1572360"/>
            <a:ext cx="7545287" cy="3713279"/>
          </a:xfrm>
        </p:spPr>
      </p:pic>
    </p:spTree>
    <p:extLst>
      <p:ext uri="{BB962C8B-B14F-4D97-AF65-F5344CB8AC3E}">
        <p14:creationId xmlns:p14="http://schemas.microsoft.com/office/powerpoint/2010/main" val="986264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Tamil Language Conversion</a:t>
            </a:r>
            <a:endParaRPr lang="en-US" dirty="0"/>
          </a:p>
        </p:txBody>
      </p:sp>
      <p:pic>
        <p:nvPicPr>
          <p:cNvPr id="7" name="Content Placeholder 6">
            <a:extLst>
              <a:ext uri="{FF2B5EF4-FFF2-40B4-BE49-F238E27FC236}">
                <a16:creationId xmlns:a16="http://schemas.microsoft.com/office/drawing/2014/main" id="{A95E01D0-4BDE-C844-60E9-81ADAD1F1A5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29916" y="1556791"/>
            <a:ext cx="8136904" cy="3960983"/>
          </a:xfrm>
        </p:spPr>
      </p:pic>
    </p:spTree>
    <p:extLst>
      <p:ext uri="{BB962C8B-B14F-4D97-AF65-F5344CB8AC3E}">
        <p14:creationId xmlns:p14="http://schemas.microsoft.com/office/powerpoint/2010/main" val="901220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884" y="3411161"/>
            <a:ext cx="9751060" cy="1295400"/>
          </a:xfrm>
        </p:spPr>
        <p:txBody>
          <a:bodyPr/>
          <a:lstStyle/>
          <a:p>
            <a:pPr algn="ctr"/>
            <a:r>
              <a:rPr lang="en-US" dirty="0"/>
              <a:t>Thank You</a:t>
            </a:r>
          </a:p>
        </p:txBody>
      </p:sp>
      <p:pic>
        <p:nvPicPr>
          <p:cNvPr id="5" name="Picture 4">
            <a:extLst>
              <a:ext uri="{FF2B5EF4-FFF2-40B4-BE49-F238E27FC236}">
                <a16:creationId xmlns:a16="http://schemas.microsoft.com/office/drawing/2014/main" id="{FAA30DDA-25AC-55DA-A104-80B5A1F91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228" y="919124"/>
            <a:ext cx="3106704" cy="2677160"/>
          </a:xfrm>
          <a:prstGeom prst="rect">
            <a:avLst/>
          </a:prstGeom>
        </p:spPr>
      </p:pic>
    </p:spTree>
    <p:extLst>
      <p:ext uri="{BB962C8B-B14F-4D97-AF65-F5344CB8AC3E}">
        <p14:creationId xmlns:p14="http://schemas.microsoft.com/office/powerpoint/2010/main" val="154484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Points to cover</a:t>
            </a:r>
          </a:p>
        </p:txBody>
      </p:sp>
      <p:sp>
        <p:nvSpPr>
          <p:cNvPr id="6" name="Content Placeholder 5"/>
          <p:cNvSpPr>
            <a:spLocks noGrp="1"/>
          </p:cNvSpPr>
          <p:nvPr>
            <p:ph idx="1"/>
          </p:nvPr>
        </p:nvSpPr>
        <p:spPr/>
        <p:txBody>
          <a:bodyPr/>
          <a:lstStyle/>
          <a:p>
            <a:r>
              <a:rPr lang="en-US" dirty="0"/>
              <a:t>Why Health Harvest</a:t>
            </a:r>
          </a:p>
          <a:p>
            <a:r>
              <a:rPr lang="en-US" dirty="0"/>
              <a:t>Features</a:t>
            </a:r>
          </a:p>
          <a:p>
            <a:r>
              <a:rPr lang="en-US" dirty="0"/>
              <a:t>Testing</a:t>
            </a:r>
          </a:p>
          <a:p>
            <a:r>
              <a:rPr lang="en-US" dirty="0" err="1"/>
              <a:t>Streamlit</a:t>
            </a:r>
            <a:r>
              <a:rPr lang="en-US" dirty="0"/>
              <a:t> UI Interface</a:t>
            </a:r>
          </a:p>
          <a:p>
            <a:r>
              <a:rPr lang="en-US" dirty="0"/>
              <a:t>Text to Multilanguage conversion</a:t>
            </a:r>
          </a:p>
          <a:p>
            <a:r>
              <a:rPr lang="en-US" dirty="0"/>
              <a:t>Multilanguage  Audio conversion</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Health Harvest</a:t>
            </a:r>
          </a:p>
        </p:txBody>
      </p:sp>
      <p:pic>
        <p:nvPicPr>
          <p:cNvPr id="6" name="Content Placeholder 5">
            <a:extLst>
              <a:ext uri="{FF2B5EF4-FFF2-40B4-BE49-F238E27FC236}">
                <a16:creationId xmlns:a16="http://schemas.microsoft.com/office/drawing/2014/main" id="{79A21031-BF95-53BF-9C7C-70E87646C1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3932" y="1772816"/>
            <a:ext cx="7539826" cy="3437291"/>
          </a:xfrm>
        </p:spPr>
      </p:pic>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pic>
        <p:nvPicPr>
          <p:cNvPr id="7" name="Content Placeholder 6">
            <a:extLst>
              <a:ext uri="{FF2B5EF4-FFF2-40B4-BE49-F238E27FC236}">
                <a16:creationId xmlns:a16="http://schemas.microsoft.com/office/drawing/2014/main" id="{002F2953-85C1-0518-70E9-73B994B4B1C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42084" y="1700808"/>
            <a:ext cx="5256584" cy="4279750"/>
          </a:xfrm>
        </p:spPr>
      </p:pic>
    </p:spTree>
    <p:extLst>
      <p:ext uri="{BB962C8B-B14F-4D97-AF65-F5344CB8AC3E}">
        <p14:creationId xmlns:p14="http://schemas.microsoft.com/office/powerpoint/2010/main" val="802588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6" name="Content Placeholder 5"/>
          <p:cNvSpPr>
            <a:spLocks noGrp="1"/>
          </p:cNvSpPr>
          <p:nvPr>
            <p:ph sz="half" idx="1"/>
          </p:nvPr>
        </p:nvSpPr>
        <p:spPr>
          <a:xfrm>
            <a:off x="1141412" y="1600200"/>
            <a:ext cx="10065568" cy="4572000"/>
          </a:xfrm>
        </p:spPr>
        <p:txBody>
          <a:bodyPr/>
          <a:lstStyle/>
          <a:p>
            <a:r>
              <a:rPr lang="en-US" dirty="0"/>
              <a:t>Detailed nutritional and dietary information about various fruits and vegetables</a:t>
            </a:r>
          </a:p>
          <a:p>
            <a:r>
              <a:rPr lang="en-US" dirty="0"/>
              <a:t>The multilingual translation and text-to-speech features make the information accessible to a wider audience, including those with visual impairments or language barriers.</a:t>
            </a:r>
          </a:p>
          <a:p>
            <a:r>
              <a:rPr lang="en-IN" dirty="0"/>
              <a:t>User-Friendly Interface</a:t>
            </a:r>
          </a:p>
          <a:p>
            <a:r>
              <a:rPr lang="en-IN" dirty="0"/>
              <a:t>Health </a:t>
            </a:r>
            <a:r>
              <a:rPr lang="en-IN" dirty="0" err="1"/>
              <a:t>Awarness</a:t>
            </a:r>
            <a:endParaRPr lang="en-US" dirty="0"/>
          </a:p>
        </p:txBody>
      </p:sp>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and Preprocessing</a:t>
            </a:r>
          </a:p>
        </p:txBody>
      </p:sp>
      <p:sp>
        <p:nvSpPr>
          <p:cNvPr id="4" name="Content Placeholder 3">
            <a:extLst>
              <a:ext uri="{FF2B5EF4-FFF2-40B4-BE49-F238E27FC236}">
                <a16:creationId xmlns:a16="http://schemas.microsoft.com/office/drawing/2014/main" id="{3972C9B6-2389-0071-E654-713CAD58154F}"/>
              </a:ext>
            </a:extLst>
          </p:cNvPr>
          <p:cNvSpPr>
            <a:spLocks noGrp="1"/>
          </p:cNvSpPr>
          <p:nvPr>
            <p:ph sz="half" idx="1"/>
          </p:nvPr>
        </p:nvSpPr>
        <p:spPr>
          <a:xfrm>
            <a:off x="1141412" y="1600200"/>
            <a:ext cx="9849544" cy="4572000"/>
          </a:xfrm>
        </p:spPr>
        <p:txBody>
          <a:bodyPr/>
          <a:lstStyle/>
          <a:p>
            <a:r>
              <a:rPr lang="en-US" dirty="0"/>
              <a:t>The image is first loaded and converted to the RGB color mode to ensure consistency.</a:t>
            </a:r>
          </a:p>
          <a:p>
            <a:r>
              <a:rPr lang="en-US" dirty="0"/>
              <a:t>A series of transformations are applied to the image, such as resizing, normalization, and converting it to a tensor suitable for model input.</a:t>
            </a:r>
          </a:p>
          <a:p>
            <a:r>
              <a:rPr lang="en-US" dirty="0"/>
              <a:t>The transformed image is then prepared with an additional batch dimension to match the model's expected input format.</a:t>
            </a:r>
            <a:endParaRPr lang="en-IN" dirty="0"/>
          </a:p>
        </p:txBody>
      </p:sp>
    </p:spTree>
    <p:extLst>
      <p:ext uri="{BB962C8B-B14F-4D97-AF65-F5344CB8AC3E}">
        <p14:creationId xmlns:p14="http://schemas.microsoft.com/office/powerpoint/2010/main" val="1689981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&amp; Model Generation</a:t>
            </a:r>
          </a:p>
        </p:txBody>
      </p:sp>
      <p:sp>
        <p:nvSpPr>
          <p:cNvPr id="4" name="Content Placeholder 3">
            <a:extLst>
              <a:ext uri="{FF2B5EF4-FFF2-40B4-BE49-F238E27FC236}">
                <a16:creationId xmlns:a16="http://schemas.microsoft.com/office/drawing/2014/main" id="{3972C9B6-2389-0071-E654-713CAD58154F}"/>
              </a:ext>
            </a:extLst>
          </p:cNvPr>
          <p:cNvSpPr>
            <a:spLocks noGrp="1"/>
          </p:cNvSpPr>
          <p:nvPr>
            <p:ph sz="half" idx="1"/>
          </p:nvPr>
        </p:nvSpPr>
        <p:spPr>
          <a:xfrm>
            <a:off x="1141412" y="1600200"/>
            <a:ext cx="10353600" cy="4572000"/>
          </a:xfrm>
        </p:spPr>
        <p:txBody>
          <a:bodyPr/>
          <a:lstStyle/>
          <a:p>
            <a:r>
              <a:rPr lang="en-US" dirty="0"/>
              <a:t>The training transform loader is </a:t>
            </a:r>
            <a:r>
              <a:rPr lang="en-US" dirty="0" err="1"/>
              <a:t>splitted</a:t>
            </a:r>
            <a:r>
              <a:rPr lang="en-US" dirty="0"/>
              <a:t> and subjected to CNN layer. Before making predictions, the model is switched to evaluation mode. This step disables certain layers like dropout and batch normalization that are only active during training</a:t>
            </a:r>
          </a:p>
          <a:p>
            <a:r>
              <a:rPr lang="en-US" dirty="0"/>
              <a:t>The image tensor is transferred to the same device (CPU or GPU) where the model is located to ensure efficient computation.</a:t>
            </a:r>
          </a:p>
          <a:p>
            <a:r>
              <a:rPr lang="en-US" dirty="0"/>
              <a:t>Using 10epoch the model is generated and save as torch model</a:t>
            </a:r>
            <a:endParaRPr lang="en-IN" dirty="0"/>
          </a:p>
        </p:txBody>
      </p:sp>
    </p:spTree>
    <p:extLst>
      <p:ext uri="{BB962C8B-B14F-4D97-AF65-F5344CB8AC3E}">
        <p14:creationId xmlns:p14="http://schemas.microsoft.com/office/powerpoint/2010/main" val="96216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a:t>
            </a:r>
            <a:endParaRPr lang="en-US" dirty="0"/>
          </a:p>
        </p:txBody>
      </p:sp>
      <p:sp>
        <p:nvSpPr>
          <p:cNvPr id="4" name="Content Placeholder 3">
            <a:extLst>
              <a:ext uri="{FF2B5EF4-FFF2-40B4-BE49-F238E27FC236}">
                <a16:creationId xmlns:a16="http://schemas.microsoft.com/office/drawing/2014/main" id="{3840338C-D88F-0617-1A39-93A75F938BD6}"/>
              </a:ext>
            </a:extLst>
          </p:cNvPr>
          <p:cNvSpPr>
            <a:spLocks noGrp="1"/>
          </p:cNvSpPr>
          <p:nvPr>
            <p:ph sz="half" idx="1"/>
          </p:nvPr>
        </p:nvSpPr>
        <p:spPr>
          <a:xfrm>
            <a:off x="1141412" y="1600200"/>
            <a:ext cx="10425608" cy="4572000"/>
          </a:xfrm>
        </p:spPr>
        <p:txBody>
          <a:bodyPr>
            <a:normAutofit/>
          </a:bodyPr>
          <a:lstStyle/>
          <a:p>
            <a:r>
              <a:rPr lang="en-US" dirty="0"/>
              <a:t>The class names corresponding to the output labels are loaded. These are typically defined during the training phase and saved for use during inference.</a:t>
            </a:r>
          </a:p>
          <a:p>
            <a:r>
              <a:rPr lang="en-US" dirty="0"/>
              <a:t>The predicted class index is used to retrieve the corresponding class label from the list of class names.</a:t>
            </a:r>
          </a:p>
          <a:p>
            <a:r>
              <a:rPr lang="en-US" dirty="0"/>
              <a:t>The predicted class label is then printed or displayed as the final output.</a:t>
            </a:r>
            <a:endParaRPr lang="en-IN" dirty="0"/>
          </a:p>
        </p:txBody>
      </p:sp>
    </p:spTree>
    <p:extLst>
      <p:ext uri="{BB962C8B-B14F-4D97-AF65-F5344CB8AC3E}">
        <p14:creationId xmlns:p14="http://schemas.microsoft.com/office/powerpoint/2010/main" val="2689103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Streamlit</a:t>
            </a:r>
            <a:r>
              <a:rPr lang="en-IN" dirty="0"/>
              <a:t> App Features</a:t>
            </a:r>
            <a:endParaRPr lang="en-US" dirty="0"/>
          </a:p>
        </p:txBody>
      </p:sp>
      <p:sp>
        <p:nvSpPr>
          <p:cNvPr id="4" name="Content Placeholder 3">
            <a:extLst>
              <a:ext uri="{FF2B5EF4-FFF2-40B4-BE49-F238E27FC236}">
                <a16:creationId xmlns:a16="http://schemas.microsoft.com/office/drawing/2014/main" id="{3840338C-D88F-0617-1A39-93A75F938BD6}"/>
              </a:ext>
            </a:extLst>
          </p:cNvPr>
          <p:cNvSpPr>
            <a:spLocks noGrp="1"/>
          </p:cNvSpPr>
          <p:nvPr>
            <p:ph sz="half" idx="1"/>
          </p:nvPr>
        </p:nvSpPr>
        <p:spPr>
          <a:xfrm>
            <a:off x="1141412" y="1600200"/>
            <a:ext cx="10209584" cy="4277072"/>
          </a:xfrm>
        </p:spPr>
        <p:txBody>
          <a:bodyPr>
            <a:normAutofit fontScale="92500" lnSpcReduction="10000"/>
          </a:bodyPr>
          <a:lstStyle/>
          <a:p>
            <a:r>
              <a:rPr lang="en-US" dirty="0"/>
              <a:t>Image Upload and Classification:</a:t>
            </a:r>
          </a:p>
          <a:p>
            <a:pPr lvl="1"/>
            <a:r>
              <a:rPr lang="en-US" dirty="0"/>
              <a:t>Allows users to upload an image of a fruit or vegetable in various formats (PNG, JPG, JPEG).</a:t>
            </a:r>
          </a:p>
          <a:p>
            <a:pPr lvl="1"/>
            <a:r>
              <a:rPr lang="en-US" dirty="0"/>
              <a:t>Displays details about the uploaded file, including its name, type, and size.</a:t>
            </a:r>
          </a:p>
          <a:p>
            <a:pPr lvl="1"/>
            <a:r>
              <a:rPr lang="en-US" dirty="0"/>
              <a:t>Uses a pre-trained convolutional neural network (CNN) model to classify the uploaded image into one of 36 classes.</a:t>
            </a:r>
          </a:p>
          <a:p>
            <a:r>
              <a:rPr lang="en-US" dirty="0"/>
              <a:t>Information Retrieval:</a:t>
            </a:r>
          </a:p>
          <a:p>
            <a:pPr lvl="1"/>
            <a:r>
              <a:rPr lang="en-US" dirty="0"/>
              <a:t>Once an image is classified, users can retrieve detailed information about the identified fruit or vegetable.</a:t>
            </a:r>
          </a:p>
          <a:p>
            <a:pPr lvl="1"/>
            <a:r>
              <a:rPr lang="en-US" dirty="0"/>
              <a:t>Information includes name, scientific name, benefits, drawbacks, how to eat, who shouldn't eat it, vitamins, minerals, and daily effects.</a:t>
            </a:r>
          </a:p>
          <a:p>
            <a:endParaRPr lang="en-US" dirty="0"/>
          </a:p>
          <a:p>
            <a:pPr lvl="1"/>
            <a:endParaRPr lang="en-US" dirty="0"/>
          </a:p>
        </p:txBody>
      </p:sp>
    </p:spTree>
    <p:extLst>
      <p:ext uri="{BB962C8B-B14F-4D97-AF65-F5344CB8AC3E}">
        <p14:creationId xmlns:p14="http://schemas.microsoft.com/office/powerpoint/2010/main" val="2801997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30</TotalTime>
  <Words>480</Words>
  <Application>Microsoft Office PowerPoint</Application>
  <PresentationFormat>Custom</PresentationFormat>
  <Paragraphs>49</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Constantia</vt:lpstr>
      <vt:lpstr>Cooking 16x9</vt:lpstr>
      <vt:lpstr>Health Harvest</vt:lpstr>
      <vt:lpstr>Points to cover</vt:lpstr>
      <vt:lpstr>Why Health Harvest</vt:lpstr>
      <vt:lpstr>Block Diagram</vt:lpstr>
      <vt:lpstr>Features</vt:lpstr>
      <vt:lpstr>Loading and Preprocessing</vt:lpstr>
      <vt:lpstr>Training &amp; Model Generation</vt:lpstr>
      <vt:lpstr>Testing</vt:lpstr>
      <vt:lpstr>Streamlit App Features</vt:lpstr>
      <vt:lpstr>Cont..</vt:lpstr>
      <vt:lpstr>Home Page</vt:lpstr>
      <vt:lpstr>Testing Or Evaluation</vt:lpstr>
      <vt:lpstr>English Language Conversion with audio</vt:lpstr>
      <vt:lpstr>Tamil Language Conversion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Fathima A</dc:creator>
  <cp:lastModifiedBy>Fathima A</cp:lastModifiedBy>
  <cp:revision>20</cp:revision>
  <dcterms:created xsi:type="dcterms:W3CDTF">2024-08-04T17:23:16Z</dcterms:created>
  <dcterms:modified xsi:type="dcterms:W3CDTF">2024-08-05T07:24:39Z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