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Fruits and Vegetables Classification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CNN and Streamlit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Final output visualization</a:t>
            </a:r>
          </a:p>
          <a:p>
            <a:r>
              <a:t>Summary of the results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the project</a:t>
            </a:r>
          </a:p>
          <a:p>
            <a:r>
              <a:t>Objectives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Fruits and vegetables data collection process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Resizing and normalization steps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Splitting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Splitting dataset into train and test sets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Training and testing data loader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Simple CNN using PyTorch for classification</a:t>
            </a:r>
          </a:p>
          <a:p>
            <a:r>
              <a:t>Generating the 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Result classification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Integration of Streamlit app</a:t>
            </a:r>
          </a:p>
          <a:p>
            <a:r>
              <a:t>- JSON handling</a:t>
            </a:r>
          </a:p>
          <a:p>
            <a:r>
              <a:t>- Classification of fruits and vegetables</a:t>
            </a:r>
          </a:p>
          <a:p>
            <a:r>
              <a:t>- Text to multilingual conversion (Google API)</a:t>
            </a:r>
          </a:p>
          <a:p>
            <a:r>
              <a:t>- Storing converted text into audio format (gTTS)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