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85"/>
            <a:ext cx="9982200" cy="206692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12420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S.FATHIMA</a:t>
            </a:r>
          </a:p>
          <a:p>
            <a:r>
              <a:rPr lang="en-US" sz="2400" b="1" dirty="0"/>
              <a:t>REGISTER NO:312204793</a:t>
            </a:r>
          </a:p>
          <a:p>
            <a:r>
              <a:rPr lang="en-US" sz="2400" b="1" dirty="0"/>
              <a:t>DEPARTMENT: B.COM GENERAL</a:t>
            </a:r>
          </a:p>
          <a:p>
            <a:r>
              <a:rPr lang="en-US" sz="2400" b="1" dirty="0"/>
              <a:t>COLLEGE : THIRUMURUGAN ART AND SCIENCE COLLEGE FOR</a:t>
            </a:r>
          </a:p>
          <a:p>
            <a:r>
              <a:rPr lang="en-US" sz="2400" b="1" dirty="0"/>
              <a:t>WOMEN                                                                                                                      NAN MUDHALVAN ID :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590800" y="154532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/>
              <a:t>1 . DATA COLLECTION                                                           2 . DATA CLEANING                                                               3.TECHNIQUES                                                                  i. Filter – missing values                                                                                             ii. Topic – identify a topic                                             iii. Clearing – blank values                                                            4. PIVOT TABLE                                                                      5. CHART GRAPHS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50214"/>
            <a:ext cx="24371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</a:t>
            </a:r>
            <a:r>
              <a:rPr sz="4000" spc="-40" dirty="0"/>
              <a:t>E</a:t>
            </a:r>
            <a:r>
              <a:rPr sz="4000" spc="15" dirty="0"/>
              <a:t>S</a:t>
            </a:r>
            <a:r>
              <a:rPr sz="4000" spc="-30" dirty="0"/>
              <a:t>U</a:t>
            </a:r>
            <a:r>
              <a:rPr sz="4000" spc="-405" dirty="0"/>
              <a:t>L</a:t>
            </a:r>
            <a:r>
              <a:rPr sz="4000" dirty="0"/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52750" y="1073438"/>
          <a:ext cx="8096250" cy="6839456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16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167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1152525" y="820420"/>
          <a:ext cx="7772400" cy="521716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295400"/>
            <a:ext cx="7409180" cy="469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-6400800"/>
            <a:ext cx="2819400" cy="2363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900" y="2286000"/>
            <a:ext cx="1943100" cy="4247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447800"/>
            <a:ext cx="7391400" cy="1169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1.The final Result is most of the workers are PART –TIME Employee in DATA ANALYST .               </a:t>
            </a:r>
            <a:r>
              <a:rPr lang="en-IN" dirty="0"/>
              <a:t>                                                                 </a:t>
            </a:r>
            <a:r>
              <a:rPr lang="en-IN" sz="2800" b="1" dirty="0"/>
              <a:t>2.than the least of worker in DATA ANALYST in contract employee.                                                       3. The equal of performance in ACCOUNTING in each of part-time ; and full- time ; contract workers </a:t>
            </a:r>
            <a:r>
              <a:rPr lang="en-IN" dirty="0"/>
              <a:t>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-1326148"/>
            <a:ext cx="6096000" cy="95102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70815" y="401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995" y="2269490"/>
            <a:ext cx="8569325" cy="1946275"/>
          </a:xfrm>
        </p:spPr>
        <p:txBody>
          <a:bodyPr/>
          <a:lstStyle/>
          <a:p>
            <a:r>
              <a:rPr lang="en-US" sz="6600" dirty="0"/>
              <a:t>Thank you……</a:t>
            </a:r>
            <a:endParaRPr lang="en-IN" sz="6600" dirty="0"/>
          </a:p>
        </p:txBody>
      </p:sp>
      <p:sp>
        <p:nvSpPr>
          <p:cNvPr id="3" name="Smiley Face 2"/>
          <p:cNvSpPr/>
          <p:nvPr/>
        </p:nvSpPr>
        <p:spPr>
          <a:xfrm>
            <a:off x="9220200" y="2819400"/>
            <a:ext cx="914400" cy="8382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and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72425" y="29368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364" y="1003877"/>
            <a:ext cx="9376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US" sz="4250" spc="10" dirty="0"/>
              <a:t>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4565607"/>
            <a:ext cx="188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For example  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3886200" y="5098948"/>
            <a:ext cx="3048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27064" y="4960449"/>
            <a:ext cx="405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PART- TIME AND FULL- TIME, CONTRACT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7200" y="1828800"/>
            <a:ext cx="7908290" cy="2121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90000"/>
              </a:lnSpc>
              <a:buNone/>
            </a:pPr>
            <a:r>
              <a:rPr lang="en-US" sz="2000" b="1">
                <a:solidFill>
                  <a:srgbClr val="000000"/>
                </a:solidFill>
                <a:latin typeface="Bahnschrift SemiCondensed" panose="020B0502040204020203" charset="0"/>
                <a:cs typeface="Bahnschrift SemiCondensed" panose="020B0502040204020203" charset="0"/>
                <a:sym typeface="+mn-ea"/>
              </a:rPr>
              <a:t>1.</a:t>
            </a:r>
            <a:r>
              <a:rPr lang="en-US" sz="2800" b="1">
                <a:solidFill>
                  <a:srgbClr val="000000"/>
                </a:solidFill>
                <a:latin typeface="Bahnschrift SemiCondensed" panose="020B0502040204020203" charset="0"/>
                <a:cs typeface="Bahnschrift SemiCondensed" panose="020B0502040204020203" charset="0"/>
                <a:sym typeface="+mn-ea"/>
              </a:rPr>
              <a:t>Data visualization (e.g., bar chart, pie chart.</a:t>
            </a:r>
          </a:p>
          <a:p>
            <a:pPr indent="0" algn="l">
              <a:lnSpc>
                <a:spcPct val="90000"/>
              </a:lnSpc>
              <a:buNone/>
            </a:pPr>
            <a:r>
              <a:rPr lang="en-US" sz="2800" b="1">
                <a:solidFill>
                  <a:srgbClr val="000000"/>
                </a:solidFill>
                <a:latin typeface="Bahnschrift SemiCondensed" panose="020B0502040204020203" charset="0"/>
                <a:cs typeface="Bahnschrift SemiCondensed" panose="020B0502040204020203" charset="0"/>
                <a:sym typeface="+mn-ea"/>
              </a:rPr>
              <a:t>2.Filtering or sorting the data </a:t>
            </a:r>
          </a:p>
          <a:p>
            <a:pPr indent="0" algn="l">
              <a:lnSpc>
                <a:spcPct val="90000"/>
              </a:lnSpc>
              <a:buNone/>
            </a:pPr>
            <a:r>
              <a:rPr lang="en-US" sz="2800" b="1">
                <a:solidFill>
                  <a:srgbClr val="000000"/>
                </a:solidFill>
                <a:latin typeface="Bahnschrift SemiCondensed" panose="020B0502040204020203" charset="0"/>
                <a:cs typeface="Bahnschrift SemiCondensed" panose="020B0502040204020203" charset="0"/>
                <a:sym typeface="+mn-ea"/>
              </a:rPr>
              <a:t>3.Identifying trends or patterns?</a:t>
            </a:r>
          </a:p>
          <a:p>
            <a:pPr indent="0" algn="l">
              <a:lnSpc>
                <a:spcPct val="90000"/>
              </a:lnSpc>
              <a:buNone/>
            </a:pPr>
            <a:r>
              <a:rPr lang="en-US" sz="2800" b="1">
                <a:solidFill>
                  <a:srgbClr val="000000"/>
                </a:solidFill>
                <a:latin typeface="Bahnschrift SemiCondensed" panose="020B0502040204020203" charset="0"/>
                <a:cs typeface="Bahnschrift SemiCondensed" panose="020B0502040204020203" charset="0"/>
                <a:sym typeface="+mn-ea"/>
              </a:rPr>
              <a:t>4.Something else?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3237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857375"/>
            <a:ext cx="8134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Employee analysis is a systematic process used by organizations to evaluate various aspects of their workforce. The goal is to understand employee performance, skills, needs, and overall contribution to the organization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" y="1981200"/>
            <a:ext cx="762000" cy="3048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47837" y="4191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1747837" y="4777258"/>
            <a:ext cx="198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cleaning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747837" y="5358110"/>
            <a:ext cx="2161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8" name="5-Point Star 17"/>
          <p:cNvSpPr/>
          <p:nvPr/>
        </p:nvSpPr>
        <p:spPr>
          <a:xfrm>
            <a:off x="1485900" y="4304905"/>
            <a:ext cx="228600" cy="230565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5-Point Star 18"/>
          <p:cNvSpPr/>
          <p:nvPr/>
        </p:nvSpPr>
        <p:spPr>
          <a:xfrm>
            <a:off x="1490663" y="4892673"/>
            <a:ext cx="223837" cy="2308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5-Point Star 19"/>
          <p:cNvSpPr/>
          <p:nvPr/>
        </p:nvSpPr>
        <p:spPr>
          <a:xfrm>
            <a:off x="1436840" y="5465203"/>
            <a:ext cx="304800" cy="2474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3587" y="495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24696" y="1746534"/>
            <a:ext cx="329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Industrial sector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2475864"/>
            <a:ext cx="5343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b="1" dirty="0">
                <a:solidFill>
                  <a:prstClr val="black"/>
                </a:solidFill>
              </a:rPr>
              <a:t>Employee and employer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5225" y="3200400"/>
            <a:ext cx="163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IT sector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962400"/>
            <a:ext cx="2353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Organization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5225" y="4718562"/>
            <a:ext cx="2461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Managemen</a:t>
            </a:r>
            <a:r>
              <a:rPr lang="en-IN" sz="3200" dirty="0"/>
              <a:t>t</a:t>
            </a:r>
            <a:endParaRPr lang="en-IN" dirty="0"/>
          </a:p>
        </p:txBody>
      </p:sp>
      <p:sp>
        <p:nvSpPr>
          <p:cNvPr id="16" name="Striped Right Arrow 15"/>
          <p:cNvSpPr/>
          <p:nvPr/>
        </p:nvSpPr>
        <p:spPr>
          <a:xfrm>
            <a:off x="2904081" y="1905000"/>
            <a:ext cx="753519" cy="35717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riped Right Arrow 16"/>
          <p:cNvSpPr/>
          <p:nvPr/>
        </p:nvSpPr>
        <p:spPr>
          <a:xfrm>
            <a:off x="2905126" y="2622057"/>
            <a:ext cx="752474" cy="292387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riped Right Arrow 17"/>
          <p:cNvSpPr/>
          <p:nvPr/>
        </p:nvSpPr>
        <p:spPr>
          <a:xfrm flipV="1">
            <a:off x="2930766" y="3352800"/>
            <a:ext cx="726834" cy="30480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riped Right Arrow 18"/>
          <p:cNvSpPr/>
          <p:nvPr/>
        </p:nvSpPr>
        <p:spPr>
          <a:xfrm>
            <a:off x="2954839" y="4092646"/>
            <a:ext cx="726834" cy="32428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riped Right Arrow 19"/>
          <p:cNvSpPr/>
          <p:nvPr/>
        </p:nvSpPr>
        <p:spPr>
          <a:xfrm>
            <a:off x="3048000" y="4832252"/>
            <a:ext cx="609600" cy="32385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60526" y="23622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Pivot Table </a:t>
            </a:r>
            <a:r>
              <a:rPr lang="en-US" sz="2400" b="1" dirty="0"/>
              <a:t>: In the PivotTable Field List, drag and drop fields into one of four areas: Rows, Columns, Values, and Filters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018773" y="398575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Bar Chart</a:t>
            </a:r>
            <a:r>
              <a:rPr lang="en-US" sz="2400" b="1" dirty="0"/>
              <a:t>: Graphics in Excel enhance data presentation and help visualize trends, patterns, and comparisons.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22098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Employee data set – </a:t>
            </a:r>
            <a:r>
              <a:rPr lang="en-US" sz="2800" b="1" dirty="0" err="1"/>
              <a:t>kaggle</a:t>
            </a:r>
            <a:r>
              <a:rPr lang="en-US" sz="2800" b="1" dirty="0"/>
              <a:t>                Total features 26                                                          1.Gender –female and male                           2.State – </a:t>
            </a:r>
            <a:r>
              <a:rPr lang="en-US" sz="2800" b="1" dirty="0" err="1"/>
              <a:t>TN,AP,etc</a:t>
            </a:r>
            <a:r>
              <a:rPr lang="en-US" sz="2800" b="1" dirty="0"/>
              <a:t>                                         3.Classification of employee –           Part-time ,Full-time ,Contract.                       4.Departments – Accounting, IT, Sales manager </a:t>
            </a:r>
            <a:r>
              <a:rPr lang="en-US" sz="2800" b="1" dirty="0" err="1"/>
              <a:t>ect</a:t>
            </a:r>
            <a:r>
              <a:rPr lang="en-US" sz="2800" b="1" dirty="0"/>
              <a:t>… </a:t>
            </a:r>
            <a:endParaRPr lang="en-I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695450"/>
            <a:ext cx="85340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Identify a number of Employee work in a each of department for example Accounting, BI Director, Administrative assistant, network design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3614</Words>
  <Application>Microsoft Office PowerPoint</Application>
  <PresentationFormat>Widescreen</PresentationFormat>
  <Paragraphs>179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Business Cooperate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</vt:lpstr>
      <vt:lpstr>conclusion</vt:lpstr>
      <vt:lpstr>Thank you……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fathimakafeel786@gmail.com</cp:lastModifiedBy>
  <cp:revision>31</cp:revision>
  <dcterms:created xsi:type="dcterms:W3CDTF">2024-03-29T15:07:00Z</dcterms:created>
  <dcterms:modified xsi:type="dcterms:W3CDTF">2024-09-06T07:49:15Z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9E82B1C02CA34EF79005A62D9C1CE3E4_12</vt:lpwstr>
  </property>
  <property fmtid="{D5CDD505-2E9C-101B-9397-08002B2CF9AE}" pid="5" name="KSOProductBuildVer">
    <vt:lpwstr>1033-12.2.0.13472</vt:lpwstr>
  </property>
</Properties>
</file>