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2" y="-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A6748-53EC-4A72-980D-A0C2CD6FD51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3B37D-8893-4D8E-B571-DA039D25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446933"/>
            <a:ext cx="77175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5865933"/>
            <a:ext cx="22221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615967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53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1A0A-4CBE-406E-B864-921B46F3A25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3C2C-7669-4BE4-B936-AEBC4F1A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402600"/>
            <a:ext cx="22221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1254483"/>
            <a:ext cx="48321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Imprint MT Shadow" panose="04020605060303030202" pitchFamily="82" charset="0"/>
              </a:rPr>
              <a:t>PHP</a:t>
            </a:r>
            <a:endParaRPr sz="9000" dirty="0">
              <a:ln/>
              <a:solidFill>
                <a:schemeClr val="tx2">
                  <a:lumMod val="60000"/>
                  <a:lumOff val="4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4146317"/>
            <a:ext cx="48321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dirty="0"/>
              <a:t>Kelompok 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5428733"/>
            <a:ext cx="636900" cy="4304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5" y="1912367"/>
            <a:ext cx="2619217" cy="3526597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3283139"/>
            <a:ext cx="1835648" cy="3574852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33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446933"/>
            <a:ext cx="77175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 smtClean="0"/>
              <a:t>Sebuah </a:t>
            </a:r>
            <a:r>
              <a:rPr lang="en-US" sz="2400" dirty="0"/>
              <a:t>tempat dimemori untuk menyimpan data yang nilainya dapat berubah-ubah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selama program </a:t>
            </a:r>
            <a:r>
              <a:rPr lang="en-US" sz="2400" dirty="0" smtClean="0"/>
              <a:t>dijalankan Data </a:t>
            </a:r>
            <a:r>
              <a:rPr lang="en-US" sz="2400" dirty="0"/>
              <a:t>yang disimpan sifatnya sementara dan akan hilang setelah program selesai di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 smtClean="0"/>
              <a:t>eksekusi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 smtClean="0"/>
              <a:t>Variabel </a:t>
            </a:r>
            <a:r>
              <a:rPr lang="en-US" sz="2400" dirty="0"/>
              <a:t>PHP dapat menyimpan nilai dari tipe data </a:t>
            </a:r>
            <a:r>
              <a:rPr lang="en-US" sz="2400" dirty="0" smtClean="0"/>
              <a:t>apapun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 smtClean="0"/>
              <a:t>Variabel </a:t>
            </a:r>
            <a:r>
              <a:rPr lang="en-US" sz="2400" dirty="0"/>
              <a:t>dalam PHP tidak harus dideklarasikan terlebih </a:t>
            </a:r>
            <a:r>
              <a:rPr lang="en-US" sz="2400" dirty="0" smtClean="0"/>
              <a:t>dahulu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 smtClean="0"/>
              <a:t>Untuk </a:t>
            </a:r>
            <a:r>
              <a:rPr lang="en-US" sz="2400" dirty="0"/>
              <a:t>penyimpanan data permanen dapat menyimpan dengan menggunakan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database</a:t>
            </a:r>
            <a:endParaRPr sz="24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VARIABEL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8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446933"/>
            <a:ext cx="77175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Variable dimulai dengan tanda dollar </a:t>
            </a:r>
            <a:r>
              <a:rPr lang="en-US" sz="2400" dirty="0" smtClean="0"/>
              <a:t>($).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Nama variable harus dimulai dengan abjad, tidak boleh angka </a:t>
            </a:r>
            <a:r>
              <a:rPr lang="en-US" sz="2400" dirty="0" smtClean="0"/>
              <a:t>/ karakterspesial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Tidak boleh ada spasi diantaranya,sebaiknya gunakan </a:t>
            </a:r>
            <a:r>
              <a:rPr lang="en-US" sz="2400" dirty="0" smtClean="0"/>
              <a:t>underscore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Sebaiknya memiliki arti yang sesuai dengan elemen data dan </a:t>
            </a:r>
            <a:r>
              <a:rPr lang="en-US" sz="2400" dirty="0" smtClean="0"/>
              <a:t>tidak terlalu panjang</a:t>
            </a:r>
            <a:endParaRPr lang="en-US" sz="2400" dirty="0"/>
          </a:p>
          <a:p>
            <a:pPr marL="342900" lvl="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400" dirty="0"/>
              <a:t>Variabel di dalam PHP bersifat case sensitive,sehingga perbedaan </a:t>
            </a:r>
            <a:r>
              <a:rPr lang="en-US" sz="2400" dirty="0" smtClean="0"/>
              <a:t>huruf kapital </a:t>
            </a:r>
            <a:r>
              <a:rPr lang="en-US" sz="2400" dirty="0"/>
              <a:t>dianggap sebagai dua variable yang berbeda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/>
            <a:r>
              <a:rPr lang="en-US" sz="3600" dirty="0"/>
              <a:t>Aturan Penulisan Variabel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57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/>
            <a:r>
              <a:rPr lang="en-US" sz="3600" dirty="0" smtClean="0"/>
              <a:t>Contoh </a:t>
            </a:r>
            <a:r>
              <a:rPr lang="en-US" sz="3600" dirty="0"/>
              <a:t>Penulisan Variabel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992938" cy="269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83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116</Words>
  <Application>Microsoft Office PowerPoint</Application>
  <PresentationFormat>On-screen Show (4:3)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PHP</vt:lpstr>
      <vt:lpstr>VARIABEL</vt:lpstr>
      <vt:lpstr>Aturan Penulisan Variabel</vt:lpstr>
      <vt:lpstr>Contoh Penulisan Variabel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2024-10-29T10:46:31Z</dcterms:created>
  <dcterms:modified xsi:type="dcterms:W3CDTF">2024-10-29T11:09:50Z</dcterms:modified>
</cp:coreProperties>
</file>