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font" Target="fonts/Economic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swald-regular.fntdata"/><Relationship Id="rId16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.stanford.edu/~acoates/stl1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B45F06"/>
                </a:solidFill>
                <a:latin typeface="Oswald"/>
                <a:ea typeface="Oswald"/>
                <a:cs typeface="Oswald"/>
                <a:sym typeface="Oswald"/>
              </a:rPr>
              <a:t>Machine Learning Final Project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83F04"/>
                </a:solidFill>
                <a:latin typeface="Droid Serif"/>
                <a:ea typeface="Droid Serif"/>
                <a:cs typeface="Droid Serif"/>
                <a:sym typeface="Droid Serif"/>
              </a:rPr>
              <a:t>Fathima Kamaludeen</a:t>
            </a:r>
            <a:endParaRPr b="1" sz="1800">
              <a:solidFill>
                <a:srgbClr val="783F04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83F04"/>
                </a:solidFill>
                <a:latin typeface="Droid Serif"/>
                <a:ea typeface="Droid Serif"/>
                <a:cs typeface="Droid Serif"/>
                <a:sym typeface="Droid Serif"/>
              </a:rPr>
              <a:t>Justin Landay</a:t>
            </a:r>
            <a:endParaRPr b="1" sz="1800">
              <a:solidFill>
                <a:srgbClr val="783F04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83F04"/>
                </a:solidFill>
                <a:latin typeface="Droid Serif"/>
                <a:ea typeface="Droid Serif"/>
                <a:cs typeface="Droid Serif"/>
                <a:sym typeface="Droid Serif"/>
              </a:rPr>
              <a:t>Vijayshri Rangasamy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64100" y="1377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We chose to use the STL-10 dataset for our project which was made available by stanford (</a:t>
            </a:r>
            <a:r>
              <a:rPr lang="en" u="sng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https://cs.stanford.edu/~acoates/stl10/</a:t>
            </a:r>
            <a:r>
              <a:rPr lang="en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) . 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96x96 pixels color image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10 classes: airplane, bird, car, cat, deer, dog, horse, monkey, ship, truck.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Training : contains 500 labelled images per class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Testing : 800 images per class.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Images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40073" t="29433"/>
          <a:stretch/>
        </p:blipFill>
        <p:spPr>
          <a:xfrm>
            <a:off x="2564200" y="1225225"/>
            <a:ext cx="3169044" cy="37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1 </a:t>
            </a:r>
            <a:r>
              <a:rPr lang="en"/>
              <a:t>Architecture</a:t>
            </a:r>
            <a:r>
              <a:rPr lang="en"/>
              <a:t> 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199" cy="361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1 Results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99% Training Accuracy, 44% Test Accuracy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690" y="1867350"/>
            <a:ext cx="5284625" cy="23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2 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