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700329924634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FA0FA2-9908-4EEB-86C9-3FDAA398802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EB6C3D-B754-4909-A912-18C530A93A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12/3/2023 10:37:03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C8A214B2-15CB-4102-BEAD-E883A2F4D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" y="0"/>
            <a:ext cx="12043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2023-12-03T10:37:04Z</dcterms:created>
  <dcterms:modified xsi:type="dcterms:W3CDTF">2023-12-03T10:37:04Z</dcterms:modified>
</cp:coreProperties>
</file>