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dashboard_170018221330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1F29959-F5D0-4808-823D-61FC9950EA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19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4ED398-BE14-491F-B327-454487DBBD0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12/3/2023 10:41:55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823AB8C-9BFD-450B-972A-720ECC2895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86" y="0"/>
            <a:ext cx="11224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2023-12-03T10:41:56Z</dcterms:created>
  <dcterms:modified xsi:type="dcterms:W3CDTF">2023-12-03T10:41:56Z</dcterms:modified>
</cp:coreProperties>
</file>