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_170015432456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8748EE-D3C2-48FE-90A1-127DEF4B23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AE5AE6-6FBE-480D-BC7D-7CF81D2807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12/3/2023 10:43:41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66F3120-575E-458A-8AD6-0031117F1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19" y="0"/>
            <a:ext cx="3570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2023-12-03T10:43:42Z</dcterms:created>
  <dcterms:modified xsi:type="dcterms:W3CDTF">2023-12-03T10:43:42Z</dcterms:modified>
</cp:coreProperties>
</file>