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handoutMasterIdLst>
    <p:handoutMasterId r:id="rId19"/>
  </p:handoutMasterIdLst>
  <p:sldIdLst>
    <p:sldId id="256" r:id="rId5"/>
    <p:sldId id="280" r:id="rId6"/>
    <p:sldId id="281" r:id="rId7"/>
    <p:sldId id="269" r:id="rId8"/>
    <p:sldId id="273" r:id="rId9"/>
    <p:sldId id="275" r:id="rId10"/>
    <p:sldId id="271" r:id="rId11"/>
    <p:sldId id="276" r:id="rId12"/>
    <p:sldId id="277" r:id="rId13"/>
    <p:sldId id="278" r:id="rId14"/>
    <p:sldId id="279" r:id="rId15"/>
    <p:sldId id="28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B2BC322-ABBD-4B8B-920D-4AB998AB5898}">
          <p14:sldIdLst>
            <p14:sldId id="256"/>
            <p14:sldId id="280"/>
            <p14:sldId id="281"/>
            <p14:sldId id="269"/>
            <p14:sldId id="273"/>
            <p14:sldId id="275"/>
            <p14:sldId id="271"/>
            <p14:sldId id="276"/>
            <p14:sldId id="277"/>
            <p14:sldId id="278"/>
            <p14:sldId id="279"/>
            <p14:sldId id="285"/>
            <p14:sldId id="268"/>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68598D"/>
    <a:srgbClr val="646C92"/>
    <a:srgbClr val="5A6B76"/>
    <a:srgbClr val="5A6E6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96327" autoAdjust="0"/>
  </p:normalViewPr>
  <p:slideViewPr>
    <p:cSldViewPr snapToGrid="0">
      <p:cViewPr varScale="1">
        <p:scale>
          <a:sx n="73" d="100"/>
          <a:sy n="73" d="100"/>
        </p:scale>
        <p:origin x="-45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pPr/>
              <a:t>11/12/2023</a:t>
            </a:fld>
            <a:endParaRPr lang="en-US"/>
          </a:p>
        </p:txBody>
      </p:sp>
      <p:sp>
        <p:nvSpPr>
          <p:cNvPr id="4" name="Footer Placeholder 3">
            <a:extLst>
              <a:ext uri="{FF2B5EF4-FFF2-40B4-BE49-F238E27FC236}">
                <a16:creationId xmlns=""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pPr/>
              <a:t>‹#›</a:t>
            </a:fld>
            <a:endParaRPr lang="en-US"/>
          </a:p>
        </p:txBody>
      </p:sp>
    </p:spTree>
    <p:extLst>
      <p:ext uri="{BB962C8B-B14F-4D97-AF65-F5344CB8AC3E}">
        <p14:creationId xmlns:p14="http://schemas.microsoft.com/office/powerpoint/2010/main" xmlns=""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pPr/>
              <a:t>11/12/2023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pPr/>
              <a:t>‹#›</a:t>
            </a:fld>
            <a:endParaRPr lang="en-US" dirty="0"/>
          </a:p>
        </p:txBody>
      </p:sp>
    </p:spTree>
    <p:extLst>
      <p:ext uri="{BB962C8B-B14F-4D97-AF65-F5344CB8AC3E}">
        <p14:creationId xmlns:p14="http://schemas.microsoft.com/office/powerpoint/2010/main" xmlns=""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pPr/>
              <a:t>1</a:t>
            </a:fld>
            <a:endParaRPr lang="en-US" dirty="0"/>
          </a:p>
        </p:txBody>
      </p:sp>
    </p:spTree>
    <p:extLst>
      <p:ext uri="{BB962C8B-B14F-4D97-AF65-F5344CB8AC3E}">
        <p14:creationId xmlns:p14="http://schemas.microsoft.com/office/powerpoint/2010/main" xmlns=""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pPr/>
              <a:t>13</a:t>
            </a:fld>
            <a:endParaRPr lang="en-US" dirty="0"/>
          </a:p>
        </p:txBody>
      </p:sp>
    </p:spTree>
    <p:extLst>
      <p:ext uri="{BB962C8B-B14F-4D97-AF65-F5344CB8AC3E}">
        <p14:creationId xmlns:p14="http://schemas.microsoft.com/office/powerpoint/2010/main" xmlns=""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 xmlns:a16="http://schemas.microsoft.com/office/drawing/2014/main" id="{F44A4473-D4D4-4E24-B542-C5D63C28DA75}"/>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14CA4A32-A016-460F-8B99-22A5D265B4B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84DB1BC2-B158-4DA5-9164-843E6B566C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751FDE2E-D749-401E-B3BA-66B2F5231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49546377-E2EE-4854-AA84-5575789BAF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04FCC465-42B8-456F-951F-8C51A42F97E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3D7F8A9A-8A53-4FD3-855C-C49B035CE8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AC347F99-AC7C-4DB2-8AAF-9E2A7AE629C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89B06C37-E219-479D-B324-0DC7D05651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29A1D878-CEA2-41DC-8638-A852316726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99394209-57ED-4126-A8DC-0862D1FA11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A48B0004-4618-4D71-88D1-A2FEE4F0AD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4D1C172B-2446-428A-A518-FE1B5FCE0D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E359C795-FCC1-401F-B0B6-F722AE632A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8260D102-71BB-497E-A5CF-743FB59874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811E3D98-A5FB-4BDE-A07D-A03EB898C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9E48CE7F-B4EF-4629-8706-6838C171EF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C8EBC77A-0887-4128-A73B-2C0165C6F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7AF3D400-AAAA-47BD-922E-AA3A2AFA30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A3E6A0-609D-427D-9D34-E7CF184B45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DDE08965-A3F4-426A-924B-102A6F6FE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13FA8E6E-7F53-47E9-9BF8-1CD3130F4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7A8A9991-EF8F-4128-9DB7-A2FA8CF2F68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41E966B6-186E-4D17-B570-969B6951AC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918B08AD-5F3C-4FC5-8998-8524763C75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EDF72260-B0A1-47A1-9459-FDF4600ACA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C6A7FA58-53F7-4C2F-96D5-E97BB3CC67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1B986617-481E-450F-8FAD-CA3086A3E0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4D24CAEB-B2FE-4796-8E6E-DB5148C380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3D577B03-E6D9-4FFA-A799-E504CBF8D7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43509C13-FDEE-45B0-B954-D80D6F38F00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21FF647D-8D8A-43E8-A2E2-46D1117839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87B8728B-0A45-4551-99F0-CF33B850DA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CCFAA15D-9EFC-4A70-AC98-CB3EF00C3A4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AD80CCBD-3F02-48A0-A24E-5971D22951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AB5B7D34-5A4E-48DE-8893-0F022E4CC9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2341ADC6-0CC2-46C0-BA6F-9D99136698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A93316DB-546B-41BA-AD1B-94D5C46702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35105C82-44C4-41C2-96AE-ADE6DD1D71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A7A634F2-054C-4614-9ECB-96BE809893D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1764AB7F-1912-4909-A04A-C8D125467E1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6B93639B-DE1C-4A46-A4B5-B88FD6FC20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6C5D17F-13E7-4861-A839-3C56ABD56C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1C343C91-0F9E-4530-939D-2D9F15DF4A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2109E9F-E572-4202-B7A6-630155DD5BB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B4FF54B2-44F5-42F7-8353-111D80A8D2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19A2BBF4-4F54-4179-B672-AD4C8D58A30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2F2D95CF-DAE2-4601-B9A6-233F4F2F3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3CD52B72-C30B-4570-A8AB-78CB884F8D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696A9FBF-C89D-4CF9-A1DC-C0275A3B32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C50B0ACE-17B4-4F11-BA43-0159796B83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F0346B01-7019-48B2-9BE7-3E90F590FD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5C186E4B-7559-4E95-9BDD-7DA75E0873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FFE117A-211E-4BD5-AB76-05026DEC6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5CC0C412-2859-4E97-924F-291318E6AD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AECE441C-0FBF-4F02-9781-35F2487E3C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951A4317-3E34-41B4-BCD9-E6E0627C18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CE2D40E4-274B-4D43-801B-7B3BAF03E4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2D939FC8-6395-4DCB-B28C-2342BFB72F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620FEEF2-AE91-48CA-8FE7-B50F83E1CF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27050D75-D26B-4BD3-A4A5-68DF13E9C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37668160-F5BE-4756-B84F-C68992BC7A5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E7F90261-4A5A-4C39-B4B3-FEBED04E34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71681E7C-A7E8-4F01-9001-3FD1105E1B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901B0597-C838-4481-A49D-E8D85B631C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23C2B0BF-A329-4A97-B3D5-545BC6813E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DBCCCA80-4FEE-4C79-8AF3-66B97054C8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4B9AD13F-808D-4464-989B-F40B3E77B7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076473B5-E30F-4635-8789-51368A971B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EF568995-35CF-4C80-A63C-82B47F1BA1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99432608-19E2-4A3E-A68B-45C8E5DD47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127A2810-84DE-450A-986B-DE8AF8AE6F1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A56ED6A-BBD4-4005-A99D-65BCF8047CC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CFC0629C-AFCE-4D39-87D5-36EF1FE5CF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1F3517A-93AD-4DF3-BEC7-E607A73E5E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4CBBC251-E8DD-438C-8733-7D65F461A4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6A94A4D4-EFFA-4AE2-B533-75F01F0F00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1F4B0E1D-2F9C-444A-ADBA-BDE9F01D8D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5F5ACA0E-A5DF-4015-8FD4-FA7A53E9D1A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5A4DCFFD-FD3C-42EA-862E-5B792D9020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0089A8F3-7530-4C17-848C-580015C3ED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61D8EA0C-1521-4C6D-8C09-DD6D8F1F22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517033B6-6B8A-4BD6-9A52-BF9E9EFBD4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 xmlns:a16="http://schemas.microsoft.com/office/drawing/2014/main" id="{88D7A558-4107-4032-8E5F-99B445369147}"/>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 xmlns:a16="http://schemas.microsoft.com/office/drawing/2014/main"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xmlns=""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lvl1pPr>
              <a:defRPr/>
            </a:lvl1pPr>
          </a:lstStyle>
          <a:p>
            <a:fld id="{37F14DF1-7B20-47C2-8827-664A79239D81}" type="datetime1">
              <a:rPr lang="en-US" smtClean="0"/>
              <a:pPr/>
              <a:t>11/12/2023</a:t>
            </a:fld>
            <a:endParaRPr lang="en-US" dirty="0"/>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 xmlns:a16="http://schemas.microsoft.com/office/drawing/2014/main"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 xmlns:a16="http://schemas.microsoft.com/office/drawing/2014/main"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lvl1pPr>
              <a:defRPr/>
            </a:lvl1pPr>
          </a:lstStyle>
          <a:p>
            <a:fld id="{C13BCE6B-D1A0-4A70-874D-CDBB3F254D50}" type="datetime1">
              <a:rPr lang="en-US" smtClean="0"/>
              <a:pPr/>
              <a:t>11/12/2023</a:t>
            </a:fld>
            <a:endParaRPr lang="en-US" dirty="0"/>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B4910FDC-FCA3-4F39-AC3F-821172639127}"/>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 xmlns:a16="http://schemas.microsoft.com/office/drawing/2014/main"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 xmlns:a16="http://schemas.microsoft.com/office/drawing/2014/main"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 xmlns:a16="http://schemas.microsoft.com/office/drawing/2014/main"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 xmlns:a16="http://schemas.microsoft.com/office/drawing/2014/main"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fld id="{9F7A547C-B7ED-42DC-9F02-2017819D5158}" type="datetime1">
              <a:rPr lang="en-US" smtClean="0"/>
              <a:pPr/>
              <a:t>11/12/2023</a:t>
            </a:fld>
            <a:endParaRPr lang="en-US" dirty="0"/>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MCA-Mini Project</a:t>
            </a:r>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 xmlns:a16="http://schemas.microsoft.com/office/drawing/2014/main"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fld id="{7656E26A-77F4-4DB4-8ADD-C93F96E26B29}" type="datetime1">
              <a:rPr lang="en-US" smtClean="0"/>
              <a:pPr/>
              <a:t>11/12/2023</a:t>
            </a:fld>
            <a:endParaRPr lang="en-US" dirty="0"/>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 xmlns:a16="http://schemas.microsoft.com/office/drawing/2014/main" id="{6CA9855B-4072-4D45-821E-549FDF548137}"/>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 xmlns:a16="http://schemas.microsoft.com/office/drawing/2014/main" id="{CD707C0C-4086-4F35-A8FC-A45D727AA61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 xmlns:a16="http://schemas.microsoft.com/office/drawing/2014/main" id="{3D21528F-9013-4CD7-9F7C-D3F36248816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 xmlns:a16="http://schemas.microsoft.com/office/drawing/2014/main" id="{06A8F5A2-62EC-4CDC-945A-E6C50C86CA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 xmlns:a16="http://schemas.microsoft.com/office/drawing/2014/main" id="{9625C8AA-1597-4CED-8301-18D382EF0DF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 xmlns:a16="http://schemas.microsoft.com/office/drawing/2014/main" id="{5DF95B35-23E9-4724-A4F8-8ED718B5DE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 xmlns:a16="http://schemas.microsoft.com/office/drawing/2014/main" id="{26C6754B-5776-451D-95ED-62AA4D0BAE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 xmlns:a16="http://schemas.microsoft.com/office/drawing/2014/main" id="{A345A289-8D6C-4886-B54C-3E0D26D176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 xmlns:a16="http://schemas.microsoft.com/office/drawing/2014/main" id="{5690D981-545B-4A73-A22E-6E701024A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 xmlns:a16="http://schemas.microsoft.com/office/drawing/2014/main" id="{FCB89D53-605D-4497-A82E-C5CB7B9AB10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 xmlns:a16="http://schemas.microsoft.com/office/drawing/2014/main" id="{4200751B-2483-40F5-8C14-EF64034D453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 xmlns:a16="http://schemas.microsoft.com/office/drawing/2014/main" id="{A9677C6B-C435-43E3-BF18-DC35709C972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 xmlns:a16="http://schemas.microsoft.com/office/drawing/2014/main" id="{56E374F1-3376-4D82-B66C-A0588A30F02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 xmlns:a16="http://schemas.microsoft.com/office/drawing/2014/main" id="{979B4E97-34CE-4034-8523-F1584A0344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 xmlns:a16="http://schemas.microsoft.com/office/drawing/2014/main" id="{F4C4EFFF-E30B-4F0B-9ED4-FF63047DCBD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 xmlns:a16="http://schemas.microsoft.com/office/drawing/2014/main" id="{173FDB7E-F5CA-497D-95CF-7A00D6789C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 xmlns:a16="http://schemas.microsoft.com/office/drawing/2014/main" id="{42266BB1-5605-4F64-B071-80A97BAD9C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 xmlns:a16="http://schemas.microsoft.com/office/drawing/2014/main" id="{90D15A2A-0F2D-4AB8-8252-303BA5DB3B0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 xmlns:a16="http://schemas.microsoft.com/office/drawing/2014/main" id="{E676282C-5FCF-4E29-AE15-2545F1A685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 xmlns:a16="http://schemas.microsoft.com/office/drawing/2014/main" id="{AF7EC2A1-EAFC-4851-A4E3-47811C4456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 xmlns:a16="http://schemas.microsoft.com/office/drawing/2014/main" id="{6F9BD94B-F299-45D3-B66E-F20FBC9246D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 xmlns:a16="http://schemas.microsoft.com/office/drawing/2014/main" id="{50E616C9-EAB1-4990-B569-17C6CB08891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 xmlns:a16="http://schemas.microsoft.com/office/drawing/2014/main" id="{2F983FB0-2CC2-4D5F-A331-4130F138E91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 xmlns:a16="http://schemas.microsoft.com/office/drawing/2014/main" id="{B1ABC269-0802-4C4A-9E57-6F876F122C8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 xmlns:a16="http://schemas.microsoft.com/office/drawing/2014/main" id="{233153AF-C5CF-40DD-9E5E-9B84272F467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 xmlns:a16="http://schemas.microsoft.com/office/drawing/2014/main" id="{95E220B7-17F2-4748-A337-3B8D588603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 xmlns:a16="http://schemas.microsoft.com/office/drawing/2014/main" id="{63DC02CB-E162-45FD-AF68-0A1DB537F4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 xmlns:a16="http://schemas.microsoft.com/office/drawing/2014/main" id="{4D9CBADA-7016-4987-B723-F7AE8E2E574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 xmlns:a16="http://schemas.microsoft.com/office/drawing/2014/main" id="{1DCEDCA0-F979-4B3C-A0CA-F98F2DEE892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 xmlns:a16="http://schemas.microsoft.com/office/drawing/2014/main" id="{1B701ADB-B6EB-4BED-8D15-F358A67EC9F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 xmlns:a16="http://schemas.microsoft.com/office/drawing/2014/main" id="{239EB39D-EF7A-4284-83B8-904957045D8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 xmlns:a16="http://schemas.microsoft.com/office/drawing/2014/main" id="{59413AC3-6F9D-431E-8136-F15C0FCA62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 xmlns:a16="http://schemas.microsoft.com/office/drawing/2014/main" id="{987DF8D6-E53D-4C41-B339-1E5094638FA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 xmlns:a16="http://schemas.microsoft.com/office/drawing/2014/main" id="{66036562-1199-405F-B95A-C3A543B5DB4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 xmlns:a16="http://schemas.microsoft.com/office/drawing/2014/main" id="{C4C4997E-6944-4940-8B33-92DB90BCE3A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 xmlns:a16="http://schemas.microsoft.com/office/drawing/2014/main" id="{0A44DA53-5DA1-44E2-8EB4-F53CC84C9F2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F072B3FF-FEA5-46BC-8627-9B46C5F3967D}"/>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 xmlns:a16="http://schemas.microsoft.com/office/drawing/2014/main" id="{FB18587D-1BDA-4D28-9B48-3C37C764B66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 xmlns:a16="http://schemas.microsoft.com/office/drawing/2014/main" id="{8CFE033B-F34F-4836-B6F3-93E6C7D9C5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 xmlns:a16="http://schemas.microsoft.com/office/drawing/2014/main" id="{07F79761-CFAA-4330-8067-31EC1DC3E16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 xmlns:a16="http://schemas.microsoft.com/office/drawing/2014/main" id="{8A0BC496-427B-4836-B989-97B0673D8F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 xmlns:a16="http://schemas.microsoft.com/office/drawing/2014/main" id="{A0D554E1-33ED-415C-BF15-FC38D2E33C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 xmlns:a16="http://schemas.microsoft.com/office/drawing/2014/main" id="{D1F1EE7D-C5FF-46EA-AB9C-94E1F2D9B73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 xmlns:a16="http://schemas.microsoft.com/office/drawing/2014/main" id="{2AC2FE37-AED7-4C81-A52E-FD105C1BDA8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 xmlns:a16="http://schemas.microsoft.com/office/drawing/2014/main" id="{AB34FC05-3259-4BE2-8DA9-91435FAFCE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 xmlns:a16="http://schemas.microsoft.com/office/drawing/2014/main" id="{AC11598E-3FD2-47F3-8E57-D5D6130DBC3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 xmlns:a16="http://schemas.microsoft.com/office/drawing/2014/main" id="{37D098FA-73CF-44E6-B612-7DE664E5DE0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 xmlns:a16="http://schemas.microsoft.com/office/drawing/2014/main" id="{66672930-1A30-4508-A9D2-FA4271C6B1E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 xmlns:a16="http://schemas.microsoft.com/office/drawing/2014/main" id="{174F3D5B-9943-4A8B-8699-ABB2B7991B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 xmlns:a16="http://schemas.microsoft.com/office/drawing/2014/main" id="{6834DCA2-951C-4A9B-8490-5C7BD0FFBB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 xmlns:a16="http://schemas.microsoft.com/office/drawing/2014/main" id="{316B6CF4-BCF3-4765-B744-A1EB5A76D33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 xmlns:a16="http://schemas.microsoft.com/office/drawing/2014/main" id="{BAD99054-FC47-4391-9369-B309A0AA258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 xmlns:a16="http://schemas.microsoft.com/office/drawing/2014/main" id="{1A1CDB94-FE6F-4AAC-94D9-DDCEC703B126}"/>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 xmlns:a16="http://schemas.microsoft.com/office/drawing/2014/main" id="{99B22DCB-54E6-4769-9DD7-3736B4041B2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 xmlns:a16="http://schemas.microsoft.com/office/drawing/2014/main" id="{67DA3C33-5733-4571-AD7C-F9D7447D184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 xmlns:a16="http://schemas.microsoft.com/office/drawing/2014/main" id="{DEACDE3F-3571-479B-8545-A0EB157DFB7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 xmlns:a16="http://schemas.microsoft.com/office/drawing/2014/main" id="{0EBC688C-242B-4AF8-9A28-74C5D3A7DD76}"/>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 xmlns:a16="http://schemas.microsoft.com/office/drawing/2014/main" id="{C4C8C45C-CEB8-4DEA-A7C9-8028747D4C2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 xmlns:a16="http://schemas.microsoft.com/office/drawing/2014/main" id="{7FC624AF-D992-41C1-A403-A0A4731BE06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 xmlns:a16="http://schemas.microsoft.com/office/drawing/2014/main" id="{F63171A4-E846-4A64-8292-3ED3583B6DE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 xmlns:a16="http://schemas.microsoft.com/office/drawing/2014/main" id="{E59C66F3-BAB8-46AB-849B-0BC14A74B8A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 xmlns:a16="http://schemas.microsoft.com/office/drawing/2014/main" id="{68CD087B-52FF-4F11-A251-6F6A6B9093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 xmlns:a16="http://schemas.microsoft.com/office/drawing/2014/main" id="{7FD7CD23-A1FC-41E8-A563-0B0A87A8FC8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 xmlns:a16="http://schemas.microsoft.com/office/drawing/2014/main" id="{A3A34481-695D-470B-9A01-A047EAA615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 xmlns:a16="http://schemas.microsoft.com/office/drawing/2014/main" id="{5B26EEFA-6CAA-4BF6-B4BD-7C083D59BF3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 xmlns:a16="http://schemas.microsoft.com/office/drawing/2014/main" id="{61976329-310A-4F70-B22C-F032D4BF7E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 xmlns:a16="http://schemas.microsoft.com/office/drawing/2014/main" id="{0A0DA1ED-70C5-4D8F-B61F-F6E9E07D595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 xmlns:a16="http://schemas.microsoft.com/office/drawing/2014/main" id="{EDF58541-8ECC-487F-96C7-3267D0F9C8C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 xmlns:a16="http://schemas.microsoft.com/office/drawing/2014/main" id="{D1DAAA62-5552-4436-97D9-353F629E8AB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 xmlns:a16="http://schemas.microsoft.com/office/drawing/2014/main" id="{EBA1BB6B-72EF-4525-89A1-FC5BE70D71B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 xmlns:a16="http://schemas.microsoft.com/office/drawing/2014/main" id="{D3BD4012-93F7-424A-9146-8E7E831D9E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 xmlns:a16="http://schemas.microsoft.com/office/drawing/2014/main" id="{A2E36983-6A8E-4C78-AA27-363C0D676C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 xmlns:a16="http://schemas.microsoft.com/office/drawing/2014/main" id="{AB2380FC-F201-44F0-A531-1402201E4E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 xmlns:a16="http://schemas.microsoft.com/office/drawing/2014/main" id="{737C3A27-BD47-4E93-A1E3-33B902DD068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 xmlns:a16="http://schemas.microsoft.com/office/drawing/2014/main" id="{C257BCC6-B88D-4C3B-BEFD-25D320F39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 xmlns:a16="http://schemas.microsoft.com/office/drawing/2014/main" id="{0519964D-597A-4E0C-B66C-89D30B8582B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 xmlns:a16="http://schemas.microsoft.com/office/drawing/2014/main" id="{A31BADE6-3732-4787-8841-96E8F05C0A9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 xmlns:a16="http://schemas.microsoft.com/office/drawing/2014/main" id="{447ED593-61E3-4BD7-8984-7FE5621549D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 xmlns:a16="http://schemas.microsoft.com/office/drawing/2014/main" id="{6AD98272-0FC0-49AC-9877-8D2BAA5148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 xmlns:a16="http://schemas.microsoft.com/office/drawing/2014/main" id="{D54770D9-48C7-4C76-9F40-65C9B9C05CE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 xmlns:a16="http://schemas.microsoft.com/office/drawing/2014/main" id="{4B9C1A3A-3DED-4CC1-820C-16B358DF9EC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 xmlns:a16="http://schemas.microsoft.com/office/drawing/2014/main" id="{2404A56E-8A81-48CB-9AC4-2CB6EA55DD7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 xmlns:a16="http://schemas.microsoft.com/office/drawing/2014/main" id="{6D6A743B-85A5-41A8-9664-D654620D25D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23DAD9FD-AF99-4D89-9BC8-E6739BD17ACA}"/>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 xmlns:a16="http://schemas.microsoft.com/office/drawing/2014/main" id="{D7170781-0173-4FAB-8358-42C469FC51A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 xmlns:a16="http://schemas.microsoft.com/office/drawing/2014/main" id="{03C55E22-B879-4AE0-BC46-BA8A4E950C50}"/>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A07E073-1978-4DCC-9E5C-FF89EF524BF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 xmlns:a16="http://schemas.microsoft.com/office/drawing/2014/main" id="{5691F80E-D2E0-4E78-AA76-8D827AE4101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 xmlns:a16="http://schemas.microsoft.com/office/drawing/2014/main" id="{E34C55D1-5C55-44D3-9C26-E1951DA3937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 xmlns:a16="http://schemas.microsoft.com/office/drawing/2014/main" id="{4C9CB0E6-07EF-4140-926D-D380C1A88EB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 xmlns:a16="http://schemas.microsoft.com/office/drawing/2014/main" id="{263BBD78-504D-435B-8933-2C460DC38E7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 xmlns:a16="http://schemas.microsoft.com/office/drawing/2014/main" id="{1AD78D29-1FCF-4E88-A958-924F701D5E4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 xmlns:a16="http://schemas.microsoft.com/office/drawing/2014/main" id="{EA551A3F-69EF-45CC-87F7-867808A3FAD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 xmlns:a16="http://schemas.microsoft.com/office/drawing/2014/main" id="{12724B09-E74E-49FA-BB5D-583BB89B798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 xmlns:a16="http://schemas.microsoft.com/office/drawing/2014/main" id="{DA2788BF-64AD-4328-8CB9-8C2C98CF54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 xmlns:a16="http://schemas.microsoft.com/office/drawing/2014/main" id="{D9591CB5-16C9-44FC-B125-529D33F91B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 xmlns:a16="http://schemas.microsoft.com/office/drawing/2014/main" id="{4F82A945-38F0-45AF-A28A-C6A0E6A2E7F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 xmlns:a16="http://schemas.microsoft.com/office/drawing/2014/main" id="{80FA6744-F48F-4652-86E5-BA3ABEF3227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 xmlns:a16="http://schemas.microsoft.com/office/drawing/2014/main" id="{FAC3DEAD-5797-4CA1-A8F2-3F487AAC6B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 xmlns:a16="http://schemas.microsoft.com/office/drawing/2014/main" id="{F9AF9D64-C9FB-4D32-993D-3423A2E55E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 xmlns:a16="http://schemas.microsoft.com/office/drawing/2014/main" id="{9097AC72-422F-4CE0-A772-A63E2294ACD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 xmlns:a16="http://schemas.microsoft.com/office/drawing/2014/main" id="{1A6B3F4D-48A0-4FC2-8720-2606D6AA04C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 xmlns:a16="http://schemas.microsoft.com/office/drawing/2014/main" id="{67E4FA26-563D-4D19-BAEB-A370818E51A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 xmlns:a16="http://schemas.microsoft.com/office/drawing/2014/main" id="{03B51AAC-6B1D-43D1-8885-402653BA90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 xmlns:a16="http://schemas.microsoft.com/office/drawing/2014/main" id="{CF4180FB-7FBD-421F-A284-4C2CC61B384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 xmlns:a16="http://schemas.microsoft.com/office/drawing/2014/main" id="{28E615C5-6A2E-4BF3-A3A8-9061C5B1B84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 xmlns:a16="http://schemas.microsoft.com/office/drawing/2014/main" id="{B15A4CEB-6B8D-48C3-8484-3EC282A34A1F}"/>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 xmlns:a16="http://schemas.microsoft.com/office/drawing/2014/main" id="{38F7FD7D-E582-4214-B1B3-D289130553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 xmlns:a16="http://schemas.microsoft.com/office/drawing/2014/main" id="{B74D1DAC-C0D4-447E-8665-EAFF34F4E3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xmlns="" val="186887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5"/>
          <p:cNvGrpSpPr/>
          <p:nvPr/>
        </p:nvGrpSpPr>
        <p:grpSpPr>
          <a:xfrm>
            <a:off x="5800373" y="3807169"/>
            <a:ext cx="591452" cy="140843"/>
            <a:chOff x="4137525" y="2915950"/>
            <a:chExt cx="869100" cy="207000"/>
          </a:xfrm>
        </p:grpSpPr>
        <p:sp>
          <p:nvSpPr>
            <p:cNvPr id="11" name="Google Shape;11;p1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 name="Google Shape;12;p1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 name="Google Shape;13;p1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4" name="Google Shape;14;p15"/>
          <p:cNvSpPr txBox="1">
            <a:spLocks noGrp="1"/>
          </p:cNvSpPr>
          <p:nvPr>
            <p:ph type="ctrTitle"/>
          </p:nvPr>
        </p:nvSpPr>
        <p:spPr>
          <a:xfrm>
            <a:off x="895011" y="1321067"/>
            <a:ext cx="10402000" cy="2306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6400"/>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a:endParaRPr/>
          </a:p>
        </p:txBody>
      </p:sp>
      <p:sp>
        <p:nvSpPr>
          <p:cNvPr id="15" name="Google Shape;15;p15"/>
          <p:cNvSpPr txBox="1">
            <a:spLocks noGrp="1"/>
          </p:cNvSpPr>
          <p:nvPr>
            <p:ph type="subTitle" idx="1"/>
          </p:nvPr>
        </p:nvSpPr>
        <p:spPr>
          <a:xfrm>
            <a:off x="895000" y="4233168"/>
            <a:ext cx="104020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6" name="Google Shape;16;p1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9150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fld id="{20C4E3B5-1144-4D8B-B9AB-3C46C15254E5}" type="datetime1">
              <a:rPr lang="en-US" smtClean="0"/>
              <a:pPr/>
              <a:t>11/12/2023</a:t>
            </a:fld>
            <a:endParaRPr lang="en-US" dirty="0"/>
          </a:p>
        </p:txBody>
      </p:sp>
      <p:sp>
        <p:nvSpPr>
          <p:cNvPr id="9" name="Picture Placeholder 8">
            <a:extLst>
              <a:ext uri="{FF2B5EF4-FFF2-40B4-BE49-F238E27FC236}">
                <a16:creationId xmlns="" xmlns:a16="http://schemas.microsoft.com/office/drawing/2014/main"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xmlns=""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fld id="{448F4AEB-65BE-4596-B992-33A3984F016B}" type="datetime1">
              <a:rPr lang="en-US" smtClean="0"/>
              <a:pPr/>
              <a:t>11/12/2023</a:t>
            </a:fld>
            <a:endParaRPr lang="en-US" dirty="0"/>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6" name="Group 5">
            <a:extLst>
              <a:ext uri="{FF2B5EF4-FFF2-40B4-BE49-F238E27FC236}">
                <a16:creationId xmlns="" xmlns:a16="http://schemas.microsoft.com/office/drawing/2014/main" id="{4DF41F26-BFC3-471C-AEBF-8D613043F8A1}"/>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 xmlns:a16="http://schemas.microsoft.com/office/drawing/2014/main" id="{CD3F709F-F0BC-4149-B83C-D6E0B13F9CA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 xmlns:a16="http://schemas.microsoft.com/office/drawing/2014/main" id="{5C5EF830-776D-4D9D-B2AD-E2EF27FE2B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24555386-DD07-47B5-8731-6188F04409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98AACD5A-587D-4523-8687-E39554A9EE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056E6FE3-AE0B-4665-BDC4-C43B088EA3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3341E111-158B-46EB-85CF-76ACE2E63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B6BAC346-F465-42C1-B326-511CDAAFCD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1EFAE7C-FB00-406B-B543-258ECBA85C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7B8E44F7-B4B5-407F-8CBF-2EF396585A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E5CB4BB7-46DD-4D14-AF85-0E13EFBA67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F7F8EDDC-B124-4CF0-9C0B-036D7E9203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F9979D20-23CA-44BF-94E4-277FAA877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64DA53E4-1E27-44B2-9EA5-375E3D20A7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AF41DBD5-F7CA-43C7-B477-6E93D8DC0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8DE355CC-A733-4109-AC9E-4E5E96E355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C60E99C1-AC1B-4267-A404-07CA28EA1A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46BA754B-AF8C-4E32-B5D4-BD2CA1341E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AA7154F4-DAA9-42B8-9C79-E7D89EB926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CFCCE002-4181-4663-B8B4-5B5CC711B8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B3C1286A-A92F-45A8-A144-C4EBF3B8BC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31993490-8FCD-4048-A2E8-0A217FF65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33AF3440-700A-44B0-A0D1-1E6301F18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F17E7CAB-5E29-47AC-91E8-B488D357FB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 xmlns:a16="http://schemas.microsoft.com/office/drawing/2014/main" id="{D713AE0B-3A03-4CCB-B15E-CAF75D85583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 xmlns:a16="http://schemas.microsoft.com/office/drawing/2014/main" id="{94CC0330-760F-4B4E-BE37-D345B5B2E8E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8B6C8306-3715-4107-BA99-68EB308CA19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A4B3797-F2A4-43E3-B8F8-8BC4B0FBDE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BB27766D-84D5-4D02-AE36-3149427B22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F1C8A62-8495-422A-9A73-9C59C603F6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B1CEBFBC-BC6E-4C5F-BEC4-DD2079D8E27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969A298F-AA6C-4139-992B-E27C085461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972AA363-33A2-4979-9DE5-9FA8ACADE0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 xmlns:a16="http://schemas.microsoft.com/office/drawing/2014/main" id="{A3822750-6B8C-4F83-9CAD-F924EF49378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 xmlns:a16="http://schemas.microsoft.com/office/drawing/2014/main" id="{58523E1A-71CD-4B09-A4F4-07F86003B4A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 xmlns:a16="http://schemas.microsoft.com/office/drawing/2014/main" id="{169972B1-6443-4F74-80F9-BB4943CD30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 xmlns:a16="http://schemas.microsoft.com/office/drawing/2014/main" id="{EB69F32F-40CA-458E-B833-E909ADFDD9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 xmlns:a16="http://schemas.microsoft.com/office/drawing/2014/main" id="{5B2FEC36-803B-49C9-8313-D558457B25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 xmlns:a16="http://schemas.microsoft.com/office/drawing/2014/main" id="{5178F1E3-F49B-4E7A-BA5C-B2BFD9A636E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 xmlns:a16="http://schemas.microsoft.com/office/drawing/2014/main" id="{9F18055A-6D8B-4373-A010-59AE8C813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 xmlns:a16="http://schemas.microsoft.com/office/drawing/2014/main" id="{2612E838-0F14-4DE7-AD23-6A83078511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 xmlns:a16="http://schemas.microsoft.com/office/drawing/2014/main" id="{AF3F8EED-B567-43E0-8B31-5A5E7AFB2D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 xmlns:a16="http://schemas.microsoft.com/office/drawing/2014/main" id="{952B8C31-9649-4E69-B31C-D77394EE2339}"/>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 xmlns:a16="http://schemas.microsoft.com/office/drawing/2014/main" id="{269D1249-EDCC-41AC-BA08-E670FB4E338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 xmlns:a16="http://schemas.microsoft.com/office/drawing/2014/main" id="{EA5EA6EB-846A-4897-AE83-5BDD96A4F2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 xmlns:a16="http://schemas.microsoft.com/office/drawing/2014/main" id="{185EF0DB-BE87-4CDD-823B-E665113797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 xmlns:a16="http://schemas.microsoft.com/office/drawing/2014/main" id="{9AC9E234-4400-46EB-92D7-9B53A68B91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 xmlns:a16="http://schemas.microsoft.com/office/drawing/2014/main" id="{A0C06F74-3085-4BB3-9758-D97415975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 xmlns:a16="http://schemas.microsoft.com/office/drawing/2014/main" id="{9EA54D9F-32B0-4B48-B93A-B5A9E3DC6B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 xmlns:a16="http://schemas.microsoft.com/office/drawing/2014/main" id="{3858A715-B583-4779-A1D2-86822F2CB8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 xmlns:a16="http://schemas.microsoft.com/office/drawing/2014/main" id="{ECAE61B9-0396-4F89-85E9-EB174D639A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 xmlns:a16="http://schemas.microsoft.com/office/drawing/2014/main" id="{46E4F030-726A-40ED-810F-C9F2379183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 xmlns:a16="http://schemas.microsoft.com/office/drawing/2014/main" id="{B3148C64-AE70-4F9D-B6CE-5C92B9922B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 xmlns:a16="http://schemas.microsoft.com/office/drawing/2014/main" id="{78C97992-BC56-40D7-A639-3D314871C8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 xmlns:a16="http://schemas.microsoft.com/office/drawing/2014/main" id="{469CAD99-0EFE-4B8E-922B-0C2BCFFD5D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 xmlns:a16="http://schemas.microsoft.com/office/drawing/2014/main" id="{1D00B441-E5A3-4411-9B05-8E09BFF62D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 xmlns:a16="http://schemas.microsoft.com/office/drawing/2014/main" id="{3FFE4E0B-A703-4655-B55F-44B3A3902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 xmlns:a16="http://schemas.microsoft.com/office/drawing/2014/main" id="{F19632C2-B953-4CD1-9EAA-5C1FEA3EFD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 xmlns:a16="http://schemas.microsoft.com/office/drawing/2014/main" id="{DBDC3951-9E4C-4062-9B43-3038D9058A6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 xmlns:a16="http://schemas.microsoft.com/office/drawing/2014/main" id="{2764EF0E-A104-46C9-B242-778009E49E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 xmlns:a16="http://schemas.microsoft.com/office/drawing/2014/main" id="{D0A8B652-41E0-456C-9C9F-1F0EC0089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 xmlns:a16="http://schemas.microsoft.com/office/drawing/2014/main" id="{802E547A-C876-460C-B6A4-BCE8D39DA0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 xmlns:a16="http://schemas.microsoft.com/office/drawing/2014/main" id="{00363E6C-7B8D-4E1D-A93E-E73306E130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 xmlns:a16="http://schemas.microsoft.com/office/drawing/2014/main" id="{206E174F-B8D0-4FFD-A1B5-56BFC5CCE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 xmlns:a16="http://schemas.microsoft.com/office/drawing/2014/main" id="{3A10191E-76B5-4841-B32D-0DF6EAB639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 xmlns:a16="http://schemas.microsoft.com/office/drawing/2014/main" id="{CF67EF0B-5FE7-4D99-8B38-95B1706F07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0B39CF0F-2997-4D96-8F17-211C97D87DB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 xmlns:a16="http://schemas.microsoft.com/office/drawing/2014/main" id="{6408937D-7FFE-4D6C-AF79-1F60035CC7C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 xmlns:a16="http://schemas.microsoft.com/office/drawing/2014/main" id="{749AA60A-BD5D-4647-AE8A-DF411C654BD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3F335D2B-768D-4700-A35C-F54A7BD352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 xmlns:a16="http://schemas.microsoft.com/office/drawing/2014/main" id="{B6F1EDEE-EDB1-4759-9339-8F60B631A3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 xmlns:a16="http://schemas.microsoft.com/office/drawing/2014/main" id="{305D4D3B-BD5E-44BE-BE6A-4C9184593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 xmlns:a16="http://schemas.microsoft.com/office/drawing/2014/main" id="{30748E9E-1F8D-4FB9-89D6-F5B35B5049F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 xmlns:a16="http://schemas.microsoft.com/office/drawing/2014/main" id="{B56CFFBA-D942-451F-B4E0-133DEA264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 xmlns:a16="http://schemas.microsoft.com/office/drawing/2014/main" id="{1B25F38B-03B2-435D-82ED-142D2AB4D1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E1A0A593-F414-4B02-A355-AC7A50A7E08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 xmlns:a16="http://schemas.microsoft.com/office/drawing/2014/main" id="{1BA06E81-194E-43F2-B418-BF8101EAAE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 xmlns:a16="http://schemas.microsoft.com/office/drawing/2014/main" id="{ABE6BF78-8FF2-4595-9072-48ACEBE20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 xmlns:a16="http://schemas.microsoft.com/office/drawing/2014/main" id="{E182745B-1C12-49AC-97AD-501D806E9F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 xmlns:a16="http://schemas.microsoft.com/office/drawing/2014/main" id="{56B38515-A1C4-46D9-AEC6-E55E1CB733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 xmlns:a16="http://schemas.microsoft.com/office/drawing/2014/main" id="{C9A4424F-2DA0-4E5A-9291-0A5FCE5575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 xmlns:a16="http://schemas.microsoft.com/office/drawing/2014/main" id="{8609BA22-8E70-41AA-BACA-C9F8A789B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C2F49FC5-EFC3-4A02-9782-EC06564A9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 xmlns:a16="http://schemas.microsoft.com/office/drawing/2014/main" id="{782187F0-090B-4C65-B604-5DD33B4FF2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07C0FA93-7C0D-4CC0-BB42-DF569688ED82}"/>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 xmlns:a16="http://schemas.microsoft.com/office/drawing/2014/main"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 xmlns:a16="http://schemas.microsoft.com/office/drawing/2014/main"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 xmlns:a16="http://schemas.microsoft.com/office/drawing/2014/main"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 xmlns:a16="http://schemas.microsoft.com/office/drawing/2014/main" id="{36D3DA45-FD99-405B-8BF9-260DD97C0D4F}"/>
              </a:ext>
              <a:ext uri="{C183D7F6-B498-43B3-948B-1728B52AA6E4}">
                <adec:decorative xmlns="" xmlns:adec="http://schemas.microsoft.com/office/drawing/2017/decorative" val="1"/>
              </a:ext>
            </a:extLst>
          </p:cNvPr>
          <p:cNvGrpSpPr/>
          <p:nvPr userDrawn="1">
            <p:extLst>
              <p:ext uri="{386F3935-93C4-4BCD-93E2-E3B085C9AB24}">
                <p16:designElem xmlns=""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 xmlns:a16="http://schemas.microsoft.com/office/drawing/2014/main" id="{C5C2A03C-F372-4C6D-929D-FD97AD4396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E8FEDBB3-0BD6-41BC-BB57-9FEC2E96C0F3}"/>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 xmlns:a16="http://schemas.microsoft.com/office/drawing/2014/main" id="{7D12B81D-3F14-4DA1-BECA-669824832A04}"/>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 xmlns:a16="http://schemas.microsoft.com/office/drawing/2014/main" id="{EA11E57D-88DD-4899-907A-2A5772002FE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 xmlns:a16="http://schemas.microsoft.com/office/drawing/2014/main" id="{7A5AEE18-30A4-4777-975F-02D107A171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 xmlns:a16="http://schemas.microsoft.com/office/drawing/2014/main" id="{39EA21FB-AE36-478E-9770-CB842814390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 xmlns:a16="http://schemas.microsoft.com/office/drawing/2014/main" id="{BC45D5C4-2D3A-4F84-BED1-D9B75234B075}"/>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 xmlns:a16="http://schemas.microsoft.com/office/drawing/2014/main" id="{259762E8-7432-4501-9FE5-92B04D37C76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 xmlns:a16="http://schemas.microsoft.com/office/drawing/2014/main" id="{FF91FD3E-0148-4B50-8906-7D9CD382A3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 xmlns:a16="http://schemas.microsoft.com/office/drawing/2014/main" id="{506FA1AD-488A-4FD4-A79F-4343698EA734}"/>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xmlns=""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lvl1pPr>
              <a:defRPr/>
            </a:lvl1pPr>
          </a:lstStyle>
          <a:p>
            <a:fld id="{94BECB34-78E4-4197-B16F-11FC60F48B65}" type="datetime1">
              <a:rPr lang="en-US" smtClean="0"/>
              <a:pPr/>
              <a:t>11/12/2023</a:t>
            </a:fld>
            <a:endParaRPr lang="en-US" dirty="0"/>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lvl1pPr>
              <a:defRPr/>
            </a:lvl1p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 xmlns:a16="http://schemas.microsoft.com/office/drawing/2014/main"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 xmlns:a16="http://schemas.microsoft.com/office/drawing/2014/main"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 xmlns:a16="http://schemas.microsoft.com/office/drawing/2014/main"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 xmlns:a16="http://schemas.microsoft.com/office/drawing/2014/main"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 xmlns:a16="http://schemas.microsoft.com/office/drawing/2014/main"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 xmlns:a16="http://schemas.microsoft.com/office/drawing/2014/main" id="{D7ED9792-4CB9-419E-9961-050A9E00E2FA}"/>
              </a:ext>
              <a:ext uri="{C183D7F6-B498-43B3-948B-1728B52AA6E4}">
                <adec:decorative xmlns="" xmlns:adec="http://schemas.microsoft.com/office/drawing/2017/decorative"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1EC9E08-1228-4409-88CC-9D1927E83943}"/>
              </a:ext>
              <a:ext uri="{C183D7F6-B498-43B3-948B-1728B52AA6E4}">
                <adec:decorative xmlns=""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 xmlns:a16="http://schemas.microsoft.com/office/drawing/2014/main" id="{615108B9-F897-467F-809F-6A4A2AE7EA20}"/>
              </a:ext>
              <a:ext uri="{C183D7F6-B498-43B3-948B-1728B52AA6E4}">
                <adec:decorative xmlns=""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 xmlns:a16="http://schemas.microsoft.com/office/drawing/2014/main" id="{CB202C98-E75D-B85B-BA5A-69510E72D89F}"/>
              </a:ext>
            </a:extLst>
          </p:cNvPr>
          <p:cNvSpPr>
            <a:spLocks noGrp="1"/>
          </p:cNvSpPr>
          <p:nvPr>
            <p:ph type="dt" sz="half" idx="14"/>
          </p:nvPr>
        </p:nvSpPr>
        <p:spPr/>
        <p:txBody>
          <a:bodyPr/>
          <a:lstStyle/>
          <a:p>
            <a:fld id="{1830287C-D499-470D-9559-1D4599E9B531}" type="datetime1">
              <a:rPr lang="en-US" smtClean="0"/>
              <a:pPr/>
              <a:t>11/12/2023</a:t>
            </a:fld>
            <a:endParaRPr lang="en-US" dirty="0"/>
          </a:p>
        </p:txBody>
      </p:sp>
      <p:sp>
        <p:nvSpPr>
          <p:cNvPr id="5" name="Footer Placeholder 4">
            <a:extLst>
              <a:ext uri="{FF2B5EF4-FFF2-40B4-BE49-F238E27FC236}">
                <a16:creationId xmlns="" xmlns:a16="http://schemas.microsoft.com/office/drawing/2014/main" id="{3F222FD5-ED2C-5537-28D3-22E667449086}"/>
              </a:ext>
            </a:extLst>
          </p:cNvPr>
          <p:cNvSpPr>
            <a:spLocks noGrp="1"/>
          </p:cNvSpPr>
          <p:nvPr>
            <p:ph type="ftr" sz="quarter" idx="15"/>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48DAA607-CDC0-96AF-96AA-13FA32BB3AEA}"/>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 xmlns:a16="http://schemas.microsoft.com/office/drawing/2014/main" id="{CDA79604-04BA-44C3-8188-694F8E9C2360}"/>
              </a:ext>
              <a:ext uri="{C183D7F6-B498-43B3-948B-1728B52AA6E4}">
                <adec:decorative xmlns="" xmlns:adec="http://schemas.microsoft.com/office/drawing/2017/decorative"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 xmlns:a16="http://schemas.microsoft.com/office/drawing/2014/main"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 xmlns:a16="http://schemas.microsoft.com/office/drawing/2014/main"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 xmlns:a16="http://schemas.microsoft.com/office/drawing/2014/main"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 xmlns:a16="http://schemas.microsoft.com/office/drawing/2014/main"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 xmlns:a16="http://schemas.microsoft.com/office/drawing/2014/main"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 xmlns:a16="http://schemas.microsoft.com/office/drawing/2014/main"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 xmlns:a16="http://schemas.microsoft.com/office/drawing/2014/main"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 xmlns:a16="http://schemas.microsoft.com/office/drawing/2014/main"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 xmlns:a16="http://schemas.microsoft.com/office/drawing/2014/main"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 xmlns:a16="http://schemas.microsoft.com/office/drawing/2014/main"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 xmlns:a16="http://schemas.microsoft.com/office/drawing/2014/main"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 xmlns:a16="http://schemas.microsoft.com/office/drawing/2014/main"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 xmlns:a16="http://schemas.microsoft.com/office/drawing/2014/main"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 xmlns:a16="http://schemas.microsoft.com/office/drawing/2014/main"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fld id="{9C2026EC-7A85-48A4-9B50-F0479BA1A8B9}" type="datetime1">
              <a:rPr lang="en-US" smtClean="0"/>
              <a:pPr/>
              <a:t>11/12/2023</a:t>
            </a:fld>
            <a:endParaRPr lang="en-US" dirty="0"/>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 xmlns:a16="http://schemas.microsoft.com/office/drawing/2014/main"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1CA242E8-AEEF-4BBD-94E9-86F89D69522C}"/>
              </a:ext>
            </a:extLst>
          </p:cNvPr>
          <p:cNvSpPr>
            <a:spLocks noGrp="1"/>
          </p:cNvSpPr>
          <p:nvPr>
            <p:ph type="dt" sz="half" idx="10"/>
          </p:nvPr>
        </p:nvSpPr>
        <p:spPr/>
        <p:txBody>
          <a:bodyPr/>
          <a:lstStyle>
            <a:lvl1pPr>
              <a:defRPr/>
            </a:lvl1pPr>
          </a:lstStyle>
          <a:p>
            <a:fld id="{E124C9EB-2F62-4FB6-B08E-93CBE3383D47}" type="datetime1">
              <a:rPr lang="en-US" smtClean="0"/>
              <a:pPr/>
              <a:t>11/12/2023</a:t>
            </a:fld>
            <a:endParaRPr lang="en-US" dirty="0"/>
          </a:p>
        </p:txBody>
      </p:sp>
      <p:sp>
        <p:nvSpPr>
          <p:cNvPr id="6" name="Footer Placeholder 5">
            <a:extLst>
              <a:ext uri="{FF2B5EF4-FFF2-40B4-BE49-F238E27FC236}">
                <a16:creationId xmlns="" xmlns:a16="http://schemas.microsoft.com/office/drawing/2014/main" id="{BD58D2CA-06C9-412D-A5D6-F97DDBBB03DB}"/>
              </a:ext>
            </a:extLst>
          </p:cNvPr>
          <p:cNvSpPr>
            <a:spLocks noGrp="1"/>
          </p:cNvSpPr>
          <p:nvPr>
            <p:ph type="ftr" sz="quarter" idx="11"/>
          </p:nvPr>
        </p:nvSpPr>
        <p:spPr/>
        <p:txBody>
          <a:bodyPr/>
          <a:lstStyle/>
          <a:p>
            <a:r>
              <a:rPr lang="en-US"/>
              <a:t>MCA-Mini Project</a:t>
            </a:r>
            <a:endParaRPr lang="en-US" dirty="0"/>
          </a:p>
        </p:txBody>
      </p:sp>
      <p:sp>
        <p:nvSpPr>
          <p:cNvPr id="7" name="Slide Number Placeholder 6">
            <a:extLst>
              <a:ext uri="{FF2B5EF4-FFF2-40B4-BE49-F238E27FC236}">
                <a16:creationId xmlns=""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0771A2F0-CBFD-4774-B3D0-4D3EB156BDC3}" type="datetime1">
              <a:rPr lang="en-US" smtClean="0"/>
              <a:pPr/>
              <a:t>11/12/2023</a:t>
            </a:fld>
            <a:endParaRPr lang="en-US" dirty="0"/>
          </a:p>
        </p:txBody>
      </p:sp>
      <p:sp>
        <p:nvSpPr>
          <p:cNvPr id="5" name="Footer Placeholder 4">
            <a:extLst>
              <a:ext uri="{FF2B5EF4-FFF2-40B4-BE49-F238E27FC236}">
                <a16:creationId xmlns=""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MCA-Mini Project</a:t>
            </a:r>
            <a:endParaRPr lang="en-US" dirty="0"/>
          </a:p>
        </p:txBody>
      </p:sp>
      <p:sp>
        <p:nvSpPr>
          <p:cNvPr id="6" name="Slide Number Placeholder 5">
            <a:extLst>
              <a:ext uri="{FF2B5EF4-FFF2-40B4-BE49-F238E27FC236}">
                <a16:creationId xmlns=""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 id="2147483681" r:id="rId14"/>
  </p:sldLayoutIdLst>
  <p:hf hd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title"/>
          </p:nvPr>
        </p:nvSpPr>
        <p:spPr>
          <a:xfrm>
            <a:off x="1275008" y="636868"/>
            <a:ext cx="9736429" cy="1063143"/>
          </a:xfrm>
        </p:spPr>
        <p:txBody>
          <a:bodyPr>
            <a:normAutofit/>
          </a:bodyPr>
          <a:lstStyle/>
          <a:p>
            <a:r>
              <a:rPr lang="en-US" sz="3200" b="1" dirty="0">
                <a:solidFill>
                  <a:srgbClr val="000000"/>
                </a:solidFill>
                <a:latin typeface="Times New Roman" panose="02020603050405020304" pitchFamily="18" charset="0"/>
              </a:rPr>
              <a:t>QR CODE GENERATOR USING PYTHON </a:t>
            </a:r>
            <a:endParaRPr lang="en-US" sz="3200" b="1" dirty="0"/>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2743176" y="3397620"/>
            <a:ext cx="7293157" cy="2171903"/>
          </a:xfrm>
        </p:spPr>
        <p:txBody>
          <a:bodyPr>
            <a:normAutofit/>
          </a:bodyPr>
          <a:lstStyle/>
          <a:p>
            <a:r>
              <a:rPr lang="en-US" sz="2200" u="sng" dirty="0">
                <a:latin typeface="Times New Roman" panose="02020603050405020304" pitchFamily="18" charset="0"/>
                <a:cs typeface="Times New Roman" panose="02020603050405020304" pitchFamily="18" charset="0"/>
              </a:rPr>
              <a:t>PREPARED BY</a:t>
            </a:r>
          </a:p>
          <a:p>
            <a:r>
              <a:rPr lang="en-US" sz="2800" dirty="0">
                <a:solidFill>
                  <a:srgbClr val="000000"/>
                </a:solidFill>
                <a:latin typeface="Times New Roman" panose="02020603050405020304" pitchFamily="18" charset="0"/>
                <a:cs typeface="Times New Roman" panose="02020603050405020304" pitchFamily="18" charset="0"/>
              </a:rPr>
              <a:t>FATHIMA NESRIN(MES22MCA-2019)</a:t>
            </a:r>
          </a:p>
        </p:txBody>
      </p:sp>
      <p:sp>
        <p:nvSpPr>
          <p:cNvPr id="4" name="Title 1">
            <a:extLst>
              <a:ext uri="{FF2B5EF4-FFF2-40B4-BE49-F238E27FC236}">
                <a16:creationId xmlns="" xmlns:a16="http://schemas.microsoft.com/office/drawing/2014/main" id="{71C7AF89-9400-A608-23B2-B9C377D12566}"/>
              </a:ext>
            </a:extLst>
          </p:cNvPr>
          <p:cNvSpPr txBox="1">
            <a:spLocks/>
          </p:cNvSpPr>
          <p:nvPr/>
        </p:nvSpPr>
        <p:spPr>
          <a:xfrm>
            <a:off x="3817771" y="2240392"/>
            <a:ext cx="4650901" cy="616846"/>
          </a:xfrm>
          <a:prstGeom prst="rect">
            <a:avLst/>
          </a:prstGeom>
        </p:spPr>
        <p:txBody>
          <a:bodyPr vert="horz" lIns="91440" tIns="45720" rIns="91440" bIns="45720" rtlCol="0" anchor="b" anchorCtr="0">
            <a:normAutofit fontScale="975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sz="3200" dirty="0">
                <a:solidFill>
                  <a:srgbClr val="000000"/>
                </a:solidFill>
                <a:latin typeface="Times New Roman" panose="02020603050405020304" pitchFamily="18" charset="0"/>
              </a:rPr>
              <a:t>2</a:t>
            </a:r>
            <a:r>
              <a:rPr lang="en-IN" sz="3200" dirty="0">
                <a:solidFill>
                  <a:srgbClr val="000000"/>
                </a:solidFill>
                <a:latin typeface="Times New Roman" panose="02020603050405020304" pitchFamily="18" charset="0"/>
              </a:rPr>
              <a:t>5</a:t>
            </a:r>
            <a:r>
              <a:rPr lang="en-IN" sz="3200" baseline="30000" dirty="0">
                <a:solidFill>
                  <a:srgbClr val="000000"/>
                </a:solidFill>
                <a:latin typeface="Times New Roman" panose="02020603050405020304" pitchFamily="18" charset="0"/>
              </a:rPr>
              <a:t>th</a:t>
            </a:r>
            <a:r>
              <a:rPr lang="en-IN" sz="3200" dirty="0">
                <a:solidFill>
                  <a:srgbClr val="000000"/>
                </a:solidFill>
                <a:latin typeface="Times New Roman" panose="02020603050405020304" pitchFamily="18" charset="0"/>
              </a:rPr>
              <a:t> October 2023</a:t>
            </a:r>
            <a:endParaRPr lang="en-US" sz="3200" dirty="0"/>
          </a:p>
        </p:txBody>
      </p:sp>
    </p:spTree>
    <p:extLst>
      <p:ext uri="{BB962C8B-B14F-4D97-AF65-F5344CB8AC3E}">
        <p14:creationId xmlns:p14="http://schemas.microsoft.com/office/powerpoint/2010/main" xmlns=""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pPr/>
              <a:t>10</a:t>
            </a:fld>
            <a:endParaRPr lang="en-US" dirty="0"/>
          </a:p>
        </p:txBody>
      </p:sp>
      <p:graphicFrame>
        <p:nvGraphicFramePr>
          <p:cNvPr id="7" name="Table 6">
            <a:extLst>
              <a:ext uri="{FF2B5EF4-FFF2-40B4-BE49-F238E27FC236}">
                <a16:creationId xmlns=""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xmlns="" val="98568337"/>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 xmlns:a16="http://schemas.microsoft.com/office/drawing/2014/main" val="3068120295"/>
                    </a:ext>
                  </a:extLst>
                </a:gridCol>
                <a:gridCol w="1371600">
                  <a:extLst>
                    <a:ext uri="{9D8B030D-6E8A-4147-A177-3AD203B41FA5}">
                      <a16:colId xmlns="" xmlns:a16="http://schemas.microsoft.com/office/drawing/2014/main" val="2081920431"/>
                    </a:ext>
                  </a:extLst>
                </a:gridCol>
                <a:gridCol w="1063869">
                  <a:extLst>
                    <a:ext uri="{9D8B030D-6E8A-4147-A177-3AD203B41FA5}">
                      <a16:colId xmlns="" xmlns:a16="http://schemas.microsoft.com/office/drawing/2014/main" val="2091191495"/>
                    </a:ext>
                  </a:extLst>
                </a:gridCol>
                <a:gridCol w="844867">
                  <a:extLst>
                    <a:ext uri="{9D8B030D-6E8A-4147-A177-3AD203B41FA5}">
                      <a16:colId xmlns="" xmlns:a16="http://schemas.microsoft.com/office/drawing/2014/main" val="877990754"/>
                    </a:ext>
                  </a:extLst>
                </a:gridCol>
                <a:gridCol w="844867">
                  <a:extLst>
                    <a:ext uri="{9D8B030D-6E8A-4147-A177-3AD203B41FA5}">
                      <a16:colId xmlns="" xmlns:a16="http://schemas.microsoft.com/office/drawing/2014/main" val="2815998599"/>
                    </a:ext>
                  </a:extLst>
                </a:gridCol>
                <a:gridCol w="844867">
                  <a:extLst>
                    <a:ext uri="{9D8B030D-6E8A-4147-A177-3AD203B41FA5}">
                      <a16:colId xmlns="" xmlns:a16="http://schemas.microsoft.com/office/drawing/2014/main" val="2503407164"/>
                    </a:ext>
                  </a:extLst>
                </a:gridCol>
                <a:gridCol w="844867">
                  <a:extLst>
                    <a:ext uri="{9D8B030D-6E8A-4147-A177-3AD203B41FA5}">
                      <a16:colId xmlns="" xmlns:a16="http://schemas.microsoft.com/office/drawing/2014/main" val="525503135"/>
                    </a:ext>
                  </a:extLst>
                </a:gridCol>
                <a:gridCol w="844867">
                  <a:extLst>
                    <a:ext uri="{9D8B030D-6E8A-4147-A177-3AD203B41FA5}">
                      <a16:colId xmlns="" xmlns:a16="http://schemas.microsoft.com/office/drawing/2014/main" val="3325920845"/>
                    </a:ext>
                  </a:extLst>
                </a:gridCol>
                <a:gridCol w="844867">
                  <a:extLst>
                    <a:ext uri="{9D8B030D-6E8A-4147-A177-3AD203B41FA5}">
                      <a16:colId xmlns="" xmlns:a16="http://schemas.microsoft.com/office/drawing/2014/main" val="1829481200"/>
                    </a:ext>
                  </a:extLst>
                </a:gridCol>
                <a:gridCol w="908876">
                  <a:extLst>
                    <a:ext uri="{9D8B030D-6E8A-4147-A177-3AD203B41FA5}">
                      <a16:colId xmlns="" xmlns:a16="http://schemas.microsoft.com/office/drawing/2014/main" val="24029776"/>
                    </a:ext>
                  </a:extLst>
                </a:gridCol>
                <a:gridCol w="844867">
                  <a:extLst>
                    <a:ext uri="{9D8B030D-6E8A-4147-A177-3AD203B41FA5}">
                      <a16:colId xmlns="" xmlns:a16="http://schemas.microsoft.com/office/drawing/2014/main" val="2050445480"/>
                    </a:ext>
                  </a:extLst>
                </a:gridCol>
                <a:gridCol w="844867">
                  <a:extLst>
                    <a:ext uri="{9D8B030D-6E8A-4147-A177-3AD203B41FA5}">
                      <a16:colId xmlns="" xmlns:a16="http://schemas.microsoft.com/office/drawing/2014/main" val="1274202739"/>
                    </a:ext>
                  </a:extLst>
                </a:gridCol>
                <a:gridCol w="935355">
                  <a:extLst>
                    <a:ext uri="{9D8B030D-6E8A-4147-A177-3AD203B41FA5}">
                      <a16:colId xmlns="" xmlns:a16="http://schemas.microsoft.com/office/drawing/2014/main"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18/10/2023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00128655"/>
                  </a:ext>
                </a:extLst>
              </a:tr>
            </a:tbl>
          </a:graphicData>
        </a:graphic>
      </p:graphicFrame>
    </p:spTree>
    <p:extLst>
      <p:ext uri="{BB962C8B-B14F-4D97-AF65-F5344CB8AC3E}">
        <p14:creationId xmlns:p14="http://schemas.microsoft.com/office/powerpoint/2010/main" xmlns="" val="163028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pPr/>
              <a:t>11</a:t>
            </a:fld>
            <a:endParaRPr lang="en-US" dirty="0"/>
          </a:p>
        </p:txBody>
      </p:sp>
      <p:graphicFrame>
        <p:nvGraphicFramePr>
          <p:cNvPr id="7" name="Table 6">
            <a:extLst>
              <a:ext uri="{FF2B5EF4-FFF2-40B4-BE49-F238E27FC236}">
                <a16:creationId xmlns=""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xmlns="" val="3550473153"/>
              </p:ext>
            </p:extLst>
          </p:nvPr>
        </p:nvGraphicFramePr>
        <p:xfrm>
          <a:off x="85109" y="1503313"/>
          <a:ext cx="12039481" cy="3548839"/>
        </p:xfrm>
        <a:graphic>
          <a:graphicData uri="http://schemas.openxmlformats.org/drawingml/2006/table">
            <a:tbl>
              <a:tblPr firstRow="1">
                <a:tableStyleId>{10A1B5D5-9B99-4C35-A422-299274C87663}</a:tableStyleId>
              </a:tblPr>
              <a:tblGrid>
                <a:gridCol w="864869">
                  <a:extLst>
                    <a:ext uri="{9D8B030D-6E8A-4147-A177-3AD203B41FA5}">
                      <a16:colId xmlns="" xmlns:a16="http://schemas.microsoft.com/office/drawing/2014/main" val="3068120295"/>
                    </a:ext>
                  </a:extLst>
                </a:gridCol>
                <a:gridCol w="1206588">
                  <a:extLst>
                    <a:ext uri="{9D8B030D-6E8A-4147-A177-3AD203B41FA5}">
                      <a16:colId xmlns="" xmlns:a16="http://schemas.microsoft.com/office/drawing/2014/main" val="2081920431"/>
                    </a:ext>
                  </a:extLst>
                </a:gridCol>
                <a:gridCol w="935879">
                  <a:extLst>
                    <a:ext uri="{9D8B030D-6E8A-4147-A177-3AD203B41FA5}">
                      <a16:colId xmlns="" xmlns:a16="http://schemas.microsoft.com/office/drawing/2014/main" val="2091191495"/>
                    </a:ext>
                  </a:extLst>
                </a:gridCol>
                <a:gridCol w="796698">
                  <a:extLst>
                    <a:ext uri="{9D8B030D-6E8A-4147-A177-3AD203B41FA5}">
                      <a16:colId xmlns="" xmlns:a16="http://schemas.microsoft.com/office/drawing/2014/main" val="877990754"/>
                    </a:ext>
                  </a:extLst>
                </a:gridCol>
                <a:gridCol w="805404">
                  <a:extLst>
                    <a:ext uri="{9D8B030D-6E8A-4147-A177-3AD203B41FA5}">
                      <a16:colId xmlns="" xmlns:a16="http://schemas.microsoft.com/office/drawing/2014/main" val="2815998599"/>
                    </a:ext>
                  </a:extLst>
                </a:gridCol>
                <a:gridCol w="801051">
                  <a:extLst>
                    <a:ext uri="{9D8B030D-6E8A-4147-A177-3AD203B41FA5}">
                      <a16:colId xmlns="" xmlns:a16="http://schemas.microsoft.com/office/drawing/2014/main" val="2503407164"/>
                    </a:ext>
                  </a:extLst>
                </a:gridCol>
                <a:gridCol w="801051">
                  <a:extLst>
                    <a:ext uri="{9D8B030D-6E8A-4147-A177-3AD203B41FA5}">
                      <a16:colId xmlns="" xmlns:a16="http://schemas.microsoft.com/office/drawing/2014/main" val="525503135"/>
                    </a:ext>
                  </a:extLst>
                </a:gridCol>
                <a:gridCol w="801051">
                  <a:extLst>
                    <a:ext uri="{9D8B030D-6E8A-4147-A177-3AD203B41FA5}">
                      <a16:colId xmlns="" xmlns:a16="http://schemas.microsoft.com/office/drawing/2014/main" val="3325920845"/>
                    </a:ext>
                  </a:extLst>
                </a:gridCol>
                <a:gridCol w="801051">
                  <a:extLst>
                    <a:ext uri="{9D8B030D-6E8A-4147-A177-3AD203B41FA5}">
                      <a16:colId xmlns="" xmlns:a16="http://schemas.microsoft.com/office/drawing/2014/main" val="1829481200"/>
                    </a:ext>
                  </a:extLst>
                </a:gridCol>
                <a:gridCol w="799533">
                  <a:extLst>
                    <a:ext uri="{9D8B030D-6E8A-4147-A177-3AD203B41FA5}">
                      <a16:colId xmlns="" xmlns:a16="http://schemas.microsoft.com/office/drawing/2014/main" val="24029776"/>
                    </a:ext>
                  </a:extLst>
                </a:gridCol>
                <a:gridCol w="801051">
                  <a:extLst>
                    <a:ext uri="{9D8B030D-6E8A-4147-A177-3AD203B41FA5}">
                      <a16:colId xmlns="" xmlns:a16="http://schemas.microsoft.com/office/drawing/2014/main" val="2050445480"/>
                    </a:ext>
                  </a:extLst>
                </a:gridCol>
                <a:gridCol w="801051">
                  <a:extLst>
                    <a:ext uri="{9D8B030D-6E8A-4147-A177-3AD203B41FA5}">
                      <a16:colId xmlns="" xmlns:a16="http://schemas.microsoft.com/office/drawing/2014/main" val="1274202739"/>
                    </a:ext>
                  </a:extLst>
                </a:gridCol>
                <a:gridCol w="886846">
                  <a:extLst>
                    <a:ext uri="{9D8B030D-6E8A-4147-A177-3AD203B41FA5}">
                      <a16:colId xmlns="" xmlns:a16="http://schemas.microsoft.com/office/drawing/2014/main" val="2008015670"/>
                    </a:ext>
                  </a:extLst>
                </a:gridCol>
                <a:gridCol w="937358">
                  <a:extLst>
                    <a:ext uri="{9D8B030D-6E8A-4147-A177-3AD203B41FA5}">
                      <a16:colId xmlns="" xmlns:a16="http://schemas.microsoft.com/office/drawing/2014/main" val="1153174879"/>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16/11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11</a:t>
                      </a: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60656112"/>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00128655"/>
                  </a:ext>
                </a:extLst>
              </a:tr>
            </a:tbl>
          </a:graphicData>
        </a:graphic>
      </p:graphicFrame>
    </p:spTree>
    <p:extLst>
      <p:ext uri="{BB962C8B-B14F-4D97-AF65-F5344CB8AC3E}">
        <p14:creationId xmlns:p14="http://schemas.microsoft.com/office/powerpoint/2010/main" xmlns="" val="325377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815FC2C-512E-0A58-2471-21E76022EBD8}"/>
              </a:ext>
            </a:extLst>
          </p:cNvPr>
          <p:cNvSpPr>
            <a:spLocks noGrp="1"/>
          </p:cNvSpPr>
          <p:nvPr>
            <p:ph type="dt" sz="half" idx="10"/>
          </p:nvPr>
        </p:nvSpPr>
        <p:spPr>
          <a:xfrm>
            <a:off x="1006592" y="6357168"/>
            <a:ext cx="1760150" cy="461665"/>
          </a:xfrm>
        </p:spPr>
        <p:txBody>
          <a:bodyPr/>
          <a:lstStyle/>
          <a:p>
            <a:fld id="{94BECB34-78E4-4197-B16F-11FC60F48B65}" type="datetime1">
              <a:rPr lang="en-US" smtClean="0"/>
              <a:pPr/>
              <a:t>11/12/2023</a:t>
            </a:fld>
            <a:endParaRPr lang="en-US" dirty="0"/>
          </a:p>
        </p:txBody>
      </p:sp>
      <p:sp>
        <p:nvSpPr>
          <p:cNvPr id="5" name="Footer Placeholder 4">
            <a:extLst>
              <a:ext uri="{FF2B5EF4-FFF2-40B4-BE49-F238E27FC236}">
                <a16:creationId xmlns="" xmlns:a16="http://schemas.microsoft.com/office/drawing/2014/main" id="{A06089A5-AC04-C538-F3FA-3275BBB2C5E9}"/>
              </a:ext>
            </a:extLst>
          </p:cNvPr>
          <p:cNvSpPr>
            <a:spLocks noGrp="1"/>
          </p:cNvSpPr>
          <p:nvPr>
            <p:ph type="ftr" sz="quarter" idx="11"/>
          </p:nvPr>
        </p:nvSpPr>
        <p:spPr>
          <a:xfrm>
            <a:off x="3310904" y="6357600"/>
            <a:ext cx="6683376" cy="460800"/>
          </a:xfrm>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59A74781-FE94-B3AA-849A-4EA79B194C80}"/>
              </a:ext>
            </a:extLst>
          </p:cNvPr>
          <p:cNvSpPr>
            <a:spLocks noGrp="1"/>
          </p:cNvSpPr>
          <p:nvPr>
            <p:ph type="sldNum" sz="quarter" idx="12"/>
          </p:nvPr>
        </p:nvSpPr>
        <p:spPr>
          <a:xfrm>
            <a:off x="10539392" y="6357600"/>
            <a:ext cx="1760150" cy="460800"/>
          </a:xfrm>
        </p:spPr>
        <p:txBody>
          <a:bodyPr/>
          <a:lstStyle/>
          <a:p>
            <a:fld id="{FF2BD96E-3838-45D2-9031-D3AF67C920A5}" type="slidenum">
              <a:rPr lang="en-US" smtClean="0"/>
              <a:pPr/>
              <a:t>12</a:t>
            </a:fld>
            <a:endParaRPr lang="en-US" dirty="0"/>
          </a:p>
        </p:txBody>
      </p:sp>
      <p:sp>
        <p:nvSpPr>
          <p:cNvPr id="12" name="Rectangle 11">
            <a:extLst>
              <a:ext uri="{FF2B5EF4-FFF2-40B4-BE49-F238E27FC236}">
                <a16:creationId xmlns="" xmlns:a16="http://schemas.microsoft.com/office/drawing/2014/main" id="{E1260786-DE19-F9FC-AC0F-94D7EFAEFD09}"/>
              </a:ext>
            </a:extLst>
          </p:cNvPr>
          <p:cNvSpPr/>
          <p:nvPr/>
        </p:nvSpPr>
        <p:spPr>
          <a:xfrm>
            <a:off x="1286755" y="2638183"/>
            <a:ext cx="1618032" cy="52113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USER</a:t>
            </a:r>
            <a:endParaRPr lang="en-IN" sz="16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 xmlns:a16="http://schemas.microsoft.com/office/drawing/2014/main" id="{4D5B383C-5E52-A609-D9DD-2138FDC4A9C9}"/>
              </a:ext>
            </a:extLst>
          </p:cNvPr>
          <p:cNvCxnSpPr>
            <a:cxnSpLocks/>
          </p:cNvCxnSpPr>
          <p:nvPr/>
        </p:nvCxnSpPr>
        <p:spPr>
          <a:xfrm flipV="1">
            <a:off x="2904787" y="1681332"/>
            <a:ext cx="1843572" cy="956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44790B1F-7ACD-A873-258C-C1BCE7781ED7}"/>
              </a:ext>
            </a:extLst>
          </p:cNvPr>
          <p:cNvSpPr/>
          <p:nvPr/>
        </p:nvSpPr>
        <p:spPr>
          <a:xfrm>
            <a:off x="4748359" y="1170145"/>
            <a:ext cx="1917843" cy="891329"/>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READ</a:t>
            </a:r>
            <a:endParaRPr lang="en-IN" sz="16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 xmlns:a16="http://schemas.microsoft.com/office/drawing/2014/main" id="{A5DEE261-E834-7DA5-CEA5-4313D9C471B6}"/>
              </a:ext>
            </a:extLst>
          </p:cNvPr>
          <p:cNvCxnSpPr>
            <a:cxnSpLocks/>
            <a:stCxn id="16" idx="7"/>
            <a:endCxn id="20" idx="1"/>
          </p:cNvCxnSpPr>
          <p:nvPr/>
        </p:nvCxnSpPr>
        <p:spPr>
          <a:xfrm flipV="1">
            <a:off x="6385340" y="724699"/>
            <a:ext cx="2123407" cy="575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9">
            <a:extLst>
              <a:ext uri="{FF2B5EF4-FFF2-40B4-BE49-F238E27FC236}">
                <a16:creationId xmlns="" xmlns:a16="http://schemas.microsoft.com/office/drawing/2014/main" id="{FACFF8FB-C0F3-E02C-D32E-87A3D26F8CC6}"/>
              </a:ext>
            </a:extLst>
          </p:cNvPr>
          <p:cNvSpPr/>
          <p:nvPr/>
        </p:nvSpPr>
        <p:spPr>
          <a:xfrm>
            <a:off x="8508747" y="410243"/>
            <a:ext cx="1917843" cy="628912"/>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QR IN SYSTEM </a:t>
            </a:r>
            <a:endParaRPr lang="en-IN" sz="1600" dirty="0">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 xmlns:a16="http://schemas.microsoft.com/office/drawing/2014/main" id="{4622EE1B-C4FC-A5FE-427C-4CDF67C7D934}"/>
              </a:ext>
            </a:extLst>
          </p:cNvPr>
          <p:cNvCxnSpPr>
            <a:cxnSpLocks/>
            <a:stCxn id="16" idx="6"/>
          </p:cNvCxnSpPr>
          <p:nvPr/>
        </p:nvCxnSpPr>
        <p:spPr>
          <a:xfrm>
            <a:off x="6666202" y="1615810"/>
            <a:ext cx="1437455" cy="1022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DB59866A-2FED-4CEB-B00F-78E42870E2BF}"/>
              </a:ext>
            </a:extLst>
          </p:cNvPr>
          <p:cNvSpPr/>
          <p:nvPr/>
        </p:nvSpPr>
        <p:spPr>
          <a:xfrm>
            <a:off x="8103657" y="2655112"/>
            <a:ext cx="2165149" cy="69735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RESULTANT QR</a:t>
            </a:r>
            <a:endParaRPr lang="en-IN" sz="1600" dirty="0">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 xmlns:a16="http://schemas.microsoft.com/office/drawing/2014/main" id="{F93FC65B-B69D-D61E-59AE-619C4060FEFE}"/>
              </a:ext>
            </a:extLst>
          </p:cNvPr>
          <p:cNvCxnSpPr>
            <a:cxnSpLocks/>
            <a:stCxn id="58" idx="6"/>
          </p:cNvCxnSpPr>
          <p:nvPr/>
        </p:nvCxnSpPr>
        <p:spPr>
          <a:xfrm flipV="1">
            <a:off x="6366277" y="3352468"/>
            <a:ext cx="1737380" cy="635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 xmlns:a16="http://schemas.microsoft.com/office/drawing/2014/main" id="{DBDB622A-B059-E490-D3FE-F5F1D7611118}"/>
              </a:ext>
            </a:extLst>
          </p:cNvPr>
          <p:cNvSpPr/>
          <p:nvPr/>
        </p:nvSpPr>
        <p:spPr>
          <a:xfrm>
            <a:off x="4353186" y="3590178"/>
            <a:ext cx="2013091" cy="79609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GENERATOR </a:t>
            </a:r>
            <a:endParaRPr lang="en-IN" sz="1600" dirty="0">
              <a:latin typeface="Times New Roman" panose="02020603050405020304" pitchFamily="18" charset="0"/>
              <a:cs typeface="Times New Roman" panose="02020603050405020304" pitchFamily="18" charset="0"/>
            </a:endParaRPr>
          </a:p>
        </p:txBody>
      </p:sp>
      <p:cxnSp>
        <p:nvCxnSpPr>
          <p:cNvPr id="60" name="Straight Arrow Connector 59">
            <a:extLst>
              <a:ext uri="{FF2B5EF4-FFF2-40B4-BE49-F238E27FC236}">
                <a16:creationId xmlns="" xmlns:a16="http://schemas.microsoft.com/office/drawing/2014/main" id="{BD6B3BCE-D247-96D7-FEA8-BE57FE633A5F}"/>
              </a:ext>
            </a:extLst>
          </p:cNvPr>
          <p:cNvCxnSpPr>
            <a:cxnSpLocks/>
            <a:stCxn id="62" idx="0"/>
          </p:cNvCxnSpPr>
          <p:nvPr/>
        </p:nvCxnSpPr>
        <p:spPr>
          <a:xfrm flipH="1" flipV="1">
            <a:off x="5446354" y="4430848"/>
            <a:ext cx="1" cy="12926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22">
            <a:extLst>
              <a:ext uri="{FF2B5EF4-FFF2-40B4-BE49-F238E27FC236}">
                <a16:creationId xmlns="" xmlns:a16="http://schemas.microsoft.com/office/drawing/2014/main" id="{E977C252-11E5-1F4B-6566-1212966D634C}"/>
              </a:ext>
            </a:extLst>
          </p:cNvPr>
          <p:cNvSpPr/>
          <p:nvPr/>
        </p:nvSpPr>
        <p:spPr>
          <a:xfrm>
            <a:off x="4487433" y="5723505"/>
            <a:ext cx="1917843" cy="628912"/>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600" dirty="0">
                <a:latin typeface="Times New Roman" panose="02020603050405020304" pitchFamily="18" charset="0"/>
                <a:cs typeface="Times New Roman" panose="02020603050405020304" pitchFamily="18" charset="0"/>
              </a:rPr>
              <a:t>QR SAVED</a:t>
            </a:r>
            <a:endParaRPr lang="en-IN" sz="16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 xmlns:a16="http://schemas.microsoft.com/office/drawing/2014/main" id="{B609807D-E61D-B20B-A03B-C4EEC943CE12}"/>
              </a:ext>
            </a:extLst>
          </p:cNvPr>
          <p:cNvCxnSpPr>
            <a:cxnSpLocks/>
          </p:cNvCxnSpPr>
          <p:nvPr/>
        </p:nvCxnSpPr>
        <p:spPr>
          <a:xfrm>
            <a:off x="2904787" y="3159322"/>
            <a:ext cx="1448399" cy="872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itle 6">
            <a:extLst>
              <a:ext uri="{FF2B5EF4-FFF2-40B4-BE49-F238E27FC236}">
                <a16:creationId xmlns="" xmlns:a16="http://schemas.microsoft.com/office/drawing/2014/main" id="{F3303F4E-3401-9BE0-6247-B401EC28311D}"/>
              </a:ext>
            </a:extLst>
          </p:cNvPr>
          <p:cNvSpPr>
            <a:spLocks noGrp="1"/>
          </p:cNvSpPr>
          <p:nvPr>
            <p:ph type="title"/>
          </p:nvPr>
        </p:nvSpPr>
        <p:spPr>
          <a:xfrm rot="10800000" flipV="1">
            <a:off x="-11187852" y="149401"/>
            <a:ext cx="24949214" cy="877220"/>
          </a:xfrm>
        </p:spPr>
        <p:txBody>
          <a:bodyPr/>
          <a:lstStyle/>
          <a:p>
            <a:pPr algn="ctr"/>
            <a:r>
              <a:rPr lang="en-US" sz="2400" b="1" u="sng" dirty="0">
                <a:latin typeface="Times New Roman" panose="02020603050405020304" pitchFamily="18" charset="0"/>
                <a:cs typeface="Times New Roman" panose="02020603050405020304" pitchFamily="18" charset="0"/>
              </a:rPr>
              <a:t>DFD</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555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title"/>
          </p:nvPr>
        </p:nvSpPr>
        <p:spPr>
          <a:xfrm>
            <a:off x="7886271" y="1620326"/>
            <a:ext cx="3856679" cy="1808674"/>
          </a:xfrm>
        </p:spPr>
        <p:txBody>
          <a:bodyPr wrap="square" anchor="b">
            <a:normAutofit/>
          </a:bodyPr>
          <a:lstStyle/>
          <a:p>
            <a:r>
              <a:rPr lang="en-US"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 xmlns:a16="http://schemas.microsoft.com/office/drawing/2014/main" id="{2B08DDC9-7A05-98BD-4554-369A7727AE4F}"/>
              </a:ext>
            </a:extLst>
          </p:cNvPr>
          <p:cNvSpPr>
            <a:spLocks noGrp="1"/>
          </p:cNvSpPr>
          <p:nvPr>
            <p:ph type="dt" sz="half" idx="10"/>
          </p:nvPr>
        </p:nvSpPr>
        <p:spPr>
          <a:xfrm>
            <a:off x="450000" y="6357168"/>
            <a:ext cx="1760150" cy="461665"/>
          </a:xfrm>
        </p:spPr>
        <p:txBody>
          <a:bodyPr/>
          <a:lstStyle/>
          <a:p>
            <a:fld id="{2954469D-2186-4838-A417-083EF532836F}" type="datetime1">
              <a:rPr lang="en-US" smtClean="0"/>
              <a:pPr/>
              <a:t>11/12/2023</a:t>
            </a:fld>
            <a:endParaRPr lang="en-US" dirty="0"/>
          </a:p>
        </p:txBody>
      </p:sp>
      <p:sp>
        <p:nvSpPr>
          <p:cNvPr id="125" name="Footer Placeholder 48">
            <a:extLst>
              <a:ext uri="{FF2B5EF4-FFF2-40B4-BE49-F238E27FC236}">
                <a16:creationId xmlns=""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a:t>MCA-Mini Project</a:t>
            </a:r>
            <a:endParaRPr lang="en-US" dirty="0"/>
          </a:p>
        </p:txBody>
      </p:sp>
      <p:sp>
        <p:nvSpPr>
          <p:cNvPr id="126" name="Slide Number Placeholder 49">
            <a:extLst>
              <a:ext uri="{FF2B5EF4-FFF2-40B4-BE49-F238E27FC236}">
                <a16:creationId xmlns=""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Tree>
    <p:extLst>
      <p:ext uri="{BB962C8B-B14F-4D97-AF65-F5344CB8AC3E}">
        <p14:creationId xmlns:p14="http://schemas.microsoft.com/office/powerpoint/2010/main" xmlns=""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77C21331-C1FF-5938-74CE-2D829C36EEC6}"/>
              </a:ext>
            </a:extLst>
          </p:cNvPr>
          <p:cNvSpPr>
            <a:spLocks noGrp="1"/>
          </p:cNvSpPr>
          <p:nvPr>
            <p:ph idx="1"/>
          </p:nvPr>
        </p:nvSpPr>
        <p:spPr>
          <a:xfrm>
            <a:off x="838200" y="2162907"/>
            <a:ext cx="10515600" cy="3831175"/>
          </a:xfrm>
        </p:spPr>
        <p:txBody>
          <a:bodyPr/>
          <a:lstStyle/>
          <a:p>
            <a:pPr marL="0" indent="0" algn="ctr">
              <a:buNone/>
            </a:pPr>
            <a:r>
              <a:rPr lang="en-US" sz="2200" u="sng" dirty="0">
                <a:latin typeface="Times New Roman" panose="02020603050405020304" pitchFamily="18" charset="0"/>
                <a:cs typeface="Times New Roman" panose="02020603050405020304" pitchFamily="18" charset="0"/>
              </a:rPr>
              <a:t>GUIDED BY</a:t>
            </a:r>
          </a:p>
          <a:p>
            <a:pPr marL="0" indent="0" algn="ctr">
              <a:buNone/>
            </a:pPr>
            <a:r>
              <a:rPr lang="en-IN" sz="2800" b="1" i="0" strike="noStrike" baseline="0" dirty="0">
                <a:solidFill>
                  <a:srgbClr val="000000"/>
                </a:solidFill>
                <a:latin typeface="Times New Roman" panose="02020603050405020304" pitchFamily="18" charset="0"/>
              </a:rPr>
              <a:t>MR. GEEVAR C. ZACHARIAS</a:t>
            </a:r>
          </a:p>
          <a:p>
            <a:pPr marL="0" indent="0" algn="ctr">
              <a:buNone/>
            </a:pPr>
            <a:r>
              <a:rPr lang="en-IN" dirty="0">
                <a:solidFill>
                  <a:srgbClr val="000000"/>
                </a:solidFill>
                <a:latin typeface="Times New Roman" panose="02020603050405020304" pitchFamily="18" charset="0"/>
              </a:rPr>
              <a:t>ASSISTANT PROFESSOR</a:t>
            </a:r>
          </a:p>
          <a:p>
            <a:pPr marL="0" indent="0" algn="ctr">
              <a:buNone/>
            </a:pPr>
            <a:r>
              <a:rPr lang="en-IN" dirty="0">
                <a:solidFill>
                  <a:srgbClr val="000000"/>
                </a:solidFill>
                <a:latin typeface="Times New Roman" panose="02020603050405020304" pitchFamily="18" charset="0"/>
              </a:rPr>
              <a:t>MASTER OF COMPUTER APPLICATIONS</a:t>
            </a:r>
          </a:p>
          <a:p>
            <a:pPr marL="0" indent="0" algn="ctr">
              <a:buNone/>
            </a:pPr>
            <a:r>
              <a:rPr lang="en-IN" dirty="0">
                <a:solidFill>
                  <a:srgbClr val="000000"/>
                </a:solidFill>
                <a:latin typeface="Times New Roman" panose="02020603050405020304" pitchFamily="18" charset="0"/>
              </a:rPr>
              <a:t>MES COLLEGE OF ENGINEERING , KUTTIPPURAM</a:t>
            </a:r>
            <a:endParaRPr lang="en-IN" dirty="0"/>
          </a:p>
        </p:txBody>
      </p:sp>
      <p:sp>
        <p:nvSpPr>
          <p:cNvPr id="4" name="Date Placeholder 3">
            <a:extLst>
              <a:ext uri="{FF2B5EF4-FFF2-40B4-BE49-F238E27FC236}">
                <a16:creationId xmlns="" xmlns:a16="http://schemas.microsoft.com/office/drawing/2014/main" id="{C519E084-F0A0-1439-9886-003130CF5E2D}"/>
              </a:ext>
            </a:extLst>
          </p:cNvPr>
          <p:cNvSpPr>
            <a:spLocks noGrp="1"/>
          </p:cNvSpPr>
          <p:nvPr>
            <p:ph type="dt" sz="half" idx="10"/>
          </p:nvPr>
        </p:nvSpPr>
        <p:spPr/>
        <p:txBody>
          <a:bodyPr/>
          <a:lstStyle/>
          <a:p>
            <a:fld id="{BA0B46D3-D4F9-48EE-8ECE-7C30EB0A38D6}" type="datetime1">
              <a:rPr lang="en-US" smtClean="0"/>
              <a:pPr/>
              <a:t>11/12/2023</a:t>
            </a:fld>
            <a:endParaRPr lang="en-US" dirty="0"/>
          </a:p>
        </p:txBody>
      </p:sp>
      <p:sp>
        <p:nvSpPr>
          <p:cNvPr id="8" name="Footer Placeholder 7">
            <a:extLst>
              <a:ext uri="{FF2B5EF4-FFF2-40B4-BE49-F238E27FC236}">
                <a16:creationId xmlns="" xmlns:a16="http://schemas.microsoft.com/office/drawing/2014/main" id="{A7DB925A-3620-C6D2-44FD-9CC9B444CC3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 xmlns:a16="http://schemas.microsoft.com/office/drawing/2014/main" id="{9ADD8F57-F800-E4E3-D237-F2931D8C8561}"/>
              </a:ext>
            </a:extLst>
          </p:cNvPr>
          <p:cNvSpPr>
            <a:spLocks noGrp="1"/>
          </p:cNvSpPr>
          <p:nvPr>
            <p:ph type="sldNum" sz="quarter" idx="12"/>
          </p:nvPr>
        </p:nvSpPr>
        <p:spPr/>
        <p:txBody>
          <a:bodyPr/>
          <a:lstStyle/>
          <a:p>
            <a:fld id="{FF2BD96E-3838-45D2-9031-D3AF67C920A5}" type="slidenum">
              <a:rPr lang="en-US" smtClean="0"/>
              <a:pPr/>
              <a:t>2</a:t>
            </a:fld>
            <a:endParaRPr lang="en-US" dirty="0"/>
          </a:p>
        </p:txBody>
      </p:sp>
    </p:spTree>
    <p:extLst>
      <p:ext uri="{BB962C8B-B14F-4D97-AF65-F5344CB8AC3E}">
        <p14:creationId xmlns:p14="http://schemas.microsoft.com/office/powerpoint/2010/main" xmlns="" val="346672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6B228-E7B2-EEE1-FB15-63FBE573578B}"/>
              </a:ext>
            </a:extLst>
          </p:cNvPr>
          <p:cNvSpPr>
            <a:spLocks noGrp="1"/>
          </p:cNvSpPr>
          <p:nvPr>
            <p:ph type="title"/>
          </p:nvPr>
        </p:nvSpPr>
        <p:spPr>
          <a:xfrm>
            <a:off x="989400" y="39167"/>
            <a:ext cx="10213200" cy="1112836"/>
          </a:xfrm>
        </p:spPr>
        <p:txBody>
          <a:bodyPr/>
          <a:lstStyle/>
          <a:p>
            <a:pPr algn="ctr"/>
            <a:r>
              <a:rPr lang="en-US" sz="2000" b="1" u="sng" dirty="0">
                <a:solidFill>
                  <a:srgbClr val="000000"/>
                </a:solidFill>
                <a:latin typeface="Times New Roman" panose="02020603050405020304" pitchFamily="18" charset="0"/>
              </a:rPr>
              <a:t>CONTENTS</a:t>
            </a:r>
            <a:endParaRPr lang="en-IN" sz="2000" b="1" u="sng" dirty="0"/>
          </a:p>
        </p:txBody>
      </p:sp>
      <p:sp>
        <p:nvSpPr>
          <p:cNvPr id="3" name="Content Placeholder 2">
            <a:extLst>
              <a:ext uri="{FF2B5EF4-FFF2-40B4-BE49-F238E27FC236}">
                <a16:creationId xmlns="" xmlns:a16="http://schemas.microsoft.com/office/drawing/2014/main" id="{0BBC9D9E-AF5D-3248-ADCB-3DE83428371C}"/>
              </a:ext>
            </a:extLst>
          </p:cNvPr>
          <p:cNvSpPr>
            <a:spLocks noGrp="1"/>
          </p:cNvSpPr>
          <p:nvPr>
            <p:ph idx="1"/>
          </p:nvPr>
        </p:nvSpPr>
        <p:spPr>
          <a:xfrm>
            <a:off x="838200" y="1152003"/>
            <a:ext cx="10515600" cy="4154488"/>
          </a:xfrm>
        </p:spPr>
        <p:txBody>
          <a:bodyPr>
            <a:normAutofit/>
          </a:bodyPr>
          <a:lstStyle/>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Overview</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Functionality</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Product Backlog</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Plan</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Sprint</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DFD</a:t>
            </a:r>
          </a:p>
          <a:p>
            <a:pPr>
              <a:buClrTx/>
              <a:buFont typeface="Wingdings" panose="05000000000000000000" pitchFamily="2" charset="2"/>
              <a:buChar char="§"/>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2A8ABE1-4ECC-47FC-DEED-6BC9D2ABF312}"/>
              </a:ext>
            </a:extLst>
          </p:cNvPr>
          <p:cNvSpPr>
            <a:spLocks noGrp="1"/>
          </p:cNvSpPr>
          <p:nvPr>
            <p:ph type="dt" sz="half" idx="10"/>
          </p:nvPr>
        </p:nvSpPr>
        <p:spPr/>
        <p:txBody>
          <a:body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9408EE0F-0A5D-8142-C3E1-33ADD66A99D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95307A96-F3FE-B266-FEE4-D732C86D880F}"/>
              </a:ext>
            </a:extLst>
          </p:cNvPr>
          <p:cNvSpPr>
            <a:spLocks noGrp="1"/>
          </p:cNvSpPr>
          <p:nvPr>
            <p:ph type="sldNum" sz="quarter" idx="12"/>
          </p:nvPr>
        </p:nvSpPr>
        <p:spPr/>
        <p:txBody>
          <a:bodyPr/>
          <a:lstStyle/>
          <a:p>
            <a:fld id="{FF2BD96E-3838-45D2-9031-D3AF67C920A5}" type="slidenum">
              <a:rPr lang="en-US" smtClean="0"/>
              <a:pPr/>
              <a:t>3</a:t>
            </a:fld>
            <a:endParaRPr lang="en-US" dirty="0"/>
          </a:p>
        </p:txBody>
      </p:sp>
    </p:spTree>
    <p:extLst>
      <p:ext uri="{BB962C8B-B14F-4D97-AF65-F5344CB8AC3E}">
        <p14:creationId xmlns:p14="http://schemas.microsoft.com/office/powerpoint/2010/main" xmlns="" val="319506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DA1B4DF-47E0-3CC5-0AD1-4D0971FDB2BC}"/>
              </a:ext>
            </a:extLst>
          </p:cNvPr>
          <p:cNvSpPr>
            <a:spLocks noGrp="1"/>
          </p:cNvSpPr>
          <p:nvPr>
            <p:ph type="title"/>
          </p:nvPr>
        </p:nvSpPr>
        <p:spPr>
          <a:xfrm>
            <a:off x="989400" y="39167"/>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u="sng" dirty="0"/>
          </a:p>
        </p:txBody>
      </p:sp>
      <p:sp>
        <p:nvSpPr>
          <p:cNvPr id="7" name="Content Placeholder 6">
            <a:extLst>
              <a:ext uri="{FF2B5EF4-FFF2-40B4-BE49-F238E27FC236}">
                <a16:creationId xmlns="" xmlns:a16="http://schemas.microsoft.com/office/drawing/2014/main" id="{D7DED22B-8408-4A50-4E80-126C5EC5048C}"/>
              </a:ext>
            </a:extLst>
          </p:cNvPr>
          <p:cNvSpPr>
            <a:spLocks noGrp="1"/>
          </p:cNvSpPr>
          <p:nvPr>
            <p:ph idx="1"/>
          </p:nvPr>
        </p:nvSpPr>
        <p:spPr>
          <a:xfrm>
            <a:off x="989400" y="1263894"/>
            <a:ext cx="10213200" cy="4040191"/>
          </a:xfrm>
        </p:spPr>
        <p:txBody>
          <a:bodyPr>
            <a:noAutofit/>
          </a:bodyPr>
          <a:lstStyle/>
          <a:p>
            <a:r>
              <a:rPr lang="en-IN" sz="1800" dirty="0">
                <a:solidFill>
                  <a:srgbClr val="000000"/>
                </a:solidFill>
                <a:latin typeface="Times New Roman" panose="02020603050405020304" pitchFamily="18" charset="0"/>
              </a:rPr>
              <a:t>	</a:t>
            </a:r>
            <a:endParaRPr lang="en-US" sz="18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97CEA99C-32A4-7131-28F5-14702C394005}"/>
              </a:ext>
            </a:extLst>
          </p:cNvPr>
          <p:cNvSpPr>
            <a:spLocks noGrp="1"/>
          </p:cNvSpPr>
          <p:nvPr>
            <p:ph type="dt" sz="half" idx="10"/>
          </p:nvPr>
        </p:nvSpPr>
        <p:spPr/>
        <p:txBody>
          <a:bodyPr/>
          <a:lstStyle/>
          <a:p>
            <a:fld id="{CE62CAEF-6EA3-41B7-A85B-FFD602FF757E}" type="datetime1">
              <a:rPr lang="en-US" smtClean="0"/>
              <a:pPr/>
              <a:t>11/12/2023</a:t>
            </a:fld>
            <a:endParaRPr lang="en-US" dirty="0"/>
          </a:p>
        </p:txBody>
      </p:sp>
      <p:sp>
        <p:nvSpPr>
          <p:cNvPr id="8" name="Footer Placeholder 7">
            <a:extLst>
              <a:ext uri="{FF2B5EF4-FFF2-40B4-BE49-F238E27FC236}">
                <a16:creationId xmlns="" xmlns:a16="http://schemas.microsoft.com/office/drawing/2014/main" id="{750E9C28-ECD7-7843-EE9C-74506719C1D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 xmlns:a16="http://schemas.microsoft.com/office/drawing/2014/main" id="{78D2F28B-9277-DABF-6FA4-DBCB5ADC92F9}"/>
              </a:ext>
            </a:extLst>
          </p:cNvPr>
          <p:cNvSpPr>
            <a:spLocks noGrp="1"/>
          </p:cNvSpPr>
          <p:nvPr>
            <p:ph type="sldNum" sz="quarter" idx="12"/>
          </p:nvPr>
        </p:nvSpPr>
        <p:spPr/>
        <p:txBody>
          <a:bodyPr/>
          <a:lstStyle/>
          <a:p>
            <a:fld id="{FF2BD96E-3838-45D2-9031-D3AF67C920A5}" type="slidenum">
              <a:rPr lang="en-US" smtClean="0"/>
              <a:pPr/>
              <a:t>4</a:t>
            </a:fld>
            <a:endParaRPr lang="en-US" dirty="0"/>
          </a:p>
        </p:txBody>
      </p:sp>
      <p:sp>
        <p:nvSpPr>
          <p:cNvPr id="2" name="Rectangle 1"/>
          <p:cNvSpPr/>
          <p:nvPr/>
        </p:nvSpPr>
        <p:spPr>
          <a:xfrm>
            <a:off x="1418492" y="1720839"/>
            <a:ext cx="9976339" cy="3139321"/>
          </a:xfrm>
          <a:prstGeom prst="rect">
            <a:avLst/>
          </a:prstGeom>
        </p:spPr>
        <p:txBody>
          <a:bodyPr wrap="square">
            <a:spAutoFit/>
          </a:bodyPr>
          <a:lstStyle/>
          <a:p>
            <a:r>
              <a:rPr lang="en-IN" b="0" i="0" u="none" strike="noStrike">
                <a:solidFill>
                  <a:srgbClr val="000000"/>
                </a:solidFill>
                <a:effectLst/>
                <a:latin typeface="Times New Roman" panose="02020603050405020304" pitchFamily="18" charset="0"/>
              </a:rPr>
              <a:t>QR codes are much more useful as they can store and digitally present much more information/data than the usual barcode that only contains a numeric value of a product. QR code can contain a wide variety of information such as a link to your business page, social media sites, a text, and details about your event, and so much more. QR Code is a machine-readable matrix barcode that uniquely represents information. With the increase in optical capabilities of smartphones, the use of QR codes started increasing. In this project, we will build a QR Code generator using Python Modules. Additionally, This Project contains a grid of black squares on a white background, which can be read by any imaging device such as a camera, and processed to extract the required data from the patterns that are present in the horizontal components of the image. Nowadays we all use QR code for multiple purposes like making payments, sharing Wi-Fi, etc. Targeted to mobile users, QR Codes are cost-effective, universally applicable, and help you reach your target audience in the offline world and connect them directly to your digital platforms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2901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4CFA7-AA7A-B298-B27C-1AD0BB00FAAA}"/>
              </a:ext>
            </a:extLst>
          </p:cNvPr>
          <p:cNvSpPr>
            <a:spLocks noGrp="1"/>
          </p:cNvSpPr>
          <p:nvPr>
            <p:ph type="title"/>
          </p:nvPr>
        </p:nvSpPr>
        <p:spPr>
          <a:xfrm>
            <a:off x="989400" y="19048"/>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sz="2000" dirty="0"/>
          </a:p>
        </p:txBody>
      </p:sp>
      <p:sp>
        <p:nvSpPr>
          <p:cNvPr id="3" name="Content Placeholder 2">
            <a:extLst>
              <a:ext uri="{FF2B5EF4-FFF2-40B4-BE49-F238E27FC236}">
                <a16:creationId xmlns="" xmlns:a16="http://schemas.microsoft.com/office/drawing/2014/main" id="{7935E9A2-F041-BD84-D7CB-4F363CFEB2BF}"/>
              </a:ext>
            </a:extLst>
          </p:cNvPr>
          <p:cNvSpPr>
            <a:spLocks noGrp="1"/>
          </p:cNvSpPr>
          <p:nvPr>
            <p:ph idx="1"/>
          </p:nvPr>
        </p:nvSpPr>
        <p:spPr>
          <a:xfrm>
            <a:off x="649675" y="1408904"/>
            <a:ext cx="10213200" cy="4040191"/>
          </a:xfrm>
        </p:spPr>
        <p:txBody>
          <a:bodyPr>
            <a:normAutofit/>
          </a:bodyPr>
          <a:lstStyle/>
          <a:p>
            <a:pPr marL="0" indent="0" algn="just">
              <a:buNone/>
            </a:pPr>
            <a:r>
              <a:rPr lang="en-US" sz="2400" b="1" i="0" u="none" strike="noStrike" baseline="0" dirty="0">
                <a:solidFill>
                  <a:srgbClr val="000000"/>
                </a:solidFill>
                <a:latin typeface="Times New Roman" panose="02020603050405020304" pitchFamily="18" charset="0"/>
                <a:cs typeface="Times New Roman" pitchFamily="18" charset="0"/>
              </a:rPr>
              <a:t>Components</a:t>
            </a:r>
            <a:r>
              <a:rPr lang="en-US" sz="1800" b="0" i="0" u="none" strike="noStrike" baseline="0" dirty="0">
                <a:solidFill>
                  <a:srgbClr val="000000"/>
                </a:solidFill>
                <a:latin typeface="Times New Roman" panose="02020603050405020304" pitchFamily="18" charset="0"/>
                <a:cs typeface="Times New Roman" pitchFamily="18" charset="0"/>
              </a:rPr>
              <a:t>:      </a:t>
            </a:r>
          </a:p>
          <a:p>
            <a:pPr algn="just">
              <a:buFont typeface="Wingdings" panose="05000000000000000000" pitchFamily="2" charset="2"/>
              <a:buChar char="q"/>
            </a:pPr>
            <a:r>
              <a:rPr lang="en-US" sz="1800" b="1" i="0" u="none" strike="noStrike" baseline="0" dirty="0" smtClean="0">
                <a:solidFill>
                  <a:srgbClr val="000000"/>
                </a:solidFill>
                <a:latin typeface="Times New Roman" panose="02020603050405020304" pitchFamily="18" charset="0"/>
                <a:cs typeface="Times New Roman" pitchFamily="18" charset="0"/>
              </a:rPr>
              <a:t>Python</a:t>
            </a:r>
            <a:r>
              <a:rPr lang="en-US" sz="1800" b="0" i="0" u="none" strike="noStrike" baseline="0" dirty="0">
                <a:solidFill>
                  <a:srgbClr val="000000"/>
                </a:solidFill>
                <a:latin typeface="Times New Roman" panose="02020603050405020304" pitchFamily="18" charset="0"/>
                <a:cs typeface="Times New Roman" pitchFamily="18" charset="0"/>
              </a:rPr>
              <a:t>:   Python forms the foundation for both Django and the QR code generation. You'll need Python installed on your system to work with Django.   </a:t>
            </a:r>
          </a:p>
          <a:p>
            <a:pPr algn="just">
              <a:buFont typeface="Wingdings" panose="05000000000000000000" pitchFamily="2" charset="2"/>
              <a:buChar char="q"/>
            </a:pPr>
            <a:r>
              <a:rPr lang="en-US" sz="1800" b="1" i="0" u="none" strike="noStrike" baseline="0" dirty="0" smtClean="0">
                <a:solidFill>
                  <a:srgbClr val="000000"/>
                </a:solidFill>
                <a:latin typeface="Times New Roman" panose="02020603050405020304" pitchFamily="18" charset="0"/>
                <a:cs typeface="Times New Roman" pitchFamily="18" charset="0"/>
              </a:rPr>
              <a:t>Django </a:t>
            </a:r>
            <a:r>
              <a:rPr lang="en-US" sz="1800" b="1" i="0" u="none" strike="noStrike" baseline="0" dirty="0">
                <a:solidFill>
                  <a:srgbClr val="000000"/>
                </a:solidFill>
                <a:latin typeface="Times New Roman" panose="02020603050405020304" pitchFamily="18" charset="0"/>
                <a:cs typeface="Times New Roman" pitchFamily="18" charset="0"/>
              </a:rPr>
              <a:t>Framework</a:t>
            </a:r>
            <a:r>
              <a:rPr lang="en-US" sz="1800" b="0" i="0" u="none" strike="noStrike" baseline="0" dirty="0">
                <a:solidFill>
                  <a:srgbClr val="000000"/>
                </a:solidFill>
                <a:latin typeface="Times New Roman" panose="02020603050405020304" pitchFamily="18" charset="0"/>
                <a:cs typeface="Times New Roman" pitchFamily="18" charset="0"/>
              </a:rPr>
              <a:t>: Django provides a set of tools and libraries for building web applications. It includes features for handling user authentication, database management, and URL routing.  </a:t>
            </a:r>
          </a:p>
          <a:p>
            <a:pPr algn="just">
              <a:buFont typeface="Wingdings" panose="05000000000000000000" pitchFamily="2" charset="2"/>
              <a:buChar char="q"/>
            </a:pPr>
            <a:r>
              <a:rPr lang="en-US" sz="1800" b="1" i="0" u="none" strike="noStrike" baseline="0" dirty="0" smtClean="0">
                <a:solidFill>
                  <a:srgbClr val="000000"/>
                </a:solidFill>
                <a:latin typeface="Times New Roman" panose="02020603050405020304" pitchFamily="18" charset="0"/>
                <a:cs typeface="Times New Roman" pitchFamily="18" charset="0"/>
              </a:rPr>
              <a:t> </a:t>
            </a:r>
            <a:r>
              <a:rPr lang="en-US" sz="1800" b="1" i="0" u="none" strike="noStrike" baseline="0" dirty="0">
                <a:solidFill>
                  <a:srgbClr val="000000"/>
                </a:solidFill>
                <a:latin typeface="Times New Roman" panose="02020603050405020304" pitchFamily="18" charset="0"/>
                <a:cs typeface="Times New Roman" pitchFamily="18" charset="0"/>
              </a:rPr>
              <a:t>qrcode Library</a:t>
            </a:r>
            <a:r>
              <a:rPr lang="en-US" sz="1800" b="0" i="0" u="none" strike="noStrike" baseline="0" dirty="0">
                <a:solidFill>
                  <a:srgbClr val="000000"/>
                </a:solidFill>
                <a:latin typeface="Times New Roman" panose="02020603050405020304" pitchFamily="18" charset="0"/>
                <a:cs typeface="Times New Roman" pitchFamily="18" charset="0"/>
              </a:rPr>
              <a:t>:Just like in the standalone Python version, the qrcode library is used to generate QR codes. It allows us to create and manipulate QR code</a:t>
            </a:r>
          </a:p>
        </p:txBody>
      </p:sp>
      <p:sp>
        <p:nvSpPr>
          <p:cNvPr id="4" name="Date Placeholder 3">
            <a:extLst>
              <a:ext uri="{FF2B5EF4-FFF2-40B4-BE49-F238E27FC236}">
                <a16:creationId xmlns="" xmlns:a16="http://schemas.microsoft.com/office/drawing/2014/main" id="{E87088E4-8EDA-D207-3CD4-382849DC8CFD}"/>
              </a:ext>
            </a:extLst>
          </p:cNvPr>
          <p:cNvSpPr>
            <a:spLocks noGrp="1"/>
          </p:cNvSpPr>
          <p:nvPr>
            <p:ph type="dt" sz="half" idx="10"/>
          </p:nvPr>
        </p:nvSpPr>
        <p:spPr/>
        <p:txBody>
          <a:bodyPr/>
          <a:lstStyle/>
          <a:p>
            <a:fld id="{738A16F5-EC64-44D4-BDF3-3F75D26EF326}" type="datetime1">
              <a:rPr lang="en-US" smtClean="0"/>
              <a:pPr/>
              <a:t>11/12/2023</a:t>
            </a:fld>
            <a:endParaRPr lang="en-US" dirty="0"/>
          </a:p>
        </p:txBody>
      </p:sp>
      <p:sp>
        <p:nvSpPr>
          <p:cNvPr id="5" name="Footer Placeholder 4">
            <a:extLst>
              <a:ext uri="{FF2B5EF4-FFF2-40B4-BE49-F238E27FC236}">
                <a16:creationId xmlns="" xmlns:a16="http://schemas.microsoft.com/office/drawing/2014/main" id="{A6B10E13-45A6-B72D-D736-A964284C3E1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780436E2-49AB-B88E-D5A3-40B49506454A}"/>
              </a:ext>
            </a:extLst>
          </p:cNvPr>
          <p:cNvSpPr>
            <a:spLocks noGrp="1"/>
          </p:cNvSpPr>
          <p:nvPr>
            <p:ph type="sldNum" sz="quarter" idx="12"/>
          </p:nvPr>
        </p:nvSpPr>
        <p:spPr/>
        <p:txBody>
          <a:bodyPr/>
          <a:lstStyle/>
          <a:p>
            <a:fld id="{FF2BD96E-3838-45D2-9031-D3AF67C920A5}" type="slidenum">
              <a:rPr lang="en-US" smtClean="0"/>
              <a:pPr/>
              <a:t>5</a:t>
            </a:fld>
            <a:endParaRPr lang="en-US" dirty="0"/>
          </a:p>
        </p:txBody>
      </p:sp>
    </p:spTree>
    <p:extLst>
      <p:ext uri="{BB962C8B-B14F-4D97-AF65-F5344CB8AC3E}">
        <p14:creationId xmlns:p14="http://schemas.microsoft.com/office/powerpoint/2010/main" xmlns="" val="401765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677138-AA5A-EBE8-BF7B-2DC0EB8B7948}"/>
              </a:ext>
            </a:extLst>
          </p:cNvPr>
          <p:cNvSpPr>
            <a:spLocks noGrp="1"/>
          </p:cNvSpPr>
          <p:nvPr>
            <p:ph type="title"/>
          </p:nvPr>
        </p:nvSpPr>
        <p:spPr>
          <a:xfrm>
            <a:off x="989400" y="39167"/>
            <a:ext cx="10213200" cy="1112836"/>
          </a:xfrm>
        </p:spPr>
        <p:txBody>
          <a:bodyPr/>
          <a:lstStyle/>
          <a:p>
            <a:pPr algn="ctr"/>
            <a:r>
              <a:rPr lang="en-IN" sz="2000" b="1" i="0" u="sng" strike="noStrike" baseline="0" dirty="0">
                <a:solidFill>
                  <a:srgbClr val="000000"/>
                </a:solidFill>
                <a:latin typeface="Times New Roman" panose="02020603050405020304" pitchFamily="18" charset="0"/>
              </a:rPr>
              <a:t>OVERVIEW</a:t>
            </a:r>
            <a:endParaRPr lang="en-IN" sz="2000" dirty="0">
              <a:solidFill>
                <a:srgbClr val="000000"/>
              </a:solidFill>
            </a:endParaRPr>
          </a:p>
        </p:txBody>
      </p:sp>
      <p:sp>
        <p:nvSpPr>
          <p:cNvPr id="4" name="Date Placeholder 3">
            <a:extLst>
              <a:ext uri="{FF2B5EF4-FFF2-40B4-BE49-F238E27FC236}">
                <a16:creationId xmlns="" xmlns:a16="http://schemas.microsoft.com/office/drawing/2014/main" id="{FECBF4C2-CDD2-980A-F8C9-F3856C6F7890}"/>
              </a:ext>
            </a:extLst>
          </p:cNvPr>
          <p:cNvSpPr>
            <a:spLocks noGrp="1"/>
          </p:cNvSpPr>
          <p:nvPr>
            <p:ph type="dt" sz="half" idx="10"/>
          </p:nvPr>
        </p:nvSpPr>
        <p:spPr/>
        <p:txBody>
          <a:bodyPr/>
          <a:lstStyle/>
          <a:p>
            <a:fld id="{94BECB34-78E4-4197-B16F-11FC60F48B65}" type="datetime1">
              <a:rPr lang="en-US" smtClean="0"/>
              <a:pPr/>
              <a:t>11/12/2023</a:t>
            </a:fld>
            <a:endParaRPr lang="en-US" dirty="0"/>
          </a:p>
        </p:txBody>
      </p:sp>
      <p:sp>
        <p:nvSpPr>
          <p:cNvPr id="5" name="Footer Placeholder 4">
            <a:extLst>
              <a:ext uri="{FF2B5EF4-FFF2-40B4-BE49-F238E27FC236}">
                <a16:creationId xmlns="" xmlns:a16="http://schemas.microsoft.com/office/drawing/2014/main" id="{3F728AF3-60A7-1369-94B6-7D050EBC044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367AD614-BCA3-9624-2FBE-0F8C8F8873B2}"/>
              </a:ext>
            </a:extLst>
          </p:cNvPr>
          <p:cNvSpPr>
            <a:spLocks noGrp="1"/>
          </p:cNvSpPr>
          <p:nvPr>
            <p:ph type="sldNum" sz="quarter" idx="12"/>
          </p:nvPr>
        </p:nvSpPr>
        <p:spPr/>
        <p:txBody>
          <a:bodyPr/>
          <a:lstStyle/>
          <a:p>
            <a:fld id="{FF2BD96E-3838-45D2-9031-D3AF67C920A5}" type="slidenum">
              <a:rPr lang="en-US" smtClean="0"/>
              <a:pPr/>
              <a:t>6</a:t>
            </a:fld>
            <a:endParaRPr lang="en-US" dirty="0"/>
          </a:p>
        </p:txBody>
      </p:sp>
      <p:sp>
        <p:nvSpPr>
          <p:cNvPr id="7" name="Content Placeholder 2">
            <a:extLst>
              <a:ext uri="{FF2B5EF4-FFF2-40B4-BE49-F238E27FC236}">
                <a16:creationId xmlns="" xmlns:a16="http://schemas.microsoft.com/office/drawing/2014/main" id="{C3982BA0-6617-725B-20E4-C4B2D9A90B3E}"/>
              </a:ext>
            </a:extLst>
          </p:cNvPr>
          <p:cNvSpPr txBox="1">
            <a:spLocks/>
          </p:cNvSpPr>
          <p:nvPr/>
        </p:nvSpPr>
        <p:spPr>
          <a:xfrm>
            <a:off x="6096000" y="1281479"/>
            <a:ext cx="5106600" cy="404019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IN" sz="1800" b="1" u="sng"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 xmlns:a16="http://schemas.microsoft.com/office/drawing/2014/main" id="{607389E5-B733-0FF7-0CA2-3F95FCE6344F}"/>
              </a:ext>
            </a:extLst>
          </p:cNvPr>
          <p:cNvSpPr>
            <a:spLocks noGrp="1"/>
          </p:cNvSpPr>
          <p:nvPr>
            <p:ph idx="1"/>
          </p:nvPr>
        </p:nvSpPr>
        <p:spPr>
          <a:xfrm>
            <a:off x="862761" y="1410956"/>
            <a:ext cx="9731713" cy="3849722"/>
          </a:xfrm>
        </p:spPr>
        <p:txBody>
          <a:bodyPr>
            <a:normAutofit fontScale="77500" lnSpcReduction="20000"/>
          </a:bodyPr>
          <a:lstStyle/>
          <a:p>
            <a:pPr marL="0" indent="0">
              <a:buNone/>
            </a:pPr>
            <a:r>
              <a:rPr lang="en-US" b="1" u="sng" dirty="0">
                <a:latin typeface="Times New Roman" panose="02020603050405020304" pitchFamily="18" charset="0"/>
                <a:cs typeface="Times New Roman" panose="02020603050405020304" pitchFamily="18" charset="0"/>
              </a:rPr>
              <a:t>FUNCTIONALITY</a:t>
            </a:r>
            <a:r>
              <a:rPr lang="en-US" b="1" dirty="0">
                <a:latin typeface="Times New Roman" panose="02020603050405020304" pitchFamily="18" charset="0"/>
                <a:cs typeface="Times New Roman" panose="02020603050405020304" pitchFamily="18" charset="0"/>
              </a:rPr>
              <a:t>   </a:t>
            </a:r>
          </a:p>
          <a:p>
            <a:r>
              <a:rPr lang="en-US" dirty="0">
                <a:solidFill>
                  <a:srgbClr val="000000">
                    <a:alpha val="60000"/>
                  </a:srgbClr>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Authentication and Authorization</a:t>
            </a:r>
            <a:r>
              <a:rPr lang="en-US" dirty="0">
                <a:latin typeface="Times New Roman" panose="02020603050405020304" pitchFamily="18" charset="0"/>
                <a:cs typeface="Times New Roman" panose="02020603050405020304" pitchFamily="18" charset="0"/>
              </a:rPr>
              <a:t>: Allow users to create accounts, log in, and log out. Implement roles and permissions to control access to certain features or admin functionalities.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Generate QR Codes</a:t>
            </a:r>
            <a:r>
              <a:rPr lang="en-US" dirty="0">
                <a:latin typeface="Times New Roman" panose="02020603050405020304" pitchFamily="18" charset="0"/>
                <a:cs typeface="Times New Roman" panose="02020603050405020304" pitchFamily="18" charset="0"/>
              </a:rPr>
              <a:t>:   Provide a form or interface where users can input the data (e.g., URL, text, contact information) they want to encode into a QR code. Utilize the qrcode library to generate the QR code.       </a:t>
            </a:r>
          </a:p>
          <a:p>
            <a:r>
              <a:rPr lang="en-US" b="1" dirty="0" smtClean="0">
                <a:solidFill>
                  <a:schemeClr val="tx1">
                    <a:lumMod val="95000"/>
                    <a:lumOff val="5000"/>
                    <a:alpha val="60000"/>
                  </a:schemeClr>
                </a:solidFill>
                <a:latin typeface="Times New Roman" panose="02020603050405020304" pitchFamily="18" charset="0"/>
                <a:cs typeface="Times New Roman" panose="02020603050405020304" pitchFamily="18" charset="0"/>
              </a:rPr>
              <a:t>Save QR Codes</a:t>
            </a:r>
            <a:r>
              <a:rPr lang="en-US" dirty="0" smtClean="0">
                <a:solidFill>
                  <a:schemeClr val="tx1">
                    <a:lumMod val="95000"/>
                    <a:lumOff val="5000"/>
                    <a:alpha val="60000"/>
                  </a:schemeClr>
                </a:solidFill>
                <a:latin typeface="Times New Roman" panose="02020603050405020304" pitchFamily="18" charset="0"/>
                <a:cs typeface="Times New Roman" panose="02020603050405020304" pitchFamily="18" charset="0"/>
              </a:rPr>
              <a:t> (Optional): Allow users to save the generated QR codes for future use. Provide options to download the QR code as an image file (PNG, JPEG, etc.).                     </a:t>
            </a:r>
          </a:p>
          <a:p>
            <a:r>
              <a:rPr lang="en-US" b="1" dirty="0" smtClean="0">
                <a:solidFill>
                  <a:schemeClr val="tx1">
                    <a:lumMod val="95000"/>
                    <a:lumOff val="5000"/>
                    <a:alpha val="60000"/>
                  </a:schemeClr>
                </a:solidFill>
                <a:latin typeface="Times New Roman" panose="02020603050405020304" pitchFamily="18" charset="0"/>
                <a:cs typeface="Times New Roman" panose="02020603050405020304" pitchFamily="18" charset="0"/>
              </a:rPr>
              <a:t>Manage QR Codes</a:t>
            </a:r>
            <a:r>
              <a:rPr lang="en-US" dirty="0" smtClean="0">
                <a:solidFill>
                  <a:schemeClr val="tx1">
                    <a:lumMod val="95000"/>
                    <a:lumOff val="5000"/>
                    <a:alpha val="60000"/>
                  </a:schemeClr>
                </a:solidFill>
                <a:latin typeface="Times New Roman" panose="02020603050405020304" pitchFamily="18" charset="0"/>
                <a:cs typeface="Times New Roman" panose="02020603050405020304" pitchFamily="18" charset="0"/>
              </a:rPr>
              <a:t>: Enable users to view, edit, and delete their previously generated QR codes. Implement functionalities to organize and search for QR codes.</a:t>
            </a:r>
            <a:endParaRPr lang="en-US"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365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D8E2C71-CAE6-3239-FB36-809C22FBD15D}"/>
              </a:ext>
            </a:extLst>
          </p:cNvPr>
          <p:cNvSpPr>
            <a:spLocks noGrp="1"/>
          </p:cNvSpPr>
          <p:nvPr>
            <p:ph type="title"/>
          </p:nvPr>
        </p:nvSpPr>
        <p:spPr>
          <a:xfrm>
            <a:off x="989400" y="-1141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PRODUCT BACKLOG</a:t>
            </a:r>
            <a:endParaRPr lang="en-IN" sz="2000" b="1" u="sng"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 xmlns:a16="http://schemas.microsoft.com/office/drawing/2014/main" id="{34B3D635-42E7-82F7-8652-5183D5185A8E}"/>
              </a:ext>
            </a:extLst>
          </p:cNvPr>
          <p:cNvSpPr>
            <a:spLocks noGrp="1"/>
          </p:cNvSpPr>
          <p:nvPr>
            <p:ph idx="1"/>
          </p:nvPr>
        </p:nvSpPr>
        <p:spPr>
          <a:xfrm>
            <a:off x="4153010" y="1758240"/>
            <a:ext cx="174291" cy="109196"/>
          </a:xfrm>
        </p:spPr>
        <p:txBody>
          <a:bodyPr>
            <a:normAutofit fontScale="25000" lnSpcReduction="20000"/>
          </a:bodyPr>
          <a:lstStyle/>
          <a:p>
            <a:pPr marL="0" indent="0">
              <a:buNone/>
            </a:pPr>
            <a:endParaRPr lang="en-IN" sz="2000" b="1" u="sng" dirty="0">
              <a:solidFill>
                <a:schemeClr val="tx1"/>
              </a:solidFill>
              <a:latin typeface="Times New Roman" panose="02020603050405020304" pitchFamily="18" charset="0"/>
              <a:ea typeface="Raleway"/>
              <a:cs typeface="Times New Roman" panose="02020603050405020304" pitchFamily="18" charset="0"/>
              <a:sym typeface="Raleway"/>
            </a:endParaRPr>
          </a:p>
        </p:txBody>
      </p:sp>
      <p:sp>
        <p:nvSpPr>
          <p:cNvPr id="4" name="Date Placeholder 3">
            <a:extLst>
              <a:ext uri="{FF2B5EF4-FFF2-40B4-BE49-F238E27FC236}">
                <a16:creationId xmlns="" xmlns:a16="http://schemas.microsoft.com/office/drawing/2014/main" id="{600ECE4A-694C-7DB0-C262-B9F7BCAEBA8E}"/>
              </a:ext>
            </a:extLst>
          </p:cNvPr>
          <p:cNvSpPr>
            <a:spLocks noGrp="1"/>
          </p:cNvSpPr>
          <p:nvPr>
            <p:ph type="dt" sz="half" idx="10"/>
          </p:nvPr>
        </p:nvSpPr>
        <p:spPr/>
        <p:txBody>
          <a:bodyPr/>
          <a:lstStyle/>
          <a:p>
            <a:fld id="{425CD55F-EA0F-40AC-82F2-17B004391AD0}" type="datetime1">
              <a:rPr lang="en-US" smtClean="0"/>
              <a:pPr/>
              <a:t>11/12/2023</a:t>
            </a:fld>
            <a:endParaRPr lang="en-US" dirty="0"/>
          </a:p>
        </p:txBody>
      </p:sp>
      <p:sp>
        <p:nvSpPr>
          <p:cNvPr id="5" name="Footer Placeholder 4">
            <a:extLst>
              <a:ext uri="{FF2B5EF4-FFF2-40B4-BE49-F238E27FC236}">
                <a16:creationId xmlns="" xmlns:a16="http://schemas.microsoft.com/office/drawing/2014/main" id="{77434C69-2B75-7299-8EAB-C674253B2FD6}"/>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D4D02410-41E7-2A72-383D-FF1F57952BA2}"/>
              </a:ext>
            </a:extLst>
          </p:cNvPr>
          <p:cNvSpPr>
            <a:spLocks noGrp="1"/>
          </p:cNvSpPr>
          <p:nvPr>
            <p:ph type="sldNum" sz="quarter" idx="12"/>
          </p:nvPr>
        </p:nvSpPr>
        <p:spPr/>
        <p:txBody>
          <a:bodyPr/>
          <a:lstStyle/>
          <a:p>
            <a:fld id="{FF2BD96E-3838-45D2-9031-D3AF67C920A5}" type="slidenum">
              <a:rPr lang="en-US" smtClean="0"/>
              <a:pPr/>
              <a:t>7</a:t>
            </a:fld>
            <a:endParaRPr lang="en-US" dirty="0"/>
          </a:p>
        </p:txBody>
      </p:sp>
      <p:graphicFrame>
        <p:nvGraphicFramePr>
          <p:cNvPr id="12" name="Table 11">
            <a:extLst>
              <a:ext uri="{FF2B5EF4-FFF2-40B4-BE49-F238E27FC236}">
                <a16:creationId xmlns="" xmlns:a16="http://schemas.microsoft.com/office/drawing/2014/main" id="{350D2E6E-5F55-582F-5120-1E80C8E6074C}"/>
              </a:ext>
            </a:extLst>
          </p:cNvPr>
          <p:cNvGraphicFramePr>
            <a:graphicFrameLocks noGrp="1"/>
          </p:cNvGraphicFramePr>
          <p:nvPr>
            <p:extLst>
              <p:ext uri="{D42A27DB-BD31-4B8C-83A1-F6EECF244321}">
                <p14:modId xmlns:p14="http://schemas.microsoft.com/office/powerpoint/2010/main" xmlns="" val="3796397172"/>
              </p:ext>
            </p:extLst>
          </p:nvPr>
        </p:nvGraphicFramePr>
        <p:xfrm>
          <a:off x="596412" y="1793631"/>
          <a:ext cx="10999176" cy="3082038"/>
        </p:xfrm>
        <a:graphic>
          <a:graphicData uri="http://schemas.openxmlformats.org/drawingml/2006/table">
            <a:tbl>
              <a:tblPr firstRow="1">
                <a:tableStyleId>{10A1B5D5-9B99-4C35-A422-299274C87663}</a:tableStyleId>
              </a:tblPr>
              <a:tblGrid>
                <a:gridCol w="1433147">
                  <a:extLst>
                    <a:ext uri="{9D8B030D-6E8A-4147-A177-3AD203B41FA5}">
                      <a16:colId xmlns="" xmlns:a16="http://schemas.microsoft.com/office/drawing/2014/main" val="362828207"/>
                    </a:ext>
                  </a:extLst>
                </a:gridCol>
                <a:gridCol w="1872761">
                  <a:extLst>
                    <a:ext uri="{9D8B030D-6E8A-4147-A177-3AD203B41FA5}">
                      <a16:colId xmlns="" xmlns:a16="http://schemas.microsoft.com/office/drawing/2014/main" val="647094836"/>
                    </a:ext>
                  </a:extLst>
                </a:gridCol>
                <a:gridCol w="1679331">
                  <a:extLst>
                    <a:ext uri="{9D8B030D-6E8A-4147-A177-3AD203B41FA5}">
                      <a16:colId xmlns="" xmlns:a16="http://schemas.microsoft.com/office/drawing/2014/main" val="4288366691"/>
                    </a:ext>
                  </a:extLst>
                </a:gridCol>
                <a:gridCol w="1482969">
                  <a:extLst>
                    <a:ext uri="{9D8B030D-6E8A-4147-A177-3AD203B41FA5}">
                      <a16:colId xmlns="" xmlns:a16="http://schemas.microsoft.com/office/drawing/2014/main" val="846726990"/>
                    </a:ext>
                  </a:extLst>
                </a:gridCol>
                <a:gridCol w="2376854">
                  <a:extLst>
                    <a:ext uri="{9D8B030D-6E8A-4147-A177-3AD203B41FA5}">
                      <a16:colId xmlns="" xmlns:a16="http://schemas.microsoft.com/office/drawing/2014/main" val="1564752975"/>
                    </a:ext>
                  </a:extLst>
                </a:gridCol>
                <a:gridCol w="2154114">
                  <a:extLst>
                    <a:ext uri="{9D8B030D-6E8A-4147-A177-3AD203B41FA5}">
                      <a16:colId xmlns="" xmlns:a16="http://schemas.microsoft.com/office/drawing/2014/main" val="2058392060"/>
                    </a:ext>
                  </a:extLst>
                </a:gridCol>
              </a:tblGrid>
              <a:tr h="685800">
                <a:tc>
                  <a:txBody>
                    <a:bodyPr/>
                    <a:lstStyle/>
                    <a:p>
                      <a:pPr algn="ctr"/>
                      <a:r>
                        <a:rPr lang="en-US" sz="1800"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PRIORITY</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SIZE</a:t>
                      </a:r>
                      <a:endParaRPr lang="en-IN" sz="1800" u="none" strike="noStrike" cap="none" dirty="0">
                        <a:solidFill>
                          <a:schemeClr val="lt1"/>
                        </a:solidFill>
                        <a:latin typeface="Times New Roman" panose="02020603050405020304" pitchFamily="18" charset="0"/>
                        <a:cs typeface="Times New Roman" panose="02020603050405020304" pitchFamily="18" charset="0"/>
                      </a:endParaRPr>
                    </a:p>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r>
                        <a:rPr lang="en-IN" sz="1800" b="1" u="none" strike="noStrike" cap="none" dirty="0">
                          <a:solidFill>
                            <a:schemeClr val="lt1"/>
                          </a:solidFill>
                          <a:latin typeface="Times New Roman" panose="02020603050405020304" pitchFamily="18" charset="0"/>
                          <a:cs typeface="Times New Roman" panose="02020603050405020304" pitchFamily="18" charset="0"/>
                        </a:rPr>
                        <a:t>Hours</a:t>
                      </a: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SPRINT</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STATUS</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NAME</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40517159"/>
                  </a:ext>
                </a:extLst>
              </a:tr>
              <a:tr h="399373">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Form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92482874"/>
                  </a:ext>
                </a:extLst>
              </a:tr>
              <a:tr h="399373">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Partially 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User Panel</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21000913"/>
                  </a:ext>
                </a:extLst>
              </a:tr>
              <a:tr h="399373">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Table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70467839"/>
                  </a:ext>
                </a:extLst>
              </a:tr>
              <a:tr h="399373">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9</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40106373"/>
                  </a:ext>
                </a:extLst>
              </a:tr>
              <a:tr h="399373">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 Data</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08822903"/>
                  </a:ext>
                </a:extLst>
              </a:tr>
              <a:tr h="399373">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9230790"/>
                  </a:ext>
                </a:extLst>
              </a:tr>
            </a:tbl>
          </a:graphicData>
        </a:graphic>
      </p:graphicFrame>
    </p:spTree>
    <p:extLst>
      <p:ext uri="{BB962C8B-B14F-4D97-AF65-F5344CB8AC3E}">
        <p14:creationId xmlns:p14="http://schemas.microsoft.com/office/powerpoint/2010/main" xmlns="" val="216842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9036E-E1C5-1DF2-8F33-EA9CBE4D3F6D}"/>
              </a:ext>
            </a:extLst>
          </p:cNvPr>
          <p:cNvSpPr>
            <a:spLocks noGrp="1"/>
          </p:cNvSpPr>
          <p:nvPr>
            <p:ph type="title"/>
          </p:nvPr>
        </p:nvSpPr>
        <p:spPr>
          <a:xfrm>
            <a:off x="989400" y="3916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PROJECT PLAN</a:t>
            </a:r>
            <a:endParaRPr lang="en-IN" sz="2000" b="1"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 xmlns:a16="http://schemas.microsoft.com/office/drawing/2014/main" id="{AA0D1867-8FB3-332D-A206-946B1E6BDE2D}"/>
              </a:ext>
            </a:extLst>
          </p:cNvPr>
          <p:cNvGraphicFramePr>
            <a:graphicFrameLocks noGrp="1"/>
          </p:cNvGraphicFramePr>
          <p:nvPr>
            <p:ph idx="1"/>
            <p:extLst>
              <p:ext uri="{D42A27DB-BD31-4B8C-83A1-F6EECF244321}">
                <p14:modId xmlns:p14="http://schemas.microsoft.com/office/powerpoint/2010/main" xmlns="" val="77773046"/>
              </p:ext>
            </p:extLst>
          </p:nvPr>
        </p:nvGraphicFramePr>
        <p:xfrm>
          <a:off x="1187560" y="2239950"/>
          <a:ext cx="9816879" cy="2378099"/>
        </p:xfrm>
        <a:graphic>
          <a:graphicData uri="http://schemas.openxmlformats.org/drawingml/2006/table">
            <a:tbl>
              <a:tblPr firstRow="1">
                <a:tableStyleId>{10A1B5D5-9B99-4C35-A422-299274C87663}</a:tableStyleId>
              </a:tblPr>
              <a:tblGrid>
                <a:gridCol w="1321392">
                  <a:extLst>
                    <a:ext uri="{9D8B030D-6E8A-4147-A177-3AD203B41FA5}">
                      <a16:colId xmlns="" xmlns:a16="http://schemas.microsoft.com/office/drawing/2014/main" val="374995424"/>
                    </a:ext>
                  </a:extLst>
                </a:gridCol>
                <a:gridCol w="1645477">
                  <a:extLst>
                    <a:ext uri="{9D8B030D-6E8A-4147-A177-3AD203B41FA5}">
                      <a16:colId xmlns="" xmlns:a16="http://schemas.microsoft.com/office/drawing/2014/main" val="257679663"/>
                    </a:ext>
                  </a:extLst>
                </a:gridCol>
                <a:gridCol w="1649769">
                  <a:extLst>
                    <a:ext uri="{9D8B030D-6E8A-4147-A177-3AD203B41FA5}">
                      <a16:colId xmlns="" xmlns:a16="http://schemas.microsoft.com/office/drawing/2014/main" val="3416672614"/>
                    </a:ext>
                  </a:extLst>
                </a:gridCol>
                <a:gridCol w="1533886">
                  <a:extLst>
                    <a:ext uri="{9D8B030D-6E8A-4147-A177-3AD203B41FA5}">
                      <a16:colId xmlns="" xmlns:a16="http://schemas.microsoft.com/office/drawing/2014/main" val="2562946487"/>
                    </a:ext>
                  </a:extLst>
                </a:gridCol>
                <a:gridCol w="1377922">
                  <a:extLst>
                    <a:ext uri="{9D8B030D-6E8A-4147-A177-3AD203B41FA5}">
                      <a16:colId xmlns="" xmlns:a16="http://schemas.microsoft.com/office/drawing/2014/main" val="3425891312"/>
                    </a:ext>
                  </a:extLst>
                </a:gridCol>
                <a:gridCol w="2288433">
                  <a:extLst>
                    <a:ext uri="{9D8B030D-6E8A-4147-A177-3AD203B41FA5}">
                      <a16:colId xmlns="" xmlns:a16="http://schemas.microsoft.com/office/drawing/2014/main" val="2041642004"/>
                    </a:ext>
                  </a:extLst>
                </a:gridCol>
              </a:tblGrid>
              <a:tr h="806573">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PROJECT </a:t>
                      </a: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71356176"/>
                  </a:ext>
                </a:extLst>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Partially 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32475510"/>
                  </a:ext>
                </a:extLst>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73701614"/>
                  </a:ext>
                </a:extLst>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25642114"/>
                  </a:ext>
                </a:extLst>
              </a:tr>
            </a:tbl>
          </a:graphicData>
        </a:graphic>
      </p:graphicFrame>
      <p:sp>
        <p:nvSpPr>
          <p:cNvPr id="4" name="Date Placeholder 3">
            <a:extLst>
              <a:ext uri="{FF2B5EF4-FFF2-40B4-BE49-F238E27FC236}">
                <a16:creationId xmlns="" xmlns:a16="http://schemas.microsoft.com/office/drawing/2014/main" id="{8044FAFD-3894-30FD-6827-462EA5580CF3}"/>
              </a:ext>
            </a:extLst>
          </p:cNvPr>
          <p:cNvSpPr>
            <a:spLocks noGrp="1"/>
          </p:cNvSpPr>
          <p:nvPr>
            <p:ph type="dt" sz="half" idx="10"/>
          </p:nvPr>
        </p:nvSpPr>
        <p:spPr/>
        <p:txBody>
          <a:body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340D6E40-AB58-7B71-7441-8D50F08A8344}"/>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5602486C-14D8-37E4-E15C-EAEFDC51AAB2}"/>
              </a:ext>
            </a:extLst>
          </p:cNvPr>
          <p:cNvSpPr>
            <a:spLocks noGrp="1"/>
          </p:cNvSpPr>
          <p:nvPr>
            <p:ph type="sldNum" sz="quarter" idx="12"/>
          </p:nvPr>
        </p:nvSpPr>
        <p:spPr/>
        <p:txBody>
          <a:bodyPr/>
          <a:lstStyle/>
          <a:p>
            <a:fld id="{FF2BD96E-3838-45D2-9031-D3AF67C920A5}" type="slidenum">
              <a:rPr lang="en-US" smtClean="0"/>
              <a:pPr/>
              <a:t>8</a:t>
            </a:fld>
            <a:endParaRPr lang="en-US" dirty="0"/>
          </a:p>
        </p:txBody>
      </p:sp>
    </p:spTree>
    <p:extLst>
      <p:ext uri="{BB962C8B-B14F-4D97-AF65-F5344CB8AC3E}">
        <p14:creationId xmlns:p14="http://schemas.microsoft.com/office/powerpoint/2010/main" xmlns="" val="206268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pPr/>
              <a:t>11/12/2023</a:t>
            </a:fld>
            <a:endParaRPr lang="en-US" dirty="0"/>
          </a:p>
        </p:txBody>
      </p:sp>
      <p:sp>
        <p:nvSpPr>
          <p:cNvPr id="5" name="Footer Placeholder 4">
            <a:extLst>
              <a:ext uri="{FF2B5EF4-FFF2-40B4-BE49-F238E27FC236}">
                <a16:creationId xmlns=""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pPr/>
              <a:t>9</a:t>
            </a:fld>
            <a:endParaRPr lang="en-US" dirty="0"/>
          </a:p>
        </p:txBody>
      </p:sp>
      <p:graphicFrame>
        <p:nvGraphicFramePr>
          <p:cNvPr id="7" name="Table 6">
            <a:extLst>
              <a:ext uri="{FF2B5EF4-FFF2-40B4-BE49-F238E27FC236}">
                <a16:creationId xmlns=""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xmlns="" val="3111620565"/>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 xmlns:a16="http://schemas.microsoft.com/office/drawing/2014/main" val="3068120295"/>
                    </a:ext>
                  </a:extLst>
                </a:gridCol>
                <a:gridCol w="1371600">
                  <a:extLst>
                    <a:ext uri="{9D8B030D-6E8A-4147-A177-3AD203B41FA5}">
                      <a16:colId xmlns="" xmlns:a16="http://schemas.microsoft.com/office/drawing/2014/main" val="2081920431"/>
                    </a:ext>
                  </a:extLst>
                </a:gridCol>
                <a:gridCol w="1063869">
                  <a:extLst>
                    <a:ext uri="{9D8B030D-6E8A-4147-A177-3AD203B41FA5}">
                      <a16:colId xmlns="" xmlns:a16="http://schemas.microsoft.com/office/drawing/2014/main" val="2091191495"/>
                    </a:ext>
                  </a:extLst>
                </a:gridCol>
                <a:gridCol w="844867">
                  <a:extLst>
                    <a:ext uri="{9D8B030D-6E8A-4147-A177-3AD203B41FA5}">
                      <a16:colId xmlns="" xmlns:a16="http://schemas.microsoft.com/office/drawing/2014/main" val="877990754"/>
                    </a:ext>
                  </a:extLst>
                </a:gridCol>
                <a:gridCol w="844867">
                  <a:extLst>
                    <a:ext uri="{9D8B030D-6E8A-4147-A177-3AD203B41FA5}">
                      <a16:colId xmlns="" xmlns:a16="http://schemas.microsoft.com/office/drawing/2014/main" val="2815998599"/>
                    </a:ext>
                  </a:extLst>
                </a:gridCol>
                <a:gridCol w="844867">
                  <a:extLst>
                    <a:ext uri="{9D8B030D-6E8A-4147-A177-3AD203B41FA5}">
                      <a16:colId xmlns="" xmlns:a16="http://schemas.microsoft.com/office/drawing/2014/main" val="2503407164"/>
                    </a:ext>
                  </a:extLst>
                </a:gridCol>
                <a:gridCol w="844867">
                  <a:extLst>
                    <a:ext uri="{9D8B030D-6E8A-4147-A177-3AD203B41FA5}">
                      <a16:colId xmlns="" xmlns:a16="http://schemas.microsoft.com/office/drawing/2014/main" val="525503135"/>
                    </a:ext>
                  </a:extLst>
                </a:gridCol>
                <a:gridCol w="844867">
                  <a:extLst>
                    <a:ext uri="{9D8B030D-6E8A-4147-A177-3AD203B41FA5}">
                      <a16:colId xmlns="" xmlns:a16="http://schemas.microsoft.com/office/drawing/2014/main" val="3325920845"/>
                    </a:ext>
                  </a:extLst>
                </a:gridCol>
                <a:gridCol w="844867">
                  <a:extLst>
                    <a:ext uri="{9D8B030D-6E8A-4147-A177-3AD203B41FA5}">
                      <a16:colId xmlns="" xmlns:a16="http://schemas.microsoft.com/office/drawing/2014/main" val="1829481200"/>
                    </a:ext>
                  </a:extLst>
                </a:gridCol>
                <a:gridCol w="908876">
                  <a:extLst>
                    <a:ext uri="{9D8B030D-6E8A-4147-A177-3AD203B41FA5}">
                      <a16:colId xmlns="" xmlns:a16="http://schemas.microsoft.com/office/drawing/2014/main" val="24029776"/>
                    </a:ext>
                  </a:extLst>
                </a:gridCol>
                <a:gridCol w="844867">
                  <a:extLst>
                    <a:ext uri="{9D8B030D-6E8A-4147-A177-3AD203B41FA5}">
                      <a16:colId xmlns="" xmlns:a16="http://schemas.microsoft.com/office/drawing/2014/main" val="2050445480"/>
                    </a:ext>
                  </a:extLst>
                </a:gridCol>
                <a:gridCol w="844867">
                  <a:extLst>
                    <a:ext uri="{9D8B030D-6E8A-4147-A177-3AD203B41FA5}">
                      <a16:colId xmlns="" xmlns:a16="http://schemas.microsoft.com/office/drawing/2014/main" val="1274202739"/>
                    </a:ext>
                  </a:extLst>
                </a:gridCol>
                <a:gridCol w="935355">
                  <a:extLst>
                    <a:ext uri="{9D8B030D-6E8A-4147-A177-3AD203B41FA5}">
                      <a16:colId xmlns="" xmlns:a16="http://schemas.microsoft.com/office/drawing/2014/main"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05/10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15/09/2023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28/09/2023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06/10/2023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00128655"/>
                  </a:ext>
                </a:extLst>
              </a:tr>
            </a:tbl>
          </a:graphicData>
        </a:graphic>
      </p:graphicFrame>
    </p:spTree>
    <p:extLst>
      <p:ext uri="{BB962C8B-B14F-4D97-AF65-F5344CB8AC3E}">
        <p14:creationId xmlns:p14="http://schemas.microsoft.com/office/powerpoint/2010/main" xmlns="" val="203950498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ed design_Win32_CP_V8" id="{107AA2FF-87C2-402A-941C-B6E8E29820B1}" vid="{D76A43F6-F991-4F95-A1AC-CC1A08771F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DA3F42-BCFF-48D4-9BF9-37ECC5FE65EF}">
  <ds:schemaRefs>
    <ds:schemaRef ds:uri="http://www.w3.org/XML/1998/namespace"/>
    <ds:schemaRef ds:uri="230e9df3-be65-4c73-a93b-d1236ebd677e"/>
    <ds:schemaRef ds:uri="http://schemas.microsoft.com/office/2006/metadata/properties"/>
    <ds:schemaRef ds:uri="16c05727-aa75-4e4a-9b5f-8a80a1165891"/>
    <ds:schemaRef ds:uri="http://purl.org/dc/elements/1.1/"/>
    <ds:schemaRef ds:uri="http://schemas.microsoft.com/office/infopath/2007/PartnerControls"/>
    <ds:schemaRef ds:uri="http://purl.org/dc/dcmitype/"/>
    <ds:schemaRef ds:uri="http://schemas.microsoft.com/office/2006/documentManagement/types"/>
    <ds:schemaRef ds:uri="http://schemas.microsoft.com/sharepoint/v3"/>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7B31DC52-0457-48AD-BA6B-85D7830CD59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487</TotalTime>
  <Words>915</Words>
  <Application>Microsoft Office PowerPoint</Application>
  <PresentationFormat>Custom</PresentationFormat>
  <Paragraphs>396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FrostyVTI</vt:lpstr>
      <vt:lpstr>QR CODE GENERATOR USING PYTHON </vt:lpstr>
      <vt:lpstr>Slide 2</vt:lpstr>
      <vt:lpstr>CONTENTS</vt:lpstr>
      <vt:lpstr>  OVERVIEW </vt:lpstr>
      <vt:lpstr>  OVERVIEW </vt:lpstr>
      <vt:lpstr>OVERVIEW</vt:lpstr>
      <vt:lpstr>PRODUCT BACKLOG</vt:lpstr>
      <vt:lpstr>PROJECT PLAN</vt:lpstr>
      <vt:lpstr>SPRINT PLAN</vt:lpstr>
      <vt:lpstr>SPRINT PLAN</vt:lpstr>
      <vt:lpstr>SPRINT PLAN</vt:lpstr>
      <vt:lpstr>DFD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falahuddeen p.t</dc:creator>
  <cp:lastModifiedBy>admin</cp:lastModifiedBy>
  <cp:revision>177</cp:revision>
  <dcterms:created xsi:type="dcterms:W3CDTF">2023-10-24T10:25:49Z</dcterms:created>
  <dcterms:modified xsi:type="dcterms:W3CDTF">2023-11-12T18:12:39Z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2023-10-24T10:28:33Z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7a54aa9b-9225-444c-9ac9-c5536a6b9438</vt:lpwstr>
  </property>
  <property fmtid="{D5CDD505-2E9C-101B-9397-08002B2CF9AE}" pid="9" name="MSIP_Label_defa4170-0d19-0005-0004-bc88714345d2_ActionId">
    <vt:lpwstr>a8e4365a-578d-4190-a037-3e79952d7cc3</vt:lpwstr>
  </property>
  <property fmtid="{D5CDD505-2E9C-101B-9397-08002B2CF9AE}" pid="10" name="MSIP_Label_defa4170-0d19-0005-0004-bc88714345d2_ContentBits">
    <vt:lpwstr>0</vt:lpwstr>
  </property>
</Properties>
</file>