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C716D-BC33-455A-B2D7-300763CAE11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4600345-C179-4AA6-AC91-264FC5DCBB4D}">
      <dgm:prSet/>
      <dgm:spPr/>
      <dgm:t>
        <a:bodyPr/>
        <a:lstStyle/>
        <a:p>
          <a:r>
            <a:rPr lang="en-US"/>
            <a:t>Managing personal finances is crucial for achieving financial stability and meeting financial goals.</a:t>
          </a:r>
        </a:p>
      </dgm:t>
    </dgm:pt>
    <dgm:pt modelId="{3B0AF099-9B49-44E4-8E0B-345DFC6D2B48}" type="parTrans" cxnId="{CBF3A245-B122-4FF5-960E-18E0876C5D54}">
      <dgm:prSet/>
      <dgm:spPr/>
      <dgm:t>
        <a:bodyPr/>
        <a:lstStyle/>
        <a:p>
          <a:endParaRPr lang="en-US"/>
        </a:p>
      </dgm:t>
    </dgm:pt>
    <dgm:pt modelId="{8196BCE0-8ADC-4427-B5AB-D41FF64445FB}" type="sibTrans" cxnId="{CBF3A245-B122-4FF5-960E-18E0876C5D54}">
      <dgm:prSet/>
      <dgm:spPr/>
      <dgm:t>
        <a:bodyPr/>
        <a:lstStyle/>
        <a:p>
          <a:endParaRPr lang="en-US"/>
        </a:p>
      </dgm:t>
    </dgm:pt>
    <dgm:pt modelId="{F20DFBCD-518B-4E8C-8B93-2AE6FBB328DA}">
      <dgm:prSet/>
      <dgm:spPr/>
      <dgm:t>
        <a:bodyPr/>
        <a:lstStyle/>
        <a:p>
          <a:r>
            <a:rPr lang="en-US"/>
            <a:t>Our proposed Personal Finance Management Application, </a:t>
          </a:r>
          <a:r>
            <a:rPr lang="en-US" b="1"/>
            <a:t>FinSnap</a:t>
          </a:r>
          <a:r>
            <a:rPr lang="en-US"/>
            <a:t>, aims to simplify and streamline financial management for users.</a:t>
          </a:r>
        </a:p>
      </dgm:t>
    </dgm:pt>
    <dgm:pt modelId="{89F8D2CB-A33E-40E5-B06C-F1C63DFDC509}" type="parTrans" cxnId="{396AA258-C922-44EA-B2C1-A47425E5CAD0}">
      <dgm:prSet/>
      <dgm:spPr/>
      <dgm:t>
        <a:bodyPr/>
        <a:lstStyle/>
        <a:p>
          <a:endParaRPr lang="en-US"/>
        </a:p>
      </dgm:t>
    </dgm:pt>
    <dgm:pt modelId="{AF2AACC7-F462-4C96-A970-A727E2CB8219}" type="sibTrans" cxnId="{396AA258-C922-44EA-B2C1-A47425E5CAD0}">
      <dgm:prSet/>
      <dgm:spPr/>
      <dgm:t>
        <a:bodyPr/>
        <a:lstStyle/>
        <a:p>
          <a:endParaRPr lang="en-US"/>
        </a:p>
      </dgm:t>
    </dgm:pt>
    <dgm:pt modelId="{21B78A58-1DE0-4CF4-B1AD-1B4BE731F13A}">
      <dgm:prSet/>
      <dgm:spPr/>
      <dgm:t>
        <a:bodyPr/>
        <a:lstStyle/>
        <a:p>
          <a:r>
            <a:rPr lang="en-US" b="1"/>
            <a:t>FinSnap</a:t>
          </a:r>
          <a:r>
            <a:rPr lang="en-US"/>
            <a:t> will provide tools to track income, expenses, savings, and investments, and offer insights into spending habits.</a:t>
          </a:r>
        </a:p>
      </dgm:t>
    </dgm:pt>
    <dgm:pt modelId="{2443B9E6-8C56-4855-AE57-BFBFB3772D7E}" type="parTrans" cxnId="{734C68CB-43CC-4C70-AC84-9ADFFA972AC6}">
      <dgm:prSet/>
      <dgm:spPr/>
      <dgm:t>
        <a:bodyPr/>
        <a:lstStyle/>
        <a:p>
          <a:endParaRPr lang="en-US"/>
        </a:p>
      </dgm:t>
    </dgm:pt>
    <dgm:pt modelId="{57939ABB-1562-4546-9F37-F8A5496A5CB7}" type="sibTrans" cxnId="{734C68CB-43CC-4C70-AC84-9ADFFA972AC6}">
      <dgm:prSet/>
      <dgm:spPr/>
      <dgm:t>
        <a:bodyPr/>
        <a:lstStyle/>
        <a:p>
          <a:endParaRPr lang="en-US"/>
        </a:p>
      </dgm:t>
    </dgm:pt>
    <dgm:pt modelId="{1D202220-74ED-4599-9075-905A67DF9C37}">
      <dgm:prSet/>
      <dgm:spPr/>
      <dgm:t>
        <a:bodyPr/>
        <a:lstStyle/>
        <a:p>
          <a:r>
            <a:rPr lang="en-US"/>
            <a:t>Unique Feature: Integrates with WhatsApp API for easy expense updates and automated report generation.</a:t>
          </a:r>
        </a:p>
      </dgm:t>
    </dgm:pt>
    <dgm:pt modelId="{627E0D33-8216-4658-838A-D78BF5430032}" type="parTrans" cxnId="{2D06672F-1925-4BA3-808E-E25780D87EE4}">
      <dgm:prSet/>
      <dgm:spPr/>
      <dgm:t>
        <a:bodyPr/>
        <a:lstStyle/>
        <a:p>
          <a:endParaRPr lang="en-US"/>
        </a:p>
      </dgm:t>
    </dgm:pt>
    <dgm:pt modelId="{F677D545-4FD6-4FFC-AFD3-546617DE8B90}" type="sibTrans" cxnId="{2D06672F-1925-4BA3-808E-E25780D87EE4}">
      <dgm:prSet/>
      <dgm:spPr/>
      <dgm:t>
        <a:bodyPr/>
        <a:lstStyle/>
        <a:p>
          <a:endParaRPr lang="en-US"/>
        </a:p>
      </dgm:t>
    </dgm:pt>
    <dgm:pt modelId="{E6935A4D-F972-4764-8903-9715816EF6F0}" type="pres">
      <dgm:prSet presAssocID="{CC8C716D-BC33-455A-B2D7-300763CAE111}" presName="root" presStyleCnt="0">
        <dgm:presLayoutVars>
          <dgm:dir/>
          <dgm:resizeHandles val="exact"/>
        </dgm:presLayoutVars>
      </dgm:prSet>
      <dgm:spPr/>
    </dgm:pt>
    <dgm:pt modelId="{CEE3D142-F0D3-4633-BD79-DD4F8F47170F}" type="pres">
      <dgm:prSet presAssocID="{CC8C716D-BC33-455A-B2D7-300763CAE111}" presName="container" presStyleCnt="0">
        <dgm:presLayoutVars>
          <dgm:dir/>
          <dgm:resizeHandles val="exact"/>
        </dgm:presLayoutVars>
      </dgm:prSet>
      <dgm:spPr/>
    </dgm:pt>
    <dgm:pt modelId="{BAAA4767-284F-4874-9662-7D89D987B3F5}" type="pres">
      <dgm:prSet presAssocID="{04600345-C179-4AA6-AC91-264FC5DCBB4D}" presName="compNode" presStyleCnt="0"/>
      <dgm:spPr/>
    </dgm:pt>
    <dgm:pt modelId="{04E47814-7BE9-4350-B038-386945F93059}" type="pres">
      <dgm:prSet presAssocID="{04600345-C179-4AA6-AC91-264FC5DCBB4D}" presName="iconBgRect" presStyleLbl="bgShp" presStyleIdx="0" presStyleCnt="4"/>
      <dgm:spPr/>
    </dgm:pt>
    <dgm:pt modelId="{CEAA26F5-345B-455C-BA87-995358F3DBE1}" type="pres">
      <dgm:prSet presAssocID="{04600345-C179-4AA6-AC91-264FC5DCBB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3EE27E3-A883-4D5C-BE38-27C4F3A86B44}" type="pres">
      <dgm:prSet presAssocID="{04600345-C179-4AA6-AC91-264FC5DCBB4D}" presName="spaceRect" presStyleCnt="0"/>
      <dgm:spPr/>
    </dgm:pt>
    <dgm:pt modelId="{10CBA980-906F-44E3-ADA9-60EB231FA0E9}" type="pres">
      <dgm:prSet presAssocID="{04600345-C179-4AA6-AC91-264FC5DCBB4D}" presName="textRect" presStyleLbl="revTx" presStyleIdx="0" presStyleCnt="4">
        <dgm:presLayoutVars>
          <dgm:chMax val="1"/>
          <dgm:chPref val="1"/>
        </dgm:presLayoutVars>
      </dgm:prSet>
      <dgm:spPr/>
    </dgm:pt>
    <dgm:pt modelId="{57778FDD-36E3-470B-AD03-0DB361918826}" type="pres">
      <dgm:prSet presAssocID="{8196BCE0-8ADC-4427-B5AB-D41FF64445FB}" presName="sibTrans" presStyleLbl="sibTrans2D1" presStyleIdx="0" presStyleCnt="0"/>
      <dgm:spPr/>
    </dgm:pt>
    <dgm:pt modelId="{6383D1AF-6211-4EC3-96C8-FB7C59FDE138}" type="pres">
      <dgm:prSet presAssocID="{F20DFBCD-518B-4E8C-8B93-2AE6FBB328DA}" presName="compNode" presStyleCnt="0"/>
      <dgm:spPr/>
    </dgm:pt>
    <dgm:pt modelId="{C22E641C-F2AA-4950-A36E-21CD7ABF16FB}" type="pres">
      <dgm:prSet presAssocID="{F20DFBCD-518B-4E8C-8B93-2AE6FBB328DA}" presName="iconBgRect" presStyleLbl="bgShp" presStyleIdx="1" presStyleCnt="4"/>
      <dgm:spPr/>
    </dgm:pt>
    <dgm:pt modelId="{BC9616B6-09EA-4F95-966B-8448541CDACB}" type="pres">
      <dgm:prSet presAssocID="{F20DFBCD-518B-4E8C-8B93-2AE6FBB328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5853523-81DC-414B-BE74-9A26B818C5D8}" type="pres">
      <dgm:prSet presAssocID="{F20DFBCD-518B-4E8C-8B93-2AE6FBB328DA}" presName="spaceRect" presStyleCnt="0"/>
      <dgm:spPr/>
    </dgm:pt>
    <dgm:pt modelId="{573CB1F2-FBE3-483F-9AAC-658C078FA718}" type="pres">
      <dgm:prSet presAssocID="{F20DFBCD-518B-4E8C-8B93-2AE6FBB328DA}" presName="textRect" presStyleLbl="revTx" presStyleIdx="1" presStyleCnt="4">
        <dgm:presLayoutVars>
          <dgm:chMax val="1"/>
          <dgm:chPref val="1"/>
        </dgm:presLayoutVars>
      </dgm:prSet>
      <dgm:spPr/>
    </dgm:pt>
    <dgm:pt modelId="{A8F2AF90-13C0-4879-BF22-25B7F5C922D8}" type="pres">
      <dgm:prSet presAssocID="{AF2AACC7-F462-4C96-A970-A727E2CB8219}" presName="sibTrans" presStyleLbl="sibTrans2D1" presStyleIdx="0" presStyleCnt="0"/>
      <dgm:spPr/>
    </dgm:pt>
    <dgm:pt modelId="{AEEDE400-1EBA-48F6-87B1-7AF5DD1C3DB7}" type="pres">
      <dgm:prSet presAssocID="{21B78A58-1DE0-4CF4-B1AD-1B4BE731F13A}" presName="compNode" presStyleCnt="0"/>
      <dgm:spPr/>
    </dgm:pt>
    <dgm:pt modelId="{A4BA5958-BB1F-41C7-929F-2D3F72C754A2}" type="pres">
      <dgm:prSet presAssocID="{21B78A58-1DE0-4CF4-B1AD-1B4BE731F13A}" presName="iconBgRect" presStyleLbl="bgShp" presStyleIdx="2" presStyleCnt="4"/>
      <dgm:spPr/>
    </dgm:pt>
    <dgm:pt modelId="{B01D5A69-0615-4F48-B907-B699F469924F}" type="pres">
      <dgm:prSet presAssocID="{21B78A58-1DE0-4CF4-B1AD-1B4BE731F1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38CDEE-2BF0-4861-A89D-93B08B7D555F}" type="pres">
      <dgm:prSet presAssocID="{21B78A58-1DE0-4CF4-B1AD-1B4BE731F13A}" presName="spaceRect" presStyleCnt="0"/>
      <dgm:spPr/>
    </dgm:pt>
    <dgm:pt modelId="{7D6AA2B9-B8BE-403F-8B01-9BAFE5204537}" type="pres">
      <dgm:prSet presAssocID="{21B78A58-1DE0-4CF4-B1AD-1B4BE731F13A}" presName="textRect" presStyleLbl="revTx" presStyleIdx="2" presStyleCnt="4">
        <dgm:presLayoutVars>
          <dgm:chMax val="1"/>
          <dgm:chPref val="1"/>
        </dgm:presLayoutVars>
      </dgm:prSet>
      <dgm:spPr/>
    </dgm:pt>
    <dgm:pt modelId="{FBFD0297-E6E2-441D-9592-0CC878F318AA}" type="pres">
      <dgm:prSet presAssocID="{57939ABB-1562-4546-9F37-F8A5496A5CB7}" presName="sibTrans" presStyleLbl="sibTrans2D1" presStyleIdx="0" presStyleCnt="0"/>
      <dgm:spPr/>
    </dgm:pt>
    <dgm:pt modelId="{7B1996D7-A2B0-4035-87B6-D1A459CB714F}" type="pres">
      <dgm:prSet presAssocID="{1D202220-74ED-4599-9075-905A67DF9C37}" presName="compNode" presStyleCnt="0"/>
      <dgm:spPr/>
    </dgm:pt>
    <dgm:pt modelId="{A23906C8-EEE7-4270-9A0D-B167420F9BCE}" type="pres">
      <dgm:prSet presAssocID="{1D202220-74ED-4599-9075-905A67DF9C37}" presName="iconBgRect" presStyleLbl="bgShp" presStyleIdx="3" presStyleCnt="4"/>
      <dgm:spPr/>
    </dgm:pt>
    <dgm:pt modelId="{954FDB6D-7BDA-41A0-BC66-DB6BA04B4227}" type="pres">
      <dgm:prSet presAssocID="{1D202220-74ED-4599-9075-905A67DF9C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6BEAA7A-ECEA-4DB8-A218-EDD35C2DEF57}" type="pres">
      <dgm:prSet presAssocID="{1D202220-74ED-4599-9075-905A67DF9C37}" presName="spaceRect" presStyleCnt="0"/>
      <dgm:spPr/>
    </dgm:pt>
    <dgm:pt modelId="{F29AEEC7-EFA4-4D41-9FA6-AFEC6C9A1E7F}" type="pres">
      <dgm:prSet presAssocID="{1D202220-74ED-4599-9075-905A67DF9C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06672F-1925-4BA3-808E-E25780D87EE4}" srcId="{CC8C716D-BC33-455A-B2D7-300763CAE111}" destId="{1D202220-74ED-4599-9075-905A67DF9C37}" srcOrd="3" destOrd="0" parTransId="{627E0D33-8216-4658-838A-D78BF5430032}" sibTransId="{F677D545-4FD6-4FFC-AFD3-546617DE8B90}"/>
    <dgm:cxn modelId="{85F26B31-4D86-410F-8206-53DB2B95A866}" type="presOf" srcId="{1D202220-74ED-4599-9075-905A67DF9C37}" destId="{F29AEEC7-EFA4-4D41-9FA6-AFEC6C9A1E7F}" srcOrd="0" destOrd="0" presId="urn:microsoft.com/office/officeart/2018/2/layout/IconCircleList"/>
    <dgm:cxn modelId="{045A623D-83DB-496C-A3B6-D0135DE1B097}" type="presOf" srcId="{04600345-C179-4AA6-AC91-264FC5DCBB4D}" destId="{10CBA980-906F-44E3-ADA9-60EB231FA0E9}" srcOrd="0" destOrd="0" presId="urn:microsoft.com/office/officeart/2018/2/layout/IconCircleList"/>
    <dgm:cxn modelId="{8D698442-8BC5-44D1-84F9-431BA2B34E9D}" type="presOf" srcId="{21B78A58-1DE0-4CF4-B1AD-1B4BE731F13A}" destId="{7D6AA2B9-B8BE-403F-8B01-9BAFE5204537}" srcOrd="0" destOrd="0" presId="urn:microsoft.com/office/officeart/2018/2/layout/IconCircleList"/>
    <dgm:cxn modelId="{CBF3A245-B122-4FF5-960E-18E0876C5D54}" srcId="{CC8C716D-BC33-455A-B2D7-300763CAE111}" destId="{04600345-C179-4AA6-AC91-264FC5DCBB4D}" srcOrd="0" destOrd="0" parTransId="{3B0AF099-9B49-44E4-8E0B-345DFC6D2B48}" sibTransId="{8196BCE0-8ADC-4427-B5AB-D41FF64445FB}"/>
    <dgm:cxn modelId="{F8E93E66-D2E6-4872-8410-7F37F34D068A}" type="presOf" srcId="{CC8C716D-BC33-455A-B2D7-300763CAE111}" destId="{E6935A4D-F972-4764-8903-9715816EF6F0}" srcOrd="0" destOrd="0" presId="urn:microsoft.com/office/officeart/2018/2/layout/IconCircleList"/>
    <dgm:cxn modelId="{396AA258-C922-44EA-B2C1-A47425E5CAD0}" srcId="{CC8C716D-BC33-455A-B2D7-300763CAE111}" destId="{F20DFBCD-518B-4E8C-8B93-2AE6FBB328DA}" srcOrd="1" destOrd="0" parTransId="{89F8D2CB-A33E-40E5-B06C-F1C63DFDC509}" sibTransId="{AF2AACC7-F462-4C96-A970-A727E2CB8219}"/>
    <dgm:cxn modelId="{96AE21A9-04E5-41B4-9519-236C548A0F94}" type="presOf" srcId="{F20DFBCD-518B-4E8C-8B93-2AE6FBB328DA}" destId="{573CB1F2-FBE3-483F-9AAC-658C078FA718}" srcOrd="0" destOrd="0" presId="urn:microsoft.com/office/officeart/2018/2/layout/IconCircleList"/>
    <dgm:cxn modelId="{1D597CAA-E8A8-48A2-8CAB-D8942A81C78A}" type="presOf" srcId="{57939ABB-1562-4546-9F37-F8A5496A5CB7}" destId="{FBFD0297-E6E2-441D-9592-0CC878F318AA}" srcOrd="0" destOrd="0" presId="urn:microsoft.com/office/officeart/2018/2/layout/IconCircleList"/>
    <dgm:cxn modelId="{734C68CB-43CC-4C70-AC84-9ADFFA972AC6}" srcId="{CC8C716D-BC33-455A-B2D7-300763CAE111}" destId="{21B78A58-1DE0-4CF4-B1AD-1B4BE731F13A}" srcOrd="2" destOrd="0" parTransId="{2443B9E6-8C56-4855-AE57-BFBFB3772D7E}" sibTransId="{57939ABB-1562-4546-9F37-F8A5496A5CB7}"/>
    <dgm:cxn modelId="{4C9E31DC-A182-4536-9728-DCA8788F1E6D}" type="presOf" srcId="{8196BCE0-8ADC-4427-B5AB-D41FF64445FB}" destId="{57778FDD-36E3-470B-AD03-0DB361918826}" srcOrd="0" destOrd="0" presId="urn:microsoft.com/office/officeart/2018/2/layout/IconCircleList"/>
    <dgm:cxn modelId="{D5BD1EE0-C07D-46CA-9A72-2602996504F2}" type="presOf" srcId="{AF2AACC7-F462-4C96-A970-A727E2CB8219}" destId="{A8F2AF90-13C0-4879-BF22-25B7F5C922D8}" srcOrd="0" destOrd="0" presId="urn:microsoft.com/office/officeart/2018/2/layout/IconCircleList"/>
    <dgm:cxn modelId="{8A5B1DC9-F435-4293-892A-3F6D72E1B7DB}" type="presParOf" srcId="{E6935A4D-F972-4764-8903-9715816EF6F0}" destId="{CEE3D142-F0D3-4633-BD79-DD4F8F47170F}" srcOrd="0" destOrd="0" presId="urn:microsoft.com/office/officeart/2018/2/layout/IconCircleList"/>
    <dgm:cxn modelId="{098313C8-3A66-4C73-BD0B-B54427A256A8}" type="presParOf" srcId="{CEE3D142-F0D3-4633-BD79-DD4F8F47170F}" destId="{BAAA4767-284F-4874-9662-7D89D987B3F5}" srcOrd="0" destOrd="0" presId="urn:microsoft.com/office/officeart/2018/2/layout/IconCircleList"/>
    <dgm:cxn modelId="{E1F5490D-BB94-4044-974C-DDB844372780}" type="presParOf" srcId="{BAAA4767-284F-4874-9662-7D89D987B3F5}" destId="{04E47814-7BE9-4350-B038-386945F93059}" srcOrd="0" destOrd="0" presId="urn:microsoft.com/office/officeart/2018/2/layout/IconCircleList"/>
    <dgm:cxn modelId="{DF2AADB6-A2A4-45DF-9E25-573EC3FF4DD4}" type="presParOf" srcId="{BAAA4767-284F-4874-9662-7D89D987B3F5}" destId="{CEAA26F5-345B-455C-BA87-995358F3DBE1}" srcOrd="1" destOrd="0" presId="urn:microsoft.com/office/officeart/2018/2/layout/IconCircleList"/>
    <dgm:cxn modelId="{FBB4CA71-2455-4A59-A8B0-98626A9871F4}" type="presParOf" srcId="{BAAA4767-284F-4874-9662-7D89D987B3F5}" destId="{D3EE27E3-A883-4D5C-BE38-27C4F3A86B44}" srcOrd="2" destOrd="0" presId="urn:microsoft.com/office/officeart/2018/2/layout/IconCircleList"/>
    <dgm:cxn modelId="{84AECD01-1311-4B72-AF03-600219ED9459}" type="presParOf" srcId="{BAAA4767-284F-4874-9662-7D89D987B3F5}" destId="{10CBA980-906F-44E3-ADA9-60EB231FA0E9}" srcOrd="3" destOrd="0" presId="urn:microsoft.com/office/officeart/2018/2/layout/IconCircleList"/>
    <dgm:cxn modelId="{41139FD9-C504-4A54-8C19-2E6DCB18429E}" type="presParOf" srcId="{CEE3D142-F0D3-4633-BD79-DD4F8F47170F}" destId="{57778FDD-36E3-470B-AD03-0DB361918826}" srcOrd="1" destOrd="0" presId="urn:microsoft.com/office/officeart/2018/2/layout/IconCircleList"/>
    <dgm:cxn modelId="{6B173DC3-6700-4920-977F-49554CCF229B}" type="presParOf" srcId="{CEE3D142-F0D3-4633-BD79-DD4F8F47170F}" destId="{6383D1AF-6211-4EC3-96C8-FB7C59FDE138}" srcOrd="2" destOrd="0" presId="urn:microsoft.com/office/officeart/2018/2/layout/IconCircleList"/>
    <dgm:cxn modelId="{76B98065-F03B-4199-B890-1E21E6FC6347}" type="presParOf" srcId="{6383D1AF-6211-4EC3-96C8-FB7C59FDE138}" destId="{C22E641C-F2AA-4950-A36E-21CD7ABF16FB}" srcOrd="0" destOrd="0" presId="urn:microsoft.com/office/officeart/2018/2/layout/IconCircleList"/>
    <dgm:cxn modelId="{BDFAD2CF-9D8C-4CD3-B4D1-E359EFF0C3EB}" type="presParOf" srcId="{6383D1AF-6211-4EC3-96C8-FB7C59FDE138}" destId="{BC9616B6-09EA-4F95-966B-8448541CDACB}" srcOrd="1" destOrd="0" presId="urn:microsoft.com/office/officeart/2018/2/layout/IconCircleList"/>
    <dgm:cxn modelId="{5BDCBFA9-BBBF-4F57-9A39-CEF719FB02B0}" type="presParOf" srcId="{6383D1AF-6211-4EC3-96C8-FB7C59FDE138}" destId="{25853523-81DC-414B-BE74-9A26B818C5D8}" srcOrd="2" destOrd="0" presId="urn:microsoft.com/office/officeart/2018/2/layout/IconCircleList"/>
    <dgm:cxn modelId="{92E764F8-46C6-4E80-948C-9E9E5923EE74}" type="presParOf" srcId="{6383D1AF-6211-4EC3-96C8-FB7C59FDE138}" destId="{573CB1F2-FBE3-483F-9AAC-658C078FA718}" srcOrd="3" destOrd="0" presId="urn:microsoft.com/office/officeart/2018/2/layout/IconCircleList"/>
    <dgm:cxn modelId="{5145F559-A844-4F32-9611-122E1941E414}" type="presParOf" srcId="{CEE3D142-F0D3-4633-BD79-DD4F8F47170F}" destId="{A8F2AF90-13C0-4879-BF22-25B7F5C922D8}" srcOrd="3" destOrd="0" presId="urn:microsoft.com/office/officeart/2018/2/layout/IconCircleList"/>
    <dgm:cxn modelId="{BC5BFB1B-7544-466A-BA63-B6B92C2BE7DD}" type="presParOf" srcId="{CEE3D142-F0D3-4633-BD79-DD4F8F47170F}" destId="{AEEDE400-1EBA-48F6-87B1-7AF5DD1C3DB7}" srcOrd="4" destOrd="0" presId="urn:microsoft.com/office/officeart/2018/2/layout/IconCircleList"/>
    <dgm:cxn modelId="{4A507270-E142-428D-9444-F85EC88B5F3B}" type="presParOf" srcId="{AEEDE400-1EBA-48F6-87B1-7AF5DD1C3DB7}" destId="{A4BA5958-BB1F-41C7-929F-2D3F72C754A2}" srcOrd="0" destOrd="0" presId="urn:microsoft.com/office/officeart/2018/2/layout/IconCircleList"/>
    <dgm:cxn modelId="{46A0115F-B696-4F55-980F-D05C3C4BFE08}" type="presParOf" srcId="{AEEDE400-1EBA-48F6-87B1-7AF5DD1C3DB7}" destId="{B01D5A69-0615-4F48-B907-B699F469924F}" srcOrd="1" destOrd="0" presId="urn:microsoft.com/office/officeart/2018/2/layout/IconCircleList"/>
    <dgm:cxn modelId="{A6C64B4E-5652-4373-BBE1-F683FD9877D4}" type="presParOf" srcId="{AEEDE400-1EBA-48F6-87B1-7AF5DD1C3DB7}" destId="{3638CDEE-2BF0-4861-A89D-93B08B7D555F}" srcOrd="2" destOrd="0" presId="urn:microsoft.com/office/officeart/2018/2/layout/IconCircleList"/>
    <dgm:cxn modelId="{B50C4393-985E-4683-BA5B-6B557ED04A8E}" type="presParOf" srcId="{AEEDE400-1EBA-48F6-87B1-7AF5DD1C3DB7}" destId="{7D6AA2B9-B8BE-403F-8B01-9BAFE5204537}" srcOrd="3" destOrd="0" presId="urn:microsoft.com/office/officeart/2018/2/layout/IconCircleList"/>
    <dgm:cxn modelId="{560BFB5C-218A-42E3-989C-C114AB442981}" type="presParOf" srcId="{CEE3D142-F0D3-4633-BD79-DD4F8F47170F}" destId="{FBFD0297-E6E2-441D-9592-0CC878F318AA}" srcOrd="5" destOrd="0" presId="urn:microsoft.com/office/officeart/2018/2/layout/IconCircleList"/>
    <dgm:cxn modelId="{262F1D2E-37B9-43BE-BBEB-5173D6CED6EF}" type="presParOf" srcId="{CEE3D142-F0D3-4633-BD79-DD4F8F47170F}" destId="{7B1996D7-A2B0-4035-87B6-D1A459CB714F}" srcOrd="6" destOrd="0" presId="urn:microsoft.com/office/officeart/2018/2/layout/IconCircleList"/>
    <dgm:cxn modelId="{64148B2B-B609-45AA-A6D4-6ACECB6413C5}" type="presParOf" srcId="{7B1996D7-A2B0-4035-87B6-D1A459CB714F}" destId="{A23906C8-EEE7-4270-9A0D-B167420F9BCE}" srcOrd="0" destOrd="0" presId="urn:microsoft.com/office/officeart/2018/2/layout/IconCircleList"/>
    <dgm:cxn modelId="{0B91F333-19D8-4308-A3DB-F461E5C341FF}" type="presParOf" srcId="{7B1996D7-A2B0-4035-87B6-D1A459CB714F}" destId="{954FDB6D-7BDA-41A0-BC66-DB6BA04B4227}" srcOrd="1" destOrd="0" presId="urn:microsoft.com/office/officeart/2018/2/layout/IconCircleList"/>
    <dgm:cxn modelId="{47913519-7A1B-4472-9997-36877775C415}" type="presParOf" srcId="{7B1996D7-A2B0-4035-87B6-D1A459CB714F}" destId="{86BEAA7A-ECEA-4DB8-A218-EDD35C2DEF57}" srcOrd="2" destOrd="0" presId="urn:microsoft.com/office/officeart/2018/2/layout/IconCircleList"/>
    <dgm:cxn modelId="{F212C7E6-418D-47D2-982F-E0787B584BA0}" type="presParOf" srcId="{7B1996D7-A2B0-4035-87B6-D1A459CB714F}" destId="{F29AEEC7-EFA4-4D41-9FA6-AFEC6C9A1E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A66E8-8BFF-499D-93A3-B7D26016D7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09D623-EDC2-4150-815F-00EA0D730C01}">
      <dgm:prSet custT="1"/>
      <dgm:spPr/>
      <dgm:t>
        <a:bodyPr/>
        <a:lstStyle/>
        <a:p>
          <a:r>
            <a:rPr lang="en-US" sz="1800" b="1" i="0" baseline="0"/>
            <a:t>Frontend:</a:t>
          </a:r>
          <a:endParaRPr lang="en-US" sz="1800"/>
        </a:p>
      </dgm:t>
    </dgm:pt>
    <dgm:pt modelId="{206B1783-894C-4053-A0A2-B3A31114E1C8}" type="parTrans" cxnId="{F78B6225-42A0-4F48-BB50-A8B79C8E5318}">
      <dgm:prSet/>
      <dgm:spPr/>
      <dgm:t>
        <a:bodyPr/>
        <a:lstStyle/>
        <a:p>
          <a:endParaRPr lang="en-US"/>
        </a:p>
      </dgm:t>
    </dgm:pt>
    <dgm:pt modelId="{C2BD61BC-04CB-4A94-8499-4AA348CC98FD}" type="sibTrans" cxnId="{F78B6225-42A0-4F48-BB50-A8B79C8E5318}">
      <dgm:prSet/>
      <dgm:spPr/>
      <dgm:t>
        <a:bodyPr/>
        <a:lstStyle/>
        <a:p>
          <a:endParaRPr lang="en-US"/>
        </a:p>
      </dgm:t>
    </dgm:pt>
    <dgm:pt modelId="{5CFE9CC1-860B-4750-B352-6EB7068CDD97}">
      <dgm:prSet custT="1"/>
      <dgm:spPr/>
      <dgm:t>
        <a:bodyPr/>
        <a:lstStyle/>
        <a:p>
          <a:r>
            <a:rPr lang="en-US" sz="1800" i="0" baseline="0"/>
            <a:t>HTML5, CSS3, JavaScript: For building a responsive and interactive user interface.</a:t>
          </a:r>
          <a:endParaRPr lang="en-US" sz="1800"/>
        </a:p>
      </dgm:t>
    </dgm:pt>
    <dgm:pt modelId="{FBABEA67-11E2-4FCD-806A-843B3A8A958F}" type="parTrans" cxnId="{A15AF9D3-B418-46DE-889A-F1618ACA92E1}">
      <dgm:prSet/>
      <dgm:spPr/>
      <dgm:t>
        <a:bodyPr/>
        <a:lstStyle/>
        <a:p>
          <a:endParaRPr lang="en-US"/>
        </a:p>
      </dgm:t>
    </dgm:pt>
    <dgm:pt modelId="{785E7110-A905-4F67-8C76-2AC80BE52AF5}" type="sibTrans" cxnId="{A15AF9D3-B418-46DE-889A-F1618ACA92E1}">
      <dgm:prSet/>
      <dgm:spPr/>
      <dgm:t>
        <a:bodyPr/>
        <a:lstStyle/>
        <a:p>
          <a:endParaRPr lang="en-US"/>
        </a:p>
      </dgm:t>
    </dgm:pt>
    <dgm:pt modelId="{0D5D776E-0564-4CBD-84D6-5B595AE4E69D}">
      <dgm:prSet custT="1"/>
      <dgm:spPr/>
      <dgm:t>
        <a:bodyPr/>
        <a:lstStyle/>
        <a:p>
          <a:r>
            <a:rPr lang="en-US" sz="1800" i="0" baseline="0"/>
            <a:t>React.js: To create reusable UI components and manage application state.</a:t>
          </a:r>
          <a:endParaRPr lang="en-US" sz="1800"/>
        </a:p>
      </dgm:t>
    </dgm:pt>
    <dgm:pt modelId="{D382704B-B7E1-402E-B407-C9AB0381FA1B}" type="parTrans" cxnId="{28EF6CCB-879C-4718-AF54-0FC2F660415E}">
      <dgm:prSet/>
      <dgm:spPr/>
      <dgm:t>
        <a:bodyPr/>
        <a:lstStyle/>
        <a:p>
          <a:endParaRPr lang="en-US"/>
        </a:p>
      </dgm:t>
    </dgm:pt>
    <dgm:pt modelId="{D7DB4EFD-1E72-4E0D-A0D4-751666EEAE47}" type="sibTrans" cxnId="{28EF6CCB-879C-4718-AF54-0FC2F660415E}">
      <dgm:prSet/>
      <dgm:spPr/>
      <dgm:t>
        <a:bodyPr/>
        <a:lstStyle/>
        <a:p>
          <a:endParaRPr lang="en-US"/>
        </a:p>
      </dgm:t>
    </dgm:pt>
    <dgm:pt modelId="{EABF4064-41DC-459C-986B-02A085A14DC3}">
      <dgm:prSet custT="1"/>
      <dgm:spPr/>
      <dgm:t>
        <a:bodyPr/>
        <a:lstStyle/>
        <a:p>
          <a:r>
            <a:rPr lang="en-US" sz="1800" b="1" i="0" baseline="0"/>
            <a:t>Backend:</a:t>
          </a:r>
          <a:endParaRPr lang="en-US" sz="1800"/>
        </a:p>
      </dgm:t>
    </dgm:pt>
    <dgm:pt modelId="{682048CF-D382-4E51-8B5A-CEAFC832F5EA}" type="parTrans" cxnId="{66068643-BCAD-4526-A9AB-CA30B28BC62D}">
      <dgm:prSet/>
      <dgm:spPr/>
      <dgm:t>
        <a:bodyPr/>
        <a:lstStyle/>
        <a:p>
          <a:endParaRPr lang="en-US"/>
        </a:p>
      </dgm:t>
    </dgm:pt>
    <dgm:pt modelId="{D62CC047-F7EA-4D2D-A8FF-1A8F47881FE6}" type="sibTrans" cxnId="{66068643-BCAD-4526-A9AB-CA30B28BC62D}">
      <dgm:prSet/>
      <dgm:spPr/>
      <dgm:t>
        <a:bodyPr/>
        <a:lstStyle/>
        <a:p>
          <a:endParaRPr lang="en-US"/>
        </a:p>
      </dgm:t>
    </dgm:pt>
    <dgm:pt modelId="{147707E0-EAA7-4B48-B122-465B0D635C74}">
      <dgm:prSet custT="1"/>
      <dgm:spPr/>
      <dgm:t>
        <a:bodyPr/>
        <a:lstStyle/>
        <a:p>
          <a:r>
            <a:rPr lang="en-US" sz="1800" i="0" baseline="0"/>
            <a:t>Node.js with Express.js: For building a scalable server-side application.</a:t>
          </a:r>
          <a:endParaRPr lang="en-US" sz="1800"/>
        </a:p>
      </dgm:t>
    </dgm:pt>
    <dgm:pt modelId="{55DD4A5F-DEC6-4870-83E8-1851A126E383}" type="parTrans" cxnId="{FB8EB42A-0AE7-4AB4-8E75-85868D1EE484}">
      <dgm:prSet/>
      <dgm:spPr/>
      <dgm:t>
        <a:bodyPr/>
        <a:lstStyle/>
        <a:p>
          <a:endParaRPr lang="en-US"/>
        </a:p>
      </dgm:t>
    </dgm:pt>
    <dgm:pt modelId="{DFE687A1-3068-4B20-BDE5-659EFD3DB866}" type="sibTrans" cxnId="{FB8EB42A-0AE7-4AB4-8E75-85868D1EE484}">
      <dgm:prSet/>
      <dgm:spPr/>
      <dgm:t>
        <a:bodyPr/>
        <a:lstStyle/>
        <a:p>
          <a:endParaRPr lang="en-US"/>
        </a:p>
      </dgm:t>
    </dgm:pt>
    <dgm:pt modelId="{06EEAB35-4F50-409D-A1BC-DC31792C1962}">
      <dgm:prSet custT="1"/>
      <dgm:spPr/>
      <dgm:t>
        <a:bodyPr/>
        <a:lstStyle/>
        <a:p>
          <a:r>
            <a:rPr lang="en-US" sz="1800" i="0" baseline="0"/>
            <a:t>MongoDB: As a NoSQL database for storing user data securely.</a:t>
          </a:r>
          <a:endParaRPr lang="en-US" sz="1800"/>
        </a:p>
      </dgm:t>
    </dgm:pt>
    <dgm:pt modelId="{447E9EC0-0CAE-4074-B5D8-C011CB74B00F}" type="parTrans" cxnId="{9209DF72-94F3-4593-BD5E-FD3AEF55F517}">
      <dgm:prSet/>
      <dgm:spPr/>
      <dgm:t>
        <a:bodyPr/>
        <a:lstStyle/>
        <a:p>
          <a:endParaRPr lang="en-US"/>
        </a:p>
      </dgm:t>
    </dgm:pt>
    <dgm:pt modelId="{5E5236B9-F38D-4692-B8F8-0B36C9786D73}" type="sibTrans" cxnId="{9209DF72-94F3-4593-BD5E-FD3AEF55F517}">
      <dgm:prSet/>
      <dgm:spPr/>
      <dgm:t>
        <a:bodyPr/>
        <a:lstStyle/>
        <a:p>
          <a:endParaRPr lang="en-US"/>
        </a:p>
      </dgm:t>
    </dgm:pt>
    <dgm:pt modelId="{CA805171-316B-409B-A8E8-B082280B17D6}">
      <dgm:prSet custT="1"/>
      <dgm:spPr/>
      <dgm:t>
        <a:bodyPr/>
        <a:lstStyle/>
        <a:p>
          <a:r>
            <a:rPr lang="en-US" sz="1800" b="1" i="0" baseline="0"/>
            <a:t>Authentication:</a:t>
          </a:r>
          <a:endParaRPr lang="en-US" sz="1800"/>
        </a:p>
      </dgm:t>
    </dgm:pt>
    <dgm:pt modelId="{A7F1FBC7-AC38-40C6-BF8D-79943864DA09}" type="parTrans" cxnId="{C052147E-7EC6-4CA8-8151-A54E7C1EC60E}">
      <dgm:prSet/>
      <dgm:spPr/>
      <dgm:t>
        <a:bodyPr/>
        <a:lstStyle/>
        <a:p>
          <a:endParaRPr lang="en-US"/>
        </a:p>
      </dgm:t>
    </dgm:pt>
    <dgm:pt modelId="{12790BBC-D4D5-40B7-8995-084AFA6B9399}" type="sibTrans" cxnId="{C052147E-7EC6-4CA8-8151-A54E7C1EC60E}">
      <dgm:prSet/>
      <dgm:spPr/>
      <dgm:t>
        <a:bodyPr/>
        <a:lstStyle/>
        <a:p>
          <a:endParaRPr lang="en-US"/>
        </a:p>
      </dgm:t>
    </dgm:pt>
    <dgm:pt modelId="{56D711C2-EA2F-4893-ADC4-5E1704554E77}">
      <dgm:prSet custT="1"/>
      <dgm:spPr/>
      <dgm:t>
        <a:bodyPr/>
        <a:lstStyle/>
        <a:p>
          <a:r>
            <a:rPr lang="en-US" sz="1800" i="0" baseline="0"/>
            <a:t>OAuth2.0 and JWT: For secure user authentication and authorization.</a:t>
          </a:r>
          <a:endParaRPr lang="en-US" sz="1800"/>
        </a:p>
      </dgm:t>
    </dgm:pt>
    <dgm:pt modelId="{7102A243-405C-4EB2-AD36-85FB86AA366F}" type="parTrans" cxnId="{960BE8D7-1BF8-4595-8A45-7D28589479FE}">
      <dgm:prSet/>
      <dgm:spPr/>
      <dgm:t>
        <a:bodyPr/>
        <a:lstStyle/>
        <a:p>
          <a:endParaRPr lang="en-US"/>
        </a:p>
      </dgm:t>
    </dgm:pt>
    <dgm:pt modelId="{10D7CB4C-F483-4828-8A16-D2AC28671898}" type="sibTrans" cxnId="{960BE8D7-1BF8-4595-8A45-7D28589479FE}">
      <dgm:prSet/>
      <dgm:spPr/>
      <dgm:t>
        <a:bodyPr/>
        <a:lstStyle/>
        <a:p>
          <a:endParaRPr lang="en-US"/>
        </a:p>
      </dgm:t>
    </dgm:pt>
    <dgm:pt modelId="{04F86FB8-DF57-4E41-A7CD-05749F99E108}">
      <dgm:prSet custT="1"/>
      <dgm:spPr/>
      <dgm:t>
        <a:bodyPr/>
        <a:lstStyle/>
        <a:p>
          <a:r>
            <a:rPr lang="en-US" sz="1800" b="1" i="0" baseline="0"/>
            <a:t>Integration:</a:t>
          </a:r>
          <a:endParaRPr lang="en-US" sz="1800"/>
        </a:p>
      </dgm:t>
    </dgm:pt>
    <dgm:pt modelId="{926C01EE-AFF4-450A-A5A7-5A388C41B3BF}" type="parTrans" cxnId="{239BC031-BA8F-4B0B-BCA6-0DFFA2C1245B}">
      <dgm:prSet/>
      <dgm:spPr/>
      <dgm:t>
        <a:bodyPr/>
        <a:lstStyle/>
        <a:p>
          <a:endParaRPr lang="en-US"/>
        </a:p>
      </dgm:t>
    </dgm:pt>
    <dgm:pt modelId="{7415E54A-CB30-422E-9617-78C79AB10DAE}" type="sibTrans" cxnId="{239BC031-BA8F-4B0B-BCA6-0DFFA2C1245B}">
      <dgm:prSet/>
      <dgm:spPr/>
      <dgm:t>
        <a:bodyPr/>
        <a:lstStyle/>
        <a:p>
          <a:endParaRPr lang="en-US"/>
        </a:p>
      </dgm:t>
    </dgm:pt>
    <dgm:pt modelId="{920CA89E-290A-4058-A3ED-D3D64BF54CD8}">
      <dgm:prSet custT="1"/>
      <dgm:spPr/>
      <dgm:t>
        <a:bodyPr/>
        <a:lstStyle/>
        <a:p>
          <a:r>
            <a:rPr lang="en-US" sz="1800" i="0" baseline="0"/>
            <a:t>WhatsApp API: For expense updates via messaging.</a:t>
          </a:r>
          <a:endParaRPr lang="en-US" sz="1800"/>
        </a:p>
      </dgm:t>
    </dgm:pt>
    <dgm:pt modelId="{FC36E5B6-8837-432F-987B-99E10B3758EF}" type="parTrans" cxnId="{DB86F2BB-CD76-441D-9894-EB8B780782DD}">
      <dgm:prSet/>
      <dgm:spPr/>
      <dgm:t>
        <a:bodyPr/>
        <a:lstStyle/>
        <a:p>
          <a:endParaRPr lang="en-US"/>
        </a:p>
      </dgm:t>
    </dgm:pt>
    <dgm:pt modelId="{79E2EE29-9A31-4328-9964-5DE657BC5936}" type="sibTrans" cxnId="{DB86F2BB-CD76-441D-9894-EB8B780782DD}">
      <dgm:prSet/>
      <dgm:spPr/>
      <dgm:t>
        <a:bodyPr/>
        <a:lstStyle/>
        <a:p>
          <a:endParaRPr lang="en-US"/>
        </a:p>
      </dgm:t>
    </dgm:pt>
    <dgm:pt modelId="{C7CD4D9E-A905-424E-8C11-42D1F59864D6}">
      <dgm:prSet custT="1"/>
      <dgm:spPr/>
      <dgm:t>
        <a:bodyPr/>
        <a:lstStyle/>
        <a:p>
          <a:r>
            <a:rPr lang="en-US" sz="1800" b="1" i="0" baseline="0"/>
            <a:t>Deployment:</a:t>
          </a:r>
          <a:endParaRPr lang="en-US" sz="1800"/>
        </a:p>
      </dgm:t>
    </dgm:pt>
    <dgm:pt modelId="{EEA4502E-8EEC-4DD4-9043-BFB9CE44239C}" type="parTrans" cxnId="{014ADFD9-0393-4EFF-836A-49216B39D1D3}">
      <dgm:prSet/>
      <dgm:spPr/>
      <dgm:t>
        <a:bodyPr/>
        <a:lstStyle/>
        <a:p>
          <a:endParaRPr lang="en-US"/>
        </a:p>
      </dgm:t>
    </dgm:pt>
    <dgm:pt modelId="{573D7454-13DA-414A-924D-DDA4DF952006}" type="sibTrans" cxnId="{014ADFD9-0393-4EFF-836A-49216B39D1D3}">
      <dgm:prSet/>
      <dgm:spPr/>
      <dgm:t>
        <a:bodyPr/>
        <a:lstStyle/>
        <a:p>
          <a:endParaRPr lang="en-US"/>
        </a:p>
      </dgm:t>
    </dgm:pt>
    <dgm:pt modelId="{DF6D5D03-D1FA-4183-90A6-945EA63091A3}">
      <dgm:prSet custT="1"/>
      <dgm:spPr/>
      <dgm:t>
        <a:bodyPr/>
        <a:lstStyle/>
        <a:p>
          <a:r>
            <a:rPr lang="en-US" sz="1800" i="0" baseline="0"/>
            <a:t>Docker: For containerization and consistent deployment environments.</a:t>
          </a:r>
          <a:endParaRPr lang="en-US" sz="1800"/>
        </a:p>
      </dgm:t>
    </dgm:pt>
    <dgm:pt modelId="{44D2E5BD-7B14-438D-BB95-68C849A25C78}" type="parTrans" cxnId="{C098678E-9801-4FFF-8B1F-C86A578E788D}">
      <dgm:prSet/>
      <dgm:spPr/>
      <dgm:t>
        <a:bodyPr/>
        <a:lstStyle/>
        <a:p>
          <a:endParaRPr lang="en-US"/>
        </a:p>
      </dgm:t>
    </dgm:pt>
    <dgm:pt modelId="{6EABEE60-4C6D-4B6B-AD1E-1CF1D4E3B6CF}" type="sibTrans" cxnId="{C098678E-9801-4FFF-8B1F-C86A578E788D}">
      <dgm:prSet/>
      <dgm:spPr/>
      <dgm:t>
        <a:bodyPr/>
        <a:lstStyle/>
        <a:p>
          <a:endParaRPr lang="en-US"/>
        </a:p>
      </dgm:t>
    </dgm:pt>
    <dgm:pt modelId="{64726EBB-9FE1-4554-AB9A-38BFA48C0241}">
      <dgm:prSet custT="1"/>
      <dgm:spPr/>
      <dgm:t>
        <a:bodyPr/>
        <a:lstStyle/>
        <a:p>
          <a:r>
            <a:rPr lang="en-US" sz="1800" i="0" baseline="0"/>
            <a:t>AWS: For hosting the application and database services.</a:t>
          </a:r>
          <a:endParaRPr lang="en-US" sz="1800"/>
        </a:p>
      </dgm:t>
    </dgm:pt>
    <dgm:pt modelId="{EDCC985C-B3AF-4CAD-844F-1CF64D2C25AD}" type="parTrans" cxnId="{CF2959C6-8EB5-4F1F-A519-2CE1F6A8D001}">
      <dgm:prSet/>
      <dgm:spPr/>
      <dgm:t>
        <a:bodyPr/>
        <a:lstStyle/>
        <a:p>
          <a:endParaRPr lang="en-US"/>
        </a:p>
      </dgm:t>
    </dgm:pt>
    <dgm:pt modelId="{5EB03745-2497-474B-AEBF-7B419F2BB877}" type="sibTrans" cxnId="{CF2959C6-8EB5-4F1F-A519-2CE1F6A8D001}">
      <dgm:prSet/>
      <dgm:spPr/>
      <dgm:t>
        <a:bodyPr/>
        <a:lstStyle/>
        <a:p>
          <a:endParaRPr lang="en-US"/>
        </a:p>
      </dgm:t>
    </dgm:pt>
    <dgm:pt modelId="{F64AC07B-BBBC-4D54-B410-11617DFBC0FB}">
      <dgm:prSet custT="1"/>
      <dgm:spPr/>
      <dgm:t>
        <a:bodyPr/>
        <a:lstStyle/>
        <a:p>
          <a:r>
            <a:rPr lang="en-US" sz="1800" b="1" i="0" baseline="0"/>
            <a:t>Additional Tools:</a:t>
          </a:r>
          <a:endParaRPr lang="en-US" sz="1800"/>
        </a:p>
      </dgm:t>
    </dgm:pt>
    <dgm:pt modelId="{5C5FBE31-5D36-4A66-845B-08F80FD91980}" type="parTrans" cxnId="{91DCA102-6E81-4A4A-B5E7-C8F065A34755}">
      <dgm:prSet/>
      <dgm:spPr/>
      <dgm:t>
        <a:bodyPr/>
        <a:lstStyle/>
        <a:p>
          <a:endParaRPr lang="en-US"/>
        </a:p>
      </dgm:t>
    </dgm:pt>
    <dgm:pt modelId="{EC66BE70-8DE7-487C-A28C-2AA17560B672}" type="sibTrans" cxnId="{91DCA102-6E81-4A4A-B5E7-C8F065A34755}">
      <dgm:prSet/>
      <dgm:spPr/>
      <dgm:t>
        <a:bodyPr/>
        <a:lstStyle/>
        <a:p>
          <a:endParaRPr lang="en-US"/>
        </a:p>
      </dgm:t>
    </dgm:pt>
    <dgm:pt modelId="{8BDA925B-D348-40AE-9D1B-2F43D849623D}">
      <dgm:prSet custT="1"/>
      <dgm:spPr/>
      <dgm:t>
        <a:bodyPr/>
        <a:lstStyle/>
        <a:p>
          <a:r>
            <a:rPr lang="en-US" sz="1800" i="0" baseline="0"/>
            <a:t>Git and GitHub: For version control and collaboration.</a:t>
          </a:r>
          <a:endParaRPr lang="en-US" sz="1800"/>
        </a:p>
      </dgm:t>
    </dgm:pt>
    <dgm:pt modelId="{C03B50B3-3572-4188-B81A-74ECA97E3430}" type="parTrans" cxnId="{467BC9DD-45E3-4E6E-B9A6-56096841AF8E}">
      <dgm:prSet/>
      <dgm:spPr/>
      <dgm:t>
        <a:bodyPr/>
        <a:lstStyle/>
        <a:p>
          <a:endParaRPr lang="en-US"/>
        </a:p>
      </dgm:t>
    </dgm:pt>
    <dgm:pt modelId="{97ECF57B-E65F-4875-812C-655460F24A24}" type="sibTrans" cxnId="{467BC9DD-45E3-4E6E-B9A6-56096841AF8E}">
      <dgm:prSet/>
      <dgm:spPr/>
      <dgm:t>
        <a:bodyPr/>
        <a:lstStyle/>
        <a:p>
          <a:endParaRPr lang="en-US"/>
        </a:p>
      </dgm:t>
    </dgm:pt>
    <dgm:pt modelId="{44169FDA-DA94-48B8-9C06-CB30921089DA}">
      <dgm:prSet custT="1"/>
      <dgm:spPr/>
      <dgm:t>
        <a:bodyPr/>
        <a:lstStyle/>
        <a:p>
          <a:r>
            <a:rPr lang="en-US" sz="1800" i="0" baseline="0"/>
            <a:t>Jira: For project management and tracking development progress.</a:t>
          </a:r>
          <a:endParaRPr lang="en-US" sz="1800"/>
        </a:p>
      </dgm:t>
    </dgm:pt>
    <dgm:pt modelId="{610477C5-057F-40F2-B81E-C9E0B1810F30}" type="parTrans" cxnId="{2B56C530-5480-442B-8040-1F32AFAB8936}">
      <dgm:prSet/>
      <dgm:spPr/>
      <dgm:t>
        <a:bodyPr/>
        <a:lstStyle/>
        <a:p>
          <a:endParaRPr lang="en-US"/>
        </a:p>
      </dgm:t>
    </dgm:pt>
    <dgm:pt modelId="{92FB2ADF-C764-437B-873A-57DEE4AC84DB}" type="sibTrans" cxnId="{2B56C530-5480-442B-8040-1F32AFAB8936}">
      <dgm:prSet/>
      <dgm:spPr/>
      <dgm:t>
        <a:bodyPr/>
        <a:lstStyle/>
        <a:p>
          <a:endParaRPr lang="en-US"/>
        </a:p>
      </dgm:t>
    </dgm:pt>
    <dgm:pt modelId="{E5BA9FFB-119F-4BDA-9234-8E3A037A25C8}" type="pres">
      <dgm:prSet presAssocID="{515A66E8-8BFF-499D-93A3-B7D26016D7D5}" presName="vert0" presStyleCnt="0">
        <dgm:presLayoutVars>
          <dgm:dir/>
          <dgm:animOne val="branch"/>
          <dgm:animLvl val="lvl"/>
        </dgm:presLayoutVars>
      </dgm:prSet>
      <dgm:spPr/>
    </dgm:pt>
    <dgm:pt modelId="{9E11512D-682C-45FC-A789-3ABEFC28406C}" type="pres">
      <dgm:prSet presAssocID="{2B09D623-EDC2-4150-815F-00EA0D730C01}" presName="thickLine" presStyleLbl="alignNode1" presStyleIdx="0" presStyleCnt="16"/>
      <dgm:spPr/>
    </dgm:pt>
    <dgm:pt modelId="{B4AB3453-4B9A-4FCD-B951-40952F4B1A5A}" type="pres">
      <dgm:prSet presAssocID="{2B09D623-EDC2-4150-815F-00EA0D730C01}" presName="horz1" presStyleCnt="0"/>
      <dgm:spPr/>
    </dgm:pt>
    <dgm:pt modelId="{3C3A9D47-C0D0-45F7-9146-D4E374C97238}" type="pres">
      <dgm:prSet presAssocID="{2B09D623-EDC2-4150-815F-00EA0D730C01}" presName="tx1" presStyleLbl="revTx" presStyleIdx="0" presStyleCnt="16"/>
      <dgm:spPr/>
    </dgm:pt>
    <dgm:pt modelId="{33E3A26D-E150-4E56-9D41-1C5105A236C3}" type="pres">
      <dgm:prSet presAssocID="{2B09D623-EDC2-4150-815F-00EA0D730C01}" presName="vert1" presStyleCnt="0"/>
      <dgm:spPr/>
    </dgm:pt>
    <dgm:pt modelId="{8200A140-1E8C-4EAA-9233-95B7F66C601A}" type="pres">
      <dgm:prSet presAssocID="{5CFE9CC1-860B-4750-B352-6EB7068CDD97}" presName="thickLine" presStyleLbl="alignNode1" presStyleIdx="1" presStyleCnt="16"/>
      <dgm:spPr/>
    </dgm:pt>
    <dgm:pt modelId="{C2EBC574-B14D-4141-9287-A5D4D021F443}" type="pres">
      <dgm:prSet presAssocID="{5CFE9CC1-860B-4750-B352-6EB7068CDD97}" presName="horz1" presStyleCnt="0"/>
      <dgm:spPr/>
    </dgm:pt>
    <dgm:pt modelId="{3BCE55FA-BBA1-4909-B2D9-C22781B59CDA}" type="pres">
      <dgm:prSet presAssocID="{5CFE9CC1-860B-4750-B352-6EB7068CDD97}" presName="tx1" presStyleLbl="revTx" presStyleIdx="1" presStyleCnt="16"/>
      <dgm:spPr/>
    </dgm:pt>
    <dgm:pt modelId="{881CB134-F496-40B4-BE22-6B06AB3FB251}" type="pres">
      <dgm:prSet presAssocID="{5CFE9CC1-860B-4750-B352-6EB7068CDD97}" presName="vert1" presStyleCnt="0"/>
      <dgm:spPr/>
    </dgm:pt>
    <dgm:pt modelId="{00A71198-25D3-4D58-9980-5E82F88ADB21}" type="pres">
      <dgm:prSet presAssocID="{0D5D776E-0564-4CBD-84D6-5B595AE4E69D}" presName="thickLine" presStyleLbl="alignNode1" presStyleIdx="2" presStyleCnt="16"/>
      <dgm:spPr/>
    </dgm:pt>
    <dgm:pt modelId="{D174FA0A-9245-493F-AF0A-F61176B3E626}" type="pres">
      <dgm:prSet presAssocID="{0D5D776E-0564-4CBD-84D6-5B595AE4E69D}" presName="horz1" presStyleCnt="0"/>
      <dgm:spPr/>
    </dgm:pt>
    <dgm:pt modelId="{06521FC3-64B9-4C7D-8175-55880758D991}" type="pres">
      <dgm:prSet presAssocID="{0D5D776E-0564-4CBD-84D6-5B595AE4E69D}" presName="tx1" presStyleLbl="revTx" presStyleIdx="2" presStyleCnt="16"/>
      <dgm:spPr/>
    </dgm:pt>
    <dgm:pt modelId="{3361B449-C9D2-4103-B84F-9DE8C45B5E8F}" type="pres">
      <dgm:prSet presAssocID="{0D5D776E-0564-4CBD-84D6-5B595AE4E69D}" presName="vert1" presStyleCnt="0"/>
      <dgm:spPr/>
    </dgm:pt>
    <dgm:pt modelId="{31DEEB4B-CB41-4CDC-AE05-A83035CC25D1}" type="pres">
      <dgm:prSet presAssocID="{EABF4064-41DC-459C-986B-02A085A14DC3}" presName="thickLine" presStyleLbl="alignNode1" presStyleIdx="3" presStyleCnt="16"/>
      <dgm:spPr/>
    </dgm:pt>
    <dgm:pt modelId="{A8D007C7-C27C-434A-9FEF-A2E89D8640FC}" type="pres">
      <dgm:prSet presAssocID="{EABF4064-41DC-459C-986B-02A085A14DC3}" presName="horz1" presStyleCnt="0"/>
      <dgm:spPr/>
    </dgm:pt>
    <dgm:pt modelId="{89BE01EF-E797-43DC-8317-2511C57EDC7E}" type="pres">
      <dgm:prSet presAssocID="{EABF4064-41DC-459C-986B-02A085A14DC3}" presName="tx1" presStyleLbl="revTx" presStyleIdx="3" presStyleCnt="16"/>
      <dgm:spPr/>
    </dgm:pt>
    <dgm:pt modelId="{666F518D-A78C-499B-B56C-AB63DE511353}" type="pres">
      <dgm:prSet presAssocID="{EABF4064-41DC-459C-986B-02A085A14DC3}" presName="vert1" presStyleCnt="0"/>
      <dgm:spPr/>
    </dgm:pt>
    <dgm:pt modelId="{1E811298-20E4-4204-AC09-D2D3AEBBEDED}" type="pres">
      <dgm:prSet presAssocID="{147707E0-EAA7-4B48-B122-465B0D635C74}" presName="thickLine" presStyleLbl="alignNode1" presStyleIdx="4" presStyleCnt="16"/>
      <dgm:spPr/>
    </dgm:pt>
    <dgm:pt modelId="{9BFCB92B-603F-42B6-9BB5-DEB507B2F6D3}" type="pres">
      <dgm:prSet presAssocID="{147707E0-EAA7-4B48-B122-465B0D635C74}" presName="horz1" presStyleCnt="0"/>
      <dgm:spPr/>
    </dgm:pt>
    <dgm:pt modelId="{84165685-EE63-4DCF-980C-B9A766678F61}" type="pres">
      <dgm:prSet presAssocID="{147707E0-EAA7-4B48-B122-465B0D635C74}" presName="tx1" presStyleLbl="revTx" presStyleIdx="4" presStyleCnt="16"/>
      <dgm:spPr/>
    </dgm:pt>
    <dgm:pt modelId="{0E3DB7DF-C25F-4FD7-8094-E60463EDF52C}" type="pres">
      <dgm:prSet presAssocID="{147707E0-EAA7-4B48-B122-465B0D635C74}" presName="vert1" presStyleCnt="0"/>
      <dgm:spPr/>
    </dgm:pt>
    <dgm:pt modelId="{22A8757F-CA8F-4A90-8640-7B9A8E41E0B3}" type="pres">
      <dgm:prSet presAssocID="{06EEAB35-4F50-409D-A1BC-DC31792C1962}" presName="thickLine" presStyleLbl="alignNode1" presStyleIdx="5" presStyleCnt="16"/>
      <dgm:spPr/>
    </dgm:pt>
    <dgm:pt modelId="{8D5315C4-B903-41F8-B6DA-FDAD1A1E9A16}" type="pres">
      <dgm:prSet presAssocID="{06EEAB35-4F50-409D-A1BC-DC31792C1962}" presName="horz1" presStyleCnt="0"/>
      <dgm:spPr/>
    </dgm:pt>
    <dgm:pt modelId="{3D9E5605-AE0A-4A57-BC4A-FF8A0769DACE}" type="pres">
      <dgm:prSet presAssocID="{06EEAB35-4F50-409D-A1BC-DC31792C1962}" presName="tx1" presStyleLbl="revTx" presStyleIdx="5" presStyleCnt="16"/>
      <dgm:spPr/>
    </dgm:pt>
    <dgm:pt modelId="{2C538A90-7731-4D8D-BC13-A368A6AC9619}" type="pres">
      <dgm:prSet presAssocID="{06EEAB35-4F50-409D-A1BC-DC31792C1962}" presName="vert1" presStyleCnt="0"/>
      <dgm:spPr/>
    </dgm:pt>
    <dgm:pt modelId="{F1733E5D-9D23-4DF6-BBE3-EA03F5B4EFF8}" type="pres">
      <dgm:prSet presAssocID="{CA805171-316B-409B-A8E8-B082280B17D6}" presName="thickLine" presStyleLbl="alignNode1" presStyleIdx="6" presStyleCnt="16"/>
      <dgm:spPr/>
    </dgm:pt>
    <dgm:pt modelId="{597C4FF6-C2B6-4795-AAD2-42FEDF728645}" type="pres">
      <dgm:prSet presAssocID="{CA805171-316B-409B-A8E8-B082280B17D6}" presName="horz1" presStyleCnt="0"/>
      <dgm:spPr/>
    </dgm:pt>
    <dgm:pt modelId="{95F50B07-E0C6-4546-B6EC-76A906EA1409}" type="pres">
      <dgm:prSet presAssocID="{CA805171-316B-409B-A8E8-B082280B17D6}" presName="tx1" presStyleLbl="revTx" presStyleIdx="6" presStyleCnt="16"/>
      <dgm:spPr/>
    </dgm:pt>
    <dgm:pt modelId="{579F9F5B-A86D-42D5-B440-579B8F2D5185}" type="pres">
      <dgm:prSet presAssocID="{CA805171-316B-409B-A8E8-B082280B17D6}" presName="vert1" presStyleCnt="0"/>
      <dgm:spPr/>
    </dgm:pt>
    <dgm:pt modelId="{9B88218E-E6F2-43C3-96F7-8F505279FC0C}" type="pres">
      <dgm:prSet presAssocID="{56D711C2-EA2F-4893-ADC4-5E1704554E77}" presName="thickLine" presStyleLbl="alignNode1" presStyleIdx="7" presStyleCnt="16"/>
      <dgm:spPr/>
    </dgm:pt>
    <dgm:pt modelId="{EA55CE2D-CF3F-4012-A64B-3C3F358BA6EF}" type="pres">
      <dgm:prSet presAssocID="{56D711C2-EA2F-4893-ADC4-5E1704554E77}" presName="horz1" presStyleCnt="0"/>
      <dgm:spPr/>
    </dgm:pt>
    <dgm:pt modelId="{66ABAD0B-8579-4B23-8EC2-D57B432AD0E4}" type="pres">
      <dgm:prSet presAssocID="{56D711C2-EA2F-4893-ADC4-5E1704554E77}" presName="tx1" presStyleLbl="revTx" presStyleIdx="7" presStyleCnt="16"/>
      <dgm:spPr/>
    </dgm:pt>
    <dgm:pt modelId="{7E976554-C5F7-4534-8ED2-164CFE8E4D21}" type="pres">
      <dgm:prSet presAssocID="{56D711C2-EA2F-4893-ADC4-5E1704554E77}" presName="vert1" presStyleCnt="0"/>
      <dgm:spPr/>
    </dgm:pt>
    <dgm:pt modelId="{DC2EA9C7-A0AE-4CBF-B887-BE25F81C3154}" type="pres">
      <dgm:prSet presAssocID="{04F86FB8-DF57-4E41-A7CD-05749F99E108}" presName="thickLine" presStyleLbl="alignNode1" presStyleIdx="8" presStyleCnt="16"/>
      <dgm:spPr/>
    </dgm:pt>
    <dgm:pt modelId="{2F78F6B7-5CB2-43ED-BDCF-B78F1437CC2A}" type="pres">
      <dgm:prSet presAssocID="{04F86FB8-DF57-4E41-A7CD-05749F99E108}" presName="horz1" presStyleCnt="0"/>
      <dgm:spPr/>
    </dgm:pt>
    <dgm:pt modelId="{76DF87E0-5ABE-4026-A340-8D72359334E3}" type="pres">
      <dgm:prSet presAssocID="{04F86FB8-DF57-4E41-A7CD-05749F99E108}" presName="tx1" presStyleLbl="revTx" presStyleIdx="8" presStyleCnt="16"/>
      <dgm:spPr/>
    </dgm:pt>
    <dgm:pt modelId="{BA4F7F39-EFC8-4561-BFC4-3D8B933A4E5E}" type="pres">
      <dgm:prSet presAssocID="{04F86FB8-DF57-4E41-A7CD-05749F99E108}" presName="vert1" presStyleCnt="0"/>
      <dgm:spPr/>
    </dgm:pt>
    <dgm:pt modelId="{9D1408D2-9E0B-4046-8506-A958B3FBED72}" type="pres">
      <dgm:prSet presAssocID="{920CA89E-290A-4058-A3ED-D3D64BF54CD8}" presName="thickLine" presStyleLbl="alignNode1" presStyleIdx="9" presStyleCnt="16"/>
      <dgm:spPr/>
    </dgm:pt>
    <dgm:pt modelId="{186E5535-9981-488C-A75A-4AA6CC3E8332}" type="pres">
      <dgm:prSet presAssocID="{920CA89E-290A-4058-A3ED-D3D64BF54CD8}" presName="horz1" presStyleCnt="0"/>
      <dgm:spPr/>
    </dgm:pt>
    <dgm:pt modelId="{2402225E-756C-41D7-9163-DB60E0D163A7}" type="pres">
      <dgm:prSet presAssocID="{920CA89E-290A-4058-A3ED-D3D64BF54CD8}" presName="tx1" presStyleLbl="revTx" presStyleIdx="9" presStyleCnt="16"/>
      <dgm:spPr/>
    </dgm:pt>
    <dgm:pt modelId="{EAD25BD8-8E63-40EC-BAFA-6BE4348FEEDD}" type="pres">
      <dgm:prSet presAssocID="{920CA89E-290A-4058-A3ED-D3D64BF54CD8}" presName="vert1" presStyleCnt="0"/>
      <dgm:spPr/>
    </dgm:pt>
    <dgm:pt modelId="{3811B562-A4E8-4703-9A8D-31434EE149E5}" type="pres">
      <dgm:prSet presAssocID="{C7CD4D9E-A905-424E-8C11-42D1F59864D6}" presName="thickLine" presStyleLbl="alignNode1" presStyleIdx="10" presStyleCnt="16"/>
      <dgm:spPr/>
    </dgm:pt>
    <dgm:pt modelId="{B90FCAA4-D4AC-434A-B266-A8DFFCD37DE9}" type="pres">
      <dgm:prSet presAssocID="{C7CD4D9E-A905-424E-8C11-42D1F59864D6}" presName="horz1" presStyleCnt="0"/>
      <dgm:spPr/>
    </dgm:pt>
    <dgm:pt modelId="{2E97533A-A5D8-48B6-838B-DA05587DE761}" type="pres">
      <dgm:prSet presAssocID="{C7CD4D9E-A905-424E-8C11-42D1F59864D6}" presName="tx1" presStyleLbl="revTx" presStyleIdx="10" presStyleCnt="16"/>
      <dgm:spPr/>
    </dgm:pt>
    <dgm:pt modelId="{3DBD542B-F835-4C7A-9AB2-CDEEAB6E6596}" type="pres">
      <dgm:prSet presAssocID="{C7CD4D9E-A905-424E-8C11-42D1F59864D6}" presName="vert1" presStyleCnt="0"/>
      <dgm:spPr/>
    </dgm:pt>
    <dgm:pt modelId="{D7C278CD-F88E-4D2F-A2AC-DF4E37E3EB84}" type="pres">
      <dgm:prSet presAssocID="{DF6D5D03-D1FA-4183-90A6-945EA63091A3}" presName="thickLine" presStyleLbl="alignNode1" presStyleIdx="11" presStyleCnt="16"/>
      <dgm:spPr/>
    </dgm:pt>
    <dgm:pt modelId="{5217822E-5DE1-4D72-B2FD-EE8CB67935B9}" type="pres">
      <dgm:prSet presAssocID="{DF6D5D03-D1FA-4183-90A6-945EA63091A3}" presName="horz1" presStyleCnt="0"/>
      <dgm:spPr/>
    </dgm:pt>
    <dgm:pt modelId="{B6136009-04D7-4F79-9030-6171102AFED7}" type="pres">
      <dgm:prSet presAssocID="{DF6D5D03-D1FA-4183-90A6-945EA63091A3}" presName="tx1" presStyleLbl="revTx" presStyleIdx="11" presStyleCnt="16"/>
      <dgm:spPr/>
    </dgm:pt>
    <dgm:pt modelId="{02F0C202-7C80-433C-AE66-619580C73279}" type="pres">
      <dgm:prSet presAssocID="{DF6D5D03-D1FA-4183-90A6-945EA63091A3}" presName="vert1" presStyleCnt="0"/>
      <dgm:spPr/>
    </dgm:pt>
    <dgm:pt modelId="{A004F37F-209E-41A5-B861-B947D71562B8}" type="pres">
      <dgm:prSet presAssocID="{64726EBB-9FE1-4554-AB9A-38BFA48C0241}" presName="thickLine" presStyleLbl="alignNode1" presStyleIdx="12" presStyleCnt="16"/>
      <dgm:spPr/>
    </dgm:pt>
    <dgm:pt modelId="{761FEF01-19C9-4F3C-93AF-88467787D13E}" type="pres">
      <dgm:prSet presAssocID="{64726EBB-9FE1-4554-AB9A-38BFA48C0241}" presName="horz1" presStyleCnt="0"/>
      <dgm:spPr/>
    </dgm:pt>
    <dgm:pt modelId="{6FCC563E-C53C-4480-8EBF-1E6F166D1AD8}" type="pres">
      <dgm:prSet presAssocID="{64726EBB-9FE1-4554-AB9A-38BFA48C0241}" presName="tx1" presStyleLbl="revTx" presStyleIdx="12" presStyleCnt="16"/>
      <dgm:spPr/>
    </dgm:pt>
    <dgm:pt modelId="{94632323-676A-4248-ABD1-392F334FC9FB}" type="pres">
      <dgm:prSet presAssocID="{64726EBB-9FE1-4554-AB9A-38BFA48C0241}" presName="vert1" presStyleCnt="0"/>
      <dgm:spPr/>
    </dgm:pt>
    <dgm:pt modelId="{D648D50A-9A3A-455C-8270-FEA0D7CE4E05}" type="pres">
      <dgm:prSet presAssocID="{F64AC07B-BBBC-4D54-B410-11617DFBC0FB}" presName="thickLine" presStyleLbl="alignNode1" presStyleIdx="13" presStyleCnt="16"/>
      <dgm:spPr/>
    </dgm:pt>
    <dgm:pt modelId="{A2DE7F02-C4CD-4127-AB19-E039D1E4D9D3}" type="pres">
      <dgm:prSet presAssocID="{F64AC07B-BBBC-4D54-B410-11617DFBC0FB}" presName="horz1" presStyleCnt="0"/>
      <dgm:spPr/>
    </dgm:pt>
    <dgm:pt modelId="{C87A0FDB-69FC-4B16-BEC0-628D46AD4FE9}" type="pres">
      <dgm:prSet presAssocID="{F64AC07B-BBBC-4D54-B410-11617DFBC0FB}" presName="tx1" presStyleLbl="revTx" presStyleIdx="13" presStyleCnt="16"/>
      <dgm:spPr/>
    </dgm:pt>
    <dgm:pt modelId="{E3761F5A-8C0D-4E73-9033-603F5EB977E3}" type="pres">
      <dgm:prSet presAssocID="{F64AC07B-BBBC-4D54-B410-11617DFBC0FB}" presName="vert1" presStyleCnt="0"/>
      <dgm:spPr/>
    </dgm:pt>
    <dgm:pt modelId="{D4E48758-E953-4186-8184-07814D2D1FAA}" type="pres">
      <dgm:prSet presAssocID="{8BDA925B-D348-40AE-9D1B-2F43D849623D}" presName="thickLine" presStyleLbl="alignNode1" presStyleIdx="14" presStyleCnt="16"/>
      <dgm:spPr/>
    </dgm:pt>
    <dgm:pt modelId="{6B2E03AC-6581-47D0-8769-91F149C89945}" type="pres">
      <dgm:prSet presAssocID="{8BDA925B-D348-40AE-9D1B-2F43D849623D}" presName="horz1" presStyleCnt="0"/>
      <dgm:spPr/>
    </dgm:pt>
    <dgm:pt modelId="{E79273CB-EBD7-4C51-B446-7A99804EC458}" type="pres">
      <dgm:prSet presAssocID="{8BDA925B-D348-40AE-9D1B-2F43D849623D}" presName="tx1" presStyleLbl="revTx" presStyleIdx="14" presStyleCnt="16"/>
      <dgm:spPr/>
    </dgm:pt>
    <dgm:pt modelId="{4EB4A3F2-AD2F-4D83-BC1A-D6714B415AE9}" type="pres">
      <dgm:prSet presAssocID="{8BDA925B-D348-40AE-9D1B-2F43D849623D}" presName="vert1" presStyleCnt="0"/>
      <dgm:spPr/>
    </dgm:pt>
    <dgm:pt modelId="{91C9F1B6-9EB4-43B4-836D-39AA4F573CCC}" type="pres">
      <dgm:prSet presAssocID="{44169FDA-DA94-48B8-9C06-CB30921089DA}" presName="thickLine" presStyleLbl="alignNode1" presStyleIdx="15" presStyleCnt="16"/>
      <dgm:spPr/>
    </dgm:pt>
    <dgm:pt modelId="{FDE21FB5-D493-48AD-BD28-C598F27BBADC}" type="pres">
      <dgm:prSet presAssocID="{44169FDA-DA94-48B8-9C06-CB30921089DA}" presName="horz1" presStyleCnt="0"/>
      <dgm:spPr/>
    </dgm:pt>
    <dgm:pt modelId="{763FE394-6517-4378-A56E-88EFF7F10250}" type="pres">
      <dgm:prSet presAssocID="{44169FDA-DA94-48B8-9C06-CB30921089DA}" presName="tx1" presStyleLbl="revTx" presStyleIdx="15" presStyleCnt="16"/>
      <dgm:spPr/>
    </dgm:pt>
    <dgm:pt modelId="{E5BA8460-3EAA-48F7-80F1-1E72E43C8485}" type="pres">
      <dgm:prSet presAssocID="{44169FDA-DA94-48B8-9C06-CB30921089DA}" presName="vert1" presStyleCnt="0"/>
      <dgm:spPr/>
    </dgm:pt>
  </dgm:ptLst>
  <dgm:cxnLst>
    <dgm:cxn modelId="{91DCA102-6E81-4A4A-B5E7-C8F065A34755}" srcId="{515A66E8-8BFF-499D-93A3-B7D26016D7D5}" destId="{F64AC07B-BBBC-4D54-B410-11617DFBC0FB}" srcOrd="13" destOrd="0" parTransId="{5C5FBE31-5D36-4A66-845B-08F80FD91980}" sibTransId="{EC66BE70-8DE7-487C-A28C-2AA17560B672}"/>
    <dgm:cxn modelId="{3D9D3C0D-EE2F-4AEF-A01B-D71D98693A11}" type="presOf" srcId="{DF6D5D03-D1FA-4183-90A6-945EA63091A3}" destId="{B6136009-04D7-4F79-9030-6171102AFED7}" srcOrd="0" destOrd="0" presId="urn:microsoft.com/office/officeart/2008/layout/LinedList"/>
    <dgm:cxn modelId="{F78B6225-42A0-4F48-BB50-A8B79C8E5318}" srcId="{515A66E8-8BFF-499D-93A3-B7D26016D7D5}" destId="{2B09D623-EDC2-4150-815F-00EA0D730C01}" srcOrd="0" destOrd="0" parTransId="{206B1783-894C-4053-A0A2-B3A31114E1C8}" sibTransId="{C2BD61BC-04CB-4A94-8499-4AA348CC98FD}"/>
    <dgm:cxn modelId="{FB8EB42A-0AE7-4AB4-8E75-85868D1EE484}" srcId="{515A66E8-8BFF-499D-93A3-B7D26016D7D5}" destId="{147707E0-EAA7-4B48-B122-465B0D635C74}" srcOrd="4" destOrd="0" parTransId="{55DD4A5F-DEC6-4870-83E8-1851A126E383}" sibTransId="{DFE687A1-3068-4B20-BDE5-659EFD3DB866}"/>
    <dgm:cxn modelId="{2B56C530-5480-442B-8040-1F32AFAB8936}" srcId="{515A66E8-8BFF-499D-93A3-B7D26016D7D5}" destId="{44169FDA-DA94-48B8-9C06-CB30921089DA}" srcOrd="15" destOrd="0" parTransId="{610477C5-057F-40F2-B81E-C9E0B1810F30}" sibTransId="{92FB2ADF-C764-437B-873A-57DEE4AC84DB}"/>
    <dgm:cxn modelId="{239BC031-BA8F-4B0B-BCA6-0DFFA2C1245B}" srcId="{515A66E8-8BFF-499D-93A3-B7D26016D7D5}" destId="{04F86FB8-DF57-4E41-A7CD-05749F99E108}" srcOrd="8" destOrd="0" parTransId="{926C01EE-AFF4-450A-A5A7-5A388C41B3BF}" sibTransId="{7415E54A-CB30-422E-9617-78C79AB10DAE}"/>
    <dgm:cxn modelId="{2B96F332-B3C7-42CC-996D-63956396210A}" type="presOf" srcId="{56D711C2-EA2F-4893-ADC4-5E1704554E77}" destId="{66ABAD0B-8579-4B23-8EC2-D57B432AD0E4}" srcOrd="0" destOrd="0" presId="urn:microsoft.com/office/officeart/2008/layout/LinedList"/>
    <dgm:cxn modelId="{B3041F36-F452-461E-B709-3ABCB7FF51CB}" type="presOf" srcId="{F64AC07B-BBBC-4D54-B410-11617DFBC0FB}" destId="{C87A0FDB-69FC-4B16-BEC0-628D46AD4FE9}" srcOrd="0" destOrd="0" presId="urn:microsoft.com/office/officeart/2008/layout/LinedList"/>
    <dgm:cxn modelId="{BE3F2836-FA67-4D55-AFD4-96635DF36E3E}" type="presOf" srcId="{0D5D776E-0564-4CBD-84D6-5B595AE4E69D}" destId="{06521FC3-64B9-4C7D-8175-55880758D991}" srcOrd="0" destOrd="0" presId="urn:microsoft.com/office/officeart/2008/layout/LinedList"/>
    <dgm:cxn modelId="{092D3A60-5BED-41F0-BF8D-986EC64B0DF2}" type="presOf" srcId="{06EEAB35-4F50-409D-A1BC-DC31792C1962}" destId="{3D9E5605-AE0A-4A57-BC4A-FF8A0769DACE}" srcOrd="0" destOrd="0" presId="urn:microsoft.com/office/officeart/2008/layout/LinedList"/>
    <dgm:cxn modelId="{A197A461-FA77-400B-AF28-8A09FA542B63}" type="presOf" srcId="{920CA89E-290A-4058-A3ED-D3D64BF54CD8}" destId="{2402225E-756C-41D7-9163-DB60E0D163A7}" srcOrd="0" destOrd="0" presId="urn:microsoft.com/office/officeart/2008/layout/LinedList"/>
    <dgm:cxn modelId="{0B67B861-964E-48DA-BF4A-D4231B7BFF23}" type="presOf" srcId="{CA805171-316B-409B-A8E8-B082280B17D6}" destId="{95F50B07-E0C6-4546-B6EC-76A906EA1409}" srcOrd="0" destOrd="0" presId="urn:microsoft.com/office/officeart/2008/layout/LinedList"/>
    <dgm:cxn modelId="{66068643-BCAD-4526-A9AB-CA30B28BC62D}" srcId="{515A66E8-8BFF-499D-93A3-B7D26016D7D5}" destId="{EABF4064-41DC-459C-986B-02A085A14DC3}" srcOrd="3" destOrd="0" parTransId="{682048CF-D382-4E51-8B5A-CEAFC832F5EA}" sibTransId="{D62CC047-F7EA-4D2D-A8FF-1A8F47881FE6}"/>
    <dgm:cxn modelId="{9F405746-D6EB-48AA-9733-503B28761205}" type="presOf" srcId="{8BDA925B-D348-40AE-9D1B-2F43D849623D}" destId="{E79273CB-EBD7-4C51-B446-7A99804EC458}" srcOrd="0" destOrd="0" presId="urn:microsoft.com/office/officeart/2008/layout/LinedList"/>
    <dgm:cxn modelId="{C5DB8867-95E7-4A24-8BDB-7E233FD2766B}" type="presOf" srcId="{C7CD4D9E-A905-424E-8C11-42D1F59864D6}" destId="{2E97533A-A5D8-48B6-838B-DA05587DE761}" srcOrd="0" destOrd="0" presId="urn:microsoft.com/office/officeart/2008/layout/LinedList"/>
    <dgm:cxn modelId="{4EB8AD6B-266C-473D-B0ED-49D74CF09441}" type="presOf" srcId="{2B09D623-EDC2-4150-815F-00EA0D730C01}" destId="{3C3A9D47-C0D0-45F7-9146-D4E374C97238}" srcOrd="0" destOrd="0" presId="urn:microsoft.com/office/officeart/2008/layout/LinedList"/>
    <dgm:cxn modelId="{9209DF72-94F3-4593-BD5E-FD3AEF55F517}" srcId="{515A66E8-8BFF-499D-93A3-B7D26016D7D5}" destId="{06EEAB35-4F50-409D-A1BC-DC31792C1962}" srcOrd="5" destOrd="0" parTransId="{447E9EC0-0CAE-4074-B5D8-C011CB74B00F}" sibTransId="{5E5236B9-F38D-4692-B8F8-0B36C9786D73}"/>
    <dgm:cxn modelId="{5DC90675-21D9-405A-91AF-CF939F1E3CB4}" type="presOf" srcId="{147707E0-EAA7-4B48-B122-465B0D635C74}" destId="{84165685-EE63-4DCF-980C-B9A766678F61}" srcOrd="0" destOrd="0" presId="urn:microsoft.com/office/officeart/2008/layout/LinedList"/>
    <dgm:cxn modelId="{C052147E-7EC6-4CA8-8151-A54E7C1EC60E}" srcId="{515A66E8-8BFF-499D-93A3-B7D26016D7D5}" destId="{CA805171-316B-409B-A8E8-B082280B17D6}" srcOrd="6" destOrd="0" parTransId="{A7F1FBC7-AC38-40C6-BF8D-79943864DA09}" sibTransId="{12790BBC-D4D5-40B7-8995-084AFA6B9399}"/>
    <dgm:cxn modelId="{00A36584-1E4A-41FD-B952-EC7B17F8D022}" type="presOf" srcId="{515A66E8-8BFF-499D-93A3-B7D26016D7D5}" destId="{E5BA9FFB-119F-4BDA-9234-8E3A037A25C8}" srcOrd="0" destOrd="0" presId="urn:microsoft.com/office/officeart/2008/layout/LinedList"/>
    <dgm:cxn modelId="{6D0EB385-52BF-4C0C-AFBF-4870C56F1CE8}" type="presOf" srcId="{EABF4064-41DC-459C-986B-02A085A14DC3}" destId="{89BE01EF-E797-43DC-8317-2511C57EDC7E}" srcOrd="0" destOrd="0" presId="urn:microsoft.com/office/officeart/2008/layout/LinedList"/>
    <dgm:cxn modelId="{C098678E-9801-4FFF-8B1F-C86A578E788D}" srcId="{515A66E8-8BFF-499D-93A3-B7D26016D7D5}" destId="{DF6D5D03-D1FA-4183-90A6-945EA63091A3}" srcOrd="11" destOrd="0" parTransId="{44D2E5BD-7B14-438D-BB95-68C849A25C78}" sibTransId="{6EABEE60-4C6D-4B6B-AD1E-1CF1D4E3B6CF}"/>
    <dgm:cxn modelId="{05B9CE90-E4C0-4DFF-9003-1871E3F29986}" type="presOf" srcId="{64726EBB-9FE1-4554-AB9A-38BFA48C0241}" destId="{6FCC563E-C53C-4480-8EBF-1E6F166D1AD8}" srcOrd="0" destOrd="0" presId="urn:microsoft.com/office/officeart/2008/layout/LinedList"/>
    <dgm:cxn modelId="{5808EDA2-CE29-48E4-9AEE-6A4366E665C6}" type="presOf" srcId="{5CFE9CC1-860B-4750-B352-6EB7068CDD97}" destId="{3BCE55FA-BBA1-4909-B2D9-C22781B59CDA}" srcOrd="0" destOrd="0" presId="urn:microsoft.com/office/officeart/2008/layout/LinedList"/>
    <dgm:cxn modelId="{19F08BBB-02AC-465F-A0AF-898DA4702C00}" type="presOf" srcId="{04F86FB8-DF57-4E41-A7CD-05749F99E108}" destId="{76DF87E0-5ABE-4026-A340-8D72359334E3}" srcOrd="0" destOrd="0" presId="urn:microsoft.com/office/officeart/2008/layout/LinedList"/>
    <dgm:cxn modelId="{DB86F2BB-CD76-441D-9894-EB8B780782DD}" srcId="{515A66E8-8BFF-499D-93A3-B7D26016D7D5}" destId="{920CA89E-290A-4058-A3ED-D3D64BF54CD8}" srcOrd="9" destOrd="0" parTransId="{FC36E5B6-8837-432F-987B-99E10B3758EF}" sibTransId="{79E2EE29-9A31-4328-9964-5DE657BC5936}"/>
    <dgm:cxn modelId="{CF2959C6-8EB5-4F1F-A519-2CE1F6A8D001}" srcId="{515A66E8-8BFF-499D-93A3-B7D26016D7D5}" destId="{64726EBB-9FE1-4554-AB9A-38BFA48C0241}" srcOrd="12" destOrd="0" parTransId="{EDCC985C-B3AF-4CAD-844F-1CF64D2C25AD}" sibTransId="{5EB03745-2497-474B-AEBF-7B419F2BB877}"/>
    <dgm:cxn modelId="{28EF6CCB-879C-4718-AF54-0FC2F660415E}" srcId="{515A66E8-8BFF-499D-93A3-B7D26016D7D5}" destId="{0D5D776E-0564-4CBD-84D6-5B595AE4E69D}" srcOrd="2" destOrd="0" parTransId="{D382704B-B7E1-402E-B407-C9AB0381FA1B}" sibTransId="{D7DB4EFD-1E72-4E0D-A0D4-751666EEAE47}"/>
    <dgm:cxn modelId="{A15AF9D3-B418-46DE-889A-F1618ACA92E1}" srcId="{515A66E8-8BFF-499D-93A3-B7D26016D7D5}" destId="{5CFE9CC1-860B-4750-B352-6EB7068CDD97}" srcOrd="1" destOrd="0" parTransId="{FBABEA67-11E2-4FCD-806A-843B3A8A958F}" sibTransId="{785E7110-A905-4F67-8C76-2AC80BE52AF5}"/>
    <dgm:cxn modelId="{F9BB5CD5-9378-41D6-96C7-CDD3D59347A0}" type="presOf" srcId="{44169FDA-DA94-48B8-9C06-CB30921089DA}" destId="{763FE394-6517-4378-A56E-88EFF7F10250}" srcOrd="0" destOrd="0" presId="urn:microsoft.com/office/officeart/2008/layout/LinedList"/>
    <dgm:cxn modelId="{960BE8D7-1BF8-4595-8A45-7D28589479FE}" srcId="{515A66E8-8BFF-499D-93A3-B7D26016D7D5}" destId="{56D711C2-EA2F-4893-ADC4-5E1704554E77}" srcOrd="7" destOrd="0" parTransId="{7102A243-405C-4EB2-AD36-85FB86AA366F}" sibTransId="{10D7CB4C-F483-4828-8A16-D2AC28671898}"/>
    <dgm:cxn modelId="{014ADFD9-0393-4EFF-836A-49216B39D1D3}" srcId="{515A66E8-8BFF-499D-93A3-B7D26016D7D5}" destId="{C7CD4D9E-A905-424E-8C11-42D1F59864D6}" srcOrd="10" destOrd="0" parTransId="{EEA4502E-8EEC-4DD4-9043-BFB9CE44239C}" sibTransId="{573D7454-13DA-414A-924D-DDA4DF952006}"/>
    <dgm:cxn modelId="{467BC9DD-45E3-4E6E-B9A6-56096841AF8E}" srcId="{515A66E8-8BFF-499D-93A3-B7D26016D7D5}" destId="{8BDA925B-D348-40AE-9D1B-2F43D849623D}" srcOrd="14" destOrd="0" parTransId="{C03B50B3-3572-4188-B81A-74ECA97E3430}" sibTransId="{97ECF57B-E65F-4875-812C-655460F24A24}"/>
    <dgm:cxn modelId="{F109265A-6D2C-4D9E-A58B-D9B152DF48CB}" type="presParOf" srcId="{E5BA9FFB-119F-4BDA-9234-8E3A037A25C8}" destId="{9E11512D-682C-45FC-A789-3ABEFC28406C}" srcOrd="0" destOrd="0" presId="urn:microsoft.com/office/officeart/2008/layout/LinedList"/>
    <dgm:cxn modelId="{D489DAF8-63C8-42A0-9B1E-5CB9EB947BB9}" type="presParOf" srcId="{E5BA9FFB-119F-4BDA-9234-8E3A037A25C8}" destId="{B4AB3453-4B9A-4FCD-B951-40952F4B1A5A}" srcOrd="1" destOrd="0" presId="urn:microsoft.com/office/officeart/2008/layout/LinedList"/>
    <dgm:cxn modelId="{17842702-2279-4212-A0B7-1D9F49B00104}" type="presParOf" srcId="{B4AB3453-4B9A-4FCD-B951-40952F4B1A5A}" destId="{3C3A9D47-C0D0-45F7-9146-D4E374C97238}" srcOrd="0" destOrd="0" presId="urn:microsoft.com/office/officeart/2008/layout/LinedList"/>
    <dgm:cxn modelId="{A3E23B1D-5B57-484D-8CF2-D72B307C0DE1}" type="presParOf" srcId="{B4AB3453-4B9A-4FCD-B951-40952F4B1A5A}" destId="{33E3A26D-E150-4E56-9D41-1C5105A236C3}" srcOrd="1" destOrd="0" presId="urn:microsoft.com/office/officeart/2008/layout/LinedList"/>
    <dgm:cxn modelId="{23263F35-A195-433C-B229-123AF316F234}" type="presParOf" srcId="{E5BA9FFB-119F-4BDA-9234-8E3A037A25C8}" destId="{8200A140-1E8C-4EAA-9233-95B7F66C601A}" srcOrd="2" destOrd="0" presId="urn:microsoft.com/office/officeart/2008/layout/LinedList"/>
    <dgm:cxn modelId="{4DD6EB50-761B-4CB7-ACDA-8F0BB6CC4305}" type="presParOf" srcId="{E5BA9FFB-119F-4BDA-9234-8E3A037A25C8}" destId="{C2EBC574-B14D-4141-9287-A5D4D021F443}" srcOrd="3" destOrd="0" presId="urn:microsoft.com/office/officeart/2008/layout/LinedList"/>
    <dgm:cxn modelId="{ADA64A53-D51A-4819-ADF3-9F3593F94D29}" type="presParOf" srcId="{C2EBC574-B14D-4141-9287-A5D4D021F443}" destId="{3BCE55FA-BBA1-4909-B2D9-C22781B59CDA}" srcOrd="0" destOrd="0" presId="urn:microsoft.com/office/officeart/2008/layout/LinedList"/>
    <dgm:cxn modelId="{D3D65F88-635C-4D7D-AB49-0DFBB6E2A495}" type="presParOf" srcId="{C2EBC574-B14D-4141-9287-A5D4D021F443}" destId="{881CB134-F496-40B4-BE22-6B06AB3FB251}" srcOrd="1" destOrd="0" presId="urn:microsoft.com/office/officeart/2008/layout/LinedList"/>
    <dgm:cxn modelId="{F7DA307D-E570-409E-A0EF-112A070C0229}" type="presParOf" srcId="{E5BA9FFB-119F-4BDA-9234-8E3A037A25C8}" destId="{00A71198-25D3-4D58-9980-5E82F88ADB21}" srcOrd="4" destOrd="0" presId="urn:microsoft.com/office/officeart/2008/layout/LinedList"/>
    <dgm:cxn modelId="{081B7B4B-961E-4DDF-A34C-B278071FCD99}" type="presParOf" srcId="{E5BA9FFB-119F-4BDA-9234-8E3A037A25C8}" destId="{D174FA0A-9245-493F-AF0A-F61176B3E626}" srcOrd="5" destOrd="0" presId="urn:microsoft.com/office/officeart/2008/layout/LinedList"/>
    <dgm:cxn modelId="{274BF49B-504B-4496-BA5F-55F4B0364B3D}" type="presParOf" srcId="{D174FA0A-9245-493F-AF0A-F61176B3E626}" destId="{06521FC3-64B9-4C7D-8175-55880758D991}" srcOrd="0" destOrd="0" presId="urn:microsoft.com/office/officeart/2008/layout/LinedList"/>
    <dgm:cxn modelId="{7FFFCF17-83C3-4C81-B1F6-406276A3EBEE}" type="presParOf" srcId="{D174FA0A-9245-493F-AF0A-F61176B3E626}" destId="{3361B449-C9D2-4103-B84F-9DE8C45B5E8F}" srcOrd="1" destOrd="0" presId="urn:microsoft.com/office/officeart/2008/layout/LinedList"/>
    <dgm:cxn modelId="{6E0D26B5-84C7-4E00-B11C-2E2605B4BB17}" type="presParOf" srcId="{E5BA9FFB-119F-4BDA-9234-8E3A037A25C8}" destId="{31DEEB4B-CB41-4CDC-AE05-A83035CC25D1}" srcOrd="6" destOrd="0" presId="urn:microsoft.com/office/officeart/2008/layout/LinedList"/>
    <dgm:cxn modelId="{A0F4F59B-1A63-4EE6-A67B-321497510B1F}" type="presParOf" srcId="{E5BA9FFB-119F-4BDA-9234-8E3A037A25C8}" destId="{A8D007C7-C27C-434A-9FEF-A2E89D8640FC}" srcOrd="7" destOrd="0" presId="urn:microsoft.com/office/officeart/2008/layout/LinedList"/>
    <dgm:cxn modelId="{2C3C43B1-D20D-4905-8605-078008A5F56B}" type="presParOf" srcId="{A8D007C7-C27C-434A-9FEF-A2E89D8640FC}" destId="{89BE01EF-E797-43DC-8317-2511C57EDC7E}" srcOrd="0" destOrd="0" presId="urn:microsoft.com/office/officeart/2008/layout/LinedList"/>
    <dgm:cxn modelId="{991D40E3-490D-4152-84C8-3CD7615FE12F}" type="presParOf" srcId="{A8D007C7-C27C-434A-9FEF-A2E89D8640FC}" destId="{666F518D-A78C-499B-B56C-AB63DE511353}" srcOrd="1" destOrd="0" presId="urn:microsoft.com/office/officeart/2008/layout/LinedList"/>
    <dgm:cxn modelId="{119E26D5-8FD8-48F9-8E86-D4C85CB66541}" type="presParOf" srcId="{E5BA9FFB-119F-4BDA-9234-8E3A037A25C8}" destId="{1E811298-20E4-4204-AC09-D2D3AEBBEDED}" srcOrd="8" destOrd="0" presId="urn:microsoft.com/office/officeart/2008/layout/LinedList"/>
    <dgm:cxn modelId="{77E510AD-81CA-45F0-91DF-44F0B945A3BC}" type="presParOf" srcId="{E5BA9FFB-119F-4BDA-9234-8E3A037A25C8}" destId="{9BFCB92B-603F-42B6-9BB5-DEB507B2F6D3}" srcOrd="9" destOrd="0" presId="urn:microsoft.com/office/officeart/2008/layout/LinedList"/>
    <dgm:cxn modelId="{DD5A8404-D909-43B4-96B4-AAEA64DB4818}" type="presParOf" srcId="{9BFCB92B-603F-42B6-9BB5-DEB507B2F6D3}" destId="{84165685-EE63-4DCF-980C-B9A766678F61}" srcOrd="0" destOrd="0" presId="urn:microsoft.com/office/officeart/2008/layout/LinedList"/>
    <dgm:cxn modelId="{9BCDEEFC-F4A8-4CB9-BFA1-CE2D00EE9E6D}" type="presParOf" srcId="{9BFCB92B-603F-42B6-9BB5-DEB507B2F6D3}" destId="{0E3DB7DF-C25F-4FD7-8094-E60463EDF52C}" srcOrd="1" destOrd="0" presId="urn:microsoft.com/office/officeart/2008/layout/LinedList"/>
    <dgm:cxn modelId="{65F9F92D-B346-4885-9E44-50A414AD3EF8}" type="presParOf" srcId="{E5BA9FFB-119F-4BDA-9234-8E3A037A25C8}" destId="{22A8757F-CA8F-4A90-8640-7B9A8E41E0B3}" srcOrd="10" destOrd="0" presId="urn:microsoft.com/office/officeart/2008/layout/LinedList"/>
    <dgm:cxn modelId="{EBFE1AAF-AA75-41AD-8050-0FC0489073E9}" type="presParOf" srcId="{E5BA9FFB-119F-4BDA-9234-8E3A037A25C8}" destId="{8D5315C4-B903-41F8-B6DA-FDAD1A1E9A16}" srcOrd="11" destOrd="0" presId="urn:microsoft.com/office/officeart/2008/layout/LinedList"/>
    <dgm:cxn modelId="{9E354E53-9F09-4347-BD81-754B9BE7B876}" type="presParOf" srcId="{8D5315C4-B903-41F8-B6DA-FDAD1A1E9A16}" destId="{3D9E5605-AE0A-4A57-BC4A-FF8A0769DACE}" srcOrd="0" destOrd="0" presId="urn:microsoft.com/office/officeart/2008/layout/LinedList"/>
    <dgm:cxn modelId="{92C23899-54A5-4128-82F9-CA589B66663C}" type="presParOf" srcId="{8D5315C4-B903-41F8-B6DA-FDAD1A1E9A16}" destId="{2C538A90-7731-4D8D-BC13-A368A6AC9619}" srcOrd="1" destOrd="0" presId="urn:microsoft.com/office/officeart/2008/layout/LinedList"/>
    <dgm:cxn modelId="{323075A8-EF01-4905-AFD8-6D2EC580E240}" type="presParOf" srcId="{E5BA9FFB-119F-4BDA-9234-8E3A037A25C8}" destId="{F1733E5D-9D23-4DF6-BBE3-EA03F5B4EFF8}" srcOrd="12" destOrd="0" presId="urn:microsoft.com/office/officeart/2008/layout/LinedList"/>
    <dgm:cxn modelId="{8B2291F0-1BFB-4B6E-ABAF-77A6367F128D}" type="presParOf" srcId="{E5BA9FFB-119F-4BDA-9234-8E3A037A25C8}" destId="{597C4FF6-C2B6-4795-AAD2-42FEDF728645}" srcOrd="13" destOrd="0" presId="urn:microsoft.com/office/officeart/2008/layout/LinedList"/>
    <dgm:cxn modelId="{55713FE1-375A-4F3D-B9F6-041B3FC5C1E2}" type="presParOf" srcId="{597C4FF6-C2B6-4795-AAD2-42FEDF728645}" destId="{95F50B07-E0C6-4546-B6EC-76A906EA1409}" srcOrd="0" destOrd="0" presId="urn:microsoft.com/office/officeart/2008/layout/LinedList"/>
    <dgm:cxn modelId="{69F13E1B-F3FC-4608-A3DF-182177A64F8C}" type="presParOf" srcId="{597C4FF6-C2B6-4795-AAD2-42FEDF728645}" destId="{579F9F5B-A86D-42D5-B440-579B8F2D5185}" srcOrd="1" destOrd="0" presId="urn:microsoft.com/office/officeart/2008/layout/LinedList"/>
    <dgm:cxn modelId="{EE12F76D-E754-44A4-8D7B-3C342624A6EF}" type="presParOf" srcId="{E5BA9FFB-119F-4BDA-9234-8E3A037A25C8}" destId="{9B88218E-E6F2-43C3-96F7-8F505279FC0C}" srcOrd="14" destOrd="0" presId="urn:microsoft.com/office/officeart/2008/layout/LinedList"/>
    <dgm:cxn modelId="{626A5576-E1CA-4948-B7B1-5E471788D2BC}" type="presParOf" srcId="{E5BA9FFB-119F-4BDA-9234-8E3A037A25C8}" destId="{EA55CE2D-CF3F-4012-A64B-3C3F358BA6EF}" srcOrd="15" destOrd="0" presId="urn:microsoft.com/office/officeart/2008/layout/LinedList"/>
    <dgm:cxn modelId="{8511AB9B-80F0-41CD-ADEC-4A10DB213F7D}" type="presParOf" srcId="{EA55CE2D-CF3F-4012-A64B-3C3F358BA6EF}" destId="{66ABAD0B-8579-4B23-8EC2-D57B432AD0E4}" srcOrd="0" destOrd="0" presId="urn:microsoft.com/office/officeart/2008/layout/LinedList"/>
    <dgm:cxn modelId="{596A4985-2A12-4BEA-BB1B-E7A6B464B93C}" type="presParOf" srcId="{EA55CE2D-CF3F-4012-A64B-3C3F358BA6EF}" destId="{7E976554-C5F7-4534-8ED2-164CFE8E4D21}" srcOrd="1" destOrd="0" presId="urn:microsoft.com/office/officeart/2008/layout/LinedList"/>
    <dgm:cxn modelId="{9E0FE5D3-8126-4753-A892-CC2CD8FE3411}" type="presParOf" srcId="{E5BA9FFB-119F-4BDA-9234-8E3A037A25C8}" destId="{DC2EA9C7-A0AE-4CBF-B887-BE25F81C3154}" srcOrd="16" destOrd="0" presId="urn:microsoft.com/office/officeart/2008/layout/LinedList"/>
    <dgm:cxn modelId="{0A1FEE07-1905-4F1A-A7EC-6C95EAD34C7B}" type="presParOf" srcId="{E5BA9FFB-119F-4BDA-9234-8E3A037A25C8}" destId="{2F78F6B7-5CB2-43ED-BDCF-B78F1437CC2A}" srcOrd="17" destOrd="0" presId="urn:microsoft.com/office/officeart/2008/layout/LinedList"/>
    <dgm:cxn modelId="{6330AC2C-39AE-482E-8D81-78B12EE14EB7}" type="presParOf" srcId="{2F78F6B7-5CB2-43ED-BDCF-B78F1437CC2A}" destId="{76DF87E0-5ABE-4026-A340-8D72359334E3}" srcOrd="0" destOrd="0" presId="urn:microsoft.com/office/officeart/2008/layout/LinedList"/>
    <dgm:cxn modelId="{318CFCE6-258D-4912-B8F5-5BE7B1E328FB}" type="presParOf" srcId="{2F78F6B7-5CB2-43ED-BDCF-B78F1437CC2A}" destId="{BA4F7F39-EFC8-4561-BFC4-3D8B933A4E5E}" srcOrd="1" destOrd="0" presId="urn:microsoft.com/office/officeart/2008/layout/LinedList"/>
    <dgm:cxn modelId="{42657A3D-CB6D-469B-A758-4E9AC5D0E2F2}" type="presParOf" srcId="{E5BA9FFB-119F-4BDA-9234-8E3A037A25C8}" destId="{9D1408D2-9E0B-4046-8506-A958B3FBED72}" srcOrd="18" destOrd="0" presId="urn:microsoft.com/office/officeart/2008/layout/LinedList"/>
    <dgm:cxn modelId="{0BCA26FF-6FE6-48E1-8E88-DBE737C8098E}" type="presParOf" srcId="{E5BA9FFB-119F-4BDA-9234-8E3A037A25C8}" destId="{186E5535-9981-488C-A75A-4AA6CC3E8332}" srcOrd="19" destOrd="0" presId="urn:microsoft.com/office/officeart/2008/layout/LinedList"/>
    <dgm:cxn modelId="{A8A797D2-6003-4F36-BB99-13838AD09F1F}" type="presParOf" srcId="{186E5535-9981-488C-A75A-4AA6CC3E8332}" destId="{2402225E-756C-41D7-9163-DB60E0D163A7}" srcOrd="0" destOrd="0" presId="urn:microsoft.com/office/officeart/2008/layout/LinedList"/>
    <dgm:cxn modelId="{1F04E95E-6248-43B8-8E39-0B842D6360D3}" type="presParOf" srcId="{186E5535-9981-488C-A75A-4AA6CC3E8332}" destId="{EAD25BD8-8E63-40EC-BAFA-6BE4348FEEDD}" srcOrd="1" destOrd="0" presId="urn:microsoft.com/office/officeart/2008/layout/LinedList"/>
    <dgm:cxn modelId="{84032E45-08F0-4934-9634-3FB6A9DB2FE6}" type="presParOf" srcId="{E5BA9FFB-119F-4BDA-9234-8E3A037A25C8}" destId="{3811B562-A4E8-4703-9A8D-31434EE149E5}" srcOrd="20" destOrd="0" presId="urn:microsoft.com/office/officeart/2008/layout/LinedList"/>
    <dgm:cxn modelId="{D89C0BE6-AA03-4AE6-B308-3360FF46ED22}" type="presParOf" srcId="{E5BA9FFB-119F-4BDA-9234-8E3A037A25C8}" destId="{B90FCAA4-D4AC-434A-B266-A8DFFCD37DE9}" srcOrd="21" destOrd="0" presId="urn:microsoft.com/office/officeart/2008/layout/LinedList"/>
    <dgm:cxn modelId="{E48F2C49-660C-4F50-9C1A-73CE5B4BCDB1}" type="presParOf" srcId="{B90FCAA4-D4AC-434A-B266-A8DFFCD37DE9}" destId="{2E97533A-A5D8-48B6-838B-DA05587DE761}" srcOrd="0" destOrd="0" presId="urn:microsoft.com/office/officeart/2008/layout/LinedList"/>
    <dgm:cxn modelId="{1D38701A-4AC0-4DC8-8367-1D5FC1640ABF}" type="presParOf" srcId="{B90FCAA4-D4AC-434A-B266-A8DFFCD37DE9}" destId="{3DBD542B-F835-4C7A-9AB2-CDEEAB6E6596}" srcOrd="1" destOrd="0" presId="urn:microsoft.com/office/officeart/2008/layout/LinedList"/>
    <dgm:cxn modelId="{5D9BBC6D-E166-48CD-967E-40D805589D01}" type="presParOf" srcId="{E5BA9FFB-119F-4BDA-9234-8E3A037A25C8}" destId="{D7C278CD-F88E-4D2F-A2AC-DF4E37E3EB84}" srcOrd="22" destOrd="0" presId="urn:microsoft.com/office/officeart/2008/layout/LinedList"/>
    <dgm:cxn modelId="{44A78668-FE96-47DD-A0AF-F089F2CF9AEB}" type="presParOf" srcId="{E5BA9FFB-119F-4BDA-9234-8E3A037A25C8}" destId="{5217822E-5DE1-4D72-B2FD-EE8CB67935B9}" srcOrd="23" destOrd="0" presId="urn:microsoft.com/office/officeart/2008/layout/LinedList"/>
    <dgm:cxn modelId="{0E57E738-5500-49D0-AE6F-87B73B262FAB}" type="presParOf" srcId="{5217822E-5DE1-4D72-B2FD-EE8CB67935B9}" destId="{B6136009-04D7-4F79-9030-6171102AFED7}" srcOrd="0" destOrd="0" presId="urn:microsoft.com/office/officeart/2008/layout/LinedList"/>
    <dgm:cxn modelId="{500FBF45-32B5-4CAC-BCAE-9E21B6AEC686}" type="presParOf" srcId="{5217822E-5DE1-4D72-B2FD-EE8CB67935B9}" destId="{02F0C202-7C80-433C-AE66-619580C73279}" srcOrd="1" destOrd="0" presId="urn:microsoft.com/office/officeart/2008/layout/LinedList"/>
    <dgm:cxn modelId="{D48264FF-7D08-4028-8443-B5E5BC498FB4}" type="presParOf" srcId="{E5BA9FFB-119F-4BDA-9234-8E3A037A25C8}" destId="{A004F37F-209E-41A5-B861-B947D71562B8}" srcOrd="24" destOrd="0" presId="urn:microsoft.com/office/officeart/2008/layout/LinedList"/>
    <dgm:cxn modelId="{461421A0-EDA3-4433-87E4-0ABFD5834875}" type="presParOf" srcId="{E5BA9FFB-119F-4BDA-9234-8E3A037A25C8}" destId="{761FEF01-19C9-4F3C-93AF-88467787D13E}" srcOrd="25" destOrd="0" presId="urn:microsoft.com/office/officeart/2008/layout/LinedList"/>
    <dgm:cxn modelId="{34F053B2-FE7A-4FC5-910F-891B9312F61D}" type="presParOf" srcId="{761FEF01-19C9-4F3C-93AF-88467787D13E}" destId="{6FCC563E-C53C-4480-8EBF-1E6F166D1AD8}" srcOrd="0" destOrd="0" presId="urn:microsoft.com/office/officeart/2008/layout/LinedList"/>
    <dgm:cxn modelId="{B796FC6D-CFB9-489F-85ED-DE0DEB7B71D4}" type="presParOf" srcId="{761FEF01-19C9-4F3C-93AF-88467787D13E}" destId="{94632323-676A-4248-ABD1-392F334FC9FB}" srcOrd="1" destOrd="0" presId="urn:microsoft.com/office/officeart/2008/layout/LinedList"/>
    <dgm:cxn modelId="{D47FF39B-7426-4426-81B8-3C020AFF84B3}" type="presParOf" srcId="{E5BA9FFB-119F-4BDA-9234-8E3A037A25C8}" destId="{D648D50A-9A3A-455C-8270-FEA0D7CE4E05}" srcOrd="26" destOrd="0" presId="urn:microsoft.com/office/officeart/2008/layout/LinedList"/>
    <dgm:cxn modelId="{44BADE77-295C-477C-A4F8-3F0FC634F183}" type="presParOf" srcId="{E5BA9FFB-119F-4BDA-9234-8E3A037A25C8}" destId="{A2DE7F02-C4CD-4127-AB19-E039D1E4D9D3}" srcOrd="27" destOrd="0" presId="urn:microsoft.com/office/officeart/2008/layout/LinedList"/>
    <dgm:cxn modelId="{6F433B6E-E210-40A7-87DA-9E443F2DE0C8}" type="presParOf" srcId="{A2DE7F02-C4CD-4127-AB19-E039D1E4D9D3}" destId="{C87A0FDB-69FC-4B16-BEC0-628D46AD4FE9}" srcOrd="0" destOrd="0" presId="urn:microsoft.com/office/officeart/2008/layout/LinedList"/>
    <dgm:cxn modelId="{1D5C83EE-BF06-4DB5-9C80-6A3FD97CEDAE}" type="presParOf" srcId="{A2DE7F02-C4CD-4127-AB19-E039D1E4D9D3}" destId="{E3761F5A-8C0D-4E73-9033-603F5EB977E3}" srcOrd="1" destOrd="0" presId="urn:microsoft.com/office/officeart/2008/layout/LinedList"/>
    <dgm:cxn modelId="{1F649F78-E81E-4793-A211-E2B070D1399C}" type="presParOf" srcId="{E5BA9FFB-119F-4BDA-9234-8E3A037A25C8}" destId="{D4E48758-E953-4186-8184-07814D2D1FAA}" srcOrd="28" destOrd="0" presId="urn:microsoft.com/office/officeart/2008/layout/LinedList"/>
    <dgm:cxn modelId="{3C2852FC-14F4-4464-B8DA-AEABCA5B486E}" type="presParOf" srcId="{E5BA9FFB-119F-4BDA-9234-8E3A037A25C8}" destId="{6B2E03AC-6581-47D0-8769-91F149C89945}" srcOrd="29" destOrd="0" presId="urn:microsoft.com/office/officeart/2008/layout/LinedList"/>
    <dgm:cxn modelId="{7FB81298-ABE7-4432-BFA2-1C5A37A9F180}" type="presParOf" srcId="{6B2E03AC-6581-47D0-8769-91F149C89945}" destId="{E79273CB-EBD7-4C51-B446-7A99804EC458}" srcOrd="0" destOrd="0" presId="urn:microsoft.com/office/officeart/2008/layout/LinedList"/>
    <dgm:cxn modelId="{93BC7845-BB2C-4AC6-9575-8F707E784DE0}" type="presParOf" srcId="{6B2E03AC-6581-47D0-8769-91F149C89945}" destId="{4EB4A3F2-AD2F-4D83-BC1A-D6714B415AE9}" srcOrd="1" destOrd="0" presId="urn:microsoft.com/office/officeart/2008/layout/LinedList"/>
    <dgm:cxn modelId="{BD6FDCC6-4A1D-42FC-B1B7-518CBFEAF895}" type="presParOf" srcId="{E5BA9FFB-119F-4BDA-9234-8E3A037A25C8}" destId="{91C9F1B6-9EB4-43B4-836D-39AA4F573CCC}" srcOrd="30" destOrd="0" presId="urn:microsoft.com/office/officeart/2008/layout/LinedList"/>
    <dgm:cxn modelId="{4E16E74B-5CDA-4D7C-A3DA-8943543258B1}" type="presParOf" srcId="{E5BA9FFB-119F-4BDA-9234-8E3A037A25C8}" destId="{FDE21FB5-D493-48AD-BD28-C598F27BBADC}" srcOrd="31" destOrd="0" presId="urn:microsoft.com/office/officeart/2008/layout/LinedList"/>
    <dgm:cxn modelId="{FD36AC0B-21BB-4D28-A267-D87C94E0205C}" type="presParOf" srcId="{FDE21FB5-D493-48AD-BD28-C598F27BBADC}" destId="{763FE394-6517-4378-A56E-88EFF7F10250}" srcOrd="0" destOrd="0" presId="urn:microsoft.com/office/officeart/2008/layout/LinedList"/>
    <dgm:cxn modelId="{A789CD83-B579-4D8E-AFD1-5E9B99B99402}" type="presParOf" srcId="{FDE21FB5-D493-48AD-BD28-C598F27BBADC}" destId="{E5BA8460-3EAA-48F7-80F1-1E72E43C84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04E275-6744-479A-9F3F-55A201FC7AD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EDD21D-18B9-4F33-8246-4CC50995B949}">
      <dgm:prSet custT="1"/>
      <dgm:spPr/>
      <dgm:t>
        <a:bodyPr/>
        <a:lstStyle/>
        <a:p>
          <a:r>
            <a:rPr lang="en-US" sz="1800"/>
            <a:t>Develop wireframes and prototypes of the user interface.</a:t>
          </a:r>
        </a:p>
      </dgm:t>
    </dgm:pt>
    <dgm:pt modelId="{D3AD9FB5-BE31-481A-852A-2A43C77B3626}" type="parTrans" cxnId="{70780C6D-829F-402D-835A-EC3399C98ACC}">
      <dgm:prSet/>
      <dgm:spPr/>
      <dgm:t>
        <a:bodyPr/>
        <a:lstStyle/>
        <a:p>
          <a:endParaRPr lang="en-US"/>
        </a:p>
      </dgm:t>
    </dgm:pt>
    <dgm:pt modelId="{C6B4E506-177C-4F18-AC0C-EC47E6B65985}" type="sibTrans" cxnId="{70780C6D-829F-402D-835A-EC3399C98AC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94456C8-861E-42CB-9439-5668E5C3F3E0}">
      <dgm:prSet custT="1"/>
      <dgm:spPr/>
      <dgm:t>
        <a:bodyPr/>
        <a:lstStyle/>
        <a:p>
          <a:r>
            <a:rPr lang="en-US" sz="1800"/>
            <a:t>Design the database schema and data flow diagrams.</a:t>
          </a:r>
        </a:p>
      </dgm:t>
    </dgm:pt>
    <dgm:pt modelId="{EE485217-1C45-42FB-B519-CD50494DB52C}" type="parTrans" cxnId="{22B77073-2A39-4CC5-A576-D35C2C8B485B}">
      <dgm:prSet/>
      <dgm:spPr/>
      <dgm:t>
        <a:bodyPr/>
        <a:lstStyle/>
        <a:p>
          <a:endParaRPr lang="en-US"/>
        </a:p>
      </dgm:t>
    </dgm:pt>
    <dgm:pt modelId="{795D99A7-4447-4A3C-BCA4-AEBE6703CB32}" type="sibTrans" cxnId="{22B77073-2A39-4CC5-A576-D35C2C8B485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35C961D-1C0B-4F65-B0A1-21E65C95B713}">
      <dgm:prSet custT="1"/>
      <dgm:spPr/>
      <dgm:t>
        <a:bodyPr/>
        <a:lstStyle/>
        <a:p>
          <a:r>
            <a:rPr lang="en-US" sz="1800"/>
            <a:t>Use </a:t>
          </a:r>
          <a:r>
            <a:rPr lang="en-US" sz="1800" b="1"/>
            <a:t>Node.js</a:t>
          </a:r>
          <a:r>
            <a:rPr lang="en-US" sz="1800"/>
            <a:t> for server-side logic, incorporating </a:t>
          </a:r>
          <a:r>
            <a:rPr lang="en-US" sz="1800" b="1"/>
            <a:t>data structures</a:t>
          </a:r>
          <a:r>
            <a:rPr lang="en-US" sz="1800"/>
            <a:t> such as </a:t>
          </a:r>
          <a:r>
            <a:rPr lang="en-US" sz="1800" b="1"/>
            <a:t>queues</a:t>
          </a:r>
          <a:r>
            <a:rPr lang="en-US" sz="1800"/>
            <a:t> for task processing.</a:t>
          </a:r>
        </a:p>
      </dgm:t>
    </dgm:pt>
    <dgm:pt modelId="{9C6E8364-8D11-49DC-8654-1DD43A99433D}" type="parTrans" cxnId="{AF1690D4-C61B-43BB-A5CE-616E6FEF3D13}">
      <dgm:prSet/>
      <dgm:spPr/>
      <dgm:t>
        <a:bodyPr/>
        <a:lstStyle/>
        <a:p>
          <a:endParaRPr lang="en-US"/>
        </a:p>
      </dgm:t>
    </dgm:pt>
    <dgm:pt modelId="{C6D267E5-3D39-467B-9E18-EBBC3116361C}" type="sibTrans" cxnId="{AF1690D4-C61B-43BB-A5CE-616E6FEF3D1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1EB6603-5E35-454D-A393-1744196C62B7}">
      <dgm:prSet custT="1"/>
      <dgm:spPr/>
      <dgm:t>
        <a:bodyPr/>
        <a:lstStyle/>
        <a:p>
          <a:r>
            <a:rPr lang="en-US" sz="1800"/>
            <a:t>Employ </a:t>
          </a:r>
          <a:r>
            <a:rPr lang="en-US" sz="1800" b="1"/>
            <a:t>MongoDB</a:t>
          </a:r>
          <a:r>
            <a:rPr lang="en-US" sz="1800"/>
            <a:t> with </a:t>
          </a:r>
          <a:r>
            <a:rPr lang="en-US" sz="1800" b="1"/>
            <a:t>document-based data model</a:t>
          </a:r>
          <a:r>
            <a:rPr lang="en-US" sz="1800"/>
            <a:t> for flexible and efficient data storage.</a:t>
          </a:r>
        </a:p>
      </dgm:t>
    </dgm:pt>
    <dgm:pt modelId="{3F4473B8-2FA8-42C6-848E-4F4002AF90ED}" type="parTrans" cxnId="{4E423C34-1DA7-4964-A685-4021158732A8}">
      <dgm:prSet/>
      <dgm:spPr/>
      <dgm:t>
        <a:bodyPr/>
        <a:lstStyle/>
        <a:p>
          <a:endParaRPr lang="en-US"/>
        </a:p>
      </dgm:t>
    </dgm:pt>
    <dgm:pt modelId="{67D92847-95D7-4A4A-B0A3-203EB2BC0CE6}" type="sibTrans" cxnId="{4E423C34-1DA7-4964-A685-4021158732A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D3C8E41-3068-419F-9A77-F1651702F45B}">
      <dgm:prSet custT="1"/>
      <dgm:spPr/>
      <dgm:t>
        <a:bodyPr/>
        <a:lstStyle/>
        <a:p>
          <a:r>
            <a:rPr lang="en-US" sz="1800"/>
            <a:t>Implement </a:t>
          </a:r>
          <a:r>
            <a:rPr lang="en-US" sz="1800" b="1"/>
            <a:t>WhatsApp API</a:t>
          </a:r>
          <a:r>
            <a:rPr lang="en-US" sz="1800"/>
            <a:t> for expense updates.</a:t>
          </a:r>
        </a:p>
      </dgm:t>
    </dgm:pt>
    <dgm:pt modelId="{03A3E454-5B1F-48EA-9FC0-EBC21EAB43FE}" type="parTrans" cxnId="{F911FEE2-6802-44EC-BFD1-07F7DC4D99DB}">
      <dgm:prSet/>
      <dgm:spPr/>
      <dgm:t>
        <a:bodyPr/>
        <a:lstStyle/>
        <a:p>
          <a:endParaRPr lang="en-US"/>
        </a:p>
      </dgm:t>
    </dgm:pt>
    <dgm:pt modelId="{F10A495D-2997-49D6-B3A2-EF6FFE34C11B}" type="sibTrans" cxnId="{F911FEE2-6802-44EC-BFD1-07F7DC4D99D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0F80FDF-2D7F-45C8-A538-986BBB26D1E9}">
      <dgm:prSet custT="1"/>
      <dgm:spPr/>
      <dgm:t>
        <a:bodyPr/>
        <a:lstStyle/>
        <a:p>
          <a:r>
            <a:rPr lang="en-US" sz="1800"/>
            <a:t>Perform unit testing, integration testing, and end-to-end testing.</a:t>
          </a:r>
        </a:p>
      </dgm:t>
    </dgm:pt>
    <dgm:pt modelId="{67094E37-FFF6-4B2A-88DC-66FF85C0DE25}" type="parTrans" cxnId="{066253B3-237C-4323-9E92-E0B0893CAF36}">
      <dgm:prSet/>
      <dgm:spPr/>
      <dgm:t>
        <a:bodyPr/>
        <a:lstStyle/>
        <a:p>
          <a:endParaRPr lang="en-US"/>
        </a:p>
      </dgm:t>
    </dgm:pt>
    <dgm:pt modelId="{11BB5909-A677-49ED-850B-D5B62FFCAE24}" type="sibTrans" cxnId="{066253B3-237C-4323-9E92-E0B0893CAF36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FE76F152-00AE-4A89-A374-7AB309A959A4}">
      <dgm:prSet custT="1"/>
      <dgm:spPr/>
      <dgm:t>
        <a:bodyPr/>
        <a:lstStyle/>
        <a:p>
          <a:r>
            <a:rPr lang="en-US" sz="1800"/>
            <a:t>Host the application on </a:t>
          </a:r>
          <a:r>
            <a:rPr lang="en-US" sz="1800" b="1"/>
            <a:t>AWS</a:t>
          </a:r>
          <a:r>
            <a:rPr lang="en-US" sz="1800"/>
            <a:t> for scalability and reliability</a:t>
          </a:r>
        </a:p>
      </dgm:t>
    </dgm:pt>
    <dgm:pt modelId="{B57D3AC4-38DA-4543-A354-9520EF757DCF}" type="parTrans" cxnId="{811FF851-F3C4-4CE6-ADA3-FF9897F731F2}">
      <dgm:prSet/>
      <dgm:spPr/>
      <dgm:t>
        <a:bodyPr/>
        <a:lstStyle/>
        <a:p>
          <a:endParaRPr lang="en-US"/>
        </a:p>
      </dgm:t>
    </dgm:pt>
    <dgm:pt modelId="{58BC7319-4960-4837-B5DE-7200D224A1D9}" type="sibTrans" cxnId="{811FF851-F3C4-4CE6-ADA3-FF9897F731F2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C877A5A0-0341-4286-A4BD-4FC486BD0E38}" type="pres">
      <dgm:prSet presAssocID="{8404E275-6744-479A-9F3F-55A201FC7AD3}" presName="Name0" presStyleCnt="0">
        <dgm:presLayoutVars>
          <dgm:animLvl val="lvl"/>
          <dgm:resizeHandles val="exact"/>
        </dgm:presLayoutVars>
      </dgm:prSet>
      <dgm:spPr/>
    </dgm:pt>
    <dgm:pt modelId="{4AB698AC-C736-47AE-AFCC-CEBF6182F83E}" type="pres">
      <dgm:prSet presAssocID="{01EDD21D-18B9-4F33-8246-4CC50995B949}" presName="compositeNode" presStyleCnt="0">
        <dgm:presLayoutVars>
          <dgm:bulletEnabled val="1"/>
        </dgm:presLayoutVars>
      </dgm:prSet>
      <dgm:spPr/>
    </dgm:pt>
    <dgm:pt modelId="{7BCF0AE8-2B2B-4FD8-9773-3393F8B6D137}" type="pres">
      <dgm:prSet presAssocID="{01EDD21D-18B9-4F33-8246-4CC50995B949}" presName="bgRect" presStyleLbl="alignNode1" presStyleIdx="0" presStyleCnt="7" custScaleY="162050"/>
      <dgm:spPr/>
    </dgm:pt>
    <dgm:pt modelId="{65B66A38-7951-4404-8B23-9202F0DD9DA8}" type="pres">
      <dgm:prSet presAssocID="{C6B4E506-177C-4F18-AC0C-EC47E6B65985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F146A49C-B5A7-428E-A80F-C3B4B3CD2DEC}" type="pres">
      <dgm:prSet presAssocID="{01EDD21D-18B9-4F33-8246-4CC50995B949}" presName="nodeRect" presStyleLbl="alignNode1" presStyleIdx="0" presStyleCnt="7">
        <dgm:presLayoutVars>
          <dgm:bulletEnabled val="1"/>
        </dgm:presLayoutVars>
      </dgm:prSet>
      <dgm:spPr/>
    </dgm:pt>
    <dgm:pt modelId="{04256A05-7271-452A-B6F6-776A66EBE11F}" type="pres">
      <dgm:prSet presAssocID="{C6B4E506-177C-4F18-AC0C-EC47E6B65985}" presName="sibTrans" presStyleCnt="0"/>
      <dgm:spPr/>
    </dgm:pt>
    <dgm:pt modelId="{D7DAFF30-3B19-4B5A-BA06-FAB26AB0CD35}" type="pres">
      <dgm:prSet presAssocID="{F94456C8-861E-42CB-9439-5668E5C3F3E0}" presName="compositeNode" presStyleCnt="0">
        <dgm:presLayoutVars>
          <dgm:bulletEnabled val="1"/>
        </dgm:presLayoutVars>
      </dgm:prSet>
      <dgm:spPr/>
    </dgm:pt>
    <dgm:pt modelId="{E7036E0B-8FB8-484F-864D-93F343084967}" type="pres">
      <dgm:prSet presAssocID="{F94456C8-861E-42CB-9439-5668E5C3F3E0}" presName="bgRect" presStyleLbl="alignNode1" presStyleIdx="1" presStyleCnt="7" custScaleY="162050"/>
      <dgm:spPr/>
    </dgm:pt>
    <dgm:pt modelId="{3C5A520E-FA16-43B4-8F57-D1C5C626AB32}" type="pres">
      <dgm:prSet presAssocID="{795D99A7-4447-4A3C-BCA4-AEBE6703CB32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36CC7AF2-C6A9-4D92-8150-58C5E4E12763}" type="pres">
      <dgm:prSet presAssocID="{F94456C8-861E-42CB-9439-5668E5C3F3E0}" presName="nodeRect" presStyleLbl="alignNode1" presStyleIdx="1" presStyleCnt="7">
        <dgm:presLayoutVars>
          <dgm:bulletEnabled val="1"/>
        </dgm:presLayoutVars>
      </dgm:prSet>
      <dgm:spPr/>
    </dgm:pt>
    <dgm:pt modelId="{7AC4B74C-5378-4AD6-AF01-75E94CDDE7EF}" type="pres">
      <dgm:prSet presAssocID="{795D99A7-4447-4A3C-BCA4-AEBE6703CB32}" presName="sibTrans" presStyleCnt="0"/>
      <dgm:spPr/>
    </dgm:pt>
    <dgm:pt modelId="{B31DF60F-9F1E-4959-A0BB-5C52518FD5AC}" type="pres">
      <dgm:prSet presAssocID="{C35C961D-1C0B-4F65-B0A1-21E65C95B713}" presName="compositeNode" presStyleCnt="0">
        <dgm:presLayoutVars>
          <dgm:bulletEnabled val="1"/>
        </dgm:presLayoutVars>
      </dgm:prSet>
      <dgm:spPr/>
    </dgm:pt>
    <dgm:pt modelId="{F4E3640F-A5F7-43A8-BB9F-427F630D06FC}" type="pres">
      <dgm:prSet presAssocID="{C35C961D-1C0B-4F65-B0A1-21E65C95B713}" presName="bgRect" presStyleLbl="alignNode1" presStyleIdx="2" presStyleCnt="7" custScaleY="162050"/>
      <dgm:spPr/>
    </dgm:pt>
    <dgm:pt modelId="{251C460F-5EE8-45BC-ADB8-74CB77064537}" type="pres">
      <dgm:prSet presAssocID="{C6D267E5-3D39-467B-9E18-EBBC3116361C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4C686AB3-16D7-4967-B64B-BA6825C0B61E}" type="pres">
      <dgm:prSet presAssocID="{C35C961D-1C0B-4F65-B0A1-21E65C95B713}" presName="nodeRect" presStyleLbl="alignNode1" presStyleIdx="2" presStyleCnt="7">
        <dgm:presLayoutVars>
          <dgm:bulletEnabled val="1"/>
        </dgm:presLayoutVars>
      </dgm:prSet>
      <dgm:spPr/>
    </dgm:pt>
    <dgm:pt modelId="{E8654169-6DE2-45EE-9274-BDAE575ABCF5}" type="pres">
      <dgm:prSet presAssocID="{C6D267E5-3D39-467B-9E18-EBBC3116361C}" presName="sibTrans" presStyleCnt="0"/>
      <dgm:spPr/>
    </dgm:pt>
    <dgm:pt modelId="{AD8023E6-4D04-40E1-8A18-E73B61F6817A}" type="pres">
      <dgm:prSet presAssocID="{51EB6603-5E35-454D-A393-1744196C62B7}" presName="compositeNode" presStyleCnt="0">
        <dgm:presLayoutVars>
          <dgm:bulletEnabled val="1"/>
        </dgm:presLayoutVars>
      </dgm:prSet>
      <dgm:spPr/>
    </dgm:pt>
    <dgm:pt modelId="{341D17AC-AF30-4E40-BB61-B884F7077E61}" type="pres">
      <dgm:prSet presAssocID="{51EB6603-5E35-454D-A393-1744196C62B7}" presName="bgRect" presStyleLbl="alignNode1" presStyleIdx="3" presStyleCnt="7" custScaleY="162050"/>
      <dgm:spPr/>
    </dgm:pt>
    <dgm:pt modelId="{66054A4F-0C68-4898-8141-6EE772ABA805}" type="pres">
      <dgm:prSet presAssocID="{67D92847-95D7-4A4A-B0A3-203EB2BC0CE6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F4B27C13-D36C-4554-9296-3591BDA7B7D2}" type="pres">
      <dgm:prSet presAssocID="{51EB6603-5E35-454D-A393-1744196C62B7}" presName="nodeRect" presStyleLbl="alignNode1" presStyleIdx="3" presStyleCnt="7">
        <dgm:presLayoutVars>
          <dgm:bulletEnabled val="1"/>
        </dgm:presLayoutVars>
      </dgm:prSet>
      <dgm:spPr/>
    </dgm:pt>
    <dgm:pt modelId="{E326FDC3-FDDE-4D03-91C2-BFD42B55D012}" type="pres">
      <dgm:prSet presAssocID="{67D92847-95D7-4A4A-B0A3-203EB2BC0CE6}" presName="sibTrans" presStyleCnt="0"/>
      <dgm:spPr/>
    </dgm:pt>
    <dgm:pt modelId="{8EABEC10-DF6E-4C99-975C-D96F611B37CB}" type="pres">
      <dgm:prSet presAssocID="{1D3C8E41-3068-419F-9A77-F1651702F45B}" presName="compositeNode" presStyleCnt="0">
        <dgm:presLayoutVars>
          <dgm:bulletEnabled val="1"/>
        </dgm:presLayoutVars>
      </dgm:prSet>
      <dgm:spPr/>
    </dgm:pt>
    <dgm:pt modelId="{EB597F8A-9D15-4273-9B81-DD520B388FB6}" type="pres">
      <dgm:prSet presAssocID="{1D3C8E41-3068-419F-9A77-F1651702F45B}" presName="bgRect" presStyleLbl="alignNode1" presStyleIdx="4" presStyleCnt="7" custScaleY="162050"/>
      <dgm:spPr/>
    </dgm:pt>
    <dgm:pt modelId="{301ADFEF-5C30-442B-BCF5-BB9BD2741CCA}" type="pres">
      <dgm:prSet presAssocID="{F10A495D-2997-49D6-B3A2-EF6FFE34C11B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BA4DF95F-A6D1-4325-86C6-0CEEC5033A76}" type="pres">
      <dgm:prSet presAssocID="{1D3C8E41-3068-419F-9A77-F1651702F45B}" presName="nodeRect" presStyleLbl="alignNode1" presStyleIdx="4" presStyleCnt="7">
        <dgm:presLayoutVars>
          <dgm:bulletEnabled val="1"/>
        </dgm:presLayoutVars>
      </dgm:prSet>
      <dgm:spPr/>
    </dgm:pt>
    <dgm:pt modelId="{80D8C7BE-5C3F-402F-ACB3-0AB68992B225}" type="pres">
      <dgm:prSet presAssocID="{F10A495D-2997-49D6-B3A2-EF6FFE34C11B}" presName="sibTrans" presStyleCnt="0"/>
      <dgm:spPr/>
    </dgm:pt>
    <dgm:pt modelId="{D741C1C6-5BC0-478E-99C5-0ACD61612139}" type="pres">
      <dgm:prSet presAssocID="{20F80FDF-2D7F-45C8-A538-986BBB26D1E9}" presName="compositeNode" presStyleCnt="0">
        <dgm:presLayoutVars>
          <dgm:bulletEnabled val="1"/>
        </dgm:presLayoutVars>
      </dgm:prSet>
      <dgm:spPr/>
    </dgm:pt>
    <dgm:pt modelId="{8D4B5763-0EF9-452F-9404-595D801AAFE1}" type="pres">
      <dgm:prSet presAssocID="{20F80FDF-2D7F-45C8-A538-986BBB26D1E9}" presName="bgRect" presStyleLbl="alignNode1" presStyleIdx="5" presStyleCnt="7" custScaleY="162050"/>
      <dgm:spPr/>
    </dgm:pt>
    <dgm:pt modelId="{D8FFC8B2-4F49-4721-9522-F34F7434DE1F}" type="pres">
      <dgm:prSet presAssocID="{11BB5909-A677-49ED-850B-D5B62FFCAE2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341573BB-9E5F-410E-90B5-0DFD68DF47E7}" type="pres">
      <dgm:prSet presAssocID="{20F80FDF-2D7F-45C8-A538-986BBB26D1E9}" presName="nodeRect" presStyleLbl="alignNode1" presStyleIdx="5" presStyleCnt="7">
        <dgm:presLayoutVars>
          <dgm:bulletEnabled val="1"/>
        </dgm:presLayoutVars>
      </dgm:prSet>
      <dgm:spPr/>
    </dgm:pt>
    <dgm:pt modelId="{645DA37C-32D4-4220-A07F-30B7C02824F8}" type="pres">
      <dgm:prSet presAssocID="{11BB5909-A677-49ED-850B-D5B62FFCAE24}" presName="sibTrans" presStyleCnt="0"/>
      <dgm:spPr/>
    </dgm:pt>
    <dgm:pt modelId="{CEC284B6-B196-442A-AF76-47E4BD8556EC}" type="pres">
      <dgm:prSet presAssocID="{FE76F152-00AE-4A89-A374-7AB309A959A4}" presName="compositeNode" presStyleCnt="0">
        <dgm:presLayoutVars>
          <dgm:bulletEnabled val="1"/>
        </dgm:presLayoutVars>
      </dgm:prSet>
      <dgm:spPr/>
    </dgm:pt>
    <dgm:pt modelId="{305C1ABF-59E8-4C6F-BB3C-F05AC12A13F9}" type="pres">
      <dgm:prSet presAssocID="{FE76F152-00AE-4A89-A374-7AB309A959A4}" presName="bgRect" presStyleLbl="alignNode1" presStyleIdx="6" presStyleCnt="7" custScaleY="162050"/>
      <dgm:spPr/>
    </dgm:pt>
    <dgm:pt modelId="{AFAD56A0-51DD-48CE-9AB2-457763B068AC}" type="pres">
      <dgm:prSet presAssocID="{58BC7319-4960-4837-B5DE-7200D224A1D9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453A448E-3AD9-49D7-9F3F-4209CAD793C0}" type="pres">
      <dgm:prSet presAssocID="{FE76F152-00AE-4A89-A374-7AB309A959A4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56129405-9C28-4848-B805-291AB4EAF992}" type="presOf" srcId="{795D99A7-4447-4A3C-BCA4-AEBE6703CB32}" destId="{3C5A520E-FA16-43B4-8F57-D1C5C626AB32}" srcOrd="0" destOrd="0" presId="urn:microsoft.com/office/officeart/2016/7/layout/LinearBlockProcessNumbered"/>
    <dgm:cxn modelId="{6706210C-9C36-4A06-A2A3-7CF93C1984F8}" type="presOf" srcId="{C6D267E5-3D39-467B-9E18-EBBC3116361C}" destId="{251C460F-5EE8-45BC-ADB8-74CB77064537}" srcOrd="0" destOrd="0" presId="urn:microsoft.com/office/officeart/2016/7/layout/LinearBlockProcessNumbered"/>
    <dgm:cxn modelId="{5D4C1E16-0924-4F3F-8A03-AE1F969ED1CC}" type="presOf" srcId="{58BC7319-4960-4837-B5DE-7200D224A1D9}" destId="{AFAD56A0-51DD-48CE-9AB2-457763B068AC}" srcOrd="0" destOrd="0" presId="urn:microsoft.com/office/officeart/2016/7/layout/LinearBlockProcessNumbered"/>
    <dgm:cxn modelId="{6F376A17-EAEE-488B-8D24-10C9BBB54EFD}" type="presOf" srcId="{C35C961D-1C0B-4F65-B0A1-21E65C95B713}" destId="{F4E3640F-A5F7-43A8-BB9F-427F630D06FC}" srcOrd="0" destOrd="0" presId="urn:microsoft.com/office/officeart/2016/7/layout/LinearBlockProcessNumbered"/>
    <dgm:cxn modelId="{8F39CB17-D30E-42EC-B3CA-FEB180706275}" type="presOf" srcId="{51EB6603-5E35-454D-A393-1744196C62B7}" destId="{F4B27C13-D36C-4554-9296-3591BDA7B7D2}" srcOrd="1" destOrd="0" presId="urn:microsoft.com/office/officeart/2016/7/layout/LinearBlockProcessNumbered"/>
    <dgm:cxn modelId="{FA96AC28-59CF-498C-B276-873E4FF906DD}" type="presOf" srcId="{FE76F152-00AE-4A89-A374-7AB309A959A4}" destId="{453A448E-3AD9-49D7-9F3F-4209CAD793C0}" srcOrd="1" destOrd="0" presId="urn:microsoft.com/office/officeart/2016/7/layout/LinearBlockProcessNumbered"/>
    <dgm:cxn modelId="{2532BE2E-BE10-4344-B553-047D819F22DE}" type="presOf" srcId="{FE76F152-00AE-4A89-A374-7AB309A959A4}" destId="{305C1ABF-59E8-4C6F-BB3C-F05AC12A13F9}" srcOrd="0" destOrd="0" presId="urn:microsoft.com/office/officeart/2016/7/layout/LinearBlockProcessNumbered"/>
    <dgm:cxn modelId="{4E423C34-1DA7-4964-A685-4021158732A8}" srcId="{8404E275-6744-479A-9F3F-55A201FC7AD3}" destId="{51EB6603-5E35-454D-A393-1744196C62B7}" srcOrd="3" destOrd="0" parTransId="{3F4473B8-2FA8-42C6-848E-4F4002AF90ED}" sibTransId="{67D92847-95D7-4A4A-B0A3-203EB2BC0CE6}"/>
    <dgm:cxn modelId="{1E8EA13D-B9BF-4C7A-8D33-D3B8DDEBDCEF}" type="presOf" srcId="{67D92847-95D7-4A4A-B0A3-203EB2BC0CE6}" destId="{66054A4F-0C68-4898-8141-6EE772ABA805}" srcOrd="0" destOrd="0" presId="urn:microsoft.com/office/officeart/2016/7/layout/LinearBlockProcessNumbered"/>
    <dgm:cxn modelId="{3C02FF66-42FF-4438-8656-8CAA8027C36C}" type="presOf" srcId="{11BB5909-A677-49ED-850B-D5B62FFCAE24}" destId="{D8FFC8B2-4F49-4721-9522-F34F7434DE1F}" srcOrd="0" destOrd="0" presId="urn:microsoft.com/office/officeart/2016/7/layout/LinearBlockProcessNumbered"/>
    <dgm:cxn modelId="{ECC0246B-842D-4C63-AF3D-9BB57CC7D1E1}" type="presOf" srcId="{1D3C8E41-3068-419F-9A77-F1651702F45B}" destId="{BA4DF95F-A6D1-4325-86C6-0CEEC5033A76}" srcOrd="1" destOrd="0" presId="urn:microsoft.com/office/officeart/2016/7/layout/LinearBlockProcessNumbered"/>
    <dgm:cxn modelId="{70780C6D-829F-402D-835A-EC3399C98ACC}" srcId="{8404E275-6744-479A-9F3F-55A201FC7AD3}" destId="{01EDD21D-18B9-4F33-8246-4CC50995B949}" srcOrd="0" destOrd="0" parTransId="{D3AD9FB5-BE31-481A-852A-2A43C77B3626}" sibTransId="{C6B4E506-177C-4F18-AC0C-EC47E6B65985}"/>
    <dgm:cxn modelId="{BDECAA4E-559D-4DCA-B482-89C0F51B450F}" type="presOf" srcId="{01EDD21D-18B9-4F33-8246-4CC50995B949}" destId="{F146A49C-B5A7-428E-A80F-C3B4B3CD2DEC}" srcOrd="1" destOrd="0" presId="urn:microsoft.com/office/officeart/2016/7/layout/LinearBlockProcessNumbered"/>
    <dgm:cxn modelId="{811FF851-F3C4-4CE6-ADA3-FF9897F731F2}" srcId="{8404E275-6744-479A-9F3F-55A201FC7AD3}" destId="{FE76F152-00AE-4A89-A374-7AB309A959A4}" srcOrd="6" destOrd="0" parTransId="{B57D3AC4-38DA-4543-A354-9520EF757DCF}" sibTransId="{58BC7319-4960-4837-B5DE-7200D224A1D9}"/>
    <dgm:cxn modelId="{22B77073-2A39-4CC5-A576-D35C2C8B485B}" srcId="{8404E275-6744-479A-9F3F-55A201FC7AD3}" destId="{F94456C8-861E-42CB-9439-5668E5C3F3E0}" srcOrd="1" destOrd="0" parTransId="{EE485217-1C45-42FB-B519-CD50494DB52C}" sibTransId="{795D99A7-4447-4A3C-BCA4-AEBE6703CB32}"/>
    <dgm:cxn modelId="{E4269D5A-C3DA-4648-B307-DAABBE45A663}" type="presOf" srcId="{20F80FDF-2D7F-45C8-A538-986BBB26D1E9}" destId="{341573BB-9E5F-410E-90B5-0DFD68DF47E7}" srcOrd="1" destOrd="0" presId="urn:microsoft.com/office/officeart/2016/7/layout/LinearBlockProcessNumbered"/>
    <dgm:cxn modelId="{C7A8BB8E-3863-4E82-A96B-92CBE5EDD4F3}" type="presOf" srcId="{20F80FDF-2D7F-45C8-A538-986BBB26D1E9}" destId="{8D4B5763-0EF9-452F-9404-595D801AAFE1}" srcOrd="0" destOrd="0" presId="urn:microsoft.com/office/officeart/2016/7/layout/LinearBlockProcessNumbered"/>
    <dgm:cxn modelId="{ADC4249B-1C87-4139-BB79-5462E8F87E0E}" type="presOf" srcId="{1D3C8E41-3068-419F-9A77-F1651702F45B}" destId="{EB597F8A-9D15-4273-9B81-DD520B388FB6}" srcOrd="0" destOrd="0" presId="urn:microsoft.com/office/officeart/2016/7/layout/LinearBlockProcessNumbered"/>
    <dgm:cxn modelId="{066253B3-237C-4323-9E92-E0B0893CAF36}" srcId="{8404E275-6744-479A-9F3F-55A201FC7AD3}" destId="{20F80FDF-2D7F-45C8-A538-986BBB26D1E9}" srcOrd="5" destOrd="0" parTransId="{67094E37-FFF6-4B2A-88DC-66FF85C0DE25}" sibTransId="{11BB5909-A677-49ED-850B-D5B62FFCAE24}"/>
    <dgm:cxn modelId="{3E2E9BB3-3F71-44C2-AA24-40DB4C3E9A12}" type="presOf" srcId="{51EB6603-5E35-454D-A393-1744196C62B7}" destId="{341D17AC-AF30-4E40-BB61-B884F7077E61}" srcOrd="0" destOrd="0" presId="urn:microsoft.com/office/officeart/2016/7/layout/LinearBlockProcessNumbered"/>
    <dgm:cxn modelId="{EF84E1B4-92D3-4BC2-A1F8-EEE673C0CE3C}" type="presOf" srcId="{8404E275-6744-479A-9F3F-55A201FC7AD3}" destId="{C877A5A0-0341-4286-A4BD-4FC486BD0E38}" srcOrd="0" destOrd="0" presId="urn:microsoft.com/office/officeart/2016/7/layout/LinearBlockProcessNumbered"/>
    <dgm:cxn modelId="{EF8D56BD-C5F1-4308-8352-2F64EDF62BC5}" type="presOf" srcId="{F94456C8-861E-42CB-9439-5668E5C3F3E0}" destId="{E7036E0B-8FB8-484F-864D-93F343084967}" srcOrd="0" destOrd="0" presId="urn:microsoft.com/office/officeart/2016/7/layout/LinearBlockProcessNumbered"/>
    <dgm:cxn modelId="{D3D096C3-7C54-4B05-A99C-0A2D8DC31364}" type="presOf" srcId="{01EDD21D-18B9-4F33-8246-4CC50995B949}" destId="{7BCF0AE8-2B2B-4FD8-9773-3393F8B6D137}" srcOrd="0" destOrd="0" presId="urn:microsoft.com/office/officeart/2016/7/layout/LinearBlockProcessNumbered"/>
    <dgm:cxn modelId="{AF1690D4-C61B-43BB-A5CE-616E6FEF3D13}" srcId="{8404E275-6744-479A-9F3F-55A201FC7AD3}" destId="{C35C961D-1C0B-4F65-B0A1-21E65C95B713}" srcOrd="2" destOrd="0" parTransId="{9C6E8364-8D11-49DC-8654-1DD43A99433D}" sibTransId="{C6D267E5-3D39-467B-9E18-EBBC3116361C}"/>
    <dgm:cxn modelId="{DC4B15D6-5D04-44F5-93F5-1F13474094FE}" type="presOf" srcId="{C35C961D-1C0B-4F65-B0A1-21E65C95B713}" destId="{4C686AB3-16D7-4967-B64B-BA6825C0B61E}" srcOrd="1" destOrd="0" presId="urn:microsoft.com/office/officeart/2016/7/layout/LinearBlockProcessNumbered"/>
    <dgm:cxn modelId="{4D8199DB-6F8E-44A8-9013-63D3C1E2C532}" type="presOf" srcId="{F94456C8-861E-42CB-9439-5668E5C3F3E0}" destId="{36CC7AF2-C6A9-4D92-8150-58C5E4E12763}" srcOrd="1" destOrd="0" presId="urn:microsoft.com/office/officeart/2016/7/layout/LinearBlockProcessNumbered"/>
    <dgm:cxn modelId="{F911FEE2-6802-44EC-BFD1-07F7DC4D99DB}" srcId="{8404E275-6744-479A-9F3F-55A201FC7AD3}" destId="{1D3C8E41-3068-419F-9A77-F1651702F45B}" srcOrd="4" destOrd="0" parTransId="{03A3E454-5B1F-48EA-9FC0-EBC21EAB43FE}" sibTransId="{F10A495D-2997-49D6-B3A2-EF6FFE34C11B}"/>
    <dgm:cxn modelId="{42634DEF-7233-43C6-83EF-ABB1C4965A93}" type="presOf" srcId="{C6B4E506-177C-4F18-AC0C-EC47E6B65985}" destId="{65B66A38-7951-4404-8B23-9202F0DD9DA8}" srcOrd="0" destOrd="0" presId="urn:microsoft.com/office/officeart/2016/7/layout/LinearBlockProcessNumbered"/>
    <dgm:cxn modelId="{6AA545FE-C98B-4D37-BA76-A955CC036B5F}" type="presOf" srcId="{F10A495D-2997-49D6-B3A2-EF6FFE34C11B}" destId="{301ADFEF-5C30-442B-BCF5-BB9BD2741CCA}" srcOrd="0" destOrd="0" presId="urn:microsoft.com/office/officeart/2016/7/layout/LinearBlockProcessNumbered"/>
    <dgm:cxn modelId="{39D27695-3060-40A8-B46E-4CD9186CD747}" type="presParOf" srcId="{C877A5A0-0341-4286-A4BD-4FC486BD0E38}" destId="{4AB698AC-C736-47AE-AFCC-CEBF6182F83E}" srcOrd="0" destOrd="0" presId="urn:microsoft.com/office/officeart/2016/7/layout/LinearBlockProcessNumbered"/>
    <dgm:cxn modelId="{16821E25-206B-4C24-BFFB-B9810ADC887A}" type="presParOf" srcId="{4AB698AC-C736-47AE-AFCC-CEBF6182F83E}" destId="{7BCF0AE8-2B2B-4FD8-9773-3393F8B6D137}" srcOrd="0" destOrd="0" presId="urn:microsoft.com/office/officeart/2016/7/layout/LinearBlockProcessNumbered"/>
    <dgm:cxn modelId="{A79FED76-219F-48D7-A72C-70581EF0C1F7}" type="presParOf" srcId="{4AB698AC-C736-47AE-AFCC-CEBF6182F83E}" destId="{65B66A38-7951-4404-8B23-9202F0DD9DA8}" srcOrd="1" destOrd="0" presId="urn:microsoft.com/office/officeart/2016/7/layout/LinearBlockProcessNumbered"/>
    <dgm:cxn modelId="{5D096FD6-3CD8-42D4-8968-0E94C589E93A}" type="presParOf" srcId="{4AB698AC-C736-47AE-AFCC-CEBF6182F83E}" destId="{F146A49C-B5A7-428E-A80F-C3B4B3CD2DEC}" srcOrd="2" destOrd="0" presId="urn:microsoft.com/office/officeart/2016/7/layout/LinearBlockProcessNumbered"/>
    <dgm:cxn modelId="{670A5710-5BA5-4234-ABC8-E596D58D586C}" type="presParOf" srcId="{C877A5A0-0341-4286-A4BD-4FC486BD0E38}" destId="{04256A05-7271-452A-B6F6-776A66EBE11F}" srcOrd="1" destOrd="0" presId="urn:microsoft.com/office/officeart/2016/7/layout/LinearBlockProcessNumbered"/>
    <dgm:cxn modelId="{97DE67D4-4EF4-4732-95B6-DDE8E93CD15E}" type="presParOf" srcId="{C877A5A0-0341-4286-A4BD-4FC486BD0E38}" destId="{D7DAFF30-3B19-4B5A-BA06-FAB26AB0CD35}" srcOrd="2" destOrd="0" presId="urn:microsoft.com/office/officeart/2016/7/layout/LinearBlockProcessNumbered"/>
    <dgm:cxn modelId="{3B29FE38-B452-4843-8F2F-AB9EEE03706C}" type="presParOf" srcId="{D7DAFF30-3B19-4B5A-BA06-FAB26AB0CD35}" destId="{E7036E0B-8FB8-484F-864D-93F343084967}" srcOrd="0" destOrd="0" presId="urn:microsoft.com/office/officeart/2016/7/layout/LinearBlockProcessNumbered"/>
    <dgm:cxn modelId="{3CD16C06-5EF6-447E-994C-FDE9494F14CC}" type="presParOf" srcId="{D7DAFF30-3B19-4B5A-BA06-FAB26AB0CD35}" destId="{3C5A520E-FA16-43B4-8F57-D1C5C626AB32}" srcOrd="1" destOrd="0" presId="urn:microsoft.com/office/officeart/2016/7/layout/LinearBlockProcessNumbered"/>
    <dgm:cxn modelId="{BDD2DBBD-05E7-4534-9560-66C8CBF3C4D7}" type="presParOf" srcId="{D7DAFF30-3B19-4B5A-BA06-FAB26AB0CD35}" destId="{36CC7AF2-C6A9-4D92-8150-58C5E4E12763}" srcOrd="2" destOrd="0" presId="urn:microsoft.com/office/officeart/2016/7/layout/LinearBlockProcessNumbered"/>
    <dgm:cxn modelId="{98CD15C6-C5B9-4C50-BE5D-DD8FC7147437}" type="presParOf" srcId="{C877A5A0-0341-4286-A4BD-4FC486BD0E38}" destId="{7AC4B74C-5378-4AD6-AF01-75E94CDDE7EF}" srcOrd="3" destOrd="0" presId="urn:microsoft.com/office/officeart/2016/7/layout/LinearBlockProcessNumbered"/>
    <dgm:cxn modelId="{33D5BFF8-D212-451D-85C7-8E405F7016AC}" type="presParOf" srcId="{C877A5A0-0341-4286-A4BD-4FC486BD0E38}" destId="{B31DF60F-9F1E-4959-A0BB-5C52518FD5AC}" srcOrd="4" destOrd="0" presId="urn:microsoft.com/office/officeart/2016/7/layout/LinearBlockProcessNumbered"/>
    <dgm:cxn modelId="{B0611AB6-8DF1-4B2C-B58C-50F9B6261FEB}" type="presParOf" srcId="{B31DF60F-9F1E-4959-A0BB-5C52518FD5AC}" destId="{F4E3640F-A5F7-43A8-BB9F-427F630D06FC}" srcOrd="0" destOrd="0" presId="urn:microsoft.com/office/officeart/2016/7/layout/LinearBlockProcessNumbered"/>
    <dgm:cxn modelId="{3DE571D5-00EF-43B4-9DA4-DB038B469CF4}" type="presParOf" srcId="{B31DF60F-9F1E-4959-A0BB-5C52518FD5AC}" destId="{251C460F-5EE8-45BC-ADB8-74CB77064537}" srcOrd="1" destOrd="0" presId="urn:microsoft.com/office/officeart/2016/7/layout/LinearBlockProcessNumbered"/>
    <dgm:cxn modelId="{14F49972-BA20-493C-A498-2C957E12F560}" type="presParOf" srcId="{B31DF60F-9F1E-4959-A0BB-5C52518FD5AC}" destId="{4C686AB3-16D7-4967-B64B-BA6825C0B61E}" srcOrd="2" destOrd="0" presId="urn:microsoft.com/office/officeart/2016/7/layout/LinearBlockProcessNumbered"/>
    <dgm:cxn modelId="{9084FD23-DEF7-44BF-81ED-AD4E497B63DA}" type="presParOf" srcId="{C877A5A0-0341-4286-A4BD-4FC486BD0E38}" destId="{E8654169-6DE2-45EE-9274-BDAE575ABCF5}" srcOrd="5" destOrd="0" presId="urn:microsoft.com/office/officeart/2016/7/layout/LinearBlockProcessNumbered"/>
    <dgm:cxn modelId="{4E7902C0-FFDD-4ADF-9067-FA4D0B22D2F7}" type="presParOf" srcId="{C877A5A0-0341-4286-A4BD-4FC486BD0E38}" destId="{AD8023E6-4D04-40E1-8A18-E73B61F6817A}" srcOrd="6" destOrd="0" presId="urn:microsoft.com/office/officeart/2016/7/layout/LinearBlockProcessNumbered"/>
    <dgm:cxn modelId="{C4CCF8E5-7E77-4DF0-9B2F-B4A944B7B745}" type="presParOf" srcId="{AD8023E6-4D04-40E1-8A18-E73B61F6817A}" destId="{341D17AC-AF30-4E40-BB61-B884F7077E61}" srcOrd="0" destOrd="0" presId="urn:microsoft.com/office/officeart/2016/7/layout/LinearBlockProcessNumbered"/>
    <dgm:cxn modelId="{172ED85B-D71D-4424-AC25-6632A6FFD055}" type="presParOf" srcId="{AD8023E6-4D04-40E1-8A18-E73B61F6817A}" destId="{66054A4F-0C68-4898-8141-6EE772ABA805}" srcOrd="1" destOrd="0" presId="urn:microsoft.com/office/officeart/2016/7/layout/LinearBlockProcessNumbered"/>
    <dgm:cxn modelId="{A9CC1206-39E5-4008-8157-4711F3162814}" type="presParOf" srcId="{AD8023E6-4D04-40E1-8A18-E73B61F6817A}" destId="{F4B27C13-D36C-4554-9296-3591BDA7B7D2}" srcOrd="2" destOrd="0" presId="urn:microsoft.com/office/officeart/2016/7/layout/LinearBlockProcessNumbered"/>
    <dgm:cxn modelId="{938F045D-BD67-4F69-BC3A-63507EAEF87A}" type="presParOf" srcId="{C877A5A0-0341-4286-A4BD-4FC486BD0E38}" destId="{E326FDC3-FDDE-4D03-91C2-BFD42B55D012}" srcOrd="7" destOrd="0" presId="urn:microsoft.com/office/officeart/2016/7/layout/LinearBlockProcessNumbered"/>
    <dgm:cxn modelId="{4A1B4DD7-44D3-4822-950B-C01244DFE94D}" type="presParOf" srcId="{C877A5A0-0341-4286-A4BD-4FC486BD0E38}" destId="{8EABEC10-DF6E-4C99-975C-D96F611B37CB}" srcOrd="8" destOrd="0" presId="urn:microsoft.com/office/officeart/2016/7/layout/LinearBlockProcessNumbered"/>
    <dgm:cxn modelId="{D5F390D4-2A30-4460-BD8A-0207619A4D7B}" type="presParOf" srcId="{8EABEC10-DF6E-4C99-975C-D96F611B37CB}" destId="{EB597F8A-9D15-4273-9B81-DD520B388FB6}" srcOrd="0" destOrd="0" presId="urn:microsoft.com/office/officeart/2016/7/layout/LinearBlockProcessNumbered"/>
    <dgm:cxn modelId="{1F92BF05-B356-4AA7-9F1A-AD420C7781D7}" type="presParOf" srcId="{8EABEC10-DF6E-4C99-975C-D96F611B37CB}" destId="{301ADFEF-5C30-442B-BCF5-BB9BD2741CCA}" srcOrd="1" destOrd="0" presId="urn:microsoft.com/office/officeart/2016/7/layout/LinearBlockProcessNumbered"/>
    <dgm:cxn modelId="{8DB89B1F-1315-462F-8C6A-BFE1FE21B29E}" type="presParOf" srcId="{8EABEC10-DF6E-4C99-975C-D96F611B37CB}" destId="{BA4DF95F-A6D1-4325-86C6-0CEEC5033A76}" srcOrd="2" destOrd="0" presId="urn:microsoft.com/office/officeart/2016/7/layout/LinearBlockProcessNumbered"/>
    <dgm:cxn modelId="{98EE9C24-3B35-4DED-86EA-1F4B69B2194F}" type="presParOf" srcId="{C877A5A0-0341-4286-A4BD-4FC486BD0E38}" destId="{80D8C7BE-5C3F-402F-ACB3-0AB68992B225}" srcOrd="9" destOrd="0" presId="urn:microsoft.com/office/officeart/2016/7/layout/LinearBlockProcessNumbered"/>
    <dgm:cxn modelId="{15F7CA12-23E4-4098-861C-A6B1370408D9}" type="presParOf" srcId="{C877A5A0-0341-4286-A4BD-4FC486BD0E38}" destId="{D741C1C6-5BC0-478E-99C5-0ACD61612139}" srcOrd="10" destOrd="0" presId="urn:microsoft.com/office/officeart/2016/7/layout/LinearBlockProcessNumbered"/>
    <dgm:cxn modelId="{61CFA767-9232-4711-87CB-889B66030A8F}" type="presParOf" srcId="{D741C1C6-5BC0-478E-99C5-0ACD61612139}" destId="{8D4B5763-0EF9-452F-9404-595D801AAFE1}" srcOrd="0" destOrd="0" presId="urn:microsoft.com/office/officeart/2016/7/layout/LinearBlockProcessNumbered"/>
    <dgm:cxn modelId="{44385D7D-25CB-4DAB-8687-ACC17C4B0A74}" type="presParOf" srcId="{D741C1C6-5BC0-478E-99C5-0ACD61612139}" destId="{D8FFC8B2-4F49-4721-9522-F34F7434DE1F}" srcOrd="1" destOrd="0" presId="urn:microsoft.com/office/officeart/2016/7/layout/LinearBlockProcessNumbered"/>
    <dgm:cxn modelId="{D43087FA-626E-4FC8-9DBF-9D7A1C628C75}" type="presParOf" srcId="{D741C1C6-5BC0-478E-99C5-0ACD61612139}" destId="{341573BB-9E5F-410E-90B5-0DFD68DF47E7}" srcOrd="2" destOrd="0" presId="urn:microsoft.com/office/officeart/2016/7/layout/LinearBlockProcessNumbered"/>
    <dgm:cxn modelId="{8C0F3FEA-AD7D-4F8A-86D2-5B12AE6909C7}" type="presParOf" srcId="{C877A5A0-0341-4286-A4BD-4FC486BD0E38}" destId="{645DA37C-32D4-4220-A07F-30B7C02824F8}" srcOrd="11" destOrd="0" presId="urn:microsoft.com/office/officeart/2016/7/layout/LinearBlockProcessNumbered"/>
    <dgm:cxn modelId="{D2E80BA8-FCA7-4122-A49B-9E86FB7A0F21}" type="presParOf" srcId="{C877A5A0-0341-4286-A4BD-4FC486BD0E38}" destId="{CEC284B6-B196-442A-AF76-47E4BD8556EC}" srcOrd="12" destOrd="0" presId="urn:microsoft.com/office/officeart/2016/7/layout/LinearBlockProcessNumbered"/>
    <dgm:cxn modelId="{29D082C5-367C-491B-AF48-5E40C25851EB}" type="presParOf" srcId="{CEC284B6-B196-442A-AF76-47E4BD8556EC}" destId="{305C1ABF-59E8-4C6F-BB3C-F05AC12A13F9}" srcOrd="0" destOrd="0" presId="urn:microsoft.com/office/officeart/2016/7/layout/LinearBlockProcessNumbered"/>
    <dgm:cxn modelId="{44C35E6C-D636-4918-BD4A-EC0B9AE36624}" type="presParOf" srcId="{CEC284B6-B196-442A-AF76-47E4BD8556EC}" destId="{AFAD56A0-51DD-48CE-9AB2-457763B068AC}" srcOrd="1" destOrd="0" presId="urn:microsoft.com/office/officeart/2016/7/layout/LinearBlockProcessNumbered"/>
    <dgm:cxn modelId="{F543ED34-7310-4C76-BDFF-32387F2CA5B1}" type="presParOf" srcId="{CEC284B6-B196-442A-AF76-47E4BD8556EC}" destId="{453A448E-3AD9-49D7-9F3F-4209CAD793C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47814-7BE9-4350-B038-386945F9305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A26F5-345B-455C-BA87-995358F3DBE1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BA980-906F-44E3-ADA9-60EB231FA0E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Managing personal finances is crucial for achieving financial stability and meeting financial goals.</a:t>
          </a:r>
        </a:p>
      </dsp:txBody>
      <dsp:txXfrm>
        <a:off x="1948202" y="368029"/>
        <a:ext cx="3233964" cy="1371985"/>
      </dsp:txXfrm>
    </dsp:sp>
    <dsp:sp modelId="{C22E641C-F2AA-4950-A36E-21CD7ABF16F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616B6-09EA-4F95-966B-8448541CDACB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CB1F2-FBE3-483F-9AAC-658C078FA718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Our proposed Personal Finance Management Application, </a:t>
          </a:r>
          <a:r>
            <a:rPr lang="en-US" sz="1800" b="1" kern="1200"/>
            <a:t>FinSnap</a:t>
          </a:r>
          <a:r>
            <a:rPr lang="en-US" sz="1800" kern="1200"/>
            <a:t>, aims to simplify and streamline financial management for users.</a:t>
          </a:r>
        </a:p>
      </dsp:txBody>
      <dsp:txXfrm>
        <a:off x="7411643" y="368029"/>
        <a:ext cx="3233964" cy="1371985"/>
      </dsp:txXfrm>
    </dsp:sp>
    <dsp:sp modelId="{A4BA5958-BB1F-41C7-929F-2D3F72C754A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D5A69-0615-4F48-B907-B699F469924F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AA2B9-B8BE-403F-8B01-9BAFE5204537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FinSnap</a:t>
          </a:r>
          <a:r>
            <a:rPr lang="en-US" sz="1800" kern="1200"/>
            <a:t> will provide tools to track income, expenses, savings, and investments, and offer insights into spending habits.</a:t>
          </a:r>
        </a:p>
      </dsp:txBody>
      <dsp:txXfrm>
        <a:off x="1948202" y="2452790"/>
        <a:ext cx="3233964" cy="1371985"/>
      </dsp:txXfrm>
    </dsp:sp>
    <dsp:sp modelId="{A23906C8-EEE7-4270-9A0D-B167420F9BC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FDB6D-7BDA-41A0-BC66-DB6BA04B4227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AEEC7-EFA4-4D41-9FA6-AFEC6C9A1E7F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Unique Feature: Integrates with WhatsApp API for easy expense updates and automated report generation.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1512D-682C-45FC-A789-3ABEFC28406C}">
      <dsp:nvSpPr>
        <dsp:cNvPr id="0" name=""/>
        <dsp:cNvSpPr/>
      </dsp:nvSpPr>
      <dsp:spPr>
        <a:xfrm>
          <a:off x="0" y="0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A9D47-C0D0-45F7-9146-D4E374C97238}">
      <dsp:nvSpPr>
        <dsp:cNvPr id="0" name=""/>
        <dsp:cNvSpPr/>
      </dsp:nvSpPr>
      <dsp:spPr>
        <a:xfrm>
          <a:off x="0" y="0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Frontend:</a:t>
          </a:r>
          <a:endParaRPr lang="en-US" sz="1800" kern="1200"/>
        </a:p>
      </dsp:txBody>
      <dsp:txXfrm>
        <a:off x="0" y="0"/>
        <a:ext cx="9688286" cy="325470"/>
      </dsp:txXfrm>
    </dsp:sp>
    <dsp:sp modelId="{8200A140-1E8C-4EAA-9233-95B7F66C601A}">
      <dsp:nvSpPr>
        <dsp:cNvPr id="0" name=""/>
        <dsp:cNvSpPr/>
      </dsp:nvSpPr>
      <dsp:spPr>
        <a:xfrm>
          <a:off x="0" y="325470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E55FA-BBA1-4909-B2D9-C22781B59CDA}">
      <dsp:nvSpPr>
        <dsp:cNvPr id="0" name=""/>
        <dsp:cNvSpPr/>
      </dsp:nvSpPr>
      <dsp:spPr>
        <a:xfrm>
          <a:off x="0" y="325470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HTML5, CSS3, JavaScript: For building a responsive and interactive user interface.</a:t>
          </a:r>
          <a:endParaRPr lang="en-US" sz="1800" kern="1200"/>
        </a:p>
      </dsp:txBody>
      <dsp:txXfrm>
        <a:off x="0" y="325470"/>
        <a:ext cx="9688286" cy="325470"/>
      </dsp:txXfrm>
    </dsp:sp>
    <dsp:sp modelId="{00A71198-25D3-4D58-9980-5E82F88ADB21}">
      <dsp:nvSpPr>
        <dsp:cNvPr id="0" name=""/>
        <dsp:cNvSpPr/>
      </dsp:nvSpPr>
      <dsp:spPr>
        <a:xfrm>
          <a:off x="0" y="650941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21FC3-64B9-4C7D-8175-55880758D991}">
      <dsp:nvSpPr>
        <dsp:cNvPr id="0" name=""/>
        <dsp:cNvSpPr/>
      </dsp:nvSpPr>
      <dsp:spPr>
        <a:xfrm>
          <a:off x="0" y="650941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React.js: To create reusable UI components and manage application state.</a:t>
          </a:r>
          <a:endParaRPr lang="en-US" sz="1800" kern="1200"/>
        </a:p>
      </dsp:txBody>
      <dsp:txXfrm>
        <a:off x="0" y="650941"/>
        <a:ext cx="9688286" cy="325470"/>
      </dsp:txXfrm>
    </dsp:sp>
    <dsp:sp modelId="{31DEEB4B-CB41-4CDC-AE05-A83035CC25D1}">
      <dsp:nvSpPr>
        <dsp:cNvPr id="0" name=""/>
        <dsp:cNvSpPr/>
      </dsp:nvSpPr>
      <dsp:spPr>
        <a:xfrm>
          <a:off x="0" y="976412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E01EF-E797-43DC-8317-2511C57EDC7E}">
      <dsp:nvSpPr>
        <dsp:cNvPr id="0" name=""/>
        <dsp:cNvSpPr/>
      </dsp:nvSpPr>
      <dsp:spPr>
        <a:xfrm>
          <a:off x="0" y="976412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Backend:</a:t>
          </a:r>
          <a:endParaRPr lang="en-US" sz="1800" kern="1200"/>
        </a:p>
      </dsp:txBody>
      <dsp:txXfrm>
        <a:off x="0" y="976412"/>
        <a:ext cx="9688286" cy="325470"/>
      </dsp:txXfrm>
    </dsp:sp>
    <dsp:sp modelId="{1E811298-20E4-4204-AC09-D2D3AEBBEDED}">
      <dsp:nvSpPr>
        <dsp:cNvPr id="0" name=""/>
        <dsp:cNvSpPr/>
      </dsp:nvSpPr>
      <dsp:spPr>
        <a:xfrm>
          <a:off x="0" y="1301883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65685-EE63-4DCF-980C-B9A766678F61}">
      <dsp:nvSpPr>
        <dsp:cNvPr id="0" name=""/>
        <dsp:cNvSpPr/>
      </dsp:nvSpPr>
      <dsp:spPr>
        <a:xfrm>
          <a:off x="0" y="1301883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Node.js with Express.js: For building a scalable server-side application.</a:t>
          </a:r>
          <a:endParaRPr lang="en-US" sz="1800" kern="1200"/>
        </a:p>
      </dsp:txBody>
      <dsp:txXfrm>
        <a:off x="0" y="1301883"/>
        <a:ext cx="9688286" cy="325470"/>
      </dsp:txXfrm>
    </dsp:sp>
    <dsp:sp modelId="{22A8757F-CA8F-4A90-8640-7B9A8E41E0B3}">
      <dsp:nvSpPr>
        <dsp:cNvPr id="0" name=""/>
        <dsp:cNvSpPr/>
      </dsp:nvSpPr>
      <dsp:spPr>
        <a:xfrm>
          <a:off x="0" y="1627354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E5605-AE0A-4A57-BC4A-FF8A0769DACE}">
      <dsp:nvSpPr>
        <dsp:cNvPr id="0" name=""/>
        <dsp:cNvSpPr/>
      </dsp:nvSpPr>
      <dsp:spPr>
        <a:xfrm>
          <a:off x="0" y="1627354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MongoDB: As a NoSQL database for storing user data securely.</a:t>
          </a:r>
          <a:endParaRPr lang="en-US" sz="1800" kern="1200"/>
        </a:p>
      </dsp:txBody>
      <dsp:txXfrm>
        <a:off x="0" y="1627354"/>
        <a:ext cx="9688286" cy="325470"/>
      </dsp:txXfrm>
    </dsp:sp>
    <dsp:sp modelId="{F1733E5D-9D23-4DF6-BBE3-EA03F5B4EFF8}">
      <dsp:nvSpPr>
        <dsp:cNvPr id="0" name=""/>
        <dsp:cNvSpPr/>
      </dsp:nvSpPr>
      <dsp:spPr>
        <a:xfrm>
          <a:off x="0" y="1952824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50B07-E0C6-4546-B6EC-76A906EA1409}">
      <dsp:nvSpPr>
        <dsp:cNvPr id="0" name=""/>
        <dsp:cNvSpPr/>
      </dsp:nvSpPr>
      <dsp:spPr>
        <a:xfrm>
          <a:off x="0" y="1952824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Authentication:</a:t>
          </a:r>
          <a:endParaRPr lang="en-US" sz="1800" kern="1200"/>
        </a:p>
      </dsp:txBody>
      <dsp:txXfrm>
        <a:off x="0" y="1952824"/>
        <a:ext cx="9688286" cy="325470"/>
      </dsp:txXfrm>
    </dsp:sp>
    <dsp:sp modelId="{9B88218E-E6F2-43C3-96F7-8F505279FC0C}">
      <dsp:nvSpPr>
        <dsp:cNvPr id="0" name=""/>
        <dsp:cNvSpPr/>
      </dsp:nvSpPr>
      <dsp:spPr>
        <a:xfrm>
          <a:off x="0" y="2278295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BAD0B-8579-4B23-8EC2-D57B432AD0E4}">
      <dsp:nvSpPr>
        <dsp:cNvPr id="0" name=""/>
        <dsp:cNvSpPr/>
      </dsp:nvSpPr>
      <dsp:spPr>
        <a:xfrm>
          <a:off x="0" y="2278295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OAuth2.0 and JWT: For secure user authentication and authorization.</a:t>
          </a:r>
          <a:endParaRPr lang="en-US" sz="1800" kern="1200"/>
        </a:p>
      </dsp:txBody>
      <dsp:txXfrm>
        <a:off x="0" y="2278295"/>
        <a:ext cx="9688286" cy="325470"/>
      </dsp:txXfrm>
    </dsp:sp>
    <dsp:sp modelId="{DC2EA9C7-A0AE-4CBF-B887-BE25F81C3154}">
      <dsp:nvSpPr>
        <dsp:cNvPr id="0" name=""/>
        <dsp:cNvSpPr/>
      </dsp:nvSpPr>
      <dsp:spPr>
        <a:xfrm>
          <a:off x="0" y="2603766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F87E0-5ABE-4026-A340-8D72359334E3}">
      <dsp:nvSpPr>
        <dsp:cNvPr id="0" name=""/>
        <dsp:cNvSpPr/>
      </dsp:nvSpPr>
      <dsp:spPr>
        <a:xfrm>
          <a:off x="0" y="2603766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Integration:</a:t>
          </a:r>
          <a:endParaRPr lang="en-US" sz="1800" kern="1200"/>
        </a:p>
      </dsp:txBody>
      <dsp:txXfrm>
        <a:off x="0" y="2603766"/>
        <a:ext cx="9688286" cy="325470"/>
      </dsp:txXfrm>
    </dsp:sp>
    <dsp:sp modelId="{9D1408D2-9E0B-4046-8506-A958B3FBED72}">
      <dsp:nvSpPr>
        <dsp:cNvPr id="0" name=""/>
        <dsp:cNvSpPr/>
      </dsp:nvSpPr>
      <dsp:spPr>
        <a:xfrm>
          <a:off x="0" y="2929237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2225E-756C-41D7-9163-DB60E0D163A7}">
      <dsp:nvSpPr>
        <dsp:cNvPr id="0" name=""/>
        <dsp:cNvSpPr/>
      </dsp:nvSpPr>
      <dsp:spPr>
        <a:xfrm>
          <a:off x="0" y="2929237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WhatsApp API: For expense updates via messaging.</a:t>
          </a:r>
          <a:endParaRPr lang="en-US" sz="1800" kern="1200"/>
        </a:p>
      </dsp:txBody>
      <dsp:txXfrm>
        <a:off x="0" y="2929237"/>
        <a:ext cx="9688286" cy="325470"/>
      </dsp:txXfrm>
    </dsp:sp>
    <dsp:sp modelId="{3811B562-A4E8-4703-9A8D-31434EE149E5}">
      <dsp:nvSpPr>
        <dsp:cNvPr id="0" name=""/>
        <dsp:cNvSpPr/>
      </dsp:nvSpPr>
      <dsp:spPr>
        <a:xfrm>
          <a:off x="0" y="3254708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7533A-A5D8-48B6-838B-DA05587DE761}">
      <dsp:nvSpPr>
        <dsp:cNvPr id="0" name=""/>
        <dsp:cNvSpPr/>
      </dsp:nvSpPr>
      <dsp:spPr>
        <a:xfrm>
          <a:off x="0" y="3254708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Deployment:</a:t>
          </a:r>
          <a:endParaRPr lang="en-US" sz="1800" kern="1200"/>
        </a:p>
      </dsp:txBody>
      <dsp:txXfrm>
        <a:off x="0" y="3254708"/>
        <a:ext cx="9688286" cy="325470"/>
      </dsp:txXfrm>
    </dsp:sp>
    <dsp:sp modelId="{D7C278CD-F88E-4D2F-A2AC-DF4E37E3EB84}">
      <dsp:nvSpPr>
        <dsp:cNvPr id="0" name=""/>
        <dsp:cNvSpPr/>
      </dsp:nvSpPr>
      <dsp:spPr>
        <a:xfrm>
          <a:off x="0" y="3580178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36009-04D7-4F79-9030-6171102AFED7}">
      <dsp:nvSpPr>
        <dsp:cNvPr id="0" name=""/>
        <dsp:cNvSpPr/>
      </dsp:nvSpPr>
      <dsp:spPr>
        <a:xfrm>
          <a:off x="0" y="3580178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Docker: For containerization and consistent deployment environments.</a:t>
          </a:r>
          <a:endParaRPr lang="en-US" sz="1800" kern="1200"/>
        </a:p>
      </dsp:txBody>
      <dsp:txXfrm>
        <a:off x="0" y="3580178"/>
        <a:ext cx="9688286" cy="325470"/>
      </dsp:txXfrm>
    </dsp:sp>
    <dsp:sp modelId="{A004F37F-209E-41A5-B861-B947D71562B8}">
      <dsp:nvSpPr>
        <dsp:cNvPr id="0" name=""/>
        <dsp:cNvSpPr/>
      </dsp:nvSpPr>
      <dsp:spPr>
        <a:xfrm>
          <a:off x="0" y="3905649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C563E-C53C-4480-8EBF-1E6F166D1AD8}">
      <dsp:nvSpPr>
        <dsp:cNvPr id="0" name=""/>
        <dsp:cNvSpPr/>
      </dsp:nvSpPr>
      <dsp:spPr>
        <a:xfrm>
          <a:off x="0" y="3905649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AWS: For hosting the application and database services.</a:t>
          </a:r>
          <a:endParaRPr lang="en-US" sz="1800" kern="1200"/>
        </a:p>
      </dsp:txBody>
      <dsp:txXfrm>
        <a:off x="0" y="3905649"/>
        <a:ext cx="9688286" cy="325470"/>
      </dsp:txXfrm>
    </dsp:sp>
    <dsp:sp modelId="{D648D50A-9A3A-455C-8270-FEA0D7CE4E05}">
      <dsp:nvSpPr>
        <dsp:cNvPr id="0" name=""/>
        <dsp:cNvSpPr/>
      </dsp:nvSpPr>
      <dsp:spPr>
        <a:xfrm>
          <a:off x="0" y="4231120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A0FDB-69FC-4B16-BEC0-628D46AD4FE9}">
      <dsp:nvSpPr>
        <dsp:cNvPr id="0" name=""/>
        <dsp:cNvSpPr/>
      </dsp:nvSpPr>
      <dsp:spPr>
        <a:xfrm>
          <a:off x="0" y="4231120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Additional Tools:</a:t>
          </a:r>
          <a:endParaRPr lang="en-US" sz="1800" kern="1200"/>
        </a:p>
      </dsp:txBody>
      <dsp:txXfrm>
        <a:off x="0" y="4231120"/>
        <a:ext cx="9688286" cy="325470"/>
      </dsp:txXfrm>
    </dsp:sp>
    <dsp:sp modelId="{D4E48758-E953-4186-8184-07814D2D1FAA}">
      <dsp:nvSpPr>
        <dsp:cNvPr id="0" name=""/>
        <dsp:cNvSpPr/>
      </dsp:nvSpPr>
      <dsp:spPr>
        <a:xfrm>
          <a:off x="0" y="4556591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273CB-EBD7-4C51-B446-7A99804EC458}">
      <dsp:nvSpPr>
        <dsp:cNvPr id="0" name=""/>
        <dsp:cNvSpPr/>
      </dsp:nvSpPr>
      <dsp:spPr>
        <a:xfrm>
          <a:off x="0" y="4556591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Git and GitHub: For version control and collaboration.</a:t>
          </a:r>
          <a:endParaRPr lang="en-US" sz="1800" kern="1200"/>
        </a:p>
      </dsp:txBody>
      <dsp:txXfrm>
        <a:off x="0" y="4556591"/>
        <a:ext cx="9688286" cy="325470"/>
      </dsp:txXfrm>
    </dsp:sp>
    <dsp:sp modelId="{91C9F1B6-9EB4-43B4-836D-39AA4F573CCC}">
      <dsp:nvSpPr>
        <dsp:cNvPr id="0" name=""/>
        <dsp:cNvSpPr/>
      </dsp:nvSpPr>
      <dsp:spPr>
        <a:xfrm>
          <a:off x="0" y="4882062"/>
          <a:ext cx="9688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FE394-6517-4378-A56E-88EFF7F10250}">
      <dsp:nvSpPr>
        <dsp:cNvPr id="0" name=""/>
        <dsp:cNvSpPr/>
      </dsp:nvSpPr>
      <dsp:spPr>
        <a:xfrm>
          <a:off x="0" y="4882062"/>
          <a:ext cx="9688286" cy="32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Jira: For project management and tracking development progress.</a:t>
          </a:r>
          <a:endParaRPr lang="en-US" sz="1800" kern="1200"/>
        </a:p>
      </dsp:txBody>
      <dsp:txXfrm>
        <a:off x="0" y="4882062"/>
        <a:ext cx="9688286" cy="325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F0AE8-2B2B-4FD8-9773-3393F8B6D137}">
      <dsp:nvSpPr>
        <dsp:cNvPr id="0" name=""/>
        <dsp:cNvSpPr/>
      </dsp:nvSpPr>
      <dsp:spPr>
        <a:xfrm>
          <a:off x="6406" y="436804"/>
          <a:ext cx="1578512" cy="3069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0" rIns="15592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wireframes and prototypes of the user interface.</a:t>
          </a:r>
        </a:p>
      </dsp:txBody>
      <dsp:txXfrm>
        <a:off x="6406" y="1664634"/>
        <a:ext cx="1578512" cy="1841745"/>
      </dsp:txXfrm>
    </dsp:sp>
    <dsp:sp modelId="{65B66A38-7951-4404-8B23-9202F0DD9DA8}">
      <dsp:nvSpPr>
        <dsp:cNvPr id="0" name=""/>
        <dsp:cNvSpPr/>
      </dsp:nvSpPr>
      <dsp:spPr>
        <a:xfrm>
          <a:off x="6406" y="1024484"/>
          <a:ext cx="1578512" cy="75768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165100" rIns="155922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6406" y="1024484"/>
        <a:ext cx="1578512" cy="757686"/>
      </dsp:txXfrm>
    </dsp:sp>
    <dsp:sp modelId="{E7036E0B-8FB8-484F-864D-93F343084967}">
      <dsp:nvSpPr>
        <dsp:cNvPr id="0" name=""/>
        <dsp:cNvSpPr/>
      </dsp:nvSpPr>
      <dsp:spPr>
        <a:xfrm>
          <a:off x="1711199" y="436804"/>
          <a:ext cx="1578512" cy="3069575"/>
        </a:xfrm>
        <a:prstGeom prst="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0" rIns="15592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 the database schema and data flow diagrams.</a:t>
          </a:r>
        </a:p>
      </dsp:txBody>
      <dsp:txXfrm>
        <a:off x="1711199" y="1664634"/>
        <a:ext cx="1578512" cy="1841745"/>
      </dsp:txXfrm>
    </dsp:sp>
    <dsp:sp modelId="{3C5A520E-FA16-43B4-8F57-D1C5C626AB32}">
      <dsp:nvSpPr>
        <dsp:cNvPr id="0" name=""/>
        <dsp:cNvSpPr/>
      </dsp:nvSpPr>
      <dsp:spPr>
        <a:xfrm>
          <a:off x="1711199" y="1024484"/>
          <a:ext cx="1578512" cy="75768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165100" rIns="155922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1711199" y="1024484"/>
        <a:ext cx="1578512" cy="757686"/>
      </dsp:txXfrm>
    </dsp:sp>
    <dsp:sp modelId="{F4E3640F-A5F7-43A8-BB9F-427F630D06FC}">
      <dsp:nvSpPr>
        <dsp:cNvPr id="0" name=""/>
        <dsp:cNvSpPr/>
      </dsp:nvSpPr>
      <dsp:spPr>
        <a:xfrm>
          <a:off x="3415993" y="436804"/>
          <a:ext cx="1578512" cy="3069575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0" rIns="15592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</a:t>
          </a:r>
          <a:r>
            <a:rPr lang="en-US" sz="1800" b="1" kern="1200"/>
            <a:t>Node.js</a:t>
          </a:r>
          <a:r>
            <a:rPr lang="en-US" sz="1800" kern="1200"/>
            <a:t> for server-side logic, incorporating </a:t>
          </a:r>
          <a:r>
            <a:rPr lang="en-US" sz="1800" b="1" kern="1200"/>
            <a:t>data structures</a:t>
          </a:r>
          <a:r>
            <a:rPr lang="en-US" sz="1800" kern="1200"/>
            <a:t> such as </a:t>
          </a:r>
          <a:r>
            <a:rPr lang="en-US" sz="1800" b="1" kern="1200"/>
            <a:t>queues</a:t>
          </a:r>
          <a:r>
            <a:rPr lang="en-US" sz="1800" kern="1200"/>
            <a:t> for task processing.</a:t>
          </a:r>
        </a:p>
      </dsp:txBody>
      <dsp:txXfrm>
        <a:off x="3415993" y="1664634"/>
        <a:ext cx="1578512" cy="1841745"/>
      </dsp:txXfrm>
    </dsp:sp>
    <dsp:sp modelId="{251C460F-5EE8-45BC-ADB8-74CB77064537}">
      <dsp:nvSpPr>
        <dsp:cNvPr id="0" name=""/>
        <dsp:cNvSpPr/>
      </dsp:nvSpPr>
      <dsp:spPr>
        <a:xfrm>
          <a:off x="3415993" y="1024484"/>
          <a:ext cx="1578512" cy="75768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165100" rIns="155922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03</a:t>
          </a:r>
        </a:p>
      </dsp:txBody>
      <dsp:txXfrm>
        <a:off x="3415993" y="1024484"/>
        <a:ext cx="1578512" cy="757686"/>
      </dsp:txXfrm>
    </dsp:sp>
    <dsp:sp modelId="{341D17AC-AF30-4E40-BB61-B884F7077E61}">
      <dsp:nvSpPr>
        <dsp:cNvPr id="0" name=""/>
        <dsp:cNvSpPr/>
      </dsp:nvSpPr>
      <dsp:spPr>
        <a:xfrm>
          <a:off x="5120787" y="436804"/>
          <a:ext cx="1578512" cy="3069575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0" rIns="15592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Employ </a:t>
          </a:r>
          <a:r>
            <a:rPr lang="en-US" sz="1800" b="1" kern="1200"/>
            <a:t>MongoDB</a:t>
          </a:r>
          <a:r>
            <a:rPr lang="en-US" sz="1800" kern="1200"/>
            <a:t> with </a:t>
          </a:r>
          <a:r>
            <a:rPr lang="en-US" sz="1800" b="1" kern="1200"/>
            <a:t>document-based data model</a:t>
          </a:r>
          <a:r>
            <a:rPr lang="en-US" sz="1800" kern="1200"/>
            <a:t> for flexible and efficient data storage.</a:t>
          </a:r>
        </a:p>
      </dsp:txBody>
      <dsp:txXfrm>
        <a:off x="5120787" y="1664634"/>
        <a:ext cx="1578512" cy="1841745"/>
      </dsp:txXfrm>
    </dsp:sp>
    <dsp:sp modelId="{66054A4F-0C68-4898-8141-6EE772ABA805}">
      <dsp:nvSpPr>
        <dsp:cNvPr id="0" name=""/>
        <dsp:cNvSpPr/>
      </dsp:nvSpPr>
      <dsp:spPr>
        <a:xfrm>
          <a:off x="5120787" y="1024484"/>
          <a:ext cx="1578512" cy="75768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165100" rIns="155922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04</a:t>
          </a:r>
        </a:p>
      </dsp:txBody>
      <dsp:txXfrm>
        <a:off x="5120787" y="1024484"/>
        <a:ext cx="1578512" cy="757686"/>
      </dsp:txXfrm>
    </dsp:sp>
    <dsp:sp modelId="{EB597F8A-9D15-4273-9B81-DD520B388FB6}">
      <dsp:nvSpPr>
        <dsp:cNvPr id="0" name=""/>
        <dsp:cNvSpPr/>
      </dsp:nvSpPr>
      <dsp:spPr>
        <a:xfrm>
          <a:off x="6825580" y="436804"/>
          <a:ext cx="1578512" cy="3069575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0" rIns="15592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 </a:t>
          </a:r>
          <a:r>
            <a:rPr lang="en-US" sz="1800" b="1" kern="1200"/>
            <a:t>WhatsApp API</a:t>
          </a:r>
          <a:r>
            <a:rPr lang="en-US" sz="1800" kern="1200"/>
            <a:t> for expense updates.</a:t>
          </a:r>
        </a:p>
      </dsp:txBody>
      <dsp:txXfrm>
        <a:off x="6825580" y="1664634"/>
        <a:ext cx="1578512" cy="1841745"/>
      </dsp:txXfrm>
    </dsp:sp>
    <dsp:sp modelId="{301ADFEF-5C30-442B-BCF5-BB9BD2741CCA}">
      <dsp:nvSpPr>
        <dsp:cNvPr id="0" name=""/>
        <dsp:cNvSpPr/>
      </dsp:nvSpPr>
      <dsp:spPr>
        <a:xfrm>
          <a:off x="6825580" y="1024484"/>
          <a:ext cx="1578512" cy="75768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165100" rIns="155922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05</a:t>
          </a:r>
        </a:p>
      </dsp:txBody>
      <dsp:txXfrm>
        <a:off x="6825580" y="1024484"/>
        <a:ext cx="1578512" cy="757686"/>
      </dsp:txXfrm>
    </dsp:sp>
    <dsp:sp modelId="{8D4B5763-0EF9-452F-9404-595D801AAFE1}">
      <dsp:nvSpPr>
        <dsp:cNvPr id="0" name=""/>
        <dsp:cNvSpPr/>
      </dsp:nvSpPr>
      <dsp:spPr>
        <a:xfrm>
          <a:off x="8530374" y="436804"/>
          <a:ext cx="1578512" cy="3069575"/>
        </a:xfrm>
        <a:prstGeom prst="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0" rIns="15592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 unit testing, integration testing, and end-to-end testing.</a:t>
          </a:r>
        </a:p>
      </dsp:txBody>
      <dsp:txXfrm>
        <a:off x="8530374" y="1664634"/>
        <a:ext cx="1578512" cy="1841745"/>
      </dsp:txXfrm>
    </dsp:sp>
    <dsp:sp modelId="{D8FFC8B2-4F49-4721-9522-F34F7434DE1F}">
      <dsp:nvSpPr>
        <dsp:cNvPr id="0" name=""/>
        <dsp:cNvSpPr/>
      </dsp:nvSpPr>
      <dsp:spPr>
        <a:xfrm>
          <a:off x="8530374" y="1024484"/>
          <a:ext cx="1578512" cy="75768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165100" rIns="155922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06</a:t>
          </a:r>
        </a:p>
      </dsp:txBody>
      <dsp:txXfrm>
        <a:off x="8530374" y="1024484"/>
        <a:ext cx="1578512" cy="757686"/>
      </dsp:txXfrm>
    </dsp:sp>
    <dsp:sp modelId="{305C1ABF-59E8-4C6F-BB3C-F05AC12A13F9}">
      <dsp:nvSpPr>
        <dsp:cNvPr id="0" name=""/>
        <dsp:cNvSpPr/>
      </dsp:nvSpPr>
      <dsp:spPr>
        <a:xfrm>
          <a:off x="10235168" y="436804"/>
          <a:ext cx="1578512" cy="306957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0" rIns="15592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Host the application on </a:t>
          </a:r>
          <a:r>
            <a:rPr lang="en-US" sz="1800" b="1" kern="1200"/>
            <a:t>AWS</a:t>
          </a:r>
          <a:r>
            <a:rPr lang="en-US" sz="1800" kern="1200"/>
            <a:t> for scalability and reliability</a:t>
          </a:r>
        </a:p>
      </dsp:txBody>
      <dsp:txXfrm>
        <a:off x="10235168" y="1664634"/>
        <a:ext cx="1578512" cy="1841745"/>
      </dsp:txXfrm>
    </dsp:sp>
    <dsp:sp modelId="{AFAD56A0-51DD-48CE-9AB2-457763B068AC}">
      <dsp:nvSpPr>
        <dsp:cNvPr id="0" name=""/>
        <dsp:cNvSpPr/>
      </dsp:nvSpPr>
      <dsp:spPr>
        <a:xfrm>
          <a:off x="10235168" y="1024484"/>
          <a:ext cx="1578512" cy="75768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22" tIns="165100" rIns="155922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07</a:t>
          </a:r>
        </a:p>
      </dsp:txBody>
      <dsp:txXfrm>
        <a:off x="10235168" y="1024484"/>
        <a:ext cx="1578512" cy="757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700A-0D64-BD61-0D32-7AF2D8BB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1E7F-D1C8-6294-AF8B-71652ABB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8AF9A-0770-2667-1E18-63638CB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420D-532D-779C-136A-9C74EEE5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BF27-EE17-0F4D-64C2-9D56D3D0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5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1042-79A0-A413-F37B-DB5EA6F3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8C57E-4CD8-1350-437A-4D2B1B488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3079-5F1E-F4F8-A6D0-3F1398CD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EF46-0636-F5B9-D8E3-1AD38B31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4DE4-D15D-A489-F80F-EA9DBE60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E6C24-9D01-F229-0B52-F76BBB5B0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55A5A-5775-692B-09F9-83FF14F3B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863D-9FB6-FA0C-A672-8A2115A5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959C-BAB3-8E6E-9E21-C2209DC4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7C60-64EF-2060-E881-4E971B30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32DF-3A03-4A70-F297-BE259FA3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610A-F3C4-39DD-1EE7-3ABDD8E1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B0CB-9105-246B-6BBC-0280E196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5CD9-C2E6-A411-18A5-3033751D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2AF8-A525-4F9F-DE18-0F57FD0B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29A7-E406-0BAF-4B25-424F4D2A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BC0F-61E8-2D51-D63D-18DA6619D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D155-C5FE-56F4-4AC2-1733ECB5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AA50D-C858-3B0D-4240-80587F8A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AF8E-4031-3451-8ECE-2D4D5D6C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1BEF-E255-F640-2E19-6EA7458F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D866-A650-A507-4A91-3758C9FD0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1088A-FD5E-0512-6F48-69760124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7293-98CA-0E26-42F8-AECFCE78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D4CF1-E8C4-FCA7-2565-E3B14EDA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6AB4D-2F5D-44D9-3679-42873140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B2F7-AFEA-1169-F9F3-E193D301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8A46-0BBA-DC8B-ADC3-D5F052CC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AD702-886A-F286-9DDC-AE841769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FECF9-261D-4260-5182-2956A8C2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5575B-FFE7-000E-3930-956E40B64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84D0A-E7A1-189D-ACF7-F56E6B45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2A7CD-6BA9-F6B1-1C00-18A45FB9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A9A03-399F-9DE9-1470-6F9D4FD2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C666-AF2F-5F99-B832-2B60D447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A49CB-D3A1-D6C2-5C98-96E19851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CD8E4-3CDA-911B-F60F-3DD43624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458C8-E7BA-1F94-3BF7-66F44C5A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9584A-7637-7F26-5624-EE59159B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7B53F-230C-90FD-AD63-B0525EC8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0313E-B95A-1E2F-73A4-226D876F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D864-21E3-A72C-DF1F-1B2158DE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B79C-A30B-DC56-3CAE-C3CAE50E8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DAC2-8B5D-B199-41F4-8D1BF0625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1E4E7-202D-F52A-3E43-C1022EE6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B8D6-C9F6-8E9E-1DCA-A3409B51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0107A-74CD-230E-622A-52E3B337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2D48-6CD9-A8A1-46A7-1439B826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94C0B-3307-0092-FB42-A99B3F05D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830D7-145E-C6F8-E00F-152ED61C3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4B11D-4A9D-025E-39D0-5AAC0CBC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8549B-602F-4DBE-1380-8DA7340F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F210B-F095-7FCD-5FC5-116BE108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3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5F7E5-0B8D-3F9D-C13B-3EB8A550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3145-C8A6-868B-18CE-40D35D80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477B-D1E7-04AA-B846-94415A69A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4FB92-AE54-45DC-9954-E32AA890D3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F46E-A9C6-3314-C6F1-E49CF05B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9A82-8607-9B70-C359-3EC6F69C1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92708-7CEF-4AAE-A381-01047EA5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B5BD0-C5AF-3FBF-11A7-2D74BC150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524" y="2639938"/>
            <a:ext cx="295002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FinSnap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55394-93DA-ABAD-EE4D-CD5B6E545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668" y="3698157"/>
            <a:ext cx="5096934" cy="9174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Your Finances, Simplified at a Snap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53E51-735A-4564-F80A-01451FEEFA28}"/>
              </a:ext>
            </a:extLst>
          </p:cNvPr>
          <p:cNvSpPr txBox="1"/>
          <p:nvPr/>
        </p:nvSpPr>
        <p:spPr>
          <a:xfrm>
            <a:off x="7941677" y="4604658"/>
            <a:ext cx="4683277" cy="20839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Presented by,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Vibin William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MCA – A22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University of Madras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A22792PCA6001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15</a:t>
            </a:r>
            <a:r>
              <a:rPr lang="en-US" sz="2000" baseline="30000"/>
              <a:t>th</a:t>
            </a:r>
            <a:r>
              <a:rPr lang="en-US" sz="2000"/>
              <a:t> July 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4AE90-65E4-2989-23A8-31A7240CD0FF}"/>
              </a:ext>
            </a:extLst>
          </p:cNvPr>
          <p:cNvSpPr txBox="1"/>
          <p:nvPr/>
        </p:nvSpPr>
        <p:spPr>
          <a:xfrm>
            <a:off x="3581400" y="566927"/>
            <a:ext cx="4593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MCA Main Project</a:t>
            </a:r>
          </a:p>
          <a:p>
            <a:pPr algn="ctr"/>
            <a:r>
              <a:rPr lang="en-US" sz="2000" b="1"/>
              <a:t>First – Review</a:t>
            </a:r>
          </a:p>
          <a:p>
            <a:pPr algn="ctr"/>
            <a:r>
              <a:rPr lang="en-US" sz="2000" b="1"/>
              <a:t>University of Madras </a:t>
            </a:r>
          </a:p>
          <a:p>
            <a:pPr algn="ctr"/>
            <a:r>
              <a:rPr lang="en-US" sz="2000" b="1"/>
              <a:t>Institute of Distance 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354E1-7035-FBE2-3B37-BAFA20DA3E81}"/>
              </a:ext>
            </a:extLst>
          </p:cNvPr>
          <p:cNvSpPr txBox="1"/>
          <p:nvPr/>
        </p:nvSpPr>
        <p:spPr>
          <a:xfrm>
            <a:off x="631371" y="5116286"/>
            <a:ext cx="2699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Under the Guidance,</a:t>
            </a:r>
          </a:p>
          <a:p>
            <a:r>
              <a:rPr lang="en-US"/>
              <a:t>Dr. Krishnan</a:t>
            </a:r>
          </a:p>
          <a:p>
            <a:r>
              <a:rPr lang="en-US"/>
              <a:t>University of Madras</a:t>
            </a:r>
          </a:p>
        </p:txBody>
      </p:sp>
    </p:spTree>
    <p:extLst>
      <p:ext uri="{BB962C8B-B14F-4D97-AF65-F5344CB8AC3E}">
        <p14:creationId xmlns:p14="http://schemas.microsoft.com/office/powerpoint/2010/main" val="3443409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065D9-6409-EB91-2D5D-00049FDB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A195E1-09E8-28A1-86A1-E805B54B6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750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53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00DB-223C-67C6-9D6B-D298806E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108856"/>
            <a:ext cx="8599714" cy="983117"/>
          </a:xfrm>
        </p:spPr>
        <p:txBody>
          <a:bodyPr/>
          <a:lstStyle/>
          <a:p>
            <a:r>
              <a:rPr lang="en-US"/>
              <a:t>Technologies Used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A0CB0D51-0E0A-31BB-CE92-E0DD4F567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076372"/>
              </p:ext>
            </p:extLst>
          </p:nvPr>
        </p:nvGraphicFramePr>
        <p:xfrm>
          <a:off x="1469571" y="1240971"/>
          <a:ext cx="9688286" cy="520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03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A1CA6-B8B0-457A-51EE-746E09C8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40D790C-F379-5E41-30B7-D83C1664F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189265"/>
              </p:ext>
            </p:extLst>
          </p:nvPr>
        </p:nvGraphicFramePr>
        <p:xfrm>
          <a:off x="185956" y="2245140"/>
          <a:ext cx="11820087" cy="394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1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70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C24353-467D-4204-6E48-8365B326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10" y="231836"/>
            <a:ext cx="3243748" cy="40646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BDFA-7D42-ACAF-6254-CB8A95F78B37}"/>
              </a:ext>
            </a:extLst>
          </p:cNvPr>
          <p:cNvSpPr>
            <a:spLocks/>
          </p:cNvSpPr>
          <p:nvPr/>
        </p:nvSpPr>
        <p:spPr>
          <a:xfrm>
            <a:off x="6464410" y="1387480"/>
            <a:ext cx="5472750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1. Registration/Login: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Users register or login to their FinSnap account.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2. Dashboard: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Upon login, users view their financial overview.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3.Add Transaction via WhatsApp: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Users send transaction details (amount, type, category) through dedicated WhatsApp chat.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WhatsApp API processes the message and sends data to FinSnap backend.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4. Store Transaction: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FinSnap backend validates and stores the transaction in the MongoDB database.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5. View Reports: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Users generate daily or monthly reports based on stored transactions.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6. Set Goals: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Users set financial goals and track progress.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7. Manage Settings: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Users manage account settings and preferences.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5BC23-7E0B-58E0-7B3D-2AB09479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4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459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FinSnap</vt:lpstr>
      <vt:lpstr>Introduction</vt:lpstr>
      <vt:lpstr>Technologies Used</vt:lpstr>
      <vt:lpstr>Methodology</vt:lpstr>
      <vt:lpstr>Application Flow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FinSnap</dc:title>
  <dc:creator>Vibin William</dc:creator>
  <cp:lastModifiedBy>Fathima Nizar</cp:lastModifiedBy>
  <cp:revision>1</cp:revision>
  <dcterms:created xsi:type="dcterms:W3CDTF">2024-07-13T19:30:33Z</dcterms:created>
  <dcterms:modified xsi:type="dcterms:W3CDTF">2024-09-02T17:30:38Z</dcterms:modified>
</cp:coreProperties>
</file>