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6CF3-D85E-77B5-F704-AA1FC446B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88267-E45B-D3D6-9425-9C02B8201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757A-1CC3-E15C-29FF-F7DA19C5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05FC8-6882-8612-F52F-BC45B2F5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4352-DFD4-2E0B-6C4B-C415F69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8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5D9-3286-4F23-7C74-942276A7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75907-F911-7099-ED4D-3CEC54A5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EEAA0-CD5F-DE61-CE7C-E58952FC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6A6D0-3DD7-3042-76C3-E002C3E71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C157-60AF-0A0C-590F-4A4C9A8B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4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6462A-1079-6655-7FC8-E86AE358A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7FA42-892D-244C-586C-EBD5FD02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56F8-A5C8-3E77-FE57-28F39ADAD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F386B-0E03-7A14-1E7C-86A4470B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10BFD-04B9-F6C4-A2A1-6F63D92AB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8A4F-1E3F-C375-9148-61A24DAF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E0B0-744C-BBFE-13D7-783D54365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435C8-DAAB-D8CF-FF02-98BD686E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D6901-B210-EEE9-C795-8380EC0D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FAD55-ACE6-07DE-9AF1-78BD30A4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40A3-B391-A8A0-A23F-B89C5745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B7C89-E6F3-216B-904C-8A668789F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93638-9C59-2149-9531-CC6F6E9A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EA755-4439-C710-F069-8E150221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C4845-8E14-9B07-8142-5C98DC69C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06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6AFA7-519F-4811-4CF0-09CCB00A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6558A-A352-4FB2-857D-E387BB2FB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FA70-8DE2-9807-418A-31505657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5D729-FFF7-034E-F38B-19D93B3A3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C2065-5000-0429-6ED2-2E6AFC4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606E-BFFF-5080-D196-772FE052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123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BA14-AF2A-959D-4CBF-AFEF7DDD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21B66-0A29-1566-DC07-A3ADE543A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B9FCA-656D-F038-7CED-2107119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3BDB2-B392-448A-99D8-23DCC4508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75020-B870-673D-8A9E-A50CF7AD68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A084C-E221-3896-9C85-52D7455E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4E5F0-F12A-2004-D46A-5B62E207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3B2ABE-B844-94F8-A21E-D8AAD10FA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10E6-DAC2-4259-9BB6-FEDF6B0B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150DB-FC4F-EDFC-E787-4B84B5C8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9204-7FCF-FAEF-2D5A-A72B58DE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B8FC6-358F-CFBB-7C03-27AFA068C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45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42FDB-B7C2-F96A-C394-CC5781341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845F6-6998-48D2-6829-1C9ABD33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02A4C-CF50-97AC-5C31-DF8B962F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65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04FE-B272-8638-F9D0-833FD670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14B1A-7F85-D61E-4EED-53B1E0FE0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8998E-A847-8F2B-10B5-C0AA813E4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D136-7397-E5D9-4EA4-716E279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7BD9A-FD8B-EF52-C453-F807BC04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4DFFD-94C2-E1AF-D75C-BE486EA8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32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1348-6432-A0E1-94D6-228DAE75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EFDA89-C7D8-B37F-29BF-2E9A9C54D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964DF-2496-6F0F-2C49-AFCF3D6F5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97F65-3262-3CC0-423F-93A18ACC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DF4DC-E558-A8F4-B187-803D702A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4E836-E9A4-20EA-39E4-4966053F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4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A6C86B-87EE-7DEA-F063-E5EF5272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6EADD-EBAB-78D4-B210-44F01E46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AAF67-E8A0-908F-172C-F37841EAC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A7E2B-D695-4BD4-BD3A-091FE59AD8F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43745-486F-FD30-EA4A-702491EBF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9C34-83CC-FB4D-6878-45AB26AF8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EA26D-68C5-4F03-9106-87D7084F11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64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40B1-15DC-D1E8-60F0-E0E9C8415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3" y="768626"/>
            <a:ext cx="10707758" cy="151074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 QUALITY AND RESPIRATORY HEALTH DASHBOARD: A GLOBAL INSIGHT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D7F2C-F066-E9D4-AF59-2286DE97E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3" y="2670314"/>
            <a:ext cx="5201893" cy="341906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E40650-862E-D798-3DAE-47259E3A5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23234" y="3167271"/>
            <a:ext cx="344556" cy="357808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E46D35-EBEC-4786-31E0-1A6B36B71852}"/>
              </a:ext>
            </a:extLst>
          </p:cNvPr>
          <p:cNvSpPr txBox="1"/>
          <p:nvPr/>
        </p:nvSpPr>
        <p:spPr>
          <a:xfrm>
            <a:off x="6096000" y="3429000"/>
            <a:ext cx="5300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AND VISUALISATION PROJECT USING POWER BI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F09B5-824C-607F-DBAE-DE596EAA6AEB}"/>
              </a:ext>
            </a:extLst>
          </p:cNvPr>
          <p:cNvSpPr txBox="1"/>
          <p:nvPr/>
        </p:nvSpPr>
        <p:spPr>
          <a:xfrm>
            <a:off x="7178721" y="4380931"/>
            <a:ext cx="4742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Presented by: Fathima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Shahanas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Course: Master in Data Science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Institution: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Techolas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Technologies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Date: 30/07/2025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842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407-BD7C-CD4B-9E99-E4FCA51F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0" y="365125"/>
            <a:ext cx="11846257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6E6EF-7B7B-676A-A77C-EC3B91877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analyze the impact of air quality on respiratory health globally and provide visual insights for informed decision-making.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•Air Quality (AQI)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•Hospital Visits &amp; Respiratory Admissions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•Mask Usage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•Regional Comparisons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9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5F2F-B7EC-8EC3-9AA8-E617FF6D9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9DDE-7655-5840-6DF9-1AC8381A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•Source: Kaggle Dataset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•Rows: 3,000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•Columns: 26	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•Data Features: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AQI, hospital visits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conditions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usage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165250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BA29-45E5-FEB8-5E96-A04F0FD9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07017-BBED-7EB5-94B3-7126DD323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Upload the dataset to Power BI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Transform Data using Power Query: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Renamed columns for clarity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Ensured data types are appropriate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Ensured data consistency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null values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Loaded the clean data into Power BI for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20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A3C9-3452-3CB5-041C-3DF4E438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MEASURES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6C5-0AFD-ED64-7FEE-5C418112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DAX in Power BI, the following measures were created:	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•Average AQI = AVERAGE([AQI])	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•Number of Hospital Visits = SUM([Hospital Visits])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•Average Respiratory Admissions = AVERAGE([Respiratory Admissions])	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•Maximum AQI = MAX([AQI])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8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955A-F2E5-65E9-A0E6-8EC85FC6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66"/>
            <a:ext cx="10515600" cy="1007164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569E3-5156-2482-A148-F26683186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930"/>
            <a:ext cx="10515600" cy="575807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visits by region (Bar chart)	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 usage rate by region (Pie chart)	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by region (Horizontal bar chart)	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Respiratory admissions over time (Line chart)	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AQI vs hospital visits correlation (Scatter plot)	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AQI comparison (Donut chart) 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AQI (KPI)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hospital visits (KPI)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respiratory admissions (KPI)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mask usage rate (Gauge chart)</a:t>
            </a:r>
          </a:p>
          <a:p>
            <a:pPr marL="514350" indent="-51435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Region-based filter for targeted analysis	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Date filter to analyze trends over time	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All visuals respond dynamically to filters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09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E45B-7D99-2956-E0D3-9F19AEE6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DB5C4-AB93-C859-6FE6-677553A40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AQI and hospital visits in East region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Mask usage varies regionally – highest in Central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Clear correlation between AQI and hospital visits	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Seasonal patterns in respiratory admissions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04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A0B0-19E2-0C24-D348-65ADAC29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1BC2-90CB-0228-D03E-22136BC9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8643"/>
            <a:ext cx="10515600" cy="3778320"/>
          </a:xfrm>
        </p:spPr>
        <p:txBody>
          <a:bodyPr/>
          <a:lstStyle/>
          <a:p>
            <a:r>
              <a:rPr lang="en-US" dirty="0"/>
              <a:t>High AQI → Increased Hospital Visits	</a:t>
            </a:r>
          </a:p>
          <a:p>
            <a:pPr marL="0" indent="0">
              <a:buNone/>
            </a:pPr>
            <a:r>
              <a:rPr lang="en-US" dirty="0"/>
              <a:t>• Mask usage positively influences health outcomes	</a:t>
            </a:r>
          </a:p>
          <a:p>
            <a:pPr marL="0" indent="0">
              <a:buNone/>
            </a:pPr>
            <a:r>
              <a:rPr lang="en-US" dirty="0"/>
              <a:t>• Dashboard supports public health monitoring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2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392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AIR QUALITY AND RESPIRATORY HEALTH DASHBOARD: A GLOBAL INSIGHT </vt:lpstr>
      <vt:lpstr>PROJECT OVERVIEW</vt:lpstr>
      <vt:lpstr>DATA SOURCE</vt:lpstr>
      <vt:lpstr>DATA PREPROCESSING</vt:lpstr>
      <vt:lpstr>CREATED MEASURES</vt:lpstr>
      <vt:lpstr>DASHBOARD OVERVIEW</vt:lpstr>
      <vt:lpstr>Key Insights: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 QUALITY AND RESPIRATORY HEALTH DASHBOARD: A GLOBAL INSIGHT </dc:title>
  <dc:creator>Admin</dc:creator>
  <cp:lastModifiedBy>Admin</cp:lastModifiedBy>
  <cp:revision>12</cp:revision>
  <cp:lastPrinted>2025-07-29T07:13:30Z</cp:lastPrinted>
  <dcterms:created xsi:type="dcterms:W3CDTF">2025-07-29T04:38:29Z</dcterms:created>
  <dcterms:modified xsi:type="dcterms:W3CDTF">2025-07-29T07:17:32Z</dcterms:modified>
</cp:coreProperties>
</file>