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DE34B-62E2-4797-A539-9402875D46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CD630-F93E-40F4-89CF-214800314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This Power BI project visualizes global airline operations with a focus on:</a:t>
          </a:r>
        </a:p>
      </dgm:t>
    </dgm:pt>
    <dgm:pt modelId="{85D03D03-34ED-45FE-87A1-994416D9BC02}" type="parTrans" cxnId="{44E2A156-37CB-48BD-87F8-89435FEB3A29}">
      <dgm:prSet/>
      <dgm:spPr/>
      <dgm:t>
        <a:bodyPr/>
        <a:lstStyle/>
        <a:p>
          <a:endParaRPr lang="en-US"/>
        </a:p>
      </dgm:t>
    </dgm:pt>
    <dgm:pt modelId="{86D707C4-6D38-4554-8FA0-FAAD4C3D34E2}" type="sibTrans" cxnId="{44E2A156-37CB-48BD-87F8-89435FEB3A29}">
      <dgm:prSet/>
      <dgm:spPr/>
      <dgm:t>
        <a:bodyPr/>
        <a:lstStyle/>
        <a:p>
          <a:endParaRPr lang="en-US"/>
        </a:p>
      </dgm:t>
    </dgm:pt>
    <dgm:pt modelId="{E252917A-A041-41EB-B8FE-D49D0D2044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- Route frequency</a:t>
          </a:r>
        </a:p>
      </dgm:t>
    </dgm:pt>
    <dgm:pt modelId="{41CC6320-DBE4-4390-A837-CDC083A565F5}" type="parTrans" cxnId="{C60E9491-20C1-4E1B-ABF4-EC839FA6831F}">
      <dgm:prSet/>
      <dgm:spPr/>
      <dgm:t>
        <a:bodyPr/>
        <a:lstStyle/>
        <a:p>
          <a:endParaRPr lang="en-US"/>
        </a:p>
      </dgm:t>
    </dgm:pt>
    <dgm:pt modelId="{0E6C11B1-4719-48E4-9DEF-F2307807A9CC}" type="sibTrans" cxnId="{C60E9491-20C1-4E1B-ABF4-EC839FA6831F}">
      <dgm:prSet/>
      <dgm:spPr/>
      <dgm:t>
        <a:bodyPr/>
        <a:lstStyle/>
        <a:p>
          <a:endParaRPr lang="en-US"/>
        </a:p>
      </dgm:t>
    </dgm:pt>
    <dgm:pt modelId="{3F715C24-6625-41C2-B7F6-2DC0908D7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- Passenger volume</a:t>
          </a:r>
        </a:p>
      </dgm:t>
    </dgm:pt>
    <dgm:pt modelId="{FE24924E-81A4-4126-BE09-E2D7B27B10AC}" type="parTrans" cxnId="{72DB9247-FA95-440A-9FC9-594CA3D0D9EC}">
      <dgm:prSet/>
      <dgm:spPr/>
      <dgm:t>
        <a:bodyPr/>
        <a:lstStyle/>
        <a:p>
          <a:endParaRPr lang="en-US"/>
        </a:p>
      </dgm:t>
    </dgm:pt>
    <dgm:pt modelId="{F225EE79-DFE7-4E72-9B4C-40B6D240E412}" type="sibTrans" cxnId="{72DB9247-FA95-440A-9FC9-594CA3D0D9EC}">
      <dgm:prSet/>
      <dgm:spPr/>
      <dgm:t>
        <a:bodyPr/>
        <a:lstStyle/>
        <a:p>
          <a:endParaRPr lang="en-US"/>
        </a:p>
      </dgm:t>
    </dgm:pt>
    <dgm:pt modelId="{9019629A-34BD-43DD-9B39-C3EB8FC83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- Load efficiency</a:t>
          </a:r>
        </a:p>
      </dgm:t>
    </dgm:pt>
    <dgm:pt modelId="{819CD27F-5FC1-4C1B-8EA3-A747AC5C04DF}" type="parTrans" cxnId="{55E8CE90-06E9-4F71-962D-0AFF75986C0D}">
      <dgm:prSet/>
      <dgm:spPr/>
      <dgm:t>
        <a:bodyPr/>
        <a:lstStyle/>
        <a:p>
          <a:endParaRPr lang="en-US"/>
        </a:p>
      </dgm:t>
    </dgm:pt>
    <dgm:pt modelId="{FFB9390E-B93D-4234-8CF0-051A492F404D}" type="sibTrans" cxnId="{55E8CE90-06E9-4F71-962D-0AFF75986C0D}">
      <dgm:prSet/>
      <dgm:spPr/>
      <dgm:t>
        <a:bodyPr/>
        <a:lstStyle/>
        <a:p>
          <a:endParaRPr lang="en-US"/>
        </a:p>
      </dgm:t>
    </dgm:pt>
    <dgm:pt modelId="{C707669D-9152-4D07-A969-2040EFF87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- Carrier distance</a:t>
          </a:r>
        </a:p>
      </dgm:t>
    </dgm:pt>
    <dgm:pt modelId="{7865F3EC-60BE-4DB8-A461-D64F516822DA}" type="parTrans" cxnId="{91FC2EBC-AE02-49ED-8408-EFE82C65FE39}">
      <dgm:prSet/>
      <dgm:spPr/>
      <dgm:t>
        <a:bodyPr/>
        <a:lstStyle/>
        <a:p>
          <a:endParaRPr lang="en-US"/>
        </a:p>
      </dgm:t>
    </dgm:pt>
    <dgm:pt modelId="{62DEB5D5-1151-4265-8293-960F37F9AB4E}" type="sibTrans" cxnId="{91FC2EBC-AE02-49ED-8408-EFE82C65FE39}">
      <dgm:prSet/>
      <dgm:spPr/>
      <dgm:t>
        <a:bodyPr/>
        <a:lstStyle/>
        <a:p>
          <a:endParaRPr lang="en-US"/>
        </a:p>
      </dgm:t>
    </dgm:pt>
    <dgm:pt modelId="{E5534640-34DC-46FC-B37C-6B4007B76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" panose="02040504050005020304" pitchFamily="18" charset="0"/>
            </a:rPr>
            <a:t>Dataset covers 208 airlines, 18.3K cities, 104 countries, 82M km, and 11.5K passengers.</a:t>
          </a:r>
        </a:p>
      </dgm:t>
    </dgm:pt>
    <dgm:pt modelId="{AD9DB2B4-E224-4416-A243-D6BADBEBB027}" type="parTrans" cxnId="{3B8B527F-200C-44D9-BF77-A85B1411900B}">
      <dgm:prSet/>
      <dgm:spPr/>
      <dgm:t>
        <a:bodyPr/>
        <a:lstStyle/>
        <a:p>
          <a:endParaRPr lang="en-US"/>
        </a:p>
      </dgm:t>
    </dgm:pt>
    <dgm:pt modelId="{BFA04DEB-1CF7-4898-BAAB-F85D28F9EDBC}" type="sibTrans" cxnId="{3B8B527F-200C-44D9-BF77-A85B1411900B}">
      <dgm:prSet/>
      <dgm:spPr/>
      <dgm:t>
        <a:bodyPr/>
        <a:lstStyle/>
        <a:p>
          <a:endParaRPr lang="en-US"/>
        </a:p>
      </dgm:t>
    </dgm:pt>
    <dgm:pt modelId="{FB7E0B78-64B7-42D8-A8EF-DBB675DDFBAB}" type="pres">
      <dgm:prSet presAssocID="{C9CDE34B-62E2-4797-A539-9402875D4618}" presName="root" presStyleCnt="0">
        <dgm:presLayoutVars>
          <dgm:dir/>
          <dgm:resizeHandles val="exact"/>
        </dgm:presLayoutVars>
      </dgm:prSet>
      <dgm:spPr/>
    </dgm:pt>
    <dgm:pt modelId="{035F7A6D-1947-421B-864D-2692C517D97F}" type="pres">
      <dgm:prSet presAssocID="{0AECD630-F93E-40F4-89CF-21480031439D}" presName="compNode" presStyleCnt="0"/>
      <dgm:spPr/>
    </dgm:pt>
    <dgm:pt modelId="{9818D657-BCBA-40A1-8DE4-5E46D1A52833}" type="pres">
      <dgm:prSet presAssocID="{0AECD630-F93E-40F4-89CF-21480031439D}" presName="bgRect" presStyleLbl="bgShp" presStyleIdx="0" presStyleCnt="6"/>
      <dgm:spPr/>
    </dgm:pt>
    <dgm:pt modelId="{7446258C-6490-4D72-8225-903BFCC3FAE7}" type="pres">
      <dgm:prSet presAssocID="{0AECD630-F93E-40F4-89CF-2148003143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ACE47160-BA3D-44C9-802C-4D6CBC14A9F4}" type="pres">
      <dgm:prSet presAssocID="{0AECD630-F93E-40F4-89CF-21480031439D}" presName="spaceRect" presStyleCnt="0"/>
      <dgm:spPr/>
    </dgm:pt>
    <dgm:pt modelId="{76F3BD2D-ADDE-471C-AD58-81A2A6F6C11F}" type="pres">
      <dgm:prSet presAssocID="{0AECD630-F93E-40F4-89CF-21480031439D}" presName="parTx" presStyleLbl="revTx" presStyleIdx="0" presStyleCnt="6">
        <dgm:presLayoutVars>
          <dgm:chMax val="0"/>
          <dgm:chPref val="0"/>
        </dgm:presLayoutVars>
      </dgm:prSet>
      <dgm:spPr/>
    </dgm:pt>
    <dgm:pt modelId="{5A0C4AB0-09E3-4B94-B4C7-D152C1C06A64}" type="pres">
      <dgm:prSet presAssocID="{86D707C4-6D38-4554-8FA0-FAAD4C3D34E2}" presName="sibTrans" presStyleCnt="0"/>
      <dgm:spPr/>
    </dgm:pt>
    <dgm:pt modelId="{4CAC6D98-A946-44AC-8336-09772672D62A}" type="pres">
      <dgm:prSet presAssocID="{E252917A-A041-41EB-B8FE-D49D0D204458}" presName="compNode" presStyleCnt="0"/>
      <dgm:spPr/>
    </dgm:pt>
    <dgm:pt modelId="{F803D0F4-17B5-4A7D-8617-27CB874E8FE1}" type="pres">
      <dgm:prSet presAssocID="{E252917A-A041-41EB-B8FE-D49D0D204458}" presName="bgRect" presStyleLbl="bgShp" presStyleIdx="1" presStyleCnt="6"/>
      <dgm:spPr/>
    </dgm:pt>
    <dgm:pt modelId="{68FC0CD8-F44B-492D-B505-C3956598C5B2}" type="pres">
      <dgm:prSet presAssocID="{E252917A-A041-41EB-B8FE-D49D0D2044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C3B6ACB-2EDC-479E-83BB-76EDAE158A0C}" type="pres">
      <dgm:prSet presAssocID="{E252917A-A041-41EB-B8FE-D49D0D204458}" presName="spaceRect" presStyleCnt="0"/>
      <dgm:spPr/>
    </dgm:pt>
    <dgm:pt modelId="{22246485-9B56-40EF-B160-4D82AE9271DB}" type="pres">
      <dgm:prSet presAssocID="{E252917A-A041-41EB-B8FE-D49D0D204458}" presName="parTx" presStyleLbl="revTx" presStyleIdx="1" presStyleCnt="6">
        <dgm:presLayoutVars>
          <dgm:chMax val="0"/>
          <dgm:chPref val="0"/>
        </dgm:presLayoutVars>
      </dgm:prSet>
      <dgm:spPr/>
    </dgm:pt>
    <dgm:pt modelId="{330E1392-9196-4DAF-9684-988AB4843CF7}" type="pres">
      <dgm:prSet presAssocID="{0E6C11B1-4719-48E4-9DEF-F2307807A9CC}" presName="sibTrans" presStyleCnt="0"/>
      <dgm:spPr/>
    </dgm:pt>
    <dgm:pt modelId="{DB1DAC81-1C55-4FF3-87F6-1FB3A34A8B4E}" type="pres">
      <dgm:prSet presAssocID="{3F715C24-6625-41C2-B7F6-2DC0908D7B37}" presName="compNode" presStyleCnt="0"/>
      <dgm:spPr/>
    </dgm:pt>
    <dgm:pt modelId="{A497E61D-77BA-47D1-A140-6D411C79FC19}" type="pres">
      <dgm:prSet presAssocID="{3F715C24-6625-41C2-B7F6-2DC0908D7B37}" presName="bgRect" presStyleLbl="bgShp" presStyleIdx="2" presStyleCnt="6"/>
      <dgm:spPr/>
    </dgm:pt>
    <dgm:pt modelId="{F0BF8BA1-F331-4047-AA9C-EB5902891AB1}" type="pres">
      <dgm:prSet presAssocID="{3F715C24-6625-41C2-B7F6-2DC0908D7B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6F7BB2CD-3EA0-4BFA-9D81-4A92442BC7BC}" type="pres">
      <dgm:prSet presAssocID="{3F715C24-6625-41C2-B7F6-2DC0908D7B37}" presName="spaceRect" presStyleCnt="0"/>
      <dgm:spPr/>
    </dgm:pt>
    <dgm:pt modelId="{5C7EDE88-67AD-4603-B2FC-A4C38D62BDAF}" type="pres">
      <dgm:prSet presAssocID="{3F715C24-6625-41C2-B7F6-2DC0908D7B37}" presName="parTx" presStyleLbl="revTx" presStyleIdx="2" presStyleCnt="6">
        <dgm:presLayoutVars>
          <dgm:chMax val="0"/>
          <dgm:chPref val="0"/>
        </dgm:presLayoutVars>
      </dgm:prSet>
      <dgm:spPr/>
    </dgm:pt>
    <dgm:pt modelId="{AC9813B6-EE56-47A2-8743-84DB9FAE784E}" type="pres">
      <dgm:prSet presAssocID="{F225EE79-DFE7-4E72-9B4C-40B6D240E412}" presName="sibTrans" presStyleCnt="0"/>
      <dgm:spPr/>
    </dgm:pt>
    <dgm:pt modelId="{9FCA3482-B2B4-427D-97F5-3507B77A2304}" type="pres">
      <dgm:prSet presAssocID="{9019629A-34BD-43DD-9B39-C3EB8FC83146}" presName="compNode" presStyleCnt="0"/>
      <dgm:spPr/>
    </dgm:pt>
    <dgm:pt modelId="{83F6970E-520B-4201-82DE-34CE2DC16804}" type="pres">
      <dgm:prSet presAssocID="{9019629A-34BD-43DD-9B39-C3EB8FC83146}" presName="bgRect" presStyleLbl="bgShp" presStyleIdx="3" presStyleCnt="6"/>
      <dgm:spPr/>
    </dgm:pt>
    <dgm:pt modelId="{F362CF5E-62D7-43C1-BE5C-C329D412A887}" type="pres">
      <dgm:prSet presAssocID="{9019629A-34BD-43DD-9B39-C3EB8FC831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4B328B1F-384A-4E13-A123-435A010BAC64}" type="pres">
      <dgm:prSet presAssocID="{9019629A-34BD-43DD-9B39-C3EB8FC83146}" presName="spaceRect" presStyleCnt="0"/>
      <dgm:spPr/>
    </dgm:pt>
    <dgm:pt modelId="{30FD04E9-FEE6-4B08-BA79-46DCFC11D5A4}" type="pres">
      <dgm:prSet presAssocID="{9019629A-34BD-43DD-9B39-C3EB8FC83146}" presName="parTx" presStyleLbl="revTx" presStyleIdx="3" presStyleCnt="6">
        <dgm:presLayoutVars>
          <dgm:chMax val="0"/>
          <dgm:chPref val="0"/>
        </dgm:presLayoutVars>
      </dgm:prSet>
      <dgm:spPr/>
    </dgm:pt>
    <dgm:pt modelId="{DB82EF3D-CD6E-4F74-B5C7-90C859019F41}" type="pres">
      <dgm:prSet presAssocID="{FFB9390E-B93D-4234-8CF0-051A492F404D}" presName="sibTrans" presStyleCnt="0"/>
      <dgm:spPr/>
    </dgm:pt>
    <dgm:pt modelId="{A37C102A-6A37-42D2-9A5C-F44E0D7B2B14}" type="pres">
      <dgm:prSet presAssocID="{C707669D-9152-4D07-A969-2040EFF87611}" presName="compNode" presStyleCnt="0"/>
      <dgm:spPr/>
    </dgm:pt>
    <dgm:pt modelId="{A9AE5E19-B60C-4136-B2A2-65953C4BC7AA}" type="pres">
      <dgm:prSet presAssocID="{C707669D-9152-4D07-A969-2040EFF87611}" presName="bgRect" presStyleLbl="bgShp" presStyleIdx="4" presStyleCnt="6"/>
      <dgm:spPr/>
    </dgm:pt>
    <dgm:pt modelId="{ECAA269B-1EC0-487A-BB52-EC559A9C8743}" type="pres">
      <dgm:prSet presAssocID="{C707669D-9152-4D07-A969-2040EFF876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5CC8779-515C-4782-B5C5-28376F38C0A0}" type="pres">
      <dgm:prSet presAssocID="{C707669D-9152-4D07-A969-2040EFF87611}" presName="spaceRect" presStyleCnt="0"/>
      <dgm:spPr/>
    </dgm:pt>
    <dgm:pt modelId="{85FBF6F1-05B3-4C43-8B5A-E33E8DFE8B3F}" type="pres">
      <dgm:prSet presAssocID="{C707669D-9152-4D07-A969-2040EFF87611}" presName="parTx" presStyleLbl="revTx" presStyleIdx="4" presStyleCnt="6">
        <dgm:presLayoutVars>
          <dgm:chMax val="0"/>
          <dgm:chPref val="0"/>
        </dgm:presLayoutVars>
      </dgm:prSet>
      <dgm:spPr/>
    </dgm:pt>
    <dgm:pt modelId="{8DA92405-5A53-4569-86D7-F574562742AA}" type="pres">
      <dgm:prSet presAssocID="{62DEB5D5-1151-4265-8293-960F37F9AB4E}" presName="sibTrans" presStyleCnt="0"/>
      <dgm:spPr/>
    </dgm:pt>
    <dgm:pt modelId="{F4A5F626-0568-4346-982E-3DD43426CB97}" type="pres">
      <dgm:prSet presAssocID="{E5534640-34DC-46FC-B37C-6B4007B765FE}" presName="compNode" presStyleCnt="0"/>
      <dgm:spPr/>
    </dgm:pt>
    <dgm:pt modelId="{03EB0BB8-D6DC-41B3-9960-D781C126BF1C}" type="pres">
      <dgm:prSet presAssocID="{E5534640-34DC-46FC-B37C-6B4007B765FE}" presName="bgRect" presStyleLbl="bgShp" presStyleIdx="5" presStyleCnt="6"/>
      <dgm:spPr/>
    </dgm:pt>
    <dgm:pt modelId="{F3D4858F-5021-4D23-AEC4-674E0B708F77}" type="pres">
      <dgm:prSet presAssocID="{E5534640-34DC-46FC-B37C-6B4007B765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ADC6B35E-791C-4366-9808-D117C40EE5ED}" type="pres">
      <dgm:prSet presAssocID="{E5534640-34DC-46FC-B37C-6B4007B765FE}" presName="spaceRect" presStyleCnt="0"/>
      <dgm:spPr/>
    </dgm:pt>
    <dgm:pt modelId="{518D5761-CEC8-41F1-8459-53ACF9105536}" type="pres">
      <dgm:prSet presAssocID="{E5534640-34DC-46FC-B37C-6B4007B765F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927A908-ECC5-4ED9-8DEB-040C73955D08}" type="presOf" srcId="{E252917A-A041-41EB-B8FE-D49D0D204458}" destId="{22246485-9B56-40EF-B160-4D82AE9271DB}" srcOrd="0" destOrd="0" presId="urn:microsoft.com/office/officeart/2018/2/layout/IconVerticalSolidList"/>
    <dgm:cxn modelId="{6F912C13-9DBF-434C-BB37-5790983BF250}" type="presOf" srcId="{3F715C24-6625-41C2-B7F6-2DC0908D7B37}" destId="{5C7EDE88-67AD-4603-B2FC-A4C38D62BDAF}" srcOrd="0" destOrd="0" presId="urn:microsoft.com/office/officeart/2018/2/layout/IconVerticalSolidList"/>
    <dgm:cxn modelId="{67833F24-2559-4EED-86F0-B61CDDE66669}" type="presOf" srcId="{9019629A-34BD-43DD-9B39-C3EB8FC83146}" destId="{30FD04E9-FEE6-4B08-BA79-46DCFC11D5A4}" srcOrd="0" destOrd="0" presId="urn:microsoft.com/office/officeart/2018/2/layout/IconVerticalSolidList"/>
    <dgm:cxn modelId="{72DB9247-FA95-440A-9FC9-594CA3D0D9EC}" srcId="{C9CDE34B-62E2-4797-A539-9402875D4618}" destId="{3F715C24-6625-41C2-B7F6-2DC0908D7B37}" srcOrd="2" destOrd="0" parTransId="{FE24924E-81A4-4126-BE09-E2D7B27B10AC}" sibTransId="{F225EE79-DFE7-4E72-9B4C-40B6D240E412}"/>
    <dgm:cxn modelId="{44E2A156-37CB-48BD-87F8-89435FEB3A29}" srcId="{C9CDE34B-62E2-4797-A539-9402875D4618}" destId="{0AECD630-F93E-40F4-89CF-21480031439D}" srcOrd="0" destOrd="0" parTransId="{85D03D03-34ED-45FE-87A1-994416D9BC02}" sibTransId="{86D707C4-6D38-4554-8FA0-FAAD4C3D34E2}"/>
    <dgm:cxn modelId="{3B8B527F-200C-44D9-BF77-A85B1411900B}" srcId="{C9CDE34B-62E2-4797-A539-9402875D4618}" destId="{E5534640-34DC-46FC-B37C-6B4007B765FE}" srcOrd="5" destOrd="0" parTransId="{AD9DB2B4-E224-4416-A243-D6BADBEBB027}" sibTransId="{BFA04DEB-1CF7-4898-BAAB-F85D28F9EDBC}"/>
    <dgm:cxn modelId="{55E8CE90-06E9-4F71-962D-0AFF75986C0D}" srcId="{C9CDE34B-62E2-4797-A539-9402875D4618}" destId="{9019629A-34BD-43DD-9B39-C3EB8FC83146}" srcOrd="3" destOrd="0" parTransId="{819CD27F-5FC1-4C1B-8EA3-A747AC5C04DF}" sibTransId="{FFB9390E-B93D-4234-8CF0-051A492F404D}"/>
    <dgm:cxn modelId="{C60E9491-20C1-4E1B-ABF4-EC839FA6831F}" srcId="{C9CDE34B-62E2-4797-A539-9402875D4618}" destId="{E252917A-A041-41EB-B8FE-D49D0D204458}" srcOrd="1" destOrd="0" parTransId="{41CC6320-DBE4-4390-A837-CDC083A565F5}" sibTransId="{0E6C11B1-4719-48E4-9DEF-F2307807A9CC}"/>
    <dgm:cxn modelId="{9DF78A9E-D4AC-4AA0-8840-091C0D4A4667}" type="presOf" srcId="{E5534640-34DC-46FC-B37C-6B4007B765FE}" destId="{518D5761-CEC8-41F1-8459-53ACF9105536}" srcOrd="0" destOrd="0" presId="urn:microsoft.com/office/officeart/2018/2/layout/IconVerticalSolidList"/>
    <dgm:cxn modelId="{91FC2EBC-AE02-49ED-8408-EFE82C65FE39}" srcId="{C9CDE34B-62E2-4797-A539-9402875D4618}" destId="{C707669D-9152-4D07-A969-2040EFF87611}" srcOrd="4" destOrd="0" parTransId="{7865F3EC-60BE-4DB8-A461-D64F516822DA}" sibTransId="{62DEB5D5-1151-4265-8293-960F37F9AB4E}"/>
    <dgm:cxn modelId="{5DCA9DBE-3175-4D9F-B6B7-F6E3ACAD73E9}" type="presOf" srcId="{C707669D-9152-4D07-A969-2040EFF87611}" destId="{85FBF6F1-05B3-4C43-8B5A-E33E8DFE8B3F}" srcOrd="0" destOrd="0" presId="urn:microsoft.com/office/officeart/2018/2/layout/IconVerticalSolidList"/>
    <dgm:cxn modelId="{A12125C9-B8D8-45A3-8795-97A0D4A57C64}" type="presOf" srcId="{C9CDE34B-62E2-4797-A539-9402875D4618}" destId="{FB7E0B78-64B7-42D8-A8EF-DBB675DDFBAB}" srcOrd="0" destOrd="0" presId="urn:microsoft.com/office/officeart/2018/2/layout/IconVerticalSolidList"/>
    <dgm:cxn modelId="{85BF2FE8-3B9C-41B3-9777-1A28A6AAD71D}" type="presOf" srcId="{0AECD630-F93E-40F4-89CF-21480031439D}" destId="{76F3BD2D-ADDE-471C-AD58-81A2A6F6C11F}" srcOrd="0" destOrd="0" presId="urn:microsoft.com/office/officeart/2018/2/layout/IconVerticalSolidList"/>
    <dgm:cxn modelId="{5D97B73C-2F77-4E83-8E53-D4453328A3DC}" type="presParOf" srcId="{FB7E0B78-64B7-42D8-A8EF-DBB675DDFBAB}" destId="{035F7A6D-1947-421B-864D-2692C517D97F}" srcOrd="0" destOrd="0" presId="urn:microsoft.com/office/officeart/2018/2/layout/IconVerticalSolidList"/>
    <dgm:cxn modelId="{6B11FA95-F84E-4DC2-851B-6A10BFED154D}" type="presParOf" srcId="{035F7A6D-1947-421B-864D-2692C517D97F}" destId="{9818D657-BCBA-40A1-8DE4-5E46D1A52833}" srcOrd="0" destOrd="0" presId="urn:microsoft.com/office/officeart/2018/2/layout/IconVerticalSolidList"/>
    <dgm:cxn modelId="{FC62EE20-7BB2-4A6C-B4C9-67F9B87E22E5}" type="presParOf" srcId="{035F7A6D-1947-421B-864D-2692C517D97F}" destId="{7446258C-6490-4D72-8225-903BFCC3FAE7}" srcOrd="1" destOrd="0" presId="urn:microsoft.com/office/officeart/2018/2/layout/IconVerticalSolidList"/>
    <dgm:cxn modelId="{5F61100B-636F-4497-AF0D-65C0570B5B08}" type="presParOf" srcId="{035F7A6D-1947-421B-864D-2692C517D97F}" destId="{ACE47160-BA3D-44C9-802C-4D6CBC14A9F4}" srcOrd="2" destOrd="0" presId="urn:microsoft.com/office/officeart/2018/2/layout/IconVerticalSolidList"/>
    <dgm:cxn modelId="{158F01F4-D496-4B91-BCD5-3FB2E89978F1}" type="presParOf" srcId="{035F7A6D-1947-421B-864D-2692C517D97F}" destId="{76F3BD2D-ADDE-471C-AD58-81A2A6F6C11F}" srcOrd="3" destOrd="0" presId="urn:microsoft.com/office/officeart/2018/2/layout/IconVerticalSolidList"/>
    <dgm:cxn modelId="{1C54C2EC-9C81-4B41-8F73-3B34216A3679}" type="presParOf" srcId="{FB7E0B78-64B7-42D8-A8EF-DBB675DDFBAB}" destId="{5A0C4AB0-09E3-4B94-B4C7-D152C1C06A64}" srcOrd="1" destOrd="0" presId="urn:microsoft.com/office/officeart/2018/2/layout/IconVerticalSolidList"/>
    <dgm:cxn modelId="{48ED1060-2FCC-46D4-A263-CA4DDA29223C}" type="presParOf" srcId="{FB7E0B78-64B7-42D8-A8EF-DBB675DDFBAB}" destId="{4CAC6D98-A946-44AC-8336-09772672D62A}" srcOrd="2" destOrd="0" presId="urn:microsoft.com/office/officeart/2018/2/layout/IconVerticalSolidList"/>
    <dgm:cxn modelId="{D9F29ADF-8E42-4FCA-95B2-A24EE1B7E466}" type="presParOf" srcId="{4CAC6D98-A946-44AC-8336-09772672D62A}" destId="{F803D0F4-17B5-4A7D-8617-27CB874E8FE1}" srcOrd="0" destOrd="0" presId="urn:microsoft.com/office/officeart/2018/2/layout/IconVerticalSolidList"/>
    <dgm:cxn modelId="{C54EFA22-2E07-497B-AC5D-2B930C4FC91D}" type="presParOf" srcId="{4CAC6D98-A946-44AC-8336-09772672D62A}" destId="{68FC0CD8-F44B-492D-B505-C3956598C5B2}" srcOrd="1" destOrd="0" presId="urn:microsoft.com/office/officeart/2018/2/layout/IconVerticalSolidList"/>
    <dgm:cxn modelId="{16E051AE-699D-40FD-B726-834A3FE56C0D}" type="presParOf" srcId="{4CAC6D98-A946-44AC-8336-09772672D62A}" destId="{BC3B6ACB-2EDC-479E-83BB-76EDAE158A0C}" srcOrd="2" destOrd="0" presId="urn:microsoft.com/office/officeart/2018/2/layout/IconVerticalSolidList"/>
    <dgm:cxn modelId="{E6A7F774-13D9-4F96-A103-A1BB3ADE50C5}" type="presParOf" srcId="{4CAC6D98-A946-44AC-8336-09772672D62A}" destId="{22246485-9B56-40EF-B160-4D82AE9271DB}" srcOrd="3" destOrd="0" presId="urn:microsoft.com/office/officeart/2018/2/layout/IconVerticalSolidList"/>
    <dgm:cxn modelId="{96B5750C-F2EA-4CD5-8AD2-8B12A6C934EC}" type="presParOf" srcId="{FB7E0B78-64B7-42D8-A8EF-DBB675DDFBAB}" destId="{330E1392-9196-4DAF-9684-988AB4843CF7}" srcOrd="3" destOrd="0" presId="urn:microsoft.com/office/officeart/2018/2/layout/IconVerticalSolidList"/>
    <dgm:cxn modelId="{B3CA703A-2DCF-4723-9121-A14B4B52489F}" type="presParOf" srcId="{FB7E0B78-64B7-42D8-A8EF-DBB675DDFBAB}" destId="{DB1DAC81-1C55-4FF3-87F6-1FB3A34A8B4E}" srcOrd="4" destOrd="0" presId="urn:microsoft.com/office/officeart/2018/2/layout/IconVerticalSolidList"/>
    <dgm:cxn modelId="{CF0575F3-F1FD-4B03-8900-A65A1B859682}" type="presParOf" srcId="{DB1DAC81-1C55-4FF3-87F6-1FB3A34A8B4E}" destId="{A497E61D-77BA-47D1-A140-6D411C79FC19}" srcOrd="0" destOrd="0" presId="urn:microsoft.com/office/officeart/2018/2/layout/IconVerticalSolidList"/>
    <dgm:cxn modelId="{1C018AFD-8459-42FC-A6E2-2DC9063BABD0}" type="presParOf" srcId="{DB1DAC81-1C55-4FF3-87F6-1FB3A34A8B4E}" destId="{F0BF8BA1-F331-4047-AA9C-EB5902891AB1}" srcOrd="1" destOrd="0" presId="urn:microsoft.com/office/officeart/2018/2/layout/IconVerticalSolidList"/>
    <dgm:cxn modelId="{CF9D7E5F-C238-4E48-95CA-12F7EFBDF4BA}" type="presParOf" srcId="{DB1DAC81-1C55-4FF3-87F6-1FB3A34A8B4E}" destId="{6F7BB2CD-3EA0-4BFA-9D81-4A92442BC7BC}" srcOrd="2" destOrd="0" presId="urn:microsoft.com/office/officeart/2018/2/layout/IconVerticalSolidList"/>
    <dgm:cxn modelId="{6F90DA95-4D0E-4B53-ACDC-0B4874FE77E7}" type="presParOf" srcId="{DB1DAC81-1C55-4FF3-87F6-1FB3A34A8B4E}" destId="{5C7EDE88-67AD-4603-B2FC-A4C38D62BDAF}" srcOrd="3" destOrd="0" presId="urn:microsoft.com/office/officeart/2018/2/layout/IconVerticalSolidList"/>
    <dgm:cxn modelId="{3C416B71-83C7-4EFC-A8C4-D8351DE6B977}" type="presParOf" srcId="{FB7E0B78-64B7-42D8-A8EF-DBB675DDFBAB}" destId="{AC9813B6-EE56-47A2-8743-84DB9FAE784E}" srcOrd="5" destOrd="0" presId="urn:microsoft.com/office/officeart/2018/2/layout/IconVerticalSolidList"/>
    <dgm:cxn modelId="{8F0C9E02-2FF9-4E52-8086-62BD1FF51257}" type="presParOf" srcId="{FB7E0B78-64B7-42D8-A8EF-DBB675DDFBAB}" destId="{9FCA3482-B2B4-427D-97F5-3507B77A2304}" srcOrd="6" destOrd="0" presId="urn:microsoft.com/office/officeart/2018/2/layout/IconVerticalSolidList"/>
    <dgm:cxn modelId="{73D8F4FF-3CB4-44CE-AB2D-B6015218D4CE}" type="presParOf" srcId="{9FCA3482-B2B4-427D-97F5-3507B77A2304}" destId="{83F6970E-520B-4201-82DE-34CE2DC16804}" srcOrd="0" destOrd="0" presId="urn:microsoft.com/office/officeart/2018/2/layout/IconVerticalSolidList"/>
    <dgm:cxn modelId="{DF811CAE-526A-4332-8A75-972DC3DDFA1C}" type="presParOf" srcId="{9FCA3482-B2B4-427D-97F5-3507B77A2304}" destId="{F362CF5E-62D7-43C1-BE5C-C329D412A887}" srcOrd="1" destOrd="0" presId="urn:microsoft.com/office/officeart/2018/2/layout/IconVerticalSolidList"/>
    <dgm:cxn modelId="{69D4B88F-CFA0-4790-9E07-52253B606D06}" type="presParOf" srcId="{9FCA3482-B2B4-427D-97F5-3507B77A2304}" destId="{4B328B1F-384A-4E13-A123-435A010BAC64}" srcOrd="2" destOrd="0" presId="urn:microsoft.com/office/officeart/2018/2/layout/IconVerticalSolidList"/>
    <dgm:cxn modelId="{42C6F207-4716-4E6B-9F43-CFE6B1C21185}" type="presParOf" srcId="{9FCA3482-B2B4-427D-97F5-3507B77A2304}" destId="{30FD04E9-FEE6-4B08-BA79-46DCFC11D5A4}" srcOrd="3" destOrd="0" presId="urn:microsoft.com/office/officeart/2018/2/layout/IconVerticalSolidList"/>
    <dgm:cxn modelId="{7B109394-A60B-4221-A2CF-1C8C62A16141}" type="presParOf" srcId="{FB7E0B78-64B7-42D8-A8EF-DBB675DDFBAB}" destId="{DB82EF3D-CD6E-4F74-B5C7-90C859019F41}" srcOrd="7" destOrd="0" presId="urn:microsoft.com/office/officeart/2018/2/layout/IconVerticalSolidList"/>
    <dgm:cxn modelId="{0DCBA617-81D6-4451-8206-845DF9A1A3A8}" type="presParOf" srcId="{FB7E0B78-64B7-42D8-A8EF-DBB675DDFBAB}" destId="{A37C102A-6A37-42D2-9A5C-F44E0D7B2B14}" srcOrd="8" destOrd="0" presId="urn:microsoft.com/office/officeart/2018/2/layout/IconVerticalSolidList"/>
    <dgm:cxn modelId="{E343812F-0A2F-47E0-A592-9BAF3A83C393}" type="presParOf" srcId="{A37C102A-6A37-42D2-9A5C-F44E0D7B2B14}" destId="{A9AE5E19-B60C-4136-B2A2-65953C4BC7AA}" srcOrd="0" destOrd="0" presId="urn:microsoft.com/office/officeart/2018/2/layout/IconVerticalSolidList"/>
    <dgm:cxn modelId="{45BBA8CC-3FE9-4A8A-9BBA-9131ED101889}" type="presParOf" srcId="{A37C102A-6A37-42D2-9A5C-F44E0D7B2B14}" destId="{ECAA269B-1EC0-487A-BB52-EC559A9C8743}" srcOrd="1" destOrd="0" presId="urn:microsoft.com/office/officeart/2018/2/layout/IconVerticalSolidList"/>
    <dgm:cxn modelId="{DB6AAB21-8C23-4860-9228-CD0F805DB717}" type="presParOf" srcId="{A37C102A-6A37-42D2-9A5C-F44E0D7B2B14}" destId="{85CC8779-515C-4782-B5C5-28376F38C0A0}" srcOrd="2" destOrd="0" presId="urn:microsoft.com/office/officeart/2018/2/layout/IconVerticalSolidList"/>
    <dgm:cxn modelId="{E421116E-ACDC-47DA-8A1B-70F36C907E64}" type="presParOf" srcId="{A37C102A-6A37-42D2-9A5C-F44E0D7B2B14}" destId="{85FBF6F1-05B3-4C43-8B5A-E33E8DFE8B3F}" srcOrd="3" destOrd="0" presId="urn:microsoft.com/office/officeart/2018/2/layout/IconVerticalSolidList"/>
    <dgm:cxn modelId="{7BBDAD9C-5B18-4646-AA07-7B3E98220AED}" type="presParOf" srcId="{FB7E0B78-64B7-42D8-A8EF-DBB675DDFBAB}" destId="{8DA92405-5A53-4569-86D7-F574562742AA}" srcOrd="9" destOrd="0" presId="urn:microsoft.com/office/officeart/2018/2/layout/IconVerticalSolidList"/>
    <dgm:cxn modelId="{612ED3CE-22A0-4D07-AF1E-07F61AFC2244}" type="presParOf" srcId="{FB7E0B78-64B7-42D8-A8EF-DBB675DDFBAB}" destId="{F4A5F626-0568-4346-982E-3DD43426CB97}" srcOrd="10" destOrd="0" presId="urn:microsoft.com/office/officeart/2018/2/layout/IconVerticalSolidList"/>
    <dgm:cxn modelId="{5AA18C08-EC9B-4D41-97D5-0C3819F519E0}" type="presParOf" srcId="{F4A5F626-0568-4346-982E-3DD43426CB97}" destId="{03EB0BB8-D6DC-41B3-9960-D781C126BF1C}" srcOrd="0" destOrd="0" presId="urn:microsoft.com/office/officeart/2018/2/layout/IconVerticalSolidList"/>
    <dgm:cxn modelId="{0622FF60-2F62-47DC-9157-178A4716B163}" type="presParOf" srcId="{F4A5F626-0568-4346-982E-3DD43426CB97}" destId="{F3D4858F-5021-4D23-AEC4-674E0B708F77}" srcOrd="1" destOrd="0" presId="urn:microsoft.com/office/officeart/2018/2/layout/IconVerticalSolidList"/>
    <dgm:cxn modelId="{98B03C4A-A9B0-42AE-A6B2-44E9046BC8C7}" type="presParOf" srcId="{F4A5F626-0568-4346-982E-3DD43426CB97}" destId="{ADC6B35E-791C-4366-9808-D117C40EE5ED}" srcOrd="2" destOrd="0" presId="urn:microsoft.com/office/officeart/2018/2/layout/IconVerticalSolidList"/>
    <dgm:cxn modelId="{3124A0F7-D2EA-453D-8D0B-A90383B7D3EC}" type="presParOf" srcId="{F4A5F626-0568-4346-982E-3DD43426CB97}" destId="{518D5761-CEC8-41F1-8459-53ACF91055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90C46-A051-4987-9776-DF5243B4E3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EEBCD1-A1F1-4C4F-A3D3-C13C6D9395E1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Total Airlines: 208</a:t>
          </a:r>
        </a:p>
      </dgm:t>
    </dgm:pt>
    <dgm:pt modelId="{61B33213-A845-4876-9F05-A3FEBB45BB7F}" type="parTrans" cxnId="{8D5A0554-1DC9-4F02-9F0E-93D5167547D5}">
      <dgm:prSet/>
      <dgm:spPr/>
      <dgm:t>
        <a:bodyPr/>
        <a:lstStyle/>
        <a:p>
          <a:endParaRPr lang="en-US"/>
        </a:p>
      </dgm:t>
    </dgm:pt>
    <dgm:pt modelId="{6091DE3F-09FC-48E7-A774-37D1ED6A7C06}" type="sibTrans" cxnId="{8D5A0554-1DC9-4F02-9F0E-93D5167547D5}">
      <dgm:prSet/>
      <dgm:spPr/>
      <dgm:t>
        <a:bodyPr/>
        <a:lstStyle/>
        <a:p>
          <a:endParaRPr lang="en-US"/>
        </a:p>
      </dgm:t>
    </dgm:pt>
    <dgm:pt modelId="{4B338FB4-7CA3-4D66-8A8F-50B2C404C5E0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Total Cities: 18.367K</a:t>
          </a:r>
        </a:p>
      </dgm:t>
    </dgm:pt>
    <dgm:pt modelId="{9F164991-D54C-4C6B-B322-7BA82F0E5DF8}" type="parTrans" cxnId="{4C1BF862-5068-46C9-A576-C57AF93F44DD}">
      <dgm:prSet/>
      <dgm:spPr/>
      <dgm:t>
        <a:bodyPr/>
        <a:lstStyle/>
        <a:p>
          <a:endParaRPr lang="en-US"/>
        </a:p>
      </dgm:t>
    </dgm:pt>
    <dgm:pt modelId="{DFB55C4E-2D1A-48D7-BAD2-D2C55E92056B}" type="sibTrans" cxnId="{4C1BF862-5068-46C9-A576-C57AF93F44DD}">
      <dgm:prSet/>
      <dgm:spPr/>
      <dgm:t>
        <a:bodyPr/>
        <a:lstStyle/>
        <a:p>
          <a:endParaRPr lang="en-US"/>
        </a:p>
      </dgm:t>
    </dgm:pt>
    <dgm:pt modelId="{4D848F33-37CD-4B04-BAF5-8BDE0B0A664E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Total Countries: 104</a:t>
          </a:r>
        </a:p>
      </dgm:t>
    </dgm:pt>
    <dgm:pt modelId="{4790F057-92FB-4D7A-9AAB-FDE0C8BE291B}" type="parTrans" cxnId="{D7A401BE-B2A8-4CAB-A994-308964AF4FFE}">
      <dgm:prSet/>
      <dgm:spPr/>
      <dgm:t>
        <a:bodyPr/>
        <a:lstStyle/>
        <a:p>
          <a:endParaRPr lang="en-US"/>
        </a:p>
      </dgm:t>
    </dgm:pt>
    <dgm:pt modelId="{30909F33-A727-49B9-9548-93BC44C5EB65}" type="sibTrans" cxnId="{D7A401BE-B2A8-4CAB-A994-308964AF4FFE}">
      <dgm:prSet/>
      <dgm:spPr/>
      <dgm:t>
        <a:bodyPr/>
        <a:lstStyle/>
        <a:p>
          <a:endParaRPr lang="en-US"/>
        </a:p>
      </dgm:t>
    </dgm:pt>
    <dgm:pt modelId="{230BE672-9772-4266-BE34-9DAB5A935DAF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Total Distance: 82M</a:t>
          </a:r>
        </a:p>
      </dgm:t>
    </dgm:pt>
    <dgm:pt modelId="{02EAF886-3CA7-4749-A0B4-62E2A207A3E0}" type="parTrans" cxnId="{8301DDD7-3360-493E-8E24-188053BD55F3}">
      <dgm:prSet/>
      <dgm:spPr/>
      <dgm:t>
        <a:bodyPr/>
        <a:lstStyle/>
        <a:p>
          <a:endParaRPr lang="en-US"/>
        </a:p>
      </dgm:t>
    </dgm:pt>
    <dgm:pt modelId="{4459F99B-7C9D-425A-AE70-68F77C4AF014}" type="sibTrans" cxnId="{8301DDD7-3360-493E-8E24-188053BD55F3}">
      <dgm:prSet/>
      <dgm:spPr/>
      <dgm:t>
        <a:bodyPr/>
        <a:lstStyle/>
        <a:p>
          <a:endParaRPr lang="en-US"/>
        </a:p>
      </dgm:t>
    </dgm:pt>
    <dgm:pt modelId="{5C22C1E1-DFC4-48A5-BF41-7BB1EAD8FCF2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Total Passengers: 11.504K</a:t>
          </a:r>
        </a:p>
      </dgm:t>
    </dgm:pt>
    <dgm:pt modelId="{BD7721C2-1477-4C11-A976-ACAA13829CF4}" type="parTrans" cxnId="{AFF85D59-E842-49C4-8FFD-BDD47A25848D}">
      <dgm:prSet/>
      <dgm:spPr/>
      <dgm:t>
        <a:bodyPr/>
        <a:lstStyle/>
        <a:p>
          <a:endParaRPr lang="en-US"/>
        </a:p>
      </dgm:t>
    </dgm:pt>
    <dgm:pt modelId="{66634027-4E6A-4AB5-A816-CD61E8991360}" type="sibTrans" cxnId="{AFF85D59-E842-49C4-8FFD-BDD47A25848D}">
      <dgm:prSet/>
      <dgm:spPr/>
      <dgm:t>
        <a:bodyPr/>
        <a:lstStyle/>
        <a:p>
          <a:endParaRPr lang="en-US"/>
        </a:p>
      </dgm:t>
    </dgm:pt>
    <dgm:pt modelId="{BFD0636A-A5AE-4226-9003-4F82C1AFBD6C}" type="pres">
      <dgm:prSet presAssocID="{F9090C46-A051-4987-9776-DF5243B4E3E9}" presName="root" presStyleCnt="0">
        <dgm:presLayoutVars>
          <dgm:dir/>
          <dgm:resizeHandles val="exact"/>
        </dgm:presLayoutVars>
      </dgm:prSet>
      <dgm:spPr/>
    </dgm:pt>
    <dgm:pt modelId="{8EE1C1B5-2AE4-48E5-81C7-D805BFAE6D95}" type="pres">
      <dgm:prSet presAssocID="{52EEBCD1-A1F1-4C4F-A3D3-C13C6D9395E1}" presName="compNode" presStyleCnt="0"/>
      <dgm:spPr/>
    </dgm:pt>
    <dgm:pt modelId="{C4F9D6E8-0BAE-4CFF-94BA-3B674BB6D746}" type="pres">
      <dgm:prSet presAssocID="{52EEBCD1-A1F1-4C4F-A3D3-C13C6D9395E1}" presName="bgRect" presStyleLbl="bgShp" presStyleIdx="0" presStyleCnt="5"/>
      <dgm:spPr/>
    </dgm:pt>
    <dgm:pt modelId="{AD1504DB-93E5-4725-8C6B-C3449D48A6F8}" type="pres">
      <dgm:prSet presAssocID="{52EEBCD1-A1F1-4C4F-A3D3-C13C6D9395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DD5188C4-4303-4FEB-8B46-E5FECAD25CD0}" type="pres">
      <dgm:prSet presAssocID="{52EEBCD1-A1F1-4C4F-A3D3-C13C6D9395E1}" presName="spaceRect" presStyleCnt="0"/>
      <dgm:spPr/>
    </dgm:pt>
    <dgm:pt modelId="{3F2C9585-FEFD-4B2C-BE62-164F2A8D2D2E}" type="pres">
      <dgm:prSet presAssocID="{52EEBCD1-A1F1-4C4F-A3D3-C13C6D9395E1}" presName="parTx" presStyleLbl="revTx" presStyleIdx="0" presStyleCnt="5">
        <dgm:presLayoutVars>
          <dgm:chMax val="0"/>
          <dgm:chPref val="0"/>
        </dgm:presLayoutVars>
      </dgm:prSet>
      <dgm:spPr/>
    </dgm:pt>
    <dgm:pt modelId="{7087681C-2174-401D-B7DE-05858F7DC87E}" type="pres">
      <dgm:prSet presAssocID="{6091DE3F-09FC-48E7-A774-37D1ED6A7C06}" presName="sibTrans" presStyleCnt="0"/>
      <dgm:spPr/>
    </dgm:pt>
    <dgm:pt modelId="{4E17405E-44D9-4EEC-9202-9F29F26CAA35}" type="pres">
      <dgm:prSet presAssocID="{4B338FB4-7CA3-4D66-8A8F-50B2C404C5E0}" presName="compNode" presStyleCnt="0"/>
      <dgm:spPr/>
    </dgm:pt>
    <dgm:pt modelId="{4EE68BBC-06EA-4EEC-943F-6890939C5FF4}" type="pres">
      <dgm:prSet presAssocID="{4B338FB4-7CA3-4D66-8A8F-50B2C404C5E0}" presName="bgRect" presStyleLbl="bgShp" presStyleIdx="1" presStyleCnt="5"/>
      <dgm:spPr/>
    </dgm:pt>
    <dgm:pt modelId="{EE19FF26-229E-4263-8E39-F5713D10134F}" type="pres">
      <dgm:prSet presAssocID="{4B338FB4-7CA3-4D66-8A8F-50B2C404C5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FE1148B-AA68-48C7-B786-74C7B27B36DB}" type="pres">
      <dgm:prSet presAssocID="{4B338FB4-7CA3-4D66-8A8F-50B2C404C5E0}" presName="spaceRect" presStyleCnt="0"/>
      <dgm:spPr/>
    </dgm:pt>
    <dgm:pt modelId="{993B4DA7-6032-4BA4-9293-F356D1AB1750}" type="pres">
      <dgm:prSet presAssocID="{4B338FB4-7CA3-4D66-8A8F-50B2C404C5E0}" presName="parTx" presStyleLbl="revTx" presStyleIdx="1" presStyleCnt="5">
        <dgm:presLayoutVars>
          <dgm:chMax val="0"/>
          <dgm:chPref val="0"/>
        </dgm:presLayoutVars>
      </dgm:prSet>
      <dgm:spPr/>
    </dgm:pt>
    <dgm:pt modelId="{4EB2DED6-3863-4F19-B75A-6375891C3D2A}" type="pres">
      <dgm:prSet presAssocID="{DFB55C4E-2D1A-48D7-BAD2-D2C55E92056B}" presName="sibTrans" presStyleCnt="0"/>
      <dgm:spPr/>
    </dgm:pt>
    <dgm:pt modelId="{D907E467-7555-408B-9B51-DEBB7CE0D50A}" type="pres">
      <dgm:prSet presAssocID="{4D848F33-37CD-4B04-BAF5-8BDE0B0A664E}" presName="compNode" presStyleCnt="0"/>
      <dgm:spPr/>
    </dgm:pt>
    <dgm:pt modelId="{BE185734-E050-49DC-90F6-68EB842512E4}" type="pres">
      <dgm:prSet presAssocID="{4D848F33-37CD-4B04-BAF5-8BDE0B0A664E}" presName="bgRect" presStyleLbl="bgShp" presStyleIdx="2" presStyleCnt="5"/>
      <dgm:spPr/>
    </dgm:pt>
    <dgm:pt modelId="{E8987C86-D3AE-492A-9666-27C73640B734}" type="pres">
      <dgm:prSet presAssocID="{4D848F33-37CD-4B04-BAF5-8BDE0B0A66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4098EE5-0DD9-48CA-BA4B-6F004F137F73}" type="pres">
      <dgm:prSet presAssocID="{4D848F33-37CD-4B04-BAF5-8BDE0B0A664E}" presName="spaceRect" presStyleCnt="0"/>
      <dgm:spPr/>
    </dgm:pt>
    <dgm:pt modelId="{7D3EFCFD-4320-4099-A0E8-72F7F67392B8}" type="pres">
      <dgm:prSet presAssocID="{4D848F33-37CD-4B04-BAF5-8BDE0B0A664E}" presName="parTx" presStyleLbl="revTx" presStyleIdx="2" presStyleCnt="5">
        <dgm:presLayoutVars>
          <dgm:chMax val="0"/>
          <dgm:chPref val="0"/>
        </dgm:presLayoutVars>
      </dgm:prSet>
      <dgm:spPr/>
    </dgm:pt>
    <dgm:pt modelId="{A3663CB1-0AC6-4015-B925-A73FE7AD4DA0}" type="pres">
      <dgm:prSet presAssocID="{30909F33-A727-49B9-9548-93BC44C5EB65}" presName="sibTrans" presStyleCnt="0"/>
      <dgm:spPr/>
    </dgm:pt>
    <dgm:pt modelId="{9046D1A9-4F60-4E9E-9F92-994ABD27DD41}" type="pres">
      <dgm:prSet presAssocID="{230BE672-9772-4266-BE34-9DAB5A935DAF}" presName="compNode" presStyleCnt="0"/>
      <dgm:spPr/>
    </dgm:pt>
    <dgm:pt modelId="{23093735-9CB1-46A3-9D26-43B13269C3FE}" type="pres">
      <dgm:prSet presAssocID="{230BE672-9772-4266-BE34-9DAB5A935DAF}" presName="bgRect" presStyleLbl="bgShp" presStyleIdx="3" presStyleCnt="5"/>
      <dgm:spPr/>
    </dgm:pt>
    <dgm:pt modelId="{5578A8AF-80EF-4167-89B9-1CBC5CB10513}" type="pres">
      <dgm:prSet presAssocID="{230BE672-9772-4266-BE34-9DAB5A935D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CF641FCB-F56E-411A-8FC2-0B96FB7F5BA6}" type="pres">
      <dgm:prSet presAssocID="{230BE672-9772-4266-BE34-9DAB5A935DAF}" presName="spaceRect" presStyleCnt="0"/>
      <dgm:spPr/>
    </dgm:pt>
    <dgm:pt modelId="{20B4E7D5-E930-4CDC-AA87-8E1AEDDB20A3}" type="pres">
      <dgm:prSet presAssocID="{230BE672-9772-4266-BE34-9DAB5A935DAF}" presName="parTx" presStyleLbl="revTx" presStyleIdx="3" presStyleCnt="5">
        <dgm:presLayoutVars>
          <dgm:chMax val="0"/>
          <dgm:chPref val="0"/>
        </dgm:presLayoutVars>
      </dgm:prSet>
      <dgm:spPr/>
    </dgm:pt>
    <dgm:pt modelId="{ADC9BE9E-5493-4093-80D0-EA0058D1D3E3}" type="pres">
      <dgm:prSet presAssocID="{4459F99B-7C9D-425A-AE70-68F77C4AF014}" presName="sibTrans" presStyleCnt="0"/>
      <dgm:spPr/>
    </dgm:pt>
    <dgm:pt modelId="{838D767F-8C0E-4B5C-8364-53C665D3C185}" type="pres">
      <dgm:prSet presAssocID="{5C22C1E1-DFC4-48A5-BF41-7BB1EAD8FCF2}" presName="compNode" presStyleCnt="0"/>
      <dgm:spPr/>
    </dgm:pt>
    <dgm:pt modelId="{89D20D00-FF6A-4F5F-897E-322F47D97EFC}" type="pres">
      <dgm:prSet presAssocID="{5C22C1E1-DFC4-48A5-BF41-7BB1EAD8FCF2}" presName="bgRect" presStyleLbl="bgShp" presStyleIdx="4" presStyleCnt="5"/>
      <dgm:spPr/>
    </dgm:pt>
    <dgm:pt modelId="{18DB1D36-8579-4634-9462-B0283E7B6B03}" type="pres">
      <dgm:prSet presAssocID="{5C22C1E1-DFC4-48A5-BF41-7BB1EAD8FC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36987A6-3B52-4479-BCED-7519F83178B4}" type="pres">
      <dgm:prSet presAssocID="{5C22C1E1-DFC4-48A5-BF41-7BB1EAD8FCF2}" presName="spaceRect" presStyleCnt="0"/>
      <dgm:spPr/>
    </dgm:pt>
    <dgm:pt modelId="{9C0571B7-331C-4C3C-8A53-3C9A82DB23F2}" type="pres">
      <dgm:prSet presAssocID="{5C22C1E1-DFC4-48A5-BF41-7BB1EAD8FC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C6410E-BAA9-4F76-950E-F2867722AFA6}" type="presOf" srcId="{4B338FB4-7CA3-4D66-8A8F-50B2C404C5E0}" destId="{993B4DA7-6032-4BA4-9293-F356D1AB1750}" srcOrd="0" destOrd="0" presId="urn:microsoft.com/office/officeart/2018/2/layout/IconVerticalSolidList"/>
    <dgm:cxn modelId="{B4C34E2E-B65B-4F40-A7C8-51BE216C6F7A}" type="presOf" srcId="{4D848F33-37CD-4B04-BAF5-8BDE0B0A664E}" destId="{7D3EFCFD-4320-4099-A0E8-72F7F67392B8}" srcOrd="0" destOrd="0" presId="urn:microsoft.com/office/officeart/2018/2/layout/IconVerticalSolidList"/>
    <dgm:cxn modelId="{0779533E-D689-46C4-AD69-E09F6DA08AEF}" type="presOf" srcId="{F9090C46-A051-4987-9776-DF5243B4E3E9}" destId="{BFD0636A-A5AE-4226-9003-4F82C1AFBD6C}" srcOrd="0" destOrd="0" presId="urn:microsoft.com/office/officeart/2018/2/layout/IconVerticalSolidList"/>
    <dgm:cxn modelId="{4C1BF862-5068-46C9-A576-C57AF93F44DD}" srcId="{F9090C46-A051-4987-9776-DF5243B4E3E9}" destId="{4B338FB4-7CA3-4D66-8A8F-50B2C404C5E0}" srcOrd="1" destOrd="0" parTransId="{9F164991-D54C-4C6B-B322-7BA82F0E5DF8}" sibTransId="{DFB55C4E-2D1A-48D7-BAD2-D2C55E92056B}"/>
    <dgm:cxn modelId="{8D5A0554-1DC9-4F02-9F0E-93D5167547D5}" srcId="{F9090C46-A051-4987-9776-DF5243B4E3E9}" destId="{52EEBCD1-A1F1-4C4F-A3D3-C13C6D9395E1}" srcOrd="0" destOrd="0" parTransId="{61B33213-A845-4876-9F05-A3FEBB45BB7F}" sibTransId="{6091DE3F-09FC-48E7-A774-37D1ED6A7C06}"/>
    <dgm:cxn modelId="{AFF85D59-E842-49C4-8FFD-BDD47A25848D}" srcId="{F9090C46-A051-4987-9776-DF5243B4E3E9}" destId="{5C22C1E1-DFC4-48A5-BF41-7BB1EAD8FCF2}" srcOrd="4" destOrd="0" parTransId="{BD7721C2-1477-4C11-A976-ACAA13829CF4}" sibTransId="{66634027-4E6A-4AB5-A816-CD61E8991360}"/>
    <dgm:cxn modelId="{96151091-DC7F-4ADC-AC66-2F7B3A29312B}" type="presOf" srcId="{230BE672-9772-4266-BE34-9DAB5A935DAF}" destId="{20B4E7D5-E930-4CDC-AA87-8E1AEDDB20A3}" srcOrd="0" destOrd="0" presId="urn:microsoft.com/office/officeart/2018/2/layout/IconVerticalSolidList"/>
    <dgm:cxn modelId="{E86C9FA3-0611-4196-B818-5FCA2B532E45}" type="presOf" srcId="{5C22C1E1-DFC4-48A5-BF41-7BB1EAD8FCF2}" destId="{9C0571B7-331C-4C3C-8A53-3C9A82DB23F2}" srcOrd="0" destOrd="0" presId="urn:microsoft.com/office/officeart/2018/2/layout/IconVerticalSolidList"/>
    <dgm:cxn modelId="{D7A401BE-B2A8-4CAB-A994-308964AF4FFE}" srcId="{F9090C46-A051-4987-9776-DF5243B4E3E9}" destId="{4D848F33-37CD-4B04-BAF5-8BDE0B0A664E}" srcOrd="2" destOrd="0" parTransId="{4790F057-92FB-4D7A-9AAB-FDE0C8BE291B}" sibTransId="{30909F33-A727-49B9-9548-93BC44C5EB65}"/>
    <dgm:cxn modelId="{5E081DBE-7AF6-4841-B7F8-5660512E922E}" type="presOf" srcId="{52EEBCD1-A1F1-4C4F-A3D3-C13C6D9395E1}" destId="{3F2C9585-FEFD-4B2C-BE62-164F2A8D2D2E}" srcOrd="0" destOrd="0" presId="urn:microsoft.com/office/officeart/2018/2/layout/IconVerticalSolidList"/>
    <dgm:cxn modelId="{8301DDD7-3360-493E-8E24-188053BD55F3}" srcId="{F9090C46-A051-4987-9776-DF5243B4E3E9}" destId="{230BE672-9772-4266-BE34-9DAB5A935DAF}" srcOrd="3" destOrd="0" parTransId="{02EAF886-3CA7-4749-A0B4-62E2A207A3E0}" sibTransId="{4459F99B-7C9D-425A-AE70-68F77C4AF014}"/>
    <dgm:cxn modelId="{DEF52D2E-4466-43EE-9D32-808A44A5E65A}" type="presParOf" srcId="{BFD0636A-A5AE-4226-9003-4F82C1AFBD6C}" destId="{8EE1C1B5-2AE4-48E5-81C7-D805BFAE6D95}" srcOrd="0" destOrd="0" presId="urn:microsoft.com/office/officeart/2018/2/layout/IconVerticalSolidList"/>
    <dgm:cxn modelId="{AF27C7C4-C6C0-47E7-BE44-5C6C00A6C894}" type="presParOf" srcId="{8EE1C1B5-2AE4-48E5-81C7-D805BFAE6D95}" destId="{C4F9D6E8-0BAE-4CFF-94BA-3B674BB6D746}" srcOrd="0" destOrd="0" presId="urn:microsoft.com/office/officeart/2018/2/layout/IconVerticalSolidList"/>
    <dgm:cxn modelId="{5A331DFF-03D4-441E-B556-1A97A91C5936}" type="presParOf" srcId="{8EE1C1B5-2AE4-48E5-81C7-D805BFAE6D95}" destId="{AD1504DB-93E5-4725-8C6B-C3449D48A6F8}" srcOrd="1" destOrd="0" presId="urn:microsoft.com/office/officeart/2018/2/layout/IconVerticalSolidList"/>
    <dgm:cxn modelId="{680304CF-0038-47AD-AB82-9CE076F32D46}" type="presParOf" srcId="{8EE1C1B5-2AE4-48E5-81C7-D805BFAE6D95}" destId="{DD5188C4-4303-4FEB-8B46-E5FECAD25CD0}" srcOrd="2" destOrd="0" presId="urn:microsoft.com/office/officeart/2018/2/layout/IconVerticalSolidList"/>
    <dgm:cxn modelId="{03A102FB-54B7-4842-8564-3F552D768CFE}" type="presParOf" srcId="{8EE1C1B5-2AE4-48E5-81C7-D805BFAE6D95}" destId="{3F2C9585-FEFD-4B2C-BE62-164F2A8D2D2E}" srcOrd="3" destOrd="0" presId="urn:microsoft.com/office/officeart/2018/2/layout/IconVerticalSolidList"/>
    <dgm:cxn modelId="{1A52A1A7-AE55-429E-A529-DC9B4E537FD5}" type="presParOf" srcId="{BFD0636A-A5AE-4226-9003-4F82C1AFBD6C}" destId="{7087681C-2174-401D-B7DE-05858F7DC87E}" srcOrd="1" destOrd="0" presId="urn:microsoft.com/office/officeart/2018/2/layout/IconVerticalSolidList"/>
    <dgm:cxn modelId="{69E7A323-C8C8-47D0-BEAC-1AB1C8F98D4F}" type="presParOf" srcId="{BFD0636A-A5AE-4226-9003-4F82C1AFBD6C}" destId="{4E17405E-44D9-4EEC-9202-9F29F26CAA35}" srcOrd="2" destOrd="0" presId="urn:microsoft.com/office/officeart/2018/2/layout/IconVerticalSolidList"/>
    <dgm:cxn modelId="{A7FDE95C-33C7-4743-973B-F6B292558D64}" type="presParOf" srcId="{4E17405E-44D9-4EEC-9202-9F29F26CAA35}" destId="{4EE68BBC-06EA-4EEC-943F-6890939C5FF4}" srcOrd="0" destOrd="0" presId="urn:microsoft.com/office/officeart/2018/2/layout/IconVerticalSolidList"/>
    <dgm:cxn modelId="{3E2F8461-3360-4930-BE96-89E0806623DE}" type="presParOf" srcId="{4E17405E-44D9-4EEC-9202-9F29F26CAA35}" destId="{EE19FF26-229E-4263-8E39-F5713D10134F}" srcOrd="1" destOrd="0" presId="urn:microsoft.com/office/officeart/2018/2/layout/IconVerticalSolidList"/>
    <dgm:cxn modelId="{E9849260-66D2-4481-B028-2FB651306C71}" type="presParOf" srcId="{4E17405E-44D9-4EEC-9202-9F29F26CAA35}" destId="{EFE1148B-AA68-48C7-B786-74C7B27B36DB}" srcOrd="2" destOrd="0" presId="urn:microsoft.com/office/officeart/2018/2/layout/IconVerticalSolidList"/>
    <dgm:cxn modelId="{612EC4E3-ADF9-44C3-A2A6-F2C68F480791}" type="presParOf" srcId="{4E17405E-44D9-4EEC-9202-9F29F26CAA35}" destId="{993B4DA7-6032-4BA4-9293-F356D1AB1750}" srcOrd="3" destOrd="0" presId="urn:microsoft.com/office/officeart/2018/2/layout/IconVerticalSolidList"/>
    <dgm:cxn modelId="{C18A5A03-6C9D-4C92-AD78-91267D998A23}" type="presParOf" srcId="{BFD0636A-A5AE-4226-9003-4F82C1AFBD6C}" destId="{4EB2DED6-3863-4F19-B75A-6375891C3D2A}" srcOrd="3" destOrd="0" presId="urn:microsoft.com/office/officeart/2018/2/layout/IconVerticalSolidList"/>
    <dgm:cxn modelId="{06AAE2BA-B719-465C-BCE0-C8E2A9C65511}" type="presParOf" srcId="{BFD0636A-A5AE-4226-9003-4F82C1AFBD6C}" destId="{D907E467-7555-408B-9B51-DEBB7CE0D50A}" srcOrd="4" destOrd="0" presId="urn:microsoft.com/office/officeart/2018/2/layout/IconVerticalSolidList"/>
    <dgm:cxn modelId="{335C9C28-7849-4F35-BDCA-98A44413EA52}" type="presParOf" srcId="{D907E467-7555-408B-9B51-DEBB7CE0D50A}" destId="{BE185734-E050-49DC-90F6-68EB842512E4}" srcOrd="0" destOrd="0" presId="urn:microsoft.com/office/officeart/2018/2/layout/IconVerticalSolidList"/>
    <dgm:cxn modelId="{5DE3AD27-A504-4191-A92B-EEE4F28DF953}" type="presParOf" srcId="{D907E467-7555-408B-9B51-DEBB7CE0D50A}" destId="{E8987C86-D3AE-492A-9666-27C73640B734}" srcOrd="1" destOrd="0" presId="urn:microsoft.com/office/officeart/2018/2/layout/IconVerticalSolidList"/>
    <dgm:cxn modelId="{ADE2D40A-5FBC-4200-B868-D4ADDDA57481}" type="presParOf" srcId="{D907E467-7555-408B-9B51-DEBB7CE0D50A}" destId="{F4098EE5-0DD9-48CA-BA4B-6F004F137F73}" srcOrd="2" destOrd="0" presId="urn:microsoft.com/office/officeart/2018/2/layout/IconVerticalSolidList"/>
    <dgm:cxn modelId="{DE29BFE7-E02A-43CF-B1D5-A439F26C1704}" type="presParOf" srcId="{D907E467-7555-408B-9B51-DEBB7CE0D50A}" destId="{7D3EFCFD-4320-4099-A0E8-72F7F67392B8}" srcOrd="3" destOrd="0" presId="urn:microsoft.com/office/officeart/2018/2/layout/IconVerticalSolidList"/>
    <dgm:cxn modelId="{B0662749-BB17-4D88-A4A9-DD38AFCC10E6}" type="presParOf" srcId="{BFD0636A-A5AE-4226-9003-4F82C1AFBD6C}" destId="{A3663CB1-0AC6-4015-B925-A73FE7AD4DA0}" srcOrd="5" destOrd="0" presId="urn:microsoft.com/office/officeart/2018/2/layout/IconVerticalSolidList"/>
    <dgm:cxn modelId="{6B8D8355-B876-41DA-9A81-43C0AE69DCED}" type="presParOf" srcId="{BFD0636A-A5AE-4226-9003-4F82C1AFBD6C}" destId="{9046D1A9-4F60-4E9E-9F92-994ABD27DD41}" srcOrd="6" destOrd="0" presId="urn:microsoft.com/office/officeart/2018/2/layout/IconVerticalSolidList"/>
    <dgm:cxn modelId="{0EBD48AE-E9FD-4534-AA95-0277C6EBED1B}" type="presParOf" srcId="{9046D1A9-4F60-4E9E-9F92-994ABD27DD41}" destId="{23093735-9CB1-46A3-9D26-43B13269C3FE}" srcOrd="0" destOrd="0" presId="urn:microsoft.com/office/officeart/2018/2/layout/IconVerticalSolidList"/>
    <dgm:cxn modelId="{9378A964-922F-421F-A8B4-FBC5FEA3471B}" type="presParOf" srcId="{9046D1A9-4F60-4E9E-9F92-994ABD27DD41}" destId="{5578A8AF-80EF-4167-89B9-1CBC5CB10513}" srcOrd="1" destOrd="0" presId="urn:microsoft.com/office/officeart/2018/2/layout/IconVerticalSolidList"/>
    <dgm:cxn modelId="{C79E1C5C-0D9D-494C-974C-208C290C7D0F}" type="presParOf" srcId="{9046D1A9-4F60-4E9E-9F92-994ABD27DD41}" destId="{CF641FCB-F56E-411A-8FC2-0B96FB7F5BA6}" srcOrd="2" destOrd="0" presId="urn:microsoft.com/office/officeart/2018/2/layout/IconVerticalSolidList"/>
    <dgm:cxn modelId="{D958F4C3-3E92-4555-8916-372C121A82EE}" type="presParOf" srcId="{9046D1A9-4F60-4E9E-9F92-994ABD27DD41}" destId="{20B4E7D5-E930-4CDC-AA87-8E1AEDDB20A3}" srcOrd="3" destOrd="0" presId="urn:microsoft.com/office/officeart/2018/2/layout/IconVerticalSolidList"/>
    <dgm:cxn modelId="{6BB8FD85-1337-4159-878E-AB5FA225FBF8}" type="presParOf" srcId="{BFD0636A-A5AE-4226-9003-4F82C1AFBD6C}" destId="{ADC9BE9E-5493-4093-80D0-EA0058D1D3E3}" srcOrd="7" destOrd="0" presId="urn:microsoft.com/office/officeart/2018/2/layout/IconVerticalSolidList"/>
    <dgm:cxn modelId="{F19C6D63-4019-4D8F-9CD0-47CD4C7AE964}" type="presParOf" srcId="{BFD0636A-A5AE-4226-9003-4F82C1AFBD6C}" destId="{838D767F-8C0E-4B5C-8364-53C665D3C185}" srcOrd="8" destOrd="0" presId="urn:microsoft.com/office/officeart/2018/2/layout/IconVerticalSolidList"/>
    <dgm:cxn modelId="{EBAABD37-2B10-497C-8D50-E7E6E6812208}" type="presParOf" srcId="{838D767F-8C0E-4B5C-8364-53C665D3C185}" destId="{89D20D00-FF6A-4F5F-897E-322F47D97EFC}" srcOrd="0" destOrd="0" presId="urn:microsoft.com/office/officeart/2018/2/layout/IconVerticalSolidList"/>
    <dgm:cxn modelId="{D27D65F6-0668-4FAF-940B-1157B4C6CB70}" type="presParOf" srcId="{838D767F-8C0E-4B5C-8364-53C665D3C185}" destId="{18DB1D36-8579-4634-9462-B0283E7B6B03}" srcOrd="1" destOrd="0" presId="urn:microsoft.com/office/officeart/2018/2/layout/IconVerticalSolidList"/>
    <dgm:cxn modelId="{18E1EB5E-3DFB-4CE0-9342-4B8262CC9890}" type="presParOf" srcId="{838D767F-8C0E-4B5C-8364-53C665D3C185}" destId="{E36987A6-3B52-4479-BCED-7519F83178B4}" srcOrd="2" destOrd="0" presId="urn:microsoft.com/office/officeart/2018/2/layout/IconVerticalSolidList"/>
    <dgm:cxn modelId="{E7D5CD0C-9DBF-4F8D-807C-00777F9771AD}" type="presParOf" srcId="{838D767F-8C0E-4B5C-8364-53C665D3C185}" destId="{9C0571B7-331C-4C3C-8A53-3C9A82DB23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D67E2-DEC9-446D-90A7-64E4037F952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D69BF4-02B3-4A98-A279-7EE226CB3A02}">
      <dgm:prSet/>
      <dgm:spPr/>
      <dgm:t>
        <a:bodyPr/>
        <a:lstStyle/>
        <a:p>
          <a:r>
            <a:rPr lang="en-US">
              <a:latin typeface="Amasis MT Pro" panose="02040504050005020304" pitchFamily="18" charset="0"/>
            </a:rPr>
            <a:t>- Month Selector</a:t>
          </a:r>
        </a:p>
      </dgm:t>
    </dgm:pt>
    <dgm:pt modelId="{CF22F4E7-9FBE-4AA4-8AFE-CDB0F3458DAF}" type="parTrans" cxnId="{56DA1266-180F-4396-8E55-C21FA98314C3}">
      <dgm:prSet/>
      <dgm:spPr/>
      <dgm:t>
        <a:bodyPr/>
        <a:lstStyle/>
        <a:p>
          <a:endParaRPr lang="en-US"/>
        </a:p>
      </dgm:t>
    </dgm:pt>
    <dgm:pt modelId="{863E0102-EAB2-4C17-BC38-29686A0FC313}" type="sibTrans" cxnId="{56DA1266-180F-4396-8E55-C21FA98314C3}">
      <dgm:prSet/>
      <dgm:spPr/>
      <dgm:t>
        <a:bodyPr/>
        <a:lstStyle/>
        <a:p>
          <a:endParaRPr lang="en-US"/>
        </a:p>
      </dgm:t>
    </dgm:pt>
    <dgm:pt modelId="{1D29D788-CDA8-498F-9E4A-270B01B09DF9}">
      <dgm:prSet/>
      <dgm:spPr/>
      <dgm:t>
        <a:bodyPr/>
        <a:lstStyle/>
        <a:p>
          <a:r>
            <a:rPr lang="en-US">
              <a:latin typeface="Amasis MT Pro" panose="02040504050005020304" pitchFamily="18" charset="0"/>
            </a:rPr>
            <a:t>- Year Selector (2008–2013)</a:t>
          </a:r>
        </a:p>
      </dgm:t>
    </dgm:pt>
    <dgm:pt modelId="{FD62EE6C-5273-4C3B-AA01-3D90080EF1F4}" type="parTrans" cxnId="{084EFBAB-96A7-44B9-8B6E-EB16800E6EB8}">
      <dgm:prSet/>
      <dgm:spPr/>
      <dgm:t>
        <a:bodyPr/>
        <a:lstStyle/>
        <a:p>
          <a:endParaRPr lang="en-US"/>
        </a:p>
      </dgm:t>
    </dgm:pt>
    <dgm:pt modelId="{3D42BD56-E4BA-42B1-ABE2-CAA29CD17CAC}" type="sibTrans" cxnId="{084EFBAB-96A7-44B9-8B6E-EB16800E6EB8}">
      <dgm:prSet/>
      <dgm:spPr/>
      <dgm:t>
        <a:bodyPr/>
        <a:lstStyle/>
        <a:p>
          <a:endParaRPr lang="en-US"/>
        </a:p>
      </dgm:t>
    </dgm:pt>
    <dgm:pt modelId="{33DAAA53-9175-426F-AC36-658E92586D10}">
      <dgm:prSet/>
      <dgm:spPr/>
      <dgm:t>
        <a:bodyPr/>
        <a:lstStyle/>
        <a:p>
          <a:r>
            <a:rPr lang="en-US">
              <a:latin typeface="Amasis MT Pro" panose="02040504050005020304" pitchFamily="18" charset="0"/>
            </a:rPr>
            <a:t>- Weekday vs Weekend Toggle</a:t>
          </a:r>
        </a:p>
      </dgm:t>
    </dgm:pt>
    <dgm:pt modelId="{42CEB1E7-BE77-4414-B11E-0C0F0AA57E1B}" type="parTrans" cxnId="{42BDA18C-4FD1-4F12-913D-F6C59D51D878}">
      <dgm:prSet/>
      <dgm:spPr/>
      <dgm:t>
        <a:bodyPr/>
        <a:lstStyle/>
        <a:p>
          <a:endParaRPr lang="en-US"/>
        </a:p>
      </dgm:t>
    </dgm:pt>
    <dgm:pt modelId="{C5249824-5C11-4583-B3AE-81046E332F72}" type="sibTrans" cxnId="{42BDA18C-4FD1-4F12-913D-F6C59D51D878}">
      <dgm:prSet/>
      <dgm:spPr/>
      <dgm:t>
        <a:bodyPr/>
        <a:lstStyle/>
        <a:p>
          <a:endParaRPr lang="en-US"/>
        </a:p>
      </dgm:t>
    </dgm:pt>
    <dgm:pt modelId="{03ED0A32-A7D2-4088-9323-C1EE3DA46748}">
      <dgm:prSet/>
      <dgm:spPr/>
      <dgm:t>
        <a:bodyPr/>
        <a:lstStyle/>
        <a:p>
          <a:r>
            <a:rPr lang="en-US">
              <a:latin typeface="Amasis MT Pro" panose="02040504050005020304" pitchFamily="18" charset="0"/>
            </a:rPr>
            <a:t>- Carrier and City Drill-through</a:t>
          </a:r>
        </a:p>
      </dgm:t>
    </dgm:pt>
    <dgm:pt modelId="{9664E604-7882-4194-9444-7C20393873DA}" type="parTrans" cxnId="{CEEBB34D-F193-4E16-9FFD-8DCE41366616}">
      <dgm:prSet/>
      <dgm:spPr/>
      <dgm:t>
        <a:bodyPr/>
        <a:lstStyle/>
        <a:p>
          <a:endParaRPr lang="en-US"/>
        </a:p>
      </dgm:t>
    </dgm:pt>
    <dgm:pt modelId="{B2EC6DCE-8E60-4F55-8D90-A3003D4C340F}" type="sibTrans" cxnId="{CEEBB34D-F193-4E16-9FFD-8DCE41366616}">
      <dgm:prSet/>
      <dgm:spPr/>
      <dgm:t>
        <a:bodyPr/>
        <a:lstStyle/>
        <a:p>
          <a:endParaRPr lang="en-US"/>
        </a:p>
      </dgm:t>
    </dgm:pt>
    <dgm:pt modelId="{47A3FF40-7E8A-4EB1-982D-7296D3D4BDE1}" type="pres">
      <dgm:prSet presAssocID="{CA6D67E2-DEC9-446D-90A7-64E4037F9524}" presName="linear" presStyleCnt="0">
        <dgm:presLayoutVars>
          <dgm:dir/>
          <dgm:animLvl val="lvl"/>
          <dgm:resizeHandles val="exact"/>
        </dgm:presLayoutVars>
      </dgm:prSet>
      <dgm:spPr/>
    </dgm:pt>
    <dgm:pt modelId="{B3A3A362-2F2C-461E-8BCA-4DCFEE834C31}" type="pres">
      <dgm:prSet presAssocID="{3ED69BF4-02B3-4A98-A279-7EE226CB3A02}" presName="parentLin" presStyleCnt="0"/>
      <dgm:spPr/>
    </dgm:pt>
    <dgm:pt modelId="{7C1B4A6C-77D0-4757-B398-4946A172C220}" type="pres">
      <dgm:prSet presAssocID="{3ED69BF4-02B3-4A98-A279-7EE226CB3A02}" presName="parentLeftMargin" presStyleLbl="node1" presStyleIdx="0" presStyleCnt="4"/>
      <dgm:spPr/>
    </dgm:pt>
    <dgm:pt modelId="{133C8C8B-8A01-4A31-ADA6-E22CEDBB5635}" type="pres">
      <dgm:prSet presAssocID="{3ED69BF4-02B3-4A98-A279-7EE226CB3A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664EF6-22DF-424D-9036-10E991FB9DFE}" type="pres">
      <dgm:prSet presAssocID="{3ED69BF4-02B3-4A98-A279-7EE226CB3A02}" presName="negativeSpace" presStyleCnt="0"/>
      <dgm:spPr/>
    </dgm:pt>
    <dgm:pt modelId="{E04E27D2-6445-486A-9BF0-FDFC246679DF}" type="pres">
      <dgm:prSet presAssocID="{3ED69BF4-02B3-4A98-A279-7EE226CB3A02}" presName="childText" presStyleLbl="conFgAcc1" presStyleIdx="0" presStyleCnt="4">
        <dgm:presLayoutVars>
          <dgm:bulletEnabled val="1"/>
        </dgm:presLayoutVars>
      </dgm:prSet>
      <dgm:spPr/>
    </dgm:pt>
    <dgm:pt modelId="{50C57564-B57B-4A91-B492-BA091B3612FA}" type="pres">
      <dgm:prSet presAssocID="{863E0102-EAB2-4C17-BC38-29686A0FC313}" presName="spaceBetweenRectangles" presStyleCnt="0"/>
      <dgm:spPr/>
    </dgm:pt>
    <dgm:pt modelId="{BFA90878-9D83-4A74-AC26-2C73DA03810F}" type="pres">
      <dgm:prSet presAssocID="{1D29D788-CDA8-498F-9E4A-270B01B09DF9}" presName="parentLin" presStyleCnt="0"/>
      <dgm:spPr/>
    </dgm:pt>
    <dgm:pt modelId="{E1BC9162-33D4-45EF-A50B-2E5F08197CAD}" type="pres">
      <dgm:prSet presAssocID="{1D29D788-CDA8-498F-9E4A-270B01B09DF9}" presName="parentLeftMargin" presStyleLbl="node1" presStyleIdx="0" presStyleCnt="4"/>
      <dgm:spPr/>
    </dgm:pt>
    <dgm:pt modelId="{BF56879E-DC53-4E82-8C23-072BC1F97C93}" type="pres">
      <dgm:prSet presAssocID="{1D29D788-CDA8-498F-9E4A-270B01B09D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23C97D-A77F-4FB1-8734-71F780885817}" type="pres">
      <dgm:prSet presAssocID="{1D29D788-CDA8-498F-9E4A-270B01B09DF9}" presName="negativeSpace" presStyleCnt="0"/>
      <dgm:spPr/>
    </dgm:pt>
    <dgm:pt modelId="{1D76491D-B592-48B2-A36B-E9136ECBDF29}" type="pres">
      <dgm:prSet presAssocID="{1D29D788-CDA8-498F-9E4A-270B01B09DF9}" presName="childText" presStyleLbl="conFgAcc1" presStyleIdx="1" presStyleCnt="4">
        <dgm:presLayoutVars>
          <dgm:bulletEnabled val="1"/>
        </dgm:presLayoutVars>
      </dgm:prSet>
      <dgm:spPr/>
    </dgm:pt>
    <dgm:pt modelId="{B19938AB-B3EB-4A76-8428-5CE0EFC577B6}" type="pres">
      <dgm:prSet presAssocID="{3D42BD56-E4BA-42B1-ABE2-CAA29CD17CAC}" presName="spaceBetweenRectangles" presStyleCnt="0"/>
      <dgm:spPr/>
    </dgm:pt>
    <dgm:pt modelId="{2ED6F5E2-7AE0-40E9-96D9-25D151405B4C}" type="pres">
      <dgm:prSet presAssocID="{33DAAA53-9175-426F-AC36-658E92586D10}" presName="parentLin" presStyleCnt="0"/>
      <dgm:spPr/>
    </dgm:pt>
    <dgm:pt modelId="{88470AE6-2548-49FB-92F7-A0DBBB762D73}" type="pres">
      <dgm:prSet presAssocID="{33DAAA53-9175-426F-AC36-658E92586D10}" presName="parentLeftMargin" presStyleLbl="node1" presStyleIdx="1" presStyleCnt="4"/>
      <dgm:spPr/>
    </dgm:pt>
    <dgm:pt modelId="{2ABA0A23-986E-402F-AA85-BD39185BFDDF}" type="pres">
      <dgm:prSet presAssocID="{33DAAA53-9175-426F-AC36-658E92586D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22C103-CCAC-4FA7-833E-FA9C2F3177AF}" type="pres">
      <dgm:prSet presAssocID="{33DAAA53-9175-426F-AC36-658E92586D10}" presName="negativeSpace" presStyleCnt="0"/>
      <dgm:spPr/>
    </dgm:pt>
    <dgm:pt modelId="{AD0F7B4E-8626-4342-94D1-B83F067591A2}" type="pres">
      <dgm:prSet presAssocID="{33DAAA53-9175-426F-AC36-658E92586D10}" presName="childText" presStyleLbl="conFgAcc1" presStyleIdx="2" presStyleCnt="4">
        <dgm:presLayoutVars>
          <dgm:bulletEnabled val="1"/>
        </dgm:presLayoutVars>
      </dgm:prSet>
      <dgm:spPr/>
    </dgm:pt>
    <dgm:pt modelId="{392155F4-EAA8-4112-A0AE-51DB5587EA92}" type="pres">
      <dgm:prSet presAssocID="{C5249824-5C11-4583-B3AE-81046E332F72}" presName="spaceBetweenRectangles" presStyleCnt="0"/>
      <dgm:spPr/>
    </dgm:pt>
    <dgm:pt modelId="{460D856C-9135-4916-A918-534FB1DFE6B8}" type="pres">
      <dgm:prSet presAssocID="{03ED0A32-A7D2-4088-9323-C1EE3DA46748}" presName="parentLin" presStyleCnt="0"/>
      <dgm:spPr/>
    </dgm:pt>
    <dgm:pt modelId="{9312A91D-8954-4E34-8429-C8D83AA18BEE}" type="pres">
      <dgm:prSet presAssocID="{03ED0A32-A7D2-4088-9323-C1EE3DA46748}" presName="parentLeftMargin" presStyleLbl="node1" presStyleIdx="2" presStyleCnt="4"/>
      <dgm:spPr/>
    </dgm:pt>
    <dgm:pt modelId="{B264531F-3BD0-4F70-9B6B-7ECD98078B56}" type="pres">
      <dgm:prSet presAssocID="{03ED0A32-A7D2-4088-9323-C1EE3DA467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04A287-B4BA-41B6-9829-2CDFF6A28AB8}" type="pres">
      <dgm:prSet presAssocID="{03ED0A32-A7D2-4088-9323-C1EE3DA46748}" presName="negativeSpace" presStyleCnt="0"/>
      <dgm:spPr/>
    </dgm:pt>
    <dgm:pt modelId="{DAA2AD78-2758-41BE-B27B-6FDDB1AA11BC}" type="pres">
      <dgm:prSet presAssocID="{03ED0A32-A7D2-4088-9323-C1EE3DA467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27D91A-621A-43B4-98EF-3842D3340FF1}" type="presOf" srcId="{03ED0A32-A7D2-4088-9323-C1EE3DA46748}" destId="{B264531F-3BD0-4F70-9B6B-7ECD98078B56}" srcOrd="1" destOrd="0" presId="urn:microsoft.com/office/officeart/2005/8/layout/list1"/>
    <dgm:cxn modelId="{56DA1266-180F-4396-8E55-C21FA98314C3}" srcId="{CA6D67E2-DEC9-446D-90A7-64E4037F9524}" destId="{3ED69BF4-02B3-4A98-A279-7EE226CB3A02}" srcOrd="0" destOrd="0" parTransId="{CF22F4E7-9FBE-4AA4-8AFE-CDB0F3458DAF}" sibTransId="{863E0102-EAB2-4C17-BC38-29686A0FC313}"/>
    <dgm:cxn modelId="{CEEBB34D-F193-4E16-9FFD-8DCE41366616}" srcId="{CA6D67E2-DEC9-446D-90A7-64E4037F9524}" destId="{03ED0A32-A7D2-4088-9323-C1EE3DA46748}" srcOrd="3" destOrd="0" parTransId="{9664E604-7882-4194-9444-7C20393873DA}" sibTransId="{B2EC6DCE-8E60-4F55-8D90-A3003D4C340F}"/>
    <dgm:cxn modelId="{63A03187-5CF2-4185-8126-4436999C883C}" type="presOf" srcId="{03ED0A32-A7D2-4088-9323-C1EE3DA46748}" destId="{9312A91D-8954-4E34-8429-C8D83AA18BEE}" srcOrd="0" destOrd="0" presId="urn:microsoft.com/office/officeart/2005/8/layout/list1"/>
    <dgm:cxn modelId="{42BDA18C-4FD1-4F12-913D-F6C59D51D878}" srcId="{CA6D67E2-DEC9-446D-90A7-64E4037F9524}" destId="{33DAAA53-9175-426F-AC36-658E92586D10}" srcOrd="2" destOrd="0" parTransId="{42CEB1E7-BE77-4414-B11E-0C0F0AA57E1B}" sibTransId="{C5249824-5C11-4583-B3AE-81046E332F72}"/>
    <dgm:cxn modelId="{8D01C590-9EE6-4924-8B23-F7340B501095}" type="presOf" srcId="{CA6D67E2-DEC9-446D-90A7-64E4037F9524}" destId="{47A3FF40-7E8A-4EB1-982D-7296D3D4BDE1}" srcOrd="0" destOrd="0" presId="urn:microsoft.com/office/officeart/2005/8/layout/list1"/>
    <dgm:cxn modelId="{BE5E82A5-68F0-4FEB-8B1B-6DA566534248}" type="presOf" srcId="{1D29D788-CDA8-498F-9E4A-270B01B09DF9}" destId="{E1BC9162-33D4-45EF-A50B-2E5F08197CAD}" srcOrd="0" destOrd="0" presId="urn:microsoft.com/office/officeart/2005/8/layout/list1"/>
    <dgm:cxn modelId="{084EFBAB-96A7-44B9-8B6E-EB16800E6EB8}" srcId="{CA6D67E2-DEC9-446D-90A7-64E4037F9524}" destId="{1D29D788-CDA8-498F-9E4A-270B01B09DF9}" srcOrd="1" destOrd="0" parTransId="{FD62EE6C-5273-4C3B-AA01-3D90080EF1F4}" sibTransId="{3D42BD56-E4BA-42B1-ABE2-CAA29CD17CAC}"/>
    <dgm:cxn modelId="{8587CCAD-06D8-4D30-82B6-69C698EA4673}" type="presOf" srcId="{3ED69BF4-02B3-4A98-A279-7EE226CB3A02}" destId="{133C8C8B-8A01-4A31-ADA6-E22CEDBB5635}" srcOrd="1" destOrd="0" presId="urn:microsoft.com/office/officeart/2005/8/layout/list1"/>
    <dgm:cxn modelId="{A5F6B6C5-DE9B-4906-A9B5-35F494275FAA}" type="presOf" srcId="{1D29D788-CDA8-498F-9E4A-270B01B09DF9}" destId="{BF56879E-DC53-4E82-8C23-072BC1F97C93}" srcOrd="1" destOrd="0" presId="urn:microsoft.com/office/officeart/2005/8/layout/list1"/>
    <dgm:cxn modelId="{D0253BCF-B75E-41A1-AB97-ACFD57D60E6F}" type="presOf" srcId="{33DAAA53-9175-426F-AC36-658E92586D10}" destId="{2ABA0A23-986E-402F-AA85-BD39185BFDDF}" srcOrd="1" destOrd="0" presId="urn:microsoft.com/office/officeart/2005/8/layout/list1"/>
    <dgm:cxn modelId="{71ADCFE9-1D25-4FA8-A6EC-8379864FB4C5}" type="presOf" srcId="{33DAAA53-9175-426F-AC36-658E92586D10}" destId="{88470AE6-2548-49FB-92F7-A0DBBB762D73}" srcOrd="0" destOrd="0" presId="urn:microsoft.com/office/officeart/2005/8/layout/list1"/>
    <dgm:cxn modelId="{01A115EE-B650-4F3F-BFD7-C4E88EA67E74}" type="presOf" srcId="{3ED69BF4-02B3-4A98-A279-7EE226CB3A02}" destId="{7C1B4A6C-77D0-4757-B398-4946A172C220}" srcOrd="0" destOrd="0" presId="urn:microsoft.com/office/officeart/2005/8/layout/list1"/>
    <dgm:cxn modelId="{C1F78FB9-5809-47B7-893F-8BE1A699159B}" type="presParOf" srcId="{47A3FF40-7E8A-4EB1-982D-7296D3D4BDE1}" destId="{B3A3A362-2F2C-461E-8BCA-4DCFEE834C31}" srcOrd="0" destOrd="0" presId="urn:microsoft.com/office/officeart/2005/8/layout/list1"/>
    <dgm:cxn modelId="{4EDF5ED2-F624-457E-899E-3DD6919F3730}" type="presParOf" srcId="{B3A3A362-2F2C-461E-8BCA-4DCFEE834C31}" destId="{7C1B4A6C-77D0-4757-B398-4946A172C220}" srcOrd="0" destOrd="0" presId="urn:microsoft.com/office/officeart/2005/8/layout/list1"/>
    <dgm:cxn modelId="{582EB7E1-95D0-4FB5-BBC8-34590A53BBD9}" type="presParOf" srcId="{B3A3A362-2F2C-461E-8BCA-4DCFEE834C31}" destId="{133C8C8B-8A01-4A31-ADA6-E22CEDBB5635}" srcOrd="1" destOrd="0" presId="urn:microsoft.com/office/officeart/2005/8/layout/list1"/>
    <dgm:cxn modelId="{1834C559-5C07-4513-AEBE-11A522A48A68}" type="presParOf" srcId="{47A3FF40-7E8A-4EB1-982D-7296D3D4BDE1}" destId="{30664EF6-22DF-424D-9036-10E991FB9DFE}" srcOrd="1" destOrd="0" presId="urn:microsoft.com/office/officeart/2005/8/layout/list1"/>
    <dgm:cxn modelId="{F490FD5A-A480-45D6-B8D8-D216D58EC09F}" type="presParOf" srcId="{47A3FF40-7E8A-4EB1-982D-7296D3D4BDE1}" destId="{E04E27D2-6445-486A-9BF0-FDFC246679DF}" srcOrd="2" destOrd="0" presId="urn:microsoft.com/office/officeart/2005/8/layout/list1"/>
    <dgm:cxn modelId="{EC116A9B-872A-461B-8A29-3DE7B12B9808}" type="presParOf" srcId="{47A3FF40-7E8A-4EB1-982D-7296D3D4BDE1}" destId="{50C57564-B57B-4A91-B492-BA091B3612FA}" srcOrd="3" destOrd="0" presId="urn:microsoft.com/office/officeart/2005/8/layout/list1"/>
    <dgm:cxn modelId="{09A061D2-A07C-4436-BD87-BEF91EEA4382}" type="presParOf" srcId="{47A3FF40-7E8A-4EB1-982D-7296D3D4BDE1}" destId="{BFA90878-9D83-4A74-AC26-2C73DA03810F}" srcOrd="4" destOrd="0" presId="urn:microsoft.com/office/officeart/2005/8/layout/list1"/>
    <dgm:cxn modelId="{ADEB5E11-BBBC-4068-81DA-5FD12A1AAD99}" type="presParOf" srcId="{BFA90878-9D83-4A74-AC26-2C73DA03810F}" destId="{E1BC9162-33D4-45EF-A50B-2E5F08197CAD}" srcOrd="0" destOrd="0" presId="urn:microsoft.com/office/officeart/2005/8/layout/list1"/>
    <dgm:cxn modelId="{EC19B9B7-3F42-486B-8AF6-142F66873A73}" type="presParOf" srcId="{BFA90878-9D83-4A74-AC26-2C73DA03810F}" destId="{BF56879E-DC53-4E82-8C23-072BC1F97C93}" srcOrd="1" destOrd="0" presId="urn:microsoft.com/office/officeart/2005/8/layout/list1"/>
    <dgm:cxn modelId="{ADC26331-258C-4540-A4A4-B328C4144547}" type="presParOf" srcId="{47A3FF40-7E8A-4EB1-982D-7296D3D4BDE1}" destId="{F723C97D-A77F-4FB1-8734-71F780885817}" srcOrd="5" destOrd="0" presId="urn:microsoft.com/office/officeart/2005/8/layout/list1"/>
    <dgm:cxn modelId="{858CFBDA-0583-4BA6-A4AB-61151FBE430C}" type="presParOf" srcId="{47A3FF40-7E8A-4EB1-982D-7296D3D4BDE1}" destId="{1D76491D-B592-48B2-A36B-E9136ECBDF29}" srcOrd="6" destOrd="0" presId="urn:microsoft.com/office/officeart/2005/8/layout/list1"/>
    <dgm:cxn modelId="{EBEFFFA3-EDF5-41D7-ACA0-0D6A970DCB2D}" type="presParOf" srcId="{47A3FF40-7E8A-4EB1-982D-7296D3D4BDE1}" destId="{B19938AB-B3EB-4A76-8428-5CE0EFC577B6}" srcOrd="7" destOrd="0" presId="urn:microsoft.com/office/officeart/2005/8/layout/list1"/>
    <dgm:cxn modelId="{C6F524A4-829D-42DB-B61B-54243A0D6F51}" type="presParOf" srcId="{47A3FF40-7E8A-4EB1-982D-7296D3D4BDE1}" destId="{2ED6F5E2-7AE0-40E9-96D9-25D151405B4C}" srcOrd="8" destOrd="0" presId="urn:microsoft.com/office/officeart/2005/8/layout/list1"/>
    <dgm:cxn modelId="{F91558B5-BBA5-4A90-B136-C46115EAEA5C}" type="presParOf" srcId="{2ED6F5E2-7AE0-40E9-96D9-25D151405B4C}" destId="{88470AE6-2548-49FB-92F7-A0DBBB762D73}" srcOrd="0" destOrd="0" presId="urn:microsoft.com/office/officeart/2005/8/layout/list1"/>
    <dgm:cxn modelId="{D1AC8A04-18A7-4EE4-A77B-75C8CFD401CE}" type="presParOf" srcId="{2ED6F5E2-7AE0-40E9-96D9-25D151405B4C}" destId="{2ABA0A23-986E-402F-AA85-BD39185BFDDF}" srcOrd="1" destOrd="0" presId="urn:microsoft.com/office/officeart/2005/8/layout/list1"/>
    <dgm:cxn modelId="{79D68A5B-CE00-4FD4-94DE-6136990EC710}" type="presParOf" srcId="{47A3FF40-7E8A-4EB1-982D-7296D3D4BDE1}" destId="{6E22C103-CCAC-4FA7-833E-FA9C2F3177AF}" srcOrd="9" destOrd="0" presId="urn:microsoft.com/office/officeart/2005/8/layout/list1"/>
    <dgm:cxn modelId="{B865DB40-0517-4AC9-8308-60792BB7E65B}" type="presParOf" srcId="{47A3FF40-7E8A-4EB1-982D-7296D3D4BDE1}" destId="{AD0F7B4E-8626-4342-94D1-B83F067591A2}" srcOrd="10" destOrd="0" presId="urn:microsoft.com/office/officeart/2005/8/layout/list1"/>
    <dgm:cxn modelId="{61CE5EE5-4610-4EC0-959B-A20DD6D9D657}" type="presParOf" srcId="{47A3FF40-7E8A-4EB1-982D-7296D3D4BDE1}" destId="{392155F4-EAA8-4112-A0AE-51DB5587EA92}" srcOrd="11" destOrd="0" presId="urn:microsoft.com/office/officeart/2005/8/layout/list1"/>
    <dgm:cxn modelId="{8C3ECDAB-1ACA-4598-BDCE-6EEBCDBD7185}" type="presParOf" srcId="{47A3FF40-7E8A-4EB1-982D-7296D3D4BDE1}" destId="{460D856C-9135-4916-A918-534FB1DFE6B8}" srcOrd="12" destOrd="0" presId="urn:microsoft.com/office/officeart/2005/8/layout/list1"/>
    <dgm:cxn modelId="{8F5EB04C-1187-4075-B25C-897B0C4780A8}" type="presParOf" srcId="{460D856C-9135-4916-A918-534FB1DFE6B8}" destId="{9312A91D-8954-4E34-8429-C8D83AA18BEE}" srcOrd="0" destOrd="0" presId="urn:microsoft.com/office/officeart/2005/8/layout/list1"/>
    <dgm:cxn modelId="{797BF6E0-E466-4427-9DF2-D6D8F79B5A32}" type="presParOf" srcId="{460D856C-9135-4916-A918-534FB1DFE6B8}" destId="{B264531F-3BD0-4F70-9B6B-7ECD98078B56}" srcOrd="1" destOrd="0" presId="urn:microsoft.com/office/officeart/2005/8/layout/list1"/>
    <dgm:cxn modelId="{480E4E3D-2E2A-493A-8EF4-28DFDACFCC3D}" type="presParOf" srcId="{47A3FF40-7E8A-4EB1-982D-7296D3D4BDE1}" destId="{7F04A287-B4BA-41B6-9829-2CDFF6A28AB8}" srcOrd="13" destOrd="0" presId="urn:microsoft.com/office/officeart/2005/8/layout/list1"/>
    <dgm:cxn modelId="{4464EFBF-2062-4114-9127-FAA5CAC5908E}" type="presParOf" srcId="{47A3FF40-7E8A-4EB1-982D-7296D3D4BDE1}" destId="{DAA2AD78-2758-41BE-B27B-6FDDB1AA11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EF4DD-5E1D-4124-AFE5-73EDE3D385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99175F17-2BC3-41AA-B936-6585CD5B2A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masis MT Pro" panose="02040504050005020304" pitchFamily="18" charset="0"/>
            </a:rPr>
            <a:t>- Chicago–Detroit: Highest frequency (95 routes)</a:t>
          </a:r>
        </a:p>
      </dgm:t>
    </dgm:pt>
    <dgm:pt modelId="{4FE1BEA2-B063-4827-8A12-61814D1E40C9}" type="parTrans" cxnId="{507B0709-0134-4266-9889-A3077A123160}">
      <dgm:prSet/>
      <dgm:spPr/>
      <dgm:t>
        <a:bodyPr/>
        <a:lstStyle/>
        <a:p>
          <a:endParaRPr lang="en-US"/>
        </a:p>
      </dgm:t>
    </dgm:pt>
    <dgm:pt modelId="{A257D6E5-385C-4677-AA78-AF533050861F}" type="sibTrans" cxnId="{507B0709-0134-4266-9889-A3077A123160}">
      <dgm:prSet/>
      <dgm:spPr/>
      <dgm:t>
        <a:bodyPr/>
        <a:lstStyle/>
        <a:p>
          <a:endParaRPr lang="en-US"/>
        </a:p>
      </dgm:t>
    </dgm:pt>
    <dgm:pt modelId="{FF889E2B-D6EA-40B2-B398-18B3A8FCC9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masis MT Pro" panose="02040504050005020304" pitchFamily="18" charset="0"/>
            </a:rPr>
            <a:t>- Other top city pairs include Washington DC, Atlanta, and New York</a:t>
          </a:r>
        </a:p>
      </dgm:t>
    </dgm:pt>
    <dgm:pt modelId="{09B86853-0F41-44B2-B048-F0F5F1C3F85C}" type="parTrans" cxnId="{44D6271E-7A2C-4236-B09C-D6B71DAAD2B6}">
      <dgm:prSet/>
      <dgm:spPr/>
      <dgm:t>
        <a:bodyPr/>
        <a:lstStyle/>
        <a:p>
          <a:endParaRPr lang="en-US"/>
        </a:p>
      </dgm:t>
    </dgm:pt>
    <dgm:pt modelId="{2F4F3AC6-1B8D-4DEE-861D-3C6724168817}" type="sibTrans" cxnId="{44D6271E-7A2C-4236-B09C-D6B71DAAD2B6}">
      <dgm:prSet/>
      <dgm:spPr/>
      <dgm:t>
        <a:bodyPr/>
        <a:lstStyle/>
        <a:p>
          <a:endParaRPr lang="en-US"/>
        </a:p>
      </dgm:t>
    </dgm:pt>
    <dgm:pt modelId="{AA140468-693D-45AA-8B58-8F894ACA00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masis MT Pro" panose="02040504050005020304" pitchFamily="18" charset="0"/>
            </a:rPr>
            <a:t>- Highlights key operational hubs</a:t>
          </a:r>
        </a:p>
      </dgm:t>
    </dgm:pt>
    <dgm:pt modelId="{62059A95-C052-4A71-B1E5-FDA87BF1DFDE}" type="parTrans" cxnId="{B4C78A16-0907-42C1-8899-D485F735F049}">
      <dgm:prSet/>
      <dgm:spPr/>
      <dgm:t>
        <a:bodyPr/>
        <a:lstStyle/>
        <a:p>
          <a:endParaRPr lang="en-US"/>
        </a:p>
      </dgm:t>
    </dgm:pt>
    <dgm:pt modelId="{4C705490-3414-465D-AA0E-6D112772E9B6}" type="sibTrans" cxnId="{B4C78A16-0907-42C1-8899-D485F735F049}">
      <dgm:prSet/>
      <dgm:spPr/>
      <dgm:t>
        <a:bodyPr/>
        <a:lstStyle/>
        <a:p>
          <a:endParaRPr lang="en-US"/>
        </a:p>
      </dgm:t>
    </dgm:pt>
    <dgm:pt modelId="{DA3A1217-1D6B-47C4-B842-0CE76A265DA1}" type="pres">
      <dgm:prSet presAssocID="{3AFEF4DD-5E1D-4124-AFE5-73EDE3D3852B}" presName="root" presStyleCnt="0">
        <dgm:presLayoutVars>
          <dgm:dir/>
          <dgm:resizeHandles val="exact"/>
        </dgm:presLayoutVars>
      </dgm:prSet>
      <dgm:spPr/>
    </dgm:pt>
    <dgm:pt modelId="{C4A3165E-AB5C-42DE-8BF6-742AC5E2E463}" type="pres">
      <dgm:prSet presAssocID="{99175F17-2BC3-41AA-B936-6585CD5B2ACE}" presName="compNode" presStyleCnt="0"/>
      <dgm:spPr/>
    </dgm:pt>
    <dgm:pt modelId="{0CF2F60D-2067-4D92-AAEA-51DAE032990D}" type="pres">
      <dgm:prSet presAssocID="{99175F17-2BC3-41AA-B936-6585CD5B2ACE}" presName="iconBgRect" presStyleLbl="bgShp" presStyleIdx="0" presStyleCnt="3"/>
      <dgm:spPr/>
    </dgm:pt>
    <dgm:pt modelId="{E1A912B9-1DA3-4020-801B-B89B5AEBA49E}" type="pres">
      <dgm:prSet presAssocID="{99175F17-2BC3-41AA-B936-6585CD5B2A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13F6248-A2C7-4371-ACE6-EE55015EAA64}" type="pres">
      <dgm:prSet presAssocID="{99175F17-2BC3-41AA-B936-6585CD5B2ACE}" presName="spaceRect" presStyleCnt="0"/>
      <dgm:spPr/>
    </dgm:pt>
    <dgm:pt modelId="{6EDD62D9-2C60-4609-89A3-2DC07617F235}" type="pres">
      <dgm:prSet presAssocID="{99175F17-2BC3-41AA-B936-6585CD5B2ACE}" presName="textRect" presStyleLbl="revTx" presStyleIdx="0" presStyleCnt="3">
        <dgm:presLayoutVars>
          <dgm:chMax val="1"/>
          <dgm:chPref val="1"/>
        </dgm:presLayoutVars>
      </dgm:prSet>
      <dgm:spPr/>
    </dgm:pt>
    <dgm:pt modelId="{72E0AD2C-04DD-42C0-A71A-C1B02E394497}" type="pres">
      <dgm:prSet presAssocID="{A257D6E5-385C-4677-AA78-AF533050861F}" presName="sibTrans" presStyleCnt="0"/>
      <dgm:spPr/>
    </dgm:pt>
    <dgm:pt modelId="{B2B1DCBF-D7EF-4587-B3B8-F1B7F8473650}" type="pres">
      <dgm:prSet presAssocID="{FF889E2B-D6EA-40B2-B398-18B3A8FCC99E}" presName="compNode" presStyleCnt="0"/>
      <dgm:spPr/>
    </dgm:pt>
    <dgm:pt modelId="{2CB4375D-B5F1-4CBA-A692-978B32EDC067}" type="pres">
      <dgm:prSet presAssocID="{FF889E2B-D6EA-40B2-B398-18B3A8FCC99E}" presName="iconBgRect" presStyleLbl="bgShp" presStyleIdx="1" presStyleCnt="3"/>
      <dgm:spPr/>
    </dgm:pt>
    <dgm:pt modelId="{67A22C9C-999B-48EC-A8B4-F7739480A6D4}" type="pres">
      <dgm:prSet presAssocID="{FF889E2B-D6EA-40B2-B398-18B3A8FCC9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96D3A6F-12F2-434A-8082-F964AF2077CE}" type="pres">
      <dgm:prSet presAssocID="{FF889E2B-D6EA-40B2-B398-18B3A8FCC99E}" presName="spaceRect" presStyleCnt="0"/>
      <dgm:spPr/>
    </dgm:pt>
    <dgm:pt modelId="{53677A24-32B6-4B47-98BC-9ADD91CF2F72}" type="pres">
      <dgm:prSet presAssocID="{FF889E2B-D6EA-40B2-B398-18B3A8FCC99E}" presName="textRect" presStyleLbl="revTx" presStyleIdx="1" presStyleCnt="3">
        <dgm:presLayoutVars>
          <dgm:chMax val="1"/>
          <dgm:chPref val="1"/>
        </dgm:presLayoutVars>
      </dgm:prSet>
      <dgm:spPr/>
    </dgm:pt>
    <dgm:pt modelId="{46AA7C8E-F1F2-4903-8254-AFB9A493083B}" type="pres">
      <dgm:prSet presAssocID="{2F4F3AC6-1B8D-4DEE-861D-3C6724168817}" presName="sibTrans" presStyleCnt="0"/>
      <dgm:spPr/>
    </dgm:pt>
    <dgm:pt modelId="{907EB522-3DC7-4BCA-96F1-2428718490B7}" type="pres">
      <dgm:prSet presAssocID="{AA140468-693D-45AA-8B58-8F894ACA00C9}" presName="compNode" presStyleCnt="0"/>
      <dgm:spPr/>
    </dgm:pt>
    <dgm:pt modelId="{87288AA9-6D26-46FF-B673-FCCE1B60EF34}" type="pres">
      <dgm:prSet presAssocID="{AA140468-693D-45AA-8B58-8F894ACA00C9}" presName="iconBgRect" presStyleLbl="bgShp" presStyleIdx="2" presStyleCnt="3"/>
      <dgm:spPr/>
    </dgm:pt>
    <dgm:pt modelId="{CAF25526-71AB-448A-8A55-E51D8312A114}" type="pres">
      <dgm:prSet presAssocID="{AA140468-693D-45AA-8B58-8F894ACA00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A9A8AB7-F7CA-49BD-8327-FA10CBF080AE}" type="pres">
      <dgm:prSet presAssocID="{AA140468-693D-45AA-8B58-8F894ACA00C9}" presName="spaceRect" presStyleCnt="0"/>
      <dgm:spPr/>
    </dgm:pt>
    <dgm:pt modelId="{2E719DFB-CE96-4BB2-801B-49A23D2D53B8}" type="pres">
      <dgm:prSet presAssocID="{AA140468-693D-45AA-8B58-8F894ACA00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6ACC02-98BF-423F-B3C2-835A177F61A3}" type="presOf" srcId="{AA140468-693D-45AA-8B58-8F894ACA00C9}" destId="{2E719DFB-CE96-4BB2-801B-49A23D2D53B8}" srcOrd="0" destOrd="0" presId="urn:microsoft.com/office/officeart/2018/5/layout/IconCircleLabelList"/>
    <dgm:cxn modelId="{507B0709-0134-4266-9889-A3077A123160}" srcId="{3AFEF4DD-5E1D-4124-AFE5-73EDE3D3852B}" destId="{99175F17-2BC3-41AA-B936-6585CD5B2ACE}" srcOrd="0" destOrd="0" parTransId="{4FE1BEA2-B063-4827-8A12-61814D1E40C9}" sibTransId="{A257D6E5-385C-4677-AA78-AF533050861F}"/>
    <dgm:cxn modelId="{B4C78A16-0907-42C1-8899-D485F735F049}" srcId="{3AFEF4DD-5E1D-4124-AFE5-73EDE3D3852B}" destId="{AA140468-693D-45AA-8B58-8F894ACA00C9}" srcOrd="2" destOrd="0" parTransId="{62059A95-C052-4A71-B1E5-FDA87BF1DFDE}" sibTransId="{4C705490-3414-465D-AA0E-6D112772E9B6}"/>
    <dgm:cxn modelId="{44D6271E-7A2C-4236-B09C-D6B71DAAD2B6}" srcId="{3AFEF4DD-5E1D-4124-AFE5-73EDE3D3852B}" destId="{FF889E2B-D6EA-40B2-B398-18B3A8FCC99E}" srcOrd="1" destOrd="0" parTransId="{09B86853-0F41-44B2-B048-F0F5F1C3F85C}" sibTransId="{2F4F3AC6-1B8D-4DEE-861D-3C6724168817}"/>
    <dgm:cxn modelId="{2D945E27-4189-4E87-A5C1-6FB046B07DBA}" type="presOf" srcId="{FF889E2B-D6EA-40B2-B398-18B3A8FCC99E}" destId="{53677A24-32B6-4B47-98BC-9ADD91CF2F72}" srcOrd="0" destOrd="0" presId="urn:microsoft.com/office/officeart/2018/5/layout/IconCircleLabelList"/>
    <dgm:cxn modelId="{3BC40240-E2A7-41A7-8E95-B3CDDDC6DD09}" type="presOf" srcId="{3AFEF4DD-5E1D-4124-AFE5-73EDE3D3852B}" destId="{DA3A1217-1D6B-47C4-B842-0CE76A265DA1}" srcOrd="0" destOrd="0" presId="urn:microsoft.com/office/officeart/2018/5/layout/IconCircleLabelList"/>
    <dgm:cxn modelId="{60AE0946-D14D-4D00-9444-E172F25EC500}" type="presOf" srcId="{99175F17-2BC3-41AA-B936-6585CD5B2ACE}" destId="{6EDD62D9-2C60-4609-89A3-2DC07617F235}" srcOrd="0" destOrd="0" presId="urn:microsoft.com/office/officeart/2018/5/layout/IconCircleLabelList"/>
    <dgm:cxn modelId="{2D3F764F-E400-4538-B45A-1058FB5E34F5}" type="presParOf" srcId="{DA3A1217-1D6B-47C4-B842-0CE76A265DA1}" destId="{C4A3165E-AB5C-42DE-8BF6-742AC5E2E463}" srcOrd="0" destOrd="0" presId="urn:microsoft.com/office/officeart/2018/5/layout/IconCircleLabelList"/>
    <dgm:cxn modelId="{FC8549FC-62CA-4DBB-835D-6066DE719672}" type="presParOf" srcId="{C4A3165E-AB5C-42DE-8BF6-742AC5E2E463}" destId="{0CF2F60D-2067-4D92-AAEA-51DAE032990D}" srcOrd="0" destOrd="0" presId="urn:microsoft.com/office/officeart/2018/5/layout/IconCircleLabelList"/>
    <dgm:cxn modelId="{B9765309-EBBD-4062-A2FA-73DA608CE297}" type="presParOf" srcId="{C4A3165E-AB5C-42DE-8BF6-742AC5E2E463}" destId="{E1A912B9-1DA3-4020-801B-B89B5AEBA49E}" srcOrd="1" destOrd="0" presId="urn:microsoft.com/office/officeart/2018/5/layout/IconCircleLabelList"/>
    <dgm:cxn modelId="{3C2BE0E1-2972-41DB-8261-2B77E6320609}" type="presParOf" srcId="{C4A3165E-AB5C-42DE-8BF6-742AC5E2E463}" destId="{913F6248-A2C7-4371-ACE6-EE55015EAA64}" srcOrd="2" destOrd="0" presId="urn:microsoft.com/office/officeart/2018/5/layout/IconCircleLabelList"/>
    <dgm:cxn modelId="{F99FD997-85F0-47D2-A9D2-588B21BCE1A3}" type="presParOf" srcId="{C4A3165E-AB5C-42DE-8BF6-742AC5E2E463}" destId="{6EDD62D9-2C60-4609-89A3-2DC07617F235}" srcOrd="3" destOrd="0" presId="urn:microsoft.com/office/officeart/2018/5/layout/IconCircleLabelList"/>
    <dgm:cxn modelId="{FAD8F58F-4F42-43D8-8CA5-F3837FE0F504}" type="presParOf" srcId="{DA3A1217-1D6B-47C4-B842-0CE76A265DA1}" destId="{72E0AD2C-04DD-42C0-A71A-C1B02E394497}" srcOrd="1" destOrd="0" presId="urn:microsoft.com/office/officeart/2018/5/layout/IconCircleLabelList"/>
    <dgm:cxn modelId="{2B7E7970-C14A-4738-9799-C9E92850E7BC}" type="presParOf" srcId="{DA3A1217-1D6B-47C4-B842-0CE76A265DA1}" destId="{B2B1DCBF-D7EF-4587-B3B8-F1B7F8473650}" srcOrd="2" destOrd="0" presId="urn:microsoft.com/office/officeart/2018/5/layout/IconCircleLabelList"/>
    <dgm:cxn modelId="{56005120-876A-49F7-A169-BBF8DE00676D}" type="presParOf" srcId="{B2B1DCBF-D7EF-4587-B3B8-F1B7F8473650}" destId="{2CB4375D-B5F1-4CBA-A692-978B32EDC067}" srcOrd="0" destOrd="0" presId="urn:microsoft.com/office/officeart/2018/5/layout/IconCircleLabelList"/>
    <dgm:cxn modelId="{B48485C7-0511-490A-A0D8-1D3FA3AF60ED}" type="presParOf" srcId="{B2B1DCBF-D7EF-4587-B3B8-F1B7F8473650}" destId="{67A22C9C-999B-48EC-A8B4-F7739480A6D4}" srcOrd="1" destOrd="0" presId="urn:microsoft.com/office/officeart/2018/5/layout/IconCircleLabelList"/>
    <dgm:cxn modelId="{6567B7DD-F794-4CEF-AB49-16FB73E8DE90}" type="presParOf" srcId="{B2B1DCBF-D7EF-4587-B3B8-F1B7F8473650}" destId="{296D3A6F-12F2-434A-8082-F964AF2077CE}" srcOrd="2" destOrd="0" presId="urn:microsoft.com/office/officeart/2018/5/layout/IconCircleLabelList"/>
    <dgm:cxn modelId="{FAD7E8E6-B029-412C-9ED4-322914438685}" type="presParOf" srcId="{B2B1DCBF-D7EF-4587-B3B8-F1B7F8473650}" destId="{53677A24-32B6-4B47-98BC-9ADD91CF2F72}" srcOrd="3" destOrd="0" presId="urn:microsoft.com/office/officeart/2018/5/layout/IconCircleLabelList"/>
    <dgm:cxn modelId="{6A3EB542-3E8B-4F87-9548-7A64AC744A12}" type="presParOf" srcId="{DA3A1217-1D6B-47C4-B842-0CE76A265DA1}" destId="{46AA7C8E-F1F2-4903-8254-AFB9A493083B}" srcOrd="3" destOrd="0" presId="urn:microsoft.com/office/officeart/2018/5/layout/IconCircleLabelList"/>
    <dgm:cxn modelId="{38DED9E9-07C6-4D10-8536-A5A6004F1CD6}" type="presParOf" srcId="{DA3A1217-1D6B-47C4-B842-0CE76A265DA1}" destId="{907EB522-3DC7-4BCA-96F1-2428718490B7}" srcOrd="4" destOrd="0" presId="urn:microsoft.com/office/officeart/2018/5/layout/IconCircleLabelList"/>
    <dgm:cxn modelId="{4C498B24-2F33-42D8-91C7-4B108494A45E}" type="presParOf" srcId="{907EB522-3DC7-4BCA-96F1-2428718490B7}" destId="{87288AA9-6D26-46FF-B673-FCCE1B60EF34}" srcOrd="0" destOrd="0" presId="urn:microsoft.com/office/officeart/2018/5/layout/IconCircleLabelList"/>
    <dgm:cxn modelId="{BE246F26-2C4D-4250-8812-A8A82E40A015}" type="presParOf" srcId="{907EB522-3DC7-4BCA-96F1-2428718490B7}" destId="{CAF25526-71AB-448A-8A55-E51D8312A114}" srcOrd="1" destOrd="0" presId="urn:microsoft.com/office/officeart/2018/5/layout/IconCircleLabelList"/>
    <dgm:cxn modelId="{A6498057-17F6-4A8E-9E81-DD932878CD2C}" type="presParOf" srcId="{907EB522-3DC7-4BCA-96F1-2428718490B7}" destId="{CA9A8AB7-F7CA-49BD-8327-FA10CBF080AE}" srcOrd="2" destOrd="0" presId="urn:microsoft.com/office/officeart/2018/5/layout/IconCircleLabelList"/>
    <dgm:cxn modelId="{CDAD5623-0890-459F-ABF6-4B1FE91FBE95}" type="presParOf" srcId="{907EB522-3DC7-4BCA-96F1-2428718490B7}" destId="{2E719DFB-CE96-4BB2-801B-49A23D2D53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50A4EA-5350-4FEF-956C-BDFB210F797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E4F85E-8753-4A2C-9369-4F060F0FF10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Delta: 8.3K passengers</a:t>
          </a:r>
        </a:p>
      </dgm:t>
    </dgm:pt>
    <dgm:pt modelId="{32648D2F-A677-4AF9-BE15-C31A7B2A992B}" type="parTrans" cxnId="{4DC0B709-0770-4354-B5C1-840637E912B8}">
      <dgm:prSet/>
      <dgm:spPr/>
      <dgm:t>
        <a:bodyPr/>
        <a:lstStyle/>
        <a:p>
          <a:endParaRPr lang="en-US"/>
        </a:p>
      </dgm:t>
    </dgm:pt>
    <dgm:pt modelId="{C96A319D-218B-4989-9F71-88E923703264}" type="sibTrans" cxnId="{4DC0B709-0770-4354-B5C1-840637E912B8}">
      <dgm:prSet/>
      <dgm:spPr/>
      <dgm:t>
        <a:bodyPr/>
        <a:lstStyle/>
        <a:p>
          <a:endParaRPr lang="en-US"/>
        </a:p>
      </dgm:t>
    </dgm:pt>
    <dgm:pt modelId="{48714505-8605-4180-98B6-91BA6DE1FCA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Southwest: 8.0K passengers</a:t>
          </a:r>
        </a:p>
      </dgm:t>
    </dgm:pt>
    <dgm:pt modelId="{91888EF9-6248-47AE-B5F5-4EE556C994DA}" type="parTrans" cxnId="{FEB1AC58-2919-4F01-811C-1C4856CD7DC7}">
      <dgm:prSet/>
      <dgm:spPr/>
      <dgm:t>
        <a:bodyPr/>
        <a:lstStyle/>
        <a:p>
          <a:endParaRPr lang="en-US"/>
        </a:p>
      </dgm:t>
    </dgm:pt>
    <dgm:pt modelId="{3AAC1DD4-3C87-4305-A11E-C72CD3ED5301}" type="sibTrans" cxnId="{FEB1AC58-2919-4F01-811C-1C4856CD7DC7}">
      <dgm:prSet/>
      <dgm:spPr/>
      <dgm:t>
        <a:bodyPr/>
        <a:lstStyle/>
        <a:p>
          <a:endParaRPr lang="en-US"/>
        </a:p>
      </dgm:t>
    </dgm:pt>
    <dgm:pt modelId="{A0998937-3405-4577-8039-5094BFB1ED5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Over 20 carriers transport more than 2,000 passengers</a:t>
          </a:r>
        </a:p>
      </dgm:t>
    </dgm:pt>
    <dgm:pt modelId="{0A80EA58-C538-4355-A1C7-600952F31EB9}" type="parTrans" cxnId="{7E7BFFE8-4F79-42D3-B73F-973F475EF689}">
      <dgm:prSet/>
      <dgm:spPr/>
      <dgm:t>
        <a:bodyPr/>
        <a:lstStyle/>
        <a:p>
          <a:endParaRPr lang="en-US"/>
        </a:p>
      </dgm:t>
    </dgm:pt>
    <dgm:pt modelId="{F2102E5F-6D27-4D08-B580-921655CF8F15}" type="sibTrans" cxnId="{7E7BFFE8-4F79-42D3-B73F-973F475EF689}">
      <dgm:prSet/>
      <dgm:spPr/>
      <dgm:t>
        <a:bodyPr/>
        <a:lstStyle/>
        <a:p>
          <a:endParaRPr lang="en-US"/>
        </a:p>
      </dgm:t>
    </dgm:pt>
    <dgm:pt modelId="{A9595C83-F4DB-4F02-8D98-0F75586B44B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Helps benchmark carrier scale</a:t>
          </a:r>
        </a:p>
      </dgm:t>
    </dgm:pt>
    <dgm:pt modelId="{FCABCAAD-3ADC-4C09-8A20-FD4F3B80C7C9}" type="parTrans" cxnId="{03F18EAD-132D-4026-AF2E-2D566385A916}">
      <dgm:prSet/>
      <dgm:spPr/>
      <dgm:t>
        <a:bodyPr/>
        <a:lstStyle/>
        <a:p>
          <a:endParaRPr lang="en-US"/>
        </a:p>
      </dgm:t>
    </dgm:pt>
    <dgm:pt modelId="{000BE8DB-B786-40EF-9331-62BE6CBF698C}" type="sibTrans" cxnId="{03F18EAD-132D-4026-AF2E-2D566385A916}">
      <dgm:prSet/>
      <dgm:spPr/>
      <dgm:t>
        <a:bodyPr/>
        <a:lstStyle/>
        <a:p>
          <a:endParaRPr lang="en-US"/>
        </a:p>
      </dgm:t>
    </dgm:pt>
    <dgm:pt modelId="{2FC68A45-8849-49A4-816C-ECA177FE5383}" type="pres">
      <dgm:prSet presAssocID="{3B50A4EA-5350-4FEF-956C-BDFB210F7974}" presName="linear" presStyleCnt="0">
        <dgm:presLayoutVars>
          <dgm:animLvl val="lvl"/>
          <dgm:resizeHandles val="exact"/>
        </dgm:presLayoutVars>
      </dgm:prSet>
      <dgm:spPr/>
    </dgm:pt>
    <dgm:pt modelId="{F5EE683D-CBDB-4B54-9249-25B198FCAF16}" type="pres">
      <dgm:prSet presAssocID="{0EE4F85E-8753-4A2C-9369-4F060F0FF1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B2D488-BB45-48DE-A5CF-64A385D41F4D}" type="pres">
      <dgm:prSet presAssocID="{C96A319D-218B-4989-9F71-88E923703264}" presName="spacer" presStyleCnt="0"/>
      <dgm:spPr/>
    </dgm:pt>
    <dgm:pt modelId="{42DA99F2-4811-49E5-A2BC-91FC02D296AA}" type="pres">
      <dgm:prSet presAssocID="{48714505-8605-4180-98B6-91BA6DE1FC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1E0A06-CAA8-47EC-8F8B-46DCE7A5BB8E}" type="pres">
      <dgm:prSet presAssocID="{3AAC1DD4-3C87-4305-A11E-C72CD3ED5301}" presName="spacer" presStyleCnt="0"/>
      <dgm:spPr/>
    </dgm:pt>
    <dgm:pt modelId="{BD52D8D3-F44A-4E1F-B0F2-46A5566A873B}" type="pres">
      <dgm:prSet presAssocID="{A0998937-3405-4577-8039-5094BFB1ED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405BD8-F05E-4B68-BA6E-2D96590FC83E}" type="pres">
      <dgm:prSet presAssocID="{F2102E5F-6D27-4D08-B580-921655CF8F15}" presName="spacer" presStyleCnt="0"/>
      <dgm:spPr/>
    </dgm:pt>
    <dgm:pt modelId="{E21494A1-B4D5-46C3-B1BD-25C0DF22A021}" type="pres">
      <dgm:prSet presAssocID="{A9595C83-F4DB-4F02-8D98-0F75586B44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C0B709-0770-4354-B5C1-840637E912B8}" srcId="{3B50A4EA-5350-4FEF-956C-BDFB210F7974}" destId="{0EE4F85E-8753-4A2C-9369-4F060F0FF106}" srcOrd="0" destOrd="0" parTransId="{32648D2F-A677-4AF9-BE15-C31A7B2A992B}" sibTransId="{C96A319D-218B-4989-9F71-88E923703264}"/>
    <dgm:cxn modelId="{B42DCF4E-ACF0-4D2B-8365-F1251E3DA604}" type="presOf" srcId="{0EE4F85E-8753-4A2C-9369-4F060F0FF106}" destId="{F5EE683D-CBDB-4B54-9249-25B198FCAF16}" srcOrd="0" destOrd="0" presId="urn:microsoft.com/office/officeart/2005/8/layout/vList2"/>
    <dgm:cxn modelId="{FEB1AC58-2919-4F01-811C-1C4856CD7DC7}" srcId="{3B50A4EA-5350-4FEF-956C-BDFB210F7974}" destId="{48714505-8605-4180-98B6-91BA6DE1FCA5}" srcOrd="1" destOrd="0" parTransId="{91888EF9-6248-47AE-B5F5-4EE556C994DA}" sibTransId="{3AAC1DD4-3C87-4305-A11E-C72CD3ED5301}"/>
    <dgm:cxn modelId="{837E015A-92A9-4741-9F3A-F0F12B4110E3}" type="presOf" srcId="{48714505-8605-4180-98B6-91BA6DE1FCA5}" destId="{42DA99F2-4811-49E5-A2BC-91FC02D296AA}" srcOrd="0" destOrd="0" presId="urn:microsoft.com/office/officeart/2005/8/layout/vList2"/>
    <dgm:cxn modelId="{2801017F-3DC0-4E0C-9DEF-4508378F07C1}" type="presOf" srcId="{A0998937-3405-4577-8039-5094BFB1ED5F}" destId="{BD52D8D3-F44A-4E1F-B0F2-46A5566A873B}" srcOrd="0" destOrd="0" presId="urn:microsoft.com/office/officeart/2005/8/layout/vList2"/>
    <dgm:cxn modelId="{03F18EAD-132D-4026-AF2E-2D566385A916}" srcId="{3B50A4EA-5350-4FEF-956C-BDFB210F7974}" destId="{A9595C83-F4DB-4F02-8D98-0F75586B44B1}" srcOrd="3" destOrd="0" parTransId="{FCABCAAD-3ADC-4C09-8A20-FD4F3B80C7C9}" sibTransId="{000BE8DB-B786-40EF-9331-62BE6CBF698C}"/>
    <dgm:cxn modelId="{7D07F2BD-8B22-41F0-A219-9E698FB24E25}" type="presOf" srcId="{A9595C83-F4DB-4F02-8D98-0F75586B44B1}" destId="{E21494A1-B4D5-46C3-B1BD-25C0DF22A021}" srcOrd="0" destOrd="0" presId="urn:microsoft.com/office/officeart/2005/8/layout/vList2"/>
    <dgm:cxn modelId="{7E7BFFE8-4F79-42D3-B73F-973F475EF689}" srcId="{3B50A4EA-5350-4FEF-956C-BDFB210F7974}" destId="{A0998937-3405-4577-8039-5094BFB1ED5F}" srcOrd="2" destOrd="0" parTransId="{0A80EA58-C538-4355-A1C7-600952F31EB9}" sibTransId="{F2102E5F-6D27-4D08-B580-921655CF8F15}"/>
    <dgm:cxn modelId="{FCE298FC-A725-4707-8FE4-F30DEB926CC8}" type="presOf" srcId="{3B50A4EA-5350-4FEF-956C-BDFB210F7974}" destId="{2FC68A45-8849-49A4-816C-ECA177FE5383}" srcOrd="0" destOrd="0" presId="urn:microsoft.com/office/officeart/2005/8/layout/vList2"/>
    <dgm:cxn modelId="{7D9ADB63-06C6-4017-B256-C75E5DD9720D}" type="presParOf" srcId="{2FC68A45-8849-49A4-816C-ECA177FE5383}" destId="{F5EE683D-CBDB-4B54-9249-25B198FCAF16}" srcOrd="0" destOrd="0" presId="urn:microsoft.com/office/officeart/2005/8/layout/vList2"/>
    <dgm:cxn modelId="{97A3D5C5-16B9-42D0-9610-8C2569F0216E}" type="presParOf" srcId="{2FC68A45-8849-49A4-816C-ECA177FE5383}" destId="{4DB2D488-BB45-48DE-A5CF-64A385D41F4D}" srcOrd="1" destOrd="0" presId="urn:microsoft.com/office/officeart/2005/8/layout/vList2"/>
    <dgm:cxn modelId="{21970921-39B6-48BB-AA6D-E187FFD7765F}" type="presParOf" srcId="{2FC68A45-8849-49A4-816C-ECA177FE5383}" destId="{42DA99F2-4811-49E5-A2BC-91FC02D296AA}" srcOrd="2" destOrd="0" presId="urn:microsoft.com/office/officeart/2005/8/layout/vList2"/>
    <dgm:cxn modelId="{879650D4-AE24-4840-82B5-41E77291D921}" type="presParOf" srcId="{2FC68A45-8849-49A4-816C-ECA177FE5383}" destId="{161E0A06-CAA8-47EC-8F8B-46DCE7A5BB8E}" srcOrd="3" destOrd="0" presId="urn:microsoft.com/office/officeart/2005/8/layout/vList2"/>
    <dgm:cxn modelId="{42B5744F-3456-4FAF-8CEF-A61F2D72B0A8}" type="presParOf" srcId="{2FC68A45-8849-49A4-816C-ECA177FE5383}" destId="{BD52D8D3-F44A-4E1F-B0F2-46A5566A873B}" srcOrd="4" destOrd="0" presId="urn:microsoft.com/office/officeart/2005/8/layout/vList2"/>
    <dgm:cxn modelId="{599CC11F-8A8B-4D2D-903A-1AAA25D05284}" type="presParOf" srcId="{2FC68A45-8849-49A4-816C-ECA177FE5383}" destId="{11405BD8-F05E-4B68-BA6E-2D96590FC83E}" srcOrd="5" destOrd="0" presId="urn:microsoft.com/office/officeart/2005/8/layout/vList2"/>
    <dgm:cxn modelId="{D8220504-2F4D-43FC-95BF-07C9A7585FD2}" type="presParOf" srcId="{2FC68A45-8849-49A4-816C-ECA177FE5383}" destId="{E21494A1-B4D5-46C3-B1BD-25C0DF22A0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AC3053-EFEA-4EA3-821F-E96C049E71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E9B416EE-FD95-4564-910B-7A57E7A5E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Delta Airlines, Southwest Airlines and Federal Express Airlines lead in load factor counts</a:t>
          </a:r>
        </a:p>
      </dgm:t>
    </dgm:pt>
    <dgm:pt modelId="{6AF4B092-AD07-476E-9E0D-64C031CFD6A6}" type="parTrans" cxnId="{7CDBB8D4-AC1C-4F18-A2FD-AAB1BAEE54BF}">
      <dgm:prSet/>
      <dgm:spPr/>
      <dgm:t>
        <a:bodyPr/>
        <a:lstStyle/>
        <a:p>
          <a:endParaRPr lang="en-US"/>
        </a:p>
      </dgm:t>
    </dgm:pt>
    <dgm:pt modelId="{FD700F0A-AFEC-48BD-A722-92877C86CAB9}" type="sibTrans" cxnId="{7CDBB8D4-AC1C-4F18-A2FD-AAB1BAEE54BF}">
      <dgm:prSet/>
      <dgm:spPr/>
      <dgm:t>
        <a:bodyPr/>
        <a:lstStyle/>
        <a:p>
          <a:endParaRPr lang="en-US"/>
        </a:p>
      </dgm:t>
    </dgm:pt>
    <dgm:pt modelId="{31B329D4-ECB7-43D1-BBDF-435758356D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Indicates efficient seat utilization</a:t>
          </a:r>
        </a:p>
      </dgm:t>
    </dgm:pt>
    <dgm:pt modelId="{AE28BE97-EF85-4C90-88F9-81C86646BE6D}" type="parTrans" cxnId="{19361AC2-FCA1-439F-B24B-F0BEA2ECFADE}">
      <dgm:prSet/>
      <dgm:spPr/>
      <dgm:t>
        <a:bodyPr/>
        <a:lstStyle/>
        <a:p>
          <a:endParaRPr lang="en-US"/>
        </a:p>
      </dgm:t>
    </dgm:pt>
    <dgm:pt modelId="{0D9ED6CA-0AFA-4187-BC9D-1693303DB1DC}" type="sibTrans" cxnId="{19361AC2-FCA1-439F-B24B-F0BEA2ECFADE}">
      <dgm:prSet/>
      <dgm:spPr/>
      <dgm:t>
        <a:bodyPr/>
        <a:lstStyle/>
        <a:p>
          <a:endParaRPr lang="en-US"/>
        </a:p>
      </dgm:t>
    </dgm:pt>
    <dgm:pt modelId="{270EDD48-D16B-47D2-84D2-16333E99C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Useful for capacity planning</a:t>
          </a:r>
        </a:p>
      </dgm:t>
    </dgm:pt>
    <dgm:pt modelId="{7B644459-F57B-4D74-9A85-0964C3EDEC71}" type="parTrans" cxnId="{8C774993-85D2-4657-8654-F59C68966685}">
      <dgm:prSet/>
      <dgm:spPr/>
      <dgm:t>
        <a:bodyPr/>
        <a:lstStyle/>
        <a:p>
          <a:endParaRPr lang="en-US"/>
        </a:p>
      </dgm:t>
    </dgm:pt>
    <dgm:pt modelId="{CB4D1CAE-922B-44B3-82B9-1878152E2DF1}" type="sibTrans" cxnId="{8C774993-85D2-4657-8654-F59C68966685}">
      <dgm:prSet/>
      <dgm:spPr/>
      <dgm:t>
        <a:bodyPr/>
        <a:lstStyle/>
        <a:p>
          <a:endParaRPr lang="en-US"/>
        </a:p>
      </dgm:t>
    </dgm:pt>
    <dgm:pt modelId="{FA2B7976-0B68-4CB1-A6B1-3C855BFE7027}" type="pres">
      <dgm:prSet presAssocID="{85AC3053-EFEA-4EA3-821F-E96C049E7198}" presName="root" presStyleCnt="0">
        <dgm:presLayoutVars>
          <dgm:dir/>
          <dgm:resizeHandles val="exact"/>
        </dgm:presLayoutVars>
      </dgm:prSet>
      <dgm:spPr/>
    </dgm:pt>
    <dgm:pt modelId="{E5C80429-9FE7-461D-8F38-1C723D654354}" type="pres">
      <dgm:prSet presAssocID="{E9B416EE-FD95-4564-910B-7A57E7A5E6A9}" presName="compNode" presStyleCnt="0"/>
      <dgm:spPr/>
    </dgm:pt>
    <dgm:pt modelId="{EAF1E6BB-8872-446E-ACA7-6B5A74865D12}" type="pres">
      <dgm:prSet presAssocID="{E9B416EE-FD95-4564-910B-7A57E7A5E6A9}" presName="bgRect" presStyleLbl="bgShp" presStyleIdx="0" presStyleCnt="3"/>
      <dgm:spPr/>
    </dgm:pt>
    <dgm:pt modelId="{24E6DB1E-2727-4A17-B83F-944186770A5E}" type="pres">
      <dgm:prSet presAssocID="{E9B416EE-FD95-4564-910B-7A57E7A5E6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48B3AFE8-0487-434E-BDBF-85F6A52C976B}" type="pres">
      <dgm:prSet presAssocID="{E9B416EE-FD95-4564-910B-7A57E7A5E6A9}" presName="spaceRect" presStyleCnt="0"/>
      <dgm:spPr/>
    </dgm:pt>
    <dgm:pt modelId="{578EC7FD-4E8F-4248-98CA-36766E1022D8}" type="pres">
      <dgm:prSet presAssocID="{E9B416EE-FD95-4564-910B-7A57E7A5E6A9}" presName="parTx" presStyleLbl="revTx" presStyleIdx="0" presStyleCnt="3">
        <dgm:presLayoutVars>
          <dgm:chMax val="0"/>
          <dgm:chPref val="0"/>
        </dgm:presLayoutVars>
      </dgm:prSet>
      <dgm:spPr/>
    </dgm:pt>
    <dgm:pt modelId="{50853E3A-FE1F-4827-AC7D-A93CB17B8000}" type="pres">
      <dgm:prSet presAssocID="{FD700F0A-AFEC-48BD-A722-92877C86CAB9}" presName="sibTrans" presStyleCnt="0"/>
      <dgm:spPr/>
    </dgm:pt>
    <dgm:pt modelId="{6669903E-E8A9-4ED9-AD41-EB78E4944975}" type="pres">
      <dgm:prSet presAssocID="{31B329D4-ECB7-43D1-BBDF-435758356D17}" presName="compNode" presStyleCnt="0"/>
      <dgm:spPr/>
    </dgm:pt>
    <dgm:pt modelId="{E061740A-F2C4-49C5-BA8D-1F5FC7076D4B}" type="pres">
      <dgm:prSet presAssocID="{31B329D4-ECB7-43D1-BBDF-435758356D17}" presName="bgRect" presStyleLbl="bgShp" presStyleIdx="1" presStyleCnt="3"/>
      <dgm:spPr/>
    </dgm:pt>
    <dgm:pt modelId="{CC7800B7-6924-4C77-9766-DD6E1AD3F623}" type="pres">
      <dgm:prSet presAssocID="{31B329D4-ECB7-43D1-BBDF-435758356D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F9DAEE8-1216-457D-AF4B-A2E8A02AD72D}" type="pres">
      <dgm:prSet presAssocID="{31B329D4-ECB7-43D1-BBDF-435758356D17}" presName="spaceRect" presStyleCnt="0"/>
      <dgm:spPr/>
    </dgm:pt>
    <dgm:pt modelId="{FFE6C353-532C-4163-830B-79A7F7C58CD9}" type="pres">
      <dgm:prSet presAssocID="{31B329D4-ECB7-43D1-BBDF-435758356D17}" presName="parTx" presStyleLbl="revTx" presStyleIdx="1" presStyleCnt="3">
        <dgm:presLayoutVars>
          <dgm:chMax val="0"/>
          <dgm:chPref val="0"/>
        </dgm:presLayoutVars>
      </dgm:prSet>
      <dgm:spPr/>
    </dgm:pt>
    <dgm:pt modelId="{5C6275EA-6F2F-4202-A3E0-CD4DA487C2A7}" type="pres">
      <dgm:prSet presAssocID="{0D9ED6CA-0AFA-4187-BC9D-1693303DB1DC}" presName="sibTrans" presStyleCnt="0"/>
      <dgm:spPr/>
    </dgm:pt>
    <dgm:pt modelId="{06FA3C79-5279-4A06-96B2-54F1DE5B943C}" type="pres">
      <dgm:prSet presAssocID="{270EDD48-D16B-47D2-84D2-16333E99CF80}" presName="compNode" presStyleCnt="0"/>
      <dgm:spPr/>
    </dgm:pt>
    <dgm:pt modelId="{05B81B52-8836-4189-98ED-BBB10E90162F}" type="pres">
      <dgm:prSet presAssocID="{270EDD48-D16B-47D2-84D2-16333E99CF80}" presName="bgRect" presStyleLbl="bgShp" presStyleIdx="2" presStyleCnt="3"/>
      <dgm:spPr/>
    </dgm:pt>
    <dgm:pt modelId="{38F01E00-1BFF-4F1D-8577-BAF77AC3CA0A}" type="pres">
      <dgm:prSet presAssocID="{270EDD48-D16B-47D2-84D2-16333E99CF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3E283D66-FBB6-4857-BBFF-8B7421F187BF}" type="pres">
      <dgm:prSet presAssocID="{270EDD48-D16B-47D2-84D2-16333E99CF80}" presName="spaceRect" presStyleCnt="0"/>
      <dgm:spPr/>
    </dgm:pt>
    <dgm:pt modelId="{9E56F619-902D-41A1-8A57-FCD2370E7786}" type="pres">
      <dgm:prSet presAssocID="{270EDD48-D16B-47D2-84D2-16333E99CF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706A56-2E70-498B-822A-20E81D3040F3}" type="presOf" srcId="{85AC3053-EFEA-4EA3-821F-E96C049E7198}" destId="{FA2B7976-0B68-4CB1-A6B1-3C855BFE7027}" srcOrd="0" destOrd="0" presId="urn:microsoft.com/office/officeart/2018/2/layout/IconVerticalSolidList"/>
    <dgm:cxn modelId="{8C774993-85D2-4657-8654-F59C68966685}" srcId="{85AC3053-EFEA-4EA3-821F-E96C049E7198}" destId="{270EDD48-D16B-47D2-84D2-16333E99CF80}" srcOrd="2" destOrd="0" parTransId="{7B644459-F57B-4D74-9A85-0964C3EDEC71}" sibTransId="{CB4D1CAE-922B-44B3-82B9-1878152E2DF1}"/>
    <dgm:cxn modelId="{B401A5B3-137E-4F19-825A-87492B428BAA}" type="presOf" srcId="{E9B416EE-FD95-4564-910B-7A57E7A5E6A9}" destId="{578EC7FD-4E8F-4248-98CA-36766E1022D8}" srcOrd="0" destOrd="0" presId="urn:microsoft.com/office/officeart/2018/2/layout/IconVerticalSolidList"/>
    <dgm:cxn modelId="{1D3EC2B4-3FA1-4932-A119-6E828D0F038D}" type="presOf" srcId="{31B329D4-ECB7-43D1-BBDF-435758356D17}" destId="{FFE6C353-532C-4163-830B-79A7F7C58CD9}" srcOrd="0" destOrd="0" presId="urn:microsoft.com/office/officeart/2018/2/layout/IconVerticalSolidList"/>
    <dgm:cxn modelId="{19361AC2-FCA1-439F-B24B-F0BEA2ECFADE}" srcId="{85AC3053-EFEA-4EA3-821F-E96C049E7198}" destId="{31B329D4-ECB7-43D1-BBDF-435758356D17}" srcOrd="1" destOrd="0" parTransId="{AE28BE97-EF85-4C90-88F9-81C86646BE6D}" sibTransId="{0D9ED6CA-0AFA-4187-BC9D-1693303DB1DC}"/>
    <dgm:cxn modelId="{7CDBB8D4-AC1C-4F18-A2FD-AAB1BAEE54BF}" srcId="{85AC3053-EFEA-4EA3-821F-E96C049E7198}" destId="{E9B416EE-FD95-4564-910B-7A57E7A5E6A9}" srcOrd="0" destOrd="0" parTransId="{6AF4B092-AD07-476E-9E0D-64C031CFD6A6}" sibTransId="{FD700F0A-AFEC-48BD-A722-92877C86CAB9}"/>
    <dgm:cxn modelId="{58FE1EF1-1DA6-4B71-ACCA-FAF69C7BD2D2}" type="presOf" srcId="{270EDD48-D16B-47D2-84D2-16333E99CF80}" destId="{9E56F619-902D-41A1-8A57-FCD2370E7786}" srcOrd="0" destOrd="0" presId="urn:microsoft.com/office/officeart/2018/2/layout/IconVerticalSolidList"/>
    <dgm:cxn modelId="{C6AB541E-153B-4C68-A3C8-1BDCB4332594}" type="presParOf" srcId="{FA2B7976-0B68-4CB1-A6B1-3C855BFE7027}" destId="{E5C80429-9FE7-461D-8F38-1C723D654354}" srcOrd="0" destOrd="0" presId="urn:microsoft.com/office/officeart/2018/2/layout/IconVerticalSolidList"/>
    <dgm:cxn modelId="{01B2B3B6-4873-40F8-A9FB-9BB546D31606}" type="presParOf" srcId="{E5C80429-9FE7-461D-8F38-1C723D654354}" destId="{EAF1E6BB-8872-446E-ACA7-6B5A74865D12}" srcOrd="0" destOrd="0" presId="urn:microsoft.com/office/officeart/2018/2/layout/IconVerticalSolidList"/>
    <dgm:cxn modelId="{EBF2060A-6291-43F8-9B0D-906410044703}" type="presParOf" srcId="{E5C80429-9FE7-461D-8F38-1C723D654354}" destId="{24E6DB1E-2727-4A17-B83F-944186770A5E}" srcOrd="1" destOrd="0" presId="urn:microsoft.com/office/officeart/2018/2/layout/IconVerticalSolidList"/>
    <dgm:cxn modelId="{12C37408-E58F-4322-96C9-47B62C31D98C}" type="presParOf" srcId="{E5C80429-9FE7-461D-8F38-1C723D654354}" destId="{48B3AFE8-0487-434E-BDBF-85F6A52C976B}" srcOrd="2" destOrd="0" presId="urn:microsoft.com/office/officeart/2018/2/layout/IconVerticalSolidList"/>
    <dgm:cxn modelId="{F2D4EBA7-F677-4385-B0B3-423CB80E5599}" type="presParOf" srcId="{E5C80429-9FE7-461D-8F38-1C723D654354}" destId="{578EC7FD-4E8F-4248-98CA-36766E1022D8}" srcOrd="3" destOrd="0" presId="urn:microsoft.com/office/officeart/2018/2/layout/IconVerticalSolidList"/>
    <dgm:cxn modelId="{6EF18369-8228-4579-B08A-F5526F4B9759}" type="presParOf" srcId="{FA2B7976-0B68-4CB1-A6B1-3C855BFE7027}" destId="{50853E3A-FE1F-4827-AC7D-A93CB17B8000}" srcOrd="1" destOrd="0" presId="urn:microsoft.com/office/officeart/2018/2/layout/IconVerticalSolidList"/>
    <dgm:cxn modelId="{ACA674D3-2981-41C8-983B-DAD4712D45B5}" type="presParOf" srcId="{FA2B7976-0B68-4CB1-A6B1-3C855BFE7027}" destId="{6669903E-E8A9-4ED9-AD41-EB78E4944975}" srcOrd="2" destOrd="0" presId="urn:microsoft.com/office/officeart/2018/2/layout/IconVerticalSolidList"/>
    <dgm:cxn modelId="{B03F499C-E24F-43A0-8747-16EFD4A869E6}" type="presParOf" srcId="{6669903E-E8A9-4ED9-AD41-EB78E4944975}" destId="{E061740A-F2C4-49C5-BA8D-1F5FC7076D4B}" srcOrd="0" destOrd="0" presId="urn:microsoft.com/office/officeart/2018/2/layout/IconVerticalSolidList"/>
    <dgm:cxn modelId="{2C1B40D9-A934-4450-9057-0FF8B17ED74A}" type="presParOf" srcId="{6669903E-E8A9-4ED9-AD41-EB78E4944975}" destId="{CC7800B7-6924-4C77-9766-DD6E1AD3F623}" srcOrd="1" destOrd="0" presId="urn:microsoft.com/office/officeart/2018/2/layout/IconVerticalSolidList"/>
    <dgm:cxn modelId="{50A0BAC8-AB9C-442C-B03A-2A47715AB115}" type="presParOf" srcId="{6669903E-E8A9-4ED9-AD41-EB78E4944975}" destId="{8F9DAEE8-1216-457D-AF4B-A2E8A02AD72D}" srcOrd="2" destOrd="0" presId="urn:microsoft.com/office/officeart/2018/2/layout/IconVerticalSolidList"/>
    <dgm:cxn modelId="{99D0701A-D14C-41C4-B868-DF5F66DBB8F3}" type="presParOf" srcId="{6669903E-E8A9-4ED9-AD41-EB78E4944975}" destId="{FFE6C353-532C-4163-830B-79A7F7C58CD9}" srcOrd="3" destOrd="0" presId="urn:microsoft.com/office/officeart/2018/2/layout/IconVerticalSolidList"/>
    <dgm:cxn modelId="{E16440FA-591F-4833-850B-93E2A710B4E1}" type="presParOf" srcId="{FA2B7976-0B68-4CB1-A6B1-3C855BFE7027}" destId="{5C6275EA-6F2F-4202-A3E0-CD4DA487C2A7}" srcOrd="3" destOrd="0" presId="urn:microsoft.com/office/officeart/2018/2/layout/IconVerticalSolidList"/>
    <dgm:cxn modelId="{DA38A49E-9263-452F-B71F-2FD0232DD405}" type="presParOf" srcId="{FA2B7976-0B68-4CB1-A6B1-3C855BFE7027}" destId="{06FA3C79-5279-4A06-96B2-54F1DE5B943C}" srcOrd="4" destOrd="0" presId="urn:microsoft.com/office/officeart/2018/2/layout/IconVerticalSolidList"/>
    <dgm:cxn modelId="{8CB58F6A-7F34-4B52-B7DE-E28E91EFC3A2}" type="presParOf" srcId="{06FA3C79-5279-4A06-96B2-54F1DE5B943C}" destId="{05B81B52-8836-4189-98ED-BBB10E90162F}" srcOrd="0" destOrd="0" presId="urn:microsoft.com/office/officeart/2018/2/layout/IconVerticalSolidList"/>
    <dgm:cxn modelId="{2F3284D8-C6AD-4369-BDA1-4E75B592A59A}" type="presParOf" srcId="{06FA3C79-5279-4A06-96B2-54F1DE5B943C}" destId="{38F01E00-1BFF-4F1D-8577-BAF77AC3CA0A}" srcOrd="1" destOrd="0" presId="urn:microsoft.com/office/officeart/2018/2/layout/IconVerticalSolidList"/>
    <dgm:cxn modelId="{2286899A-31C7-4C70-A73E-C42CE65B17F6}" type="presParOf" srcId="{06FA3C79-5279-4A06-96B2-54F1DE5B943C}" destId="{3E283D66-FBB6-4857-BBFF-8B7421F187BF}" srcOrd="2" destOrd="0" presId="urn:microsoft.com/office/officeart/2018/2/layout/IconVerticalSolidList"/>
    <dgm:cxn modelId="{413B09B6-C49A-4F2D-9676-2436B07630AD}" type="presParOf" srcId="{06FA3C79-5279-4A06-96B2-54F1DE5B943C}" destId="{9E56F619-902D-41A1-8A57-FCD2370E77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2FBC13-E406-452B-8EDB-D579F6F222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53A4D4-D58C-4C50-AF42-43769FA4E51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- 71.17% of flights occur on weekdays</a:t>
          </a:r>
        </a:p>
      </dgm:t>
    </dgm:pt>
    <dgm:pt modelId="{161B0102-ED39-437B-9993-9DF40B9275A6}" type="parTrans" cxnId="{326F5C88-8C28-490A-985C-AB365DBF3EC5}">
      <dgm:prSet/>
      <dgm:spPr/>
      <dgm:t>
        <a:bodyPr/>
        <a:lstStyle/>
        <a:p>
          <a:endParaRPr lang="en-US"/>
        </a:p>
      </dgm:t>
    </dgm:pt>
    <dgm:pt modelId="{B03D4F97-184A-4DDE-823C-E7B7BC1C2530}" type="sibTrans" cxnId="{326F5C88-8C28-490A-985C-AB365DBF3EC5}">
      <dgm:prSet/>
      <dgm:spPr/>
      <dgm:t>
        <a:bodyPr/>
        <a:lstStyle/>
        <a:p>
          <a:endParaRPr lang="en-US"/>
        </a:p>
      </dgm:t>
    </dgm:pt>
    <dgm:pt modelId="{1426CB9B-B16D-4FC7-920F-A22EC6A52CE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- 28.83% on weekends</a:t>
          </a:r>
        </a:p>
      </dgm:t>
    </dgm:pt>
    <dgm:pt modelId="{8C5ED356-D081-4975-B824-3368821AA345}" type="parTrans" cxnId="{0AE09FD5-753F-4223-B1D9-466E8BCF8DFB}">
      <dgm:prSet/>
      <dgm:spPr/>
      <dgm:t>
        <a:bodyPr/>
        <a:lstStyle/>
        <a:p>
          <a:endParaRPr lang="en-US"/>
        </a:p>
      </dgm:t>
    </dgm:pt>
    <dgm:pt modelId="{277727A9-5069-4CD0-A11E-7F0A004A127E}" type="sibTrans" cxnId="{0AE09FD5-753F-4223-B1D9-466E8BCF8DFB}">
      <dgm:prSet/>
      <dgm:spPr/>
      <dgm:t>
        <a:bodyPr/>
        <a:lstStyle/>
        <a:p>
          <a:endParaRPr lang="en-US"/>
        </a:p>
      </dgm:t>
    </dgm:pt>
    <dgm:pt modelId="{BC204C1F-CFE1-4404-B6FC-E8EA4979BDA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Helps inform scheduling and demand-based planning</a:t>
          </a:r>
        </a:p>
      </dgm:t>
    </dgm:pt>
    <dgm:pt modelId="{85C530C1-A29A-4363-805C-84C369B767BF}" type="parTrans" cxnId="{7560DE1C-7861-4A6F-ACF8-6335D8E4D2A0}">
      <dgm:prSet/>
      <dgm:spPr/>
      <dgm:t>
        <a:bodyPr/>
        <a:lstStyle/>
        <a:p>
          <a:endParaRPr lang="en-US"/>
        </a:p>
      </dgm:t>
    </dgm:pt>
    <dgm:pt modelId="{7779BAC5-2814-475C-B40C-59ACC34D870A}" type="sibTrans" cxnId="{7560DE1C-7861-4A6F-ACF8-6335D8E4D2A0}">
      <dgm:prSet/>
      <dgm:spPr/>
      <dgm:t>
        <a:bodyPr/>
        <a:lstStyle/>
        <a:p>
          <a:endParaRPr lang="en-US"/>
        </a:p>
      </dgm:t>
    </dgm:pt>
    <dgm:pt modelId="{58EC5CDE-4957-4B35-9260-7A8EFE46A891}" type="pres">
      <dgm:prSet presAssocID="{D72FBC13-E406-452B-8EDB-D579F6F222EF}" presName="linear" presStyleCnt="0">
        <dgm:presLayoutVars>
          <dgm:animLvl val="lvl"/>
          <dgm:resizeHandles val="exact"/>
        </dgm:presLayoutVars>
      </dgm:prSet>
      <dgm:spPr/>
    </dgm:pt>
    <dgm:pt modelId="{9E5B9D0C-6E9B-46F0-82B6-141DFADF6FD9}" type="pres">
      <dgm:prSet presAssocID="{0C53A4D4-D58C-4C50-AF42-43769FA4E5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CA52CD-5617-4DDE-8629-EB361F651F3B}" type="pres">
      <dgm:prSet presAssocID="{B03D4F97-184A-4DDE-823C-E7B7BC1C2530}" presName="spacer" presStyleCnt="0"/>
      <dgm:spPr/>
    </dgm:pt>
    <dgm:pt modelId="{139837CF-1BB1-4050-86F9-6AAAB2AF0A50}" type="pres">
      <dgm:prSet presAssocID="{1426CB9B-B16D-4FC7-920F-A22EC6A52C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7CED0F-19CE-469A-88CA-39C6F70CC189}" type="pres">
      <dgm:prSet presAssocID="{277727A9-5069-4CD0-A11E-7F0A004A127E}" presName="spacer" presStyleCnt="0"/>
      <dgm:spPr/>
    </dgm:pt>
    <dgm:pt modelId="{8A9F5BCC-B50E-4C2E-A4DB-EE06960D7DD9}" type="pres">
      <dgm:prSet presAssocID="{BC204C1F-CFE1-4404-B6FC-E8EA4979BD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60DE1C-7861-4A6F-ACF8-6335D8E4D2A0}" srcId="{D72FBC13-E406-452B-8EDB-D579F6F222EF}" destId="{BC204C1F-CFE1-4404-B6FC-E8EA4979BDA6}" srcOrd="2" destOrd="0" parTransId="{85C530C1-A29A-4363-805C-84C369B767BF}" sibTransId="{7779BAC5-2814-475C-B40C-59ACC34D870A}"/>
    <dgm:cxn modelId="{75448F7A-4D8E-4247-BFB3-C6439E05AFC9}" type="presOf" srcId="{BC204C1F-CFE1-4404-B6FC-E8EA4979BDA6}" destId="{8A9F5BCC-B50E-4C2E-A4DB-EE06960D7DD9}" srcOrd="0" destOrd="0" presId="urn:microsoft.com/office/officeart/2005/8/layout/vList2"/>
    <dgm:cxn modelId="{7EC94D7F-DC94-4AAD-96D0-19C1344C9860}" type="presOf" srcId="{1426CB9B-B16D-4FC7-920F-A22EC6A52CE7}" destId="{139837CF-1BB1-4050-86F9-6AAAB2AF0A50}" srcOrd="0" destOrd="0" presId="urn:microsoft.com/office/officeart/2005/8/layout/vList2"/>
    <dgm:cxn modelId="{326F5C88-8C28-490A-985C-AB365DBF3EC5}" srcId="{D72FBC13-E406-452B-8EDB-D579F6F222EF}" destId="{0C53A4D4-D58C-4C50-AF42-43769FA4E51D}" srcOrd="0" destOrd="0" parTransId="{161B0102-ED39-437B-9993-9DF40B9275A6}" sibTransId="{B03D4F97-184A-4DDE-823C-E7B7BC1C2530}"/>
    <dgm:cxn modelId="{ACA5A792-0F88-4481-A1D6-DA0662F22DCD}" type="presOf" srcId="{0C53A4D4-D58C-4C50-AF42-43769FA4E51D}" destId="{9E5B9D0C-6E9B-46F0-82B6-141DFADF6FD9}" srcOrd="0" destOrd="0" presId="urn:microsoft.com/office/officeart/2005/8/layout/vList2"/>
    <dgm:cxn modelId="{02D42E9C-48C9-41F2-8CCD-EC13EC136812}" type="presOf" srcId="{D72FBC13-E406-452B-8EDB-D579F6F222EF}" destId="{58EC5CDE-4957-4B35-9260-7A8EFE46A891}" srcOrd="0" destOrd="0" presId="urn:microsoft.com/office/officeart/2005/8/layout/vList2"/>
    <dgm:cxn modelId="{0AE09FD5-753F-4223-B1D9-466E8BCF8DFB}" srcId="{D72FBC13-E406-452B-8EDB-D579F6F222EF}" destId="{1426CB9B-B16D-4FC7-920F-A22EC6A52CE7}" srcOrd="1" destOrd="0" parTransId="{8C5ED356-D081-4975-B824-3368821AA345}" sibTransId="{277727A9-5069-4CD0-A11E-7F0A004A127E}"/>
    <dgm:cxn modelId="{663B5B58-D89D-4076-BD38-D6ED8EBF0399}" type="presParOf" srcId="{58EC5CDE-4957-4B35-9260-7A8EFE46A891}" destId="{9E5B9D0C-6E9B-46F0-82B6-141DFADF6FD9}" srcOrd="0" destOrd="0" presId="urn:microsoft.com/office/officeart/2005/8/layout/vList2"/>
    <dgm:cxn modelId="{00CD095C-CB4E-4235-B156-249FD2EB4EB8}" type="presParOf" srcId="{58EC5CDE-4957-4B35-9260-7A8EFE46A891}" destId="{C5CA52CD-5617-4DDE-8629-EB361F651F3B}" srcOrd="1" destOrd="0" presId="urn:microsoft.com/office/officeart/2005/8/layout/vList2"/>
    <dgm:cxn modelId="{8509E0FB-7565-4452-82E6-D70E60F2C9EE}" type="presParOf" srcId="{58EC5CDE-4957-4B35-9260-7A8EFE46A891}" destId="{139837CF-1BB1-4050-86F9-6AAAB2AF0A50}" srcOrd="2" destOrd="0" presId="urn:microsoft.com/office/officeart/2005/8/layout/vList2"/>
    <dgm:cxn modelId="{08597B7D-D1F0-434A-A33B-C693A759079C}" type="presParOf" srcId="{58EC5CDE-4957-4B35-9260-7A8EFE46A891}" destId="{5C7CED0F-19CE-469A-88CA-39C6F70CC189}" srcOrd="3" destOrd="0" presId="urn:microsoft.com/office/officeart/2005/8/layout/vList2"/>
    <dgm:cxn modelId="{39CC36FF-9FFE-48E6-AD43-E5717BDCE457}" type="presParOf" srcId="{58EC5CDE-4957-4B35-9260-7A8EFE46A891}" destId="{8A9F5BCC-B50E-4C2E-A4DB-EE06960D7D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DAF47F-C231-482E-A948-1EE8D2A054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7EB4CD-A4E6-4EDE-8845-4D58BE1016F3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Delta: Highest total distance</a:t>
          </a:r>
        </a:p>
      </dgm:t>
    </dgm:pt>
    <dgm:pt modelId="{22DC2ACF-62C5-45C1-AFA6-F2CD1E573B18}" type="parTrans" cxnId="{89272CBB-BC47-4F9D-8CDF-634907983FB9}">
      <dgm:prSet/>
      <dgm:spPr/>
      <dgm:t>
        <a:bodyPr/>
        <a:lstStyle/>
        <a:p>
          <a:endParaRPr lang="en-US"/>
        </a:p>
      </dgm:t>
    </dgm:pt>
    <dgm:pt modelId="{E0B1BF77-EA69-444D-A76D-6086308137DB}" type="sibTrans" cxnId="{89272CBB-BC47-4F9D-8CDF-634907983FB9}">
      <dgm:prSet/>
      <dgm:spPr/>
      <dgm:t>
        <a:bodyPr/>
        <a:lstStyle/>
        <a:p>
          <a:endParaRPr lang="en-US"/>
        </a:p>
      </dgm:t>
    </dgm:pt>
    <dgm:pt modelId="{7FACF10B-78E6-479E-B09A-35425D2644F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Continental, Southwest also cover large distances</a:t>
          </a:r>
        </a:p>
      </dgm:t>
    </dgm:pt>
    <dgm:pt modelId="{A2EE80CA-5CAE-46EF-A0CC-73CA56C14434}" type="parTrans" cxnId="{C2EF45DB-4FA1-4752-B790-01D3DA2FCFC5}">
      <dgm:prSet/>
      <dgm:spPr/>
      <dgm:t>
        <a:bodyPr/>
        <a:lstStyle/>
        <a:p>
          <a:endParaRPr lang="en-US"/>
        </a:p>
      </dgm:t>
    </dgm:pt>
    <dgm:pt modelId="{71022C38-1FA5-4D69-84F0-DB47CB5146BE}" type="sibTrans" cxnId="{C2EF45DB-4FA1-4752-B790-01D3DA2FCFC5}">
      <dgm:prSet/>
      <dgm:spPr/>
      <dgm:t>
        <a:bodyPr/>
        <a:lstStyle/>
        <a:p>
          <a:endParaRPr lang="en-US"/>
        </a:p>
      </dgm:t>
    </dgm:pt>
    <dgm:pt modelId="{3487D141-F95A-481E-A5C8-D3678334BA1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masis MT Pro" panose="02040504050005020304" pitchFamily="18" charset="0"/>
            </a:rPr>
            <a:t>- Visualizes carrier network scale and reach</a:t>
          </a:r>
        </a:p>
      </dgm:t>
    </dgm:pt>
    <dgm:pt modelId="{AF6BBF0D-9F1D-438C-8560-D2998273A57D}" type="parTrans" cxnId="{FE356B97-0832-4F8B-BB12-2A8BCE74FD82}">
      <dgm:prSet/>
      <dgm:spPr/>
      <dgm:t>
        <a:bodyPr/>
        <a:lstStyle/>
        <a:p>
          <a:endParaRPr lang="en-US"/>
        </a:p>
      </dgm:t>
    </dgm:pt>
    <dgm:pt modelId="{B83DFAF2-32CC-447E-B427-FC1A156F1E0E}" type="sibTrans" cxnId="{FE356B97-0832-4F8B-BB12-2A8BCE74FD82}">
      <dgm:prSet/>
      <dgm:spPr/>
      <dgm:t>
        <a:bodyPr/>
        <a:lstStyle/>
        <a:p>
          <a:endParaRPr lang="en-US"/>
        </a:p>
      </dgm:t>
    </dgm:pt>
    <dgm:pt modelId="{19FE2E89-8CA5-4CC2-B9D8-CDDCD25374F4}" type="pres">
      <dgm:prSet presAssocID="{FBDAF47F-C231-482E-A948-1EE8D2A05400}" presName="linear" presStyleCnt="0">
        <dgm:presLayoutVars>
          <dgm:animLvl val="lvl"/>
          <dgm:resizeHandles val="exact"/>
        </dgm:presLayoutVars>
      </dgm:prSet>
      <dgm:spPr/>
    </dgm:pt>
    <dgm:pt modelId="{6F9DDC9E-6AC7-4EDD-85F6-07C351B8EBFB}" type="pres">
      <dgm:prSet presAssocID="{F67EB4CD-A4E6-4EDE-8845-4D58BE1016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1838FD-7591-49FF-8041-FB44CBE68C50}" type="pres">
      <dgm:prSet presAssocID="{E0B1BF77-EA69-444D-A76D-6086308137DB}" presName="spacer" presStyleCnt="0"/>
      <dgm:spPr/>
    </dgm:pt>
    <dgm:pt modelId="{8890D861-B73D-448F-AD2D-49E47E393316}" type="pres">
      <dgm:prSet presAssocID="{7FACF10B-78E6-479E-B09A-35425D2644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5B156-970F-4A0A-BDAD-9835D1C9BFBF}" type="pres">
      <dgm:prSet presAssocID="{71022C38-1FA5-4D69-84F0-DB47CB5146BE}" presName="spacer" presStyleCnt="0"/>
      <dgm:spPr/>
    </dgm:pt>
    <dgm:pt modelId="{26B36399-1EB4-4D6B-AA3C-0E34ADE41B1B}" type="pres">
      <dgm:prSet presAssocID="{3487D141-F95A-481E-A5C8-D3678334BA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3FA311A-D12C-4491-AB55-98D729504D37}" type="presOf" srcId="{FBDAF47F-C231-482E-A948-1EE8D2A05400}" destId="{19FE2E89-8CA5-4CC2-B9D8-CDDCD25374F4}" srcOrd="0" destOrd="0" presId="urn:microsoft.com/office/officeart/2005/8/layout/vList2"/>
    <dgm:cxn modelId="{6CAE8572-D9F3-4832-8EE9-E0E995AE817E}" type="presOf" srcId="{F67EB4CD-A4E6-4EDE-8845-4D58BE1016F3}" destId="{6F9DDC9E-6AC7-4EDD-85F6-07C351B8EBFB}" srcOrd="0" destOrd="0" presId="urn:microsoft.com/office/officeart/2005/8/layout/vList2"/>
    <dgm:cxn modelId="{FE356B97-0832-4F8B-BB12-2A8BCE74FD82}" srcId="{FBDAF47F-C231-482E-A948-1EE8D2A05400}" destId="{3487D141-F95A-481E-A5C8-D3678334BA1A}" srcOrd="2" destOrd="0" parTransId="{AF6BBF0D-9F1D-438C-8560-D2998273A57D}" sibTransId="{B83DFAF2-32CC-447E-B427-FC1A156F1E0E}"/>
    <dgm:cxn modelId="{C191DAA2-C39A-446F-B5EE-B0023AC1A382}" type="presOf" srcId="{7FACF10B-78E6-479E-B09A-35425D2644FD}" destId="{8890D861-B73D-448F-AD2D-49E47E393316}" srcOrd="0" destOrd="0" presId="urn:microsoft.com/office/officeart/2005/8/layout/vList2"/>
    <dgm:cxn modelId="{89272CBB-BC47-4F9D-8CDF-634907983FB9}" srcId="{FBDAF47F-C231-482E-A948-1EE8D2A05400}" destId="{F67EB4CD-A4E6-4EDE-8845-4D58BE1016F3}" srcOrd="0" destOrd="0" parTransId="{22DC2ACF-62C5-45C1-AFA6-F2CD1E573B18}" sibTransId="{E0B1BF77-EA69-444D-A76D-6086308137DB}"/>
    <dgm:cxn modelId="{C2EF45DB-4FA1-4752-B790-01D3DA2FCFC5}" srcId="{FBDAF47F-C231-482E-A948-1EE8D2A05400}" destId="{7FACF10B-78E6-479E-B09A-35425D2644FD}" srcOrd="1" destOrd="0" parTransId="{A2EE80CA-5CAE-46EF-A0CC-73CA56C14434}" sibTransId="{71022C38-1FA5-4D69-84F0-DB47CB5146BE}"/>
    <dgm:cxn modelId="{026F4FDB-802D-4C02-8AA9-661B5AEE06B3}" type="presOf" srcId="{3487D141-F95A-481E-A5C8-D3678334BA1A}" destId="{26B36399-1EB4-4D6B-AA3C-0E34ADE41B1B}" srcOrd="0" destOrd="0" presId="urn:microsoft.com/office/officeart/2005/8/layout/vList2"/>
    <dgm:cxn modelId="{9F4E98C0-B810-4DAF-BDA1-9C3B739F37CA}" type="presParOf" srcId="{19FE2E89-8CA5-4CC2-B9D8-CDDCD25374F4}" destId="{6F9DDC9E-6AC7-4EDD-85F6-07C351B8EBFB}" srcOrd="0" destOrd="0" presId="urn:microsoft.com/office/officeart/2005/8/layout/vList2"/>
    <dgm:cxn modelId="{45FE731A-CA0D-4C06-BF90-647A7B889185}" type="presParOf" srcId="{19FE2E89-8CA5-4CC2-B9D8-CDDCD25374F4}" destId="{5A1838FD-7591-49FF-8041-FB44CBE68C50}" srcOrd="1" destOrd="0" presId="urn:microsoft.com/office/officeart/2005/8/layout/vList2"/>
    <dgm:cxn modelId="{CC0BEBD6-5BA2-4233-A05F-FB1D81154715}" type="presParOf" srcId="{19FE2E89-8CA5-4CC2-B9D8-CDDCD25374F4}" destId="{8890D861-B73D-448F-AD2D-49E47E393316}" srcOrd="2" destOrd="0" presId="urn:microsoft.com/office/officeart/2005/8/layout/vList2"/>
    <dgm:cxn modelId="{E276EA56-69A3-413E-B52F-8B0B1818B0F2}" type="presParOf" srcId="{19FE2E89-8CA5-4CC2-B9D8-CDDCD25374F4}" destId="{8A65B156-970F-4A0A-BDAD-9835D1C9BFBF}" srcOrd="3" destOrd="0" presId="urn:microsoft.com/office/officeart/2005/8/layout/vList2"/>
    <dgm:cxn modelId="{74188297-9C38-45CB-A814-54F976A345B0}" type="presParOf" srcId="{19FE2E89-8CA5-4CC2-B9D8-CDDCD25374F4}" destId="{26B36399-1EB4-4D6B-AA3C-0E34ADE41B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12D83D-8A1A-46D8-AE07-0F73344D1D8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158915-D9CC-4EA9-9A32-A0C51651F2FD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Route optimization &amp; cost control</a:t>
          </a:r>
        </a:p>
      </dgm:t>
    </dgm:pt>
    <dgm:pt modelId="{FE11E57A-E4B0-4C0F-B8F2-57DBAE932FCA}" type="parTrans" cxnId="{C1A8F294-4E49-4CD2-8FC0-3878CC1CD248}">
      <dgm:prSet/>
      <dgm:spPr/>
      <dgm:t>
        <a:bodyPr/>
        <a:lstStyle/>
        <a:p>
          <a:endParaRPr lang="en-US"/>
        </a:p>
      </dgm:t>
    </dgm:pt>
    <dgm:pt modelId="{3D82F178-EE40-4EAA-BAC1-6EFD1D9DF237}" type="sibTrans" cxnId="{C1A8F294-4E49-4CD2-8FC0-3878CC1CD248}">
      <dgm:prSet/>
      <dgm:spPr/>
      <dgm:t>
        <a:bodyPr/>
        <a:lstStyle/>
        <a:p>
          <a:endParaRPr lang="en-US"/>
        </a:p>
      </dgm:t>
    </dgm:pt>
    <dgm:pt modelId="{25E44E67-FEBB-49AA-A515-57B2EFD2A67C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Passenger flow prediction</a:t>
          </a:r>
        </a:p>
      </dgm:t>
    </dgm:pt>
    <dgm:pt modelId="{4D1057FA-C792-4F8E-97D5-860AFE8A30F3}" type="parTrans" cxnId="{F81F6979-89CD-410D-8BE2-920D8B7A7B3A}">
      <dgm:prSet/>
      <dgm:spPr/>
      <dgm:t>
        <a:bodyPr/>
        <a:lstStyle/>
        <a:p>
          <a:endParaRPr lang="en-US"/>
        </a:p>
      </dgm:t>
    </dgm:pt>
    <dgm:pt modelId="{506AB2CD-F1BD-45FA-AC23-048B0E06B714}" type="sibTrans" cxnId="{F81F6979-89CD-410D-8BE2-920D8B7A7B3A}">
      <dgm:prSet/>
      <dgm:spPr/>
      <dgm:t>
        <a:bodyPr/>
        <a:lstStyle/>
        <a:p>
          <a:endParaRPr lang="en-US"/>
        </a:p>
      </dgm:t>
    </dgm:pt>
    <dgm:pt modelId="{3DA20F37-EBFA-4B31-B5CD-938C294057E1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Carrier benchmarking</a:t>
          </a:r>
        </a:p>
      </dgm:t>
    </dgm:pt>
    <dgm:pt modelId="{74F7CE83-3812-4128-A0D0-5E78C454860C}" type="parTrans" cxnId="{49A5BE27-01A0-4ABA-9126-AAE8E03DD654}">
      <dgm:prSet/>
      <dgm:spPr/>
      <dgm:t>
        <a:bodyPr/>
        <a:lstStyle/>
        <a:p>
          <a:endParaRPr lang="en-US"/>
        </a:p>
      </dgm:t>
    </dgm:pt>
    <dgm:pt modelId="{38AB2C34-94F3-4227-A9AA-3A9FACC3C30C}" type="sibTrans" cxnId="{49A5BE27-01A0-4ABA-9126-AAE8E03DD654}">
      <dgm:prSet/>
      <dgm:spPr/>
      <dgm:t>
        <a:bodyPr/>
        <a:lstStyle/>
        <a:p>
          <a:endParaRPr lang="en-US"/>
        </a:p>
      </dgm:t>
    </dgm:pt>
    <dgm:pt modelId="{5BE78DF2-145C-415B-BA0E-DFE2CF107A14}">
      <dgm:prSet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- Improved scheduling strategy</a:t>
          </a:r>
        </a:p>
      </dgm:t>
    </dgm:pt>
    <dgm:pt modelId="{28EA3E67-0C3B-4516-9427-18AA5E9C1DEA}" type="parTrans" cxnId="{53BE9F8E-F14A-4F71-9978-42E15BFCA182}">
      <dgm:prSet/>
      <dgm:spPr/>
      <dgm:t>
        <a:bodyPr/>
        <a:lstStyle/>
        <a:p>
          <a:endParaRPr lang="en-US"/>
        </a:p>
      </dgm:t>
    </dgm:pt>
    <dgm:pt modelId="{8B9C1671-282C-4F57-A5B5-E4137D730EC6}" type="sibTrans" cxnId="{53BE9F8E-F14A-4F71-9978-42E15BFCA182}">
      <dgm:prSet/>
      <dgm:spPr/>
      <dgm:t>
        <a:bodyPr/>
        <a:lstStyle/>
        <a:p>
          <a:endParaRPr lang="en-US"/>
        </a:p>
      </dgm:t>
    </dgm:pt>
    <dgm:pt modelId="{F511F139-EBA2-4295-8B95-762E8FD43EE2}" type="pres">
      <dgm:prSet presAssocID="{4D12D83D-8A1A-46D8-AE07-0F73344D1D81}" presName="diagram" presStyleCnt="0">
        <dgm:presLayoutVars>
          <dgm:dir/>
          <dgm:resizeHandles val="exact"/>
        </dgm:presLayoutVars>
      </dgm:prSet>
      <dgm:spPr/>
    </dgm:pt>
    <dgm:pt modelId="{03685000-7E98-4847-9A07-A1C0C255F4BB}" type="pres">
      <dgm:prSet presAssocID="{09158915-D9CC-4EA9-9A32-A0C51651F2FD}" presName="node" presStyleLbl="node1" presStyleIdx="0" presStyleCnt="4">
        <dgm:presLayoutVars>
          <dgm:bulletEnabled val="1"/>
        </dgm:presLayoutVars>
      </dgm:prSet>
      <dgm:spPr/>
    </dgm:pt>
    <dgm:pt modelId="{651FC4B0-36EC-4BFD-9D1A-32F053B6BB70}" type="pres">
      <dgm:prSet presAssocID="{3D82F178-EE40-4EAA-BAC1-6EFD1D9DF237}" presName="sibTrans" presStyleCnt="0"/>
      <dgm:spPr/>
    </dgm:pt>
    <dgm:pt modelId="{EA8BF873-97D2-4EC5-BBFB-346823071A8C}" type="pres">
      <dgm:prSet presAssocID="{25E44E67-FEBB-49AA-A515-57B2EFD2A67C}" presName="node" presStyleLbl="node1" presStyleIdx="1" presStyleCnt="4">
        <dgm:presLayoutVars>
          <dgm:bulletEnabled val="1"/>
        </dgm:presLayoutVars>
      </dgm:prSet>
      <dgm:spPr/>
    </dgm:pt>
    <dgm:pt modelId="{D4D9D4F1-D247-4E8B-BB86-3D13B0A6EE86}" type="pres">
      <dgm:prSet presAssocID="{506AB2CD-F1BD-45FA-AC23-048B0E06B714}" presName="sibTrans" presStyleCnt="0"/>
      <dgm:spPr/>
    </dgm:pt>
    <dgm:pt modelId="{6C003AC0-51A3-4D0F-9E4E-60FB0AD0E153}" type="pres">
      <dgm:prSet presAssocID="{3DA20F37-EBFA-4B31-B5CD-938C294057E1}" presName="node" presStyleLbl="node1" presStyleIdx="2" presStyleCnt="4">
        <dgm:presLayoutVars>
          <dgm:bulletEnabled val="1"/>
        </dgm:presLayoutVars>
      </dgm:prSet>
      <dgm:spPr/>
    </dgm:pt>
    <dgm:pt modelId="{E1F7FB7F-EA82-4FB9-B0CD-23D87878821F}" type="pres">
      <dgm:prSet presAssocID="{38AB2C34-94F3-4227-A9AA-3A9FACC3C30C}" presName="sibTrans" presStyleCnt="0"/>
      <dgm:spPr/>
    </dgm:pt>
    <dgm:pt modelId="{61FD28E0-B83D-4F00-89DC-454EB9C6AE6C}" type="pres">
      <dgm:prSet presAssocID="{5BE78DF2-145C-415B-BA0E-DFE2CF107A14}" presName="node" presStyleLbl="node1" presStyleIdx="3" presStyleCnt="4">
        <dgm:presLayoutVars>
          <dgm:bulletEnabled val="1"/>
        </dgm:presLayoutVars>
      </dgm:prSet>
      <dgm:spPr/>
    </dgm:pt>
  </dgm:ptLst>
  <dgm:cxnLst>
    <dgm:cxn modelId="{9FE62411-6C8E-4001-A303-9AB9C148D5D5}" type="presOf" srcId="{4D12D83D-8A1A-46D8-AE07-0F73344D1D81}" destId="{F511F139-EBA2-4295-8B95-762E8FD43EE2}" srcOrd="0" destOrd="0" presId="urn:microsoft.com/office/officeart/2005/8/layout/default"/>
    <dgm:cxn modelId="{49A5BE27-01A0-4ABA-9126-AAE8E03DD654}" srcId="{4D12D83D-8A1A-46D8-AE07-0F73344D1D81}" destId="{3DA20F37-EBFA-4B31-B5CD-938C294057E1}" srcOrd="2" destOrd="0" parTransId="{74F7CE83-3812-4128-A0D0-5E78C454860C}" sibTransId="{38AB2C34-94F3-4227-A9AA-3A9FACC3C30C}"/>
    <dgm:cxn modelId="{D703E66C-2F2C-4CF8-8C12-499C1C7CC08F}" type="presOf" srcId="{25E44E67-FEBB-49AA-A515-57B2EFD2A67C}" destId="{EA8BF873-97D2-4EC5-BBFB-346823071A8C}" srcOrd="0" destOrd="0" presId="urn:microsoft.com/office/officeart/2005/8/layout/default"/>
    <dgm:cxn modelId="{F81F6979-89CD-410D-8BE2-920D8B7A7B3A}" srcId="{4D12D83D-8A1A-46D8-AE07-0F73344D1D81}" destId="{25E44E67-FEBB-49AA-A515-57B2EFD2A67C}" srcOrd="1" destOrd="0" parTransId="{4D1057FA-C792-4F8E-97D5-860AFE8A30F3}" sibTransId="{506AB2CD-F1BD-45FA-AC23-048B0E06B714}"/>
    <dgm:cxn modelId="{53BE9F8E-F14A-4F71-9978-42E15BFCA182}" srcId="{4D12D83D-8A1A-46D8-AE07-0F73344D1D81}" destId="{5BE78DF2-145C-415B-BA0E-DFE2CF107A14}" srcOrd="3" destOrd="0" parTransId="{28EA3E67-0C3B-4516-9427-18AA5E9C1DEA}" sibTransId="{8B9C1671-282C-4F57-A5B5-E4137D730EC6}"/>
    <dgm:cxn modelId="{C1A8F294-4E49-4CD2-8FC0-3878CC1CD248}" srcId="{4D12D83D-8A1A-46D8-AE07-0F73344D1D81}" destId="{09158915-D9CC-4EA9-9A32-A0C51651F2FD}" srcOrd="0" destOrd="0" parTransId="{FE11E57A-E4B0-4C0F-B8F2-57DBAE932FCA}" sibTransId="{3D82F178-EE40-4EAA-BAC1-6EFD1D9DF237}"/>
    <dgm:cxn modelId="{C99CF4A0-5B21-48BC-AE38-BE9E4D4F7AB1}" type="presOf" srcId="{5BE78DF2-145C-415B-BA0E-DFE2CF107A14}" destId="{61FD28E0-B83D-4F00-89DC-454EB9C6AE6C}" srcOrd="0" destOrd="0" presId="urn:microsoft.com/office/officeart/2005/8/layout/default"/>
    <dgm:cxn modelId="{C2A93CA1-D1F6-40EA-B753-EAD255D069FC}" type="presOf" srcId="{3DA20F37-EBFA-4B31-B5CD-938C294057E1}" destId="{6C003AC0-51A3-4D0F-9E4E-60FB0AD0E153}" srcOrd="0" destOrd="0" presId="urn:microsoft.com/office/officeart/2005/8/layout/default"/>
    <dgm:cxn modelId="{AF2BECA1-B969-423F-991F-22603FE6DC65}" type="presOf" srcId="{09158915-D9CC-4EA9-9A32-A0C51651F2FD}" destId="{03685000-7E98-4847-9A07-A1C0C255F4BB}" srcOrd="0" destOrd="0" presId="urn:microsoft.com/office/officeart/2005/8/layout/default"/>
    <dgm:cxn modelId="{DB173D9A-B838-4601-A33C-FC1BFF121596}" type="presParOf" srcId="{F511F139-EBA2-4295-8B95-762E8FD43EE2}" destId="{03685000-7E98-4847-9A07-A1C0C255F4BB}" srcOrd="0" destOrd="0" presId="urn:microsoft.com/office/officeart/2005/8/layout/default"/>
    <dgm:cxn modelId="{CDDA9D60-0FB6-4F49-9C58-D09DBC092B28}" type="presParOf" srcId="{F511F139-EBA2-4295-8B95-762E8FD43EE2}" destId="{651FC4B0-36EC-4BFD-9D1A-32F053B6BB70}" srcOrd="1" destOrd="0" presId="urn:microsoft.com/office/officeart/2005/8/layout/default"/>
    <dgm:cxn modelId="{06087D91-EEC7-4D96-AA07-640615B69A4D}" type="presParOf" srcId="{F511F139-EBA2-4295-8B95-762E8FD43EE2}" destId="{EA8BF873-97D2-4EC5-BBFB-346823071A8C}" srcOrd="2" destOrd="0" presId="urn:microsoft.com/office/officeart/2005/8/layout/default"/>
    <dgm:cxn modelId="{ADEC5E19-7410-4590-8878-B350EA8FF8A0}" type="presParOf" srcId="{F511F139-EBA2-4295-8B95-762E8FD43EE2}" destId="{D4D9D4F1-D247-4E8B-BB86-3D13B0A6EE86}" srcOrd="3" destOrd="0" presId="urn:microsoft.com/office/officeart/2005/8/layout/default"/>
    <dgm:cxn modelId="{59A50C6F-6A93-404B-A5B5-3BE362BAFFEB}" type="presParOf" srcId="{F511F139-EBA2-4295-8B95-762E8FD43EE2}" destId="{6C003AC0-51A3-4D0F-9E4E-60FB0AD0E153}" srcOrd="4" destOrd="0" presId="urn:microsoft.com/office/officeart/2005/8/layout/default"/>
    <dgm:cxn modelId="{4F9350BB-4129-4937-8CD5-A3A495FB80EB}" type="presParOf" srcId="{F511F139-EBA2-4295-8B95-762E8FD43EE2}" destId="{E1F7FB7F-EA82-4FB9-B0CD-23D87878821F}" srcOrd="5" destOrd="0" presId="urn:microsoft.com/office/officeart/2005/8/layout/default"/>
    <dgm:cxn modelId="{D8CC11B8-6699-413A-B6E2-6DD4EB2AC7FC}" type="presParOf" srcId="{F511F139-EBA2-4295-8B95-762E8FD43EE2}" destId="{61FD28E0-B83D-4F00-89DC-454EB9C6AE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8D657-BCBA-40A1-8DE4-5E46D1A52833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258C-6490-4D72-8225-903BFCC3FAE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3BD2D-ADDE-471C-AD58-81A2A6F6C11F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This Power BI project visualizes global airline operations with a focus on:</a:t>
          </a:r>
        </a:p>
      </dsp:txBody>
      <dsp:txXfrm>
        <a:off x="720566" y="1464"/>
        <a:ext cx="7509033" cy="623866"/>
      </dsp:txXfrm>
    </dsp:sp>
    <dsp:sp modelId="{F803D0F4-17B5-4A7D-8617-27CB874E8FE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C0CD8-F44B-492D-B505-C3956598C5B2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6485-9B56-40EF-B160-4D82AE9271DB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- Route frequency</a:t>
          </a:r>
        </a:p>
      </dsp:txBody>
      <dsp:txXfrm>
        <a:off x="720566" y="781297"/>
        <a:ext cx="7509033" cy="623866"/>
      </dsp:txXfrm>
    </dsp:sp>
    <dsp:sp modelId="{A497E61D-77BA-47D1-A140-6D411C79FC19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F8BA1-F331-4047-AA9C-EB5902891AB1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EDE88-67AD-4603-B2FC-A4C38D62BDAF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- Passenger volume</a:t>
          </a:r>
        </a:p>
      </dsp:txBody>
      <dsp:txXfrm>
        <a:off x="720566" y="1561131"/>
        <a:ext cx="7509033" cy="623866"/>
      </dsp:txXfrm>
    </dsp:sp>
    <dsp:sp modelId="{83F6970E-520B-4201-82DE-34CE2DC16804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2CF5E-62D7-43C1-BE5C-C329D412A887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4E9-FEE6-4B08-BA79-46DCFC11D5A4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- Load efficiency</a:t>
          </a:r>
        </a:p>
      </dsp:txBody>
      <dsp:txXfrm>
        <a:off x="720566" y="2340964"/>
        <a:ext cx="7509033" cy="623866"/>
      </dsp:txXfrm>
    </dsp:sp>
    <dsp:sp modelId="{A9AE5E19-B60C-4136-B2A2-65953C4BC7AA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A269B-1EC0-487A-BB52-EC559A9C8743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F6F1-05B3-4C43-8B5A-E33E8DFE8B3F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- Carrier distance</a:t>
          </a:r>
        </a:p>
      </dsp:txBody>
      <dsp:txXfrm>
        <a:off x="720566" y="3120798"/>
        <a:ext cx="7509033" cy="623866"/>
      </dsp:txXfrm>
    </dsp:sp>
    <dsp:sp modelId="{03EB0BB8-D6DC-41B3-9960-D781C126BF1C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858F-5021-4D23-AEC4-674E0B708F77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D5761-CEC8-41F1-8459-53ACF9105536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" panose="02040504050005020304" pitchFamily="18" charset="0"/>
            </a:rPr>
            <a:t>Dataset covers 208 airlines, 18.3K cities, 104 countries, 82M km, and 11.5K passengers.</a:t>
          </a:r>
        </a:p>
      </dsp:txBody>
      <dsp:txXfrm>
        <a:off x="720566" y="3900632"/>
        <a:ext cx="750903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9D6E8-0BAE-4CFF-94BA-3B674BB6D746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504DB-93E5-4725-8C6B-C3449D48A6F8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C9585-FEFD-4B2C-BE62-164F2A8D2D2E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Total Airlines: 208</a:t>
          </a:r>
        </a:p>
      </dsp:txBody>
      <dsp:txXfrm>
        <a:off x="1059754" y="4307"/>
        <a:ext cx="3713413" cy="917536"/>
      </dsp:txXfrm>
    </dsp:sp>
    <dsp:sp modelId="{4EE68BBC-06EA-4EEC-943F-6890939C5FF4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9FF26-229E-4263-8E39-F5713D10134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4DA7-6032-4BA4-9293-F356D1AB1750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Total Cities: 18.367K</a:t>
          </a:r>
        </a:p>
      </dsp:txBody>
      <dsp:txXfrm>
        <a:off x="1059754" y="1151227"/>
        <a:ext cx="3713413" cy="917536"/>
      </dsp:txXfrm>
    </dsp:sp>
    <dsp:sp modelId="{BE185734-E050-49DC-90F6-68EB842512E4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87C86-D3AE-492A-9666-27C73640B734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FCFD-4320-4099-A0E8-72F7F67392B8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Total Countries: 104</a:t>
          </a:r>
        </a:p>
      </dsp:txBody>
      <dsp:txXfrm>
        <a:off x="1059754" y="2298147"/>
        <a:ext cx="3713413" cy="917536"/>
      </dsp:txXfrm>
    </dsp:sp>
    <dsp:sp modelId="{23093735-9CB1-46A3-9D26-43B13269C3FE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8A8AF-80EF-4167-89B9-1CBC5CB1051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4E7D5-E930-4CDC-AA87-8E1AEDDB20A3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Total Distance: 82M</a:t>
          </a:r>
        </a:p>
      </dsp:txBody>
      <dsp:txXfrm>
        <a:off x="1059754" y="3445068"/>
        <a:ext cx="3713413" cy="917536"/>
      </dsp:txXfrm>
    </dsp:sp>
    <dsp:sp modelId="{89D20D00-FF6A-4F5F-897E-322F47D97EF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1D36-8579-4634-9462-B0283E7B6B03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71B7-331C-4C3C-8A53-3C9A82DB23F2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Total Passengers: 11.504K</a:t>
          </a:r>
        </a:p>
      </dsp:txBody>
      <dsp:txXfrm>
        <a:off x="1059754" y="4591988"/>
        <a:ext cx="3713413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E27D2-6445-486A-9BF0-FDFC246679DF}">
      <dsp:nvSpPr>
        <dsp:cNvPr id="0" name=""/>
        <dsp:cNvSpPr/>
      </dsp:nvSpPr>
      <dsp:spPr>
        <a:xfrm>
          <a:off x="0" y="1438236"/>
          <a:ext cx="47731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8C8B-8A01-4A31-ADA6-E22CEDBB5635}">
      <dsp:nvSpPr>
        <dsp:cNvPr id="0" name=""/>
        <dsp:cNvSpPr/>
      </dsp:nvSpPr>
      <dsp:spPr>
        <a:xfrm>
          <a:off x="238658" y="1172556"/>
          <a:ext cx="334121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90" tIns="0" rIns="126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" panose="02040504050005020304" pitchFamily="18" charset="0"/>
            </a:rPr>
            <a:t>- Month Selector</a:t>
          </a:r>
        </a:p>
      </dsp:txBody>
      <dsp:txXfrm>
        <a:off x="264597" y="1198495"/>
        <a:ext cx="3289339" cy="479482"/>
      </dsp:txXfrm>
    </dsp:sp>
    <dsp:sp modelId="{1D76491D-B592-48B2-A36B-E9136ECBDF29}">
      <dsp:nvSpPr>
        <dsp:cNvPr id="0" name=""/>
        <dsp:cNvSpPr/>
      </dsp:nvSpPr>
      <dsp:spPr>
        <a:xfrm>
          <a:off x="0" y="2254716"/>
          <a:ext cx="47731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6879E-DC53-4E82-8C23-072BC1F97C93}">
      <dsp:nvSpPr>
        <dsp:cNvPr id="0" name=""/>
        <dsp:cNvSpPr/>
      </dsp:nvSpPr>
      <dsp:spPr>
        <a:xfrm>
          <a:off x="238658" y="1989036"/>
          <a:ext cx="3341217" cy="5313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90" tIns="0" rIns="126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" panose="02040504050005020304" pitchFamily="18" charset="0"/>
            </a:rPr>
            <a:t>- Year Selector (2008–2013)</a:t>
          </a:r>
        </a:p>
      </dsp:txBody>
      <dsp:txXfrm>
        <a:off x="264597" y="2014975"/>
        <a:ext cx="3289339" cy="479482"/>
      </dsp:txXfrm>
    </dsp:sp>
    <dsp:sp modelId="{AD0F7B4E-8626-4342-94D1-B83F067591A2}">
      <dsp:nvSpPr>
        <dsp:cNvPr id="0" name=""/>
        <dsp:cNvSpPr/>
      </dsp:nvSpPr>
      <dsp:spPr>
        <a:xfrm>
          <a:off x="0" y="3071196"/>
          <a:ext cx="47731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A0A23-986E-402F-AA85-BD39185BFDDF}">
      <dsp:nvSpPr>
        <dsp:cNvPr id="0" name=""/>
        <dsp:cNvSpPr/>
      </dsp:nvSpPr>
      <dsp:spPr>
        <a:xfrm>
          <a:off x="238658" y="2805516"/>
          <a:ext cx="3341217" cy="5313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90" tIns="0" rIns="126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" panose="02040504050005020304" pitchFamily="18" charset="0"/>
            </a:rPr>
            <a:t>- Weekday vs Weekend Toggle</a:t>
          </a:r>
        </a:p>
      </dsp:txBody>
      <dsp:txXfrm>
        <a:off x="264597" y="2831455"/>
        <a:ext cx="3289339" cy="479482"/>
      </dsp:txXfrm>
    </dsp:sp>
    <dsp:sp modelId="{DAA2AD78-2758-41BE-B27B-6FDDB1AA11BC}">
      <dsp:nvSpPr>
        <dsp:cNvPr id="0" name=""/>
        <dsp:cNvSpPr/>
      </dsp:nvSpPr>
      <dsp:spPr>
        <a:xfrm>
          <a:off x="0" y="3887676"/>
          <a:ext cx="47731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4531F-3BD0-4F70-9B6B-7ECD98078B56}">
      <dsp:nvSpPr>
        <dsp:cNvPr id="0" name=""/>
        <dsp:cNvSpPr/>
      </dsp:nvSpPr>
      <dsp:spPr>
        <a:xfrm>
          <a:off x="238658" y="3621996"/>
          <a:ext cx="3341217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90" tIns="0" rIns="126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" panose="02040504050005020304" pitchFamily="18" charset="0"/>
            </a:rPr>
            <a:t>- Carrier and City Drill-through</a:t>
          </a:r>
        </a:p>
      </dsp:txBody>
      <dsp:txXfrm>
        <a:off x="264597" y="3647935"/>
        <a:ext cx="3289339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2F60D-2067-4D92-AAEA-51DAE032990D}">
      <dsp:nvSpPr>
        <dsp:cNvPr id="0" name=""/>
        <dsp:cNvSpPr/>
      </dsp:nvSpPr>
      <dsp:spPr>
        <a:xfrm>
          <a:off x="378945" y="283"/>
          <a:ext cx="780609" cy="780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12B9-1DA3-4020-801B-B89B5AEBA49E}">
      <dsp:nvSpPr>
        <dsp:cNvPr id="0" name=""/>
        <dsp:cNvSpPr/>
      </dsp:nvSpPr>
      <dsp:spPr>
        <a:xfrm>
          <a:off x="545305" y="166642"/>
          <a:ext cx="447890" cy="44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62D9-2C60-4609-89A3-2DC07617F235}">
      <dsp:nvSpPr>
        <dsp:cNvPr id="0" name=""/>
        <dsp:cNvSpPr/>
      </dsp:nvSpPr>
      <dsp:spPr>
        <a:xfrm>
          <a:off x="129406" y="1024033"/>
          <a:ext cx="1279687" cy="51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masis MT Pro" panose="02040504050005020304" pitchFamily="18" charset="0"/>
            </a:rPr>
            <a:t>- Chicago–Detroit: Highest frequency (95 routes)</a:t>
          </a:r>
        </a:p>
      </dsp:txBody>
      <dsp:txXfrm>
        <a:off x="129406" y="1024033"/>
        <a:ext cx="1279687" cy="511875"/>
      </dsp:txXfrm>
    </dsp:sp>
    <dsp:sp modelId="{2CB4375D-B5F1-4CBA-A692-978B32EDC067}">
      <dsp:nvSpPr>
        <dsp:cNvPr id="0" name=""/>
        <dsp:cNvSpPr/>
      </dsp:nvSpPr>
      <dsp:spPr>
        <a:xfrm>
          <a:off x="1882578" y="283"/>
          <a:ext cx="780609" cy="780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2C9C-999B-48EC-A8B4-F7739480A6D4}">
      <dsp:nvSpPr>
        <dsp:cNvPr id="0" name=""/>
        <dsp:cNvSpPr/>
      </dsp:nvSpPr>
      <dsp:spPr>
        <a:xfrm>
          <a:off x="2048938" y="166642"/>
          <a:ext cx="447890" cy="44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77A24-32B6-4B47-98BC-9ADD91CF2F72}">
      <dsp:nvSpPr>
        <dsp:cNvPr id="0" name=""/>
        <dsp:cNvSpPr/>
      </dsp:nvSpPr>
      <dsp:spPr>
        <a:xfrm>
          <a:off x="1633039" y="1024033"/>
          <a:ext cx="1279687" cy="51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Amasis MT Pro" panose="02040504050005020304" pitchFamily="18" charset="0"/>
            </a:rPr>
            <a:t>- Other top city pairs include Washington DC, Atlanta, and New York</a:t>
          </a:r>
        </a:p>
      </dsp:txBody>
      <dsp:txXfrm>
        <a:off x="1633039" y="1024033"/>
        <a:ext cx="1279687" cy="511875"/>
      </dsp:txXfrm>
    </dsp:sp>
    <dsp:sp modelId="{87288AA9-6D26-46FF-B673-FCCE1B60EF34}">
      <dsp:nvSpPr>
        <dsp:cNvPr id="0" name=""/>
        <dsp:cNvSpPr/>
      </dsp:nvSpPr>
      <dsp:spPr>
        <a:xfrm>
          <a:off x="3386211" y="283"/>
          <a:ext cx="780609" cy="7806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25526-71AB-448A-8A55-E51D8312A114}">
      <dsp:nvSpPr>
        <dsp:cNvPr id="0" name=""/>
        <dsp:cNvSpPr/>
      </dsp:nvSpPr>
      <dsp:spPr>
        <a:xfrm>
          <a:off x="3552571" y="166642"/>
          <a:ext cx="447890" cy="44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9DFB-CE96-4BB2-801B-49A23D2D53B8}">
      <dsp:nvSpPr>
        <dsp:cNvPr id="0" name=""/>
        <dsp:cNvSpPr/>
      </dsp:nvSpPr>
      <dsp:spPr>
        <a:xfrm>
          <a:off x="3136672" y="1024033"/>
          <a:ext cx="1279687" cy="51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Amasis MT Pro" panose="02040504050005020304" pitchFamily="18" charset="0"/>
            </a:rPr>
            <a:t>- Highlights key operational hubs</a:t>
          </a:r>
        </a:p>
      </dsp:txBody>
      <dsp:txXfrm>
        <a:off x="3136672" y="1024033"/>
        <a:ext cx="1279687" cy="511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E683D-CBDB-4B54-9249-25B198FCAF16}">
      <dsp:nvSpPr>
        <dsp:cNvPr id="0" name=""/>
        <dsp:cNvSpPr/>
      </dsp:nvSpPr>
      <dsp:spPr>
        <a:xfrm>
          <a:off x="0" y="36035"/>
          <a:ext cx="4545767" cy="3357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Delta: 8.3K passengers</a:t>
          </a:r>
        </a:p>
      </dsp:txBody>
      <dsp:txXfrm>
        <a:off x="16392" y="52427"/>
        <a:ext cx="4512983" cy="303006"/>
      </dsp:txXfrm>
    </dsp:sp>
    <dsp:sp modelId="{42DA99F2-4811-49E5-A2BC-91FC02D296AA}">
      <dsp:nvSpPr>
        <dsp:cNvPr id="0" name=""/>
        <dsp:cNvSpPr/>
      </dsp:nvSpPr>
      <dsp:spPr>
        <a:xfrm>
          <a:off x="0" y="412145"/>
          <a:ext cx="4545767" cy="33579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Southwest: 8.0K passengers</a:t>
          </a:r>
        </a:p>
      </dsp:txBody>
      <dsp:txXfrm>
        <a:off x="16392" y="428537"/>
        <a:ext cx="4512983" cy="303006"/>
      </dsp:txXfrm>
    </dsp:sp>
    <dsp:sp modelId="{BD52D8D3-F44A-4E1F-B0F2-46A5566A873B}">
      <dsp:nvSpPr>
        <dsp:cNvPr id="0" name=""/>
        <dsp:cNvSpPr/>
      </dsp:nvSpPr>
      <dsp:spPr>
        <a:xfrm>
          <a:off x="0" y="788256"/>
          <a:ext cx="4545767" cy="33579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Over 20 carriers transport more than 2,000 passengers</a:t>
          </a:r>
        </a:p>
      </dsp:txBody>
      <dsp:txXfrm>
        <a:off x="16392" y="804648"/>
        <a:ext cx="4512983" cy="303006"/>
      </dsp:txXfrm>
    </dsp:sp>
    <dsp:sp modelId="{E21494A1-B4D5-46C3-B1BD-25C0DF22A021}">
      <dsp:nvSpPr>
        <dsp:cNvPr id="0" name=""/>
        <dsp:cNvSpPr/>
      </dsp:nvSpPr>
      <dsp:spPr>
        <a:xfrm>
          <a:off x="0" y="1164366"/>
          <a:ext cx="4545767" cy="3357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Helps benchmark carrier scale</a:t>
          </a:r>
        </a:p>
      </dsp:txBody>
      <dsp:txXfrm>
        <a:off x="16392" y="1180758"/>
        <a:ext cx="4512983" cy="303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1E6BB-8872-446E-ACA7-6B5A74865D12}">
      <dsp:nvSpPr>
        <dsp:cNvPr id="0" name=""/>
        <dsp:cNvSpPr/>
      </dsp:nvSpPr>
      <dsp:spPr>
        <a:xfrm>
          <a:off x="0" y="937"/>
          <a:ext cx="4545767" cy="448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DB1E-2727-4A17-B83F-944186770A5E}">
      <dsp:nvSpPr>
        <dsp:cNvPr id="0" name=""/>
        <dsp:cNvSpPr/>
      </dsp:nvSpPr>
      <dsp:spPr>
        <a:xfrm>
          <a:off x="135536" y="101749"/>
          <a:ext cx="246670" cy="246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EC7FD-4E8F-4248-98CA-36766E1022D8}">
      <dsp:nvSpPr>
        <dsp:cNvPr id="0" name=""/>
        <dsp:cNvSpPr/>
      </dsp:nvSpPr>
      <dsp:spPr>
        <a:xfrm>
          <a:off x="517744" y="937"/>
          <a:ext cx="3973166" cy="44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65" tIns="47465" rIns="47465" bIns="47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Delta Airlines, Southwest Airlines and Federal Express Airlines lead in load factor counts</a:t>
          </a:r>
        </a:p>
      </dsp:txBody>
      <dsp:txXfrm>
        <a:off x="517744" y="937"/>
        <a:ext cx="3973166" cy="448492"/>
      </dsp:txXfrm>
    </dsp:sp>
    <dsp:sp modelId="{E061740A-F2C4-49C5-BA8D-1F5FC7076D4B}">
      <dsp:nvSpPr>
        <dsp:cNvPr id="0" name=""/>
        <dsp:cNvSpPr/>
      </dsp:nvSpPr>
      <dsp:spPr>
        <a:xfrm>
          <a:off x="0" y="543849"/>
          <a:ext cx="4545767" cy="448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00B7-6924-4C77-9766-DD6E1AD3F623}">
      <dsp:nvSpPr>
        <dsp:cNvPr id="0" name=""/>
        <dsp:cNvSpPr/>
      </dsp:nvSpPr>
      <dsp:spPr>
        <a:xfrm>
          <a:off x="135536" y="644661"/>
          <a:ext cx="246670" cy="246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6C353-532C-4163-830B-79A7F7C58CD9}">
      <dsp:nvSpPr>
        <dsp:cNvPr id="0" name=""/>
        <dsp:cNvSpPr/>
      </dsp:nvSpPr>
      <dsp:spPr>
        <a:xfrm>
          <a:off x="517744" y="543849"/>
          <a:ext cx="3973166" cy="44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65" tIns="47465" rIns="47465" bIns="47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Indicates efficient seat utilization</a:t>
          </a:r>
        </a:p>
      </dsp:txBody>
      <dsp:txXfrm>
        <a:off x="517744" y="543849"/>
        <a:ext cx="3973166" cy="448492"/>
      </dsp:txXfrm>
    </dsp:sp>
    <dsp:sp modelId="{05B81B52-8836-4189-98ED-BBB10E90162F}">
      <dsp:nvSpPr>
        <dsp:cNvPr id="0" name=""/>
        <dsp:cNvSpPr/>
      </dsp:nvSpPr>
      <dsp:spPr>
        <a:xfrm>
          <a:off x="0" y="1086761"/>
          <a:ext cx="4545767" cy="448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01E00-1BFF-4F1D-8577-BAF77AC3CA0A}">
      <dsp:nvSpPr>
        <dsp:cNvPr id="0" name=""/>
        <dsp:cNvSpPr/>
      </dsp:nvSpPr>
      <dsp:spPr>
        <a:xfrm>
          <a:off x="135536" y="1187574"/>
          <a:ext cx="246670" cy="246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6F619-902D-41A1-8A57-FCD2370E7786}">
      <dsp:nvSpPr>
        <dsp:cNvPr id="0" name=""/>
        <dsp:cNvSpPr/>
      </dsp:nvSpPr>
      <dsp:spPr>
        <a:xfrm>
          <a:off x="517744" y="1086761"/>
          <a:ext cx="3973166" cy="44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465" tIns="47465" rIns="47465" bIns="474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masis MT Pro" panose="02040504050005020304" pitchFamily="18" charset="0"/>
            </a:rPr>
            <a:t>- Useful for capacity planning</a:t>
          </a:r>
        </a:p>
      </dsp:txBody>
      <dsp:txXfrm>
        <a:off x="517744" y="1086761"/>
        <a:ext cx="3973166" cy="448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B9D0C-6E9B-46F0-82B6-141DFADF6FD9}">
      <dsp:nvSpPr>
        <dsp:cNvPr id="0" name=""/>
        <dsp:cNvSpPr/>
      </dsp:nvSpPr>
      <dsp:spPr>
        <a:xfrm>
          <a:off x="0" y="437815"/>
          <a:ext cx="2993226" cy="10939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masis MT Pro" panose="02040504050005020304" pitchFamily="18" charset="0"/>
            </a:rPr>
            <a:t>- 71.17% of flights occur on weekdays</a:t>
          </a:r>
        </a:p>
      </dsp:txBody>
      <dsp:txXfrm>
        <a:off x="53402" y="491217"/>
        <a:ext cx="2886422" cy="987146"/>
      </dsp:txXfrm>
    </dsp:sp>
    <dsp:sp modelId="{139837CF-1BB1-4050-86F9-6AAAB2AF0A50}">
      <dsp:nvSpPr>
        <dsp:cNvPr id="0" name=""/>
        <dsp:cNvSpPr/>
      </dsp:nvSpPr>
      <dsp:spPr>
        <a:xfrm>
          <a:off x="0" y="1589365"/>
          <a:ext cx="2993226" cy="109395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masis MT Pro" panose="02040504050005020304" pitchFamily="18" charset="0"/>
            </a:rPr>
            <a:t>- 28.83% on weekends</a:t>
          </a:r>
        </a:p>
      </dsp:txBody>
      <dsp:txXfrm>
        <a:off x="53402" y="1642767"/>
        <a:ext cx="2886422" cy="987146"/>
      </dsp:txXfrm>
    </dsp:sp>
    <dsp:sp modelId="{8A9F5BCC-B50E-4C2E-A4DB-EE06960D7DD9}">
      <dsp:nvSpPr>
        <dsp:cNvPr id="0" name=""/>
        <dsp:cNvSpPr/>
      </dsp:nvSpPr>
      <dsp:spPr>
        <a:xfrm>
          <a:off x="0" y="2740915"/>
          <a:ext cx="2993226" cy="10939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masis MT Pro" panose="02040504050005020304" pitchFamily="18" charset="0"/>
            </a:rPr>
            <a:t>- Helps inform scheduling and demand-based planning</a:t>
          </a:r>
        </a:p>
      </dsp:txBody>
      <dsp:txXfrm>
        <a:off x="53402" y="2794317"/>
        <a:ext cx="2886422" cy="987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DDC9E-6AC7-4EDD-85F6-07C351B8EBFB}">
      <dsp:nvSpPr>
        <dsp:cNvPr id="0" name=""/>
        <dsp:cNvSpPr/>
      </dsp:nvSpPr>
      <dsp:spPr>
        <a:xfrm>
          <a:off x="0" y="488051"/>
          <a:ext cx="561406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masis MT Pro" panose="02040504050005020304" pitchFamily="18" charset="0"/>
            </a:rPr>
            <a:t>- Delta: Highest total distance</a:t>
          </a:r>
        </a:p>
      </dsp:txBody>
      <dsp:txXfrm>
        <a:off x="22246" y="510297"/>
        <a:ext cx="5569568" cy="411223"/>
      </dsp:txXfrm>
    </dsp:sp>
    <dsp:sp modelId="{8890D861-B73D-448F-AD2D-49E47E393316}">
      <dsp:nvSpPr>
        <dsp:cNvPr id="0" name=""/>
        <dsp:cNvSpPr/>
      </dsp:nvSpPr>
      <dsp:spPr>
        <a:xfrm>
          <a:off x="0" y="998486"/>
          <a:ext cx="5614060" cy="45571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Amasis MT Pro" panose="02040504050005020304" pitchFamily="18" charset="0"/>
            </a:rPr>
            <a:t>- Continental, Southwest also cover large distances</a:t>
          </a:r>
        </a:p>
      </dsp:txBody>
      <dsp:txXfrm>
        <a:off x="22246" y="1020732"/>
        <a:ext cx="5569568" cy="411223"/>
      </dsp:txXfrm>
    </dsp:sp>
    <dsp:sp modelId="{26B36399-1EB4-4D6B-AA3C-0E34ADE41B1B}">
      <dsp:nvSpPr>
        <dsp:cNvPr id="0" name=""/>
        <dsp:cNvSpPr/>
      </dsp:nvSpPr>
      <dsp:spPr>
        <a:xfrm>
          <a:off x="0" y="1508920"/>
          <a:ext cx="5614060" cy="45571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Amasis MT Pro" panose="02040504050005020304" pitchFamily="18" charset="0"/>
            </a:rPr>
            <a:t>- Visualizes carrier network scale and reach</a:t>
          </a:r>
        </a:p>
      </dsp:txBody>
      <dsp:txXfrm>
        <a:off x="22246" y="1531166"/>
        <a:ext cx="5569568" cy="4112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85000-7E98-4847-9A07-A1C0C255F4BB}">
      <dsp:nvSpPr>
        <dsp:cNvPr id="0" name=""/>
        <dsp:cNvSpPr/>
      </dsp:nvSpPr>
      <dsp:spPr>
        <a:xfrm>
          <a:off x="608" y="1125718"/>
          <a:ext cx="2374867" cy="1424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masis MT Pro" panose="02040504050005020304" pitchFamily="18" charset="0"/>
            </a:rPr>
            <a:t>- Route optimization &amp; cost control</a:t>
          </a:r>
        </a:p>
      </dsp:txBody>
      <dsp:txXfrm>
        <a:off x="608" y="1125718"/>
        <a:ext cx="2374867" cy="1424920"/>
      </dsp:txXfrm>
    </dsp:sp>
    <dsp:sp modelId="{EA8BF873-97D2-4EC5-BBFB-346823071A8C}">
      <dsp:nvSpPr>
        <dsp:cNvPr id="0" name=""/>
        <dsp:cNvSpPr/>
      </dsp:nvSpPr>
      <dsp:spPr>
        <a:xfrm>
          <a:off x="2612963" y="1125718"/>
          <a:ext cx="2374867" cy="142492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masis MT Pro" panose="02040504050005020304" pitchFamily="18" charset="0"/>
            </a:rPr>
            <a:t>- Passenger flow prediction</a:t>
          </a:r>
        </a:p>
      </dsp:txBody>
      <dsp:txXfrm>
        <a:off x="2612963" y="1125718"/>
        <a:ext cx="2374867" cy="1424920"/>
      </dsp:txXfrm>
    </dsp:sp>
    <dsp:sp modelId="{6C003AC0-51A3-4D0F-9E4E-60FB0AD0E153}">
      <dsp:nvSpPr>
        <dsp:cNvPr id="0" name=""/>
        <dsp:cNvSpPr/>
      </dsp:nvSpPr>
      <dsp:spPr>
        <a:xfrm>
          <a:off x="608" y="2788125"/>
          <a:ext cx="2374867" cy="142492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masis MT Pro" panose="02040504050005020304" pitchFamily="18" charset="0"/>
            </a:rPr>
            <a:t>- Carrier benchmarking</a:t>
          </a:r>
        </a:p>
      </dsp:txBody>
      <dsp:txXfrm>
        <a:off x="608" y="2788125"/>
        <a:ext cx="2374867" cy="1424920"/>
      </dsp:txXfrm>
    </dsp:sp>
    <dsp:sp modelId="{61FD28E0-B83D-4F00-89DC-454EB9C6AE6C}">
      <dsp:nvSpPr>
        <dsp:cNvPr id="0" name=""/>
        <dsp:cNvSpPr/>
      </dsp:nvSpPr>
      <dsp:spPr>
        <a:xfrm>
          <a:off x="2612963" y="2788125"/>
          <a:ext cx="2374867" cy="142492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masis MT Pro" panose="02040504050005020304" pitchFamily="18" charset="0"/>
            </a:rPr>
            <a:t>- Improved scheduling strategy</a:t>
          </a:r>
        </a:p>
      </dsp:txBody>
      <dsp:txXfrm>
        <a:off x="2612963" y="2788125"/>
        <a:ext cx="2374867" cy="1424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8D932-D505-86F9-10F3-BDECB36CA8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455025" y="635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FF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solidFill>
                  <a:srgbClr val="FFFFFF"/>
                </a:solidFill>
                <a:latin typeface="Amasis MT Pro" panose="02040504050005020304" pitchFamily="18" charset="0"/>
              </a:rPr>
              <a:t>High Cloud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3000">
                <a:latin typeface="Amasis MT Pro" panose="02040504050005020304" pitchFamily="18" charset="0"/>
              </a:rPr>
              <a:t>Airline Operations Visualization | May 2025</a:t>
            </a:r>
          </a:p>
          <a:p>
            <a:pPr algn="l"/>
            <a:r>
              <a:rPr lang="en-GB" sz="3000">
                <a:latin typeface="Amasis MT Pro" panose="02040504050005020304" pitchFamily="18" charset="0"/>
              </a:rPr>
              <a:t>By: Fathimath Shamrin Moosa Aboobacker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07149-8C7F-795B-AF69-47F60527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Amasis MT Pro" panose="02040504050005020304" pitchFamily="18" charset="0"/>
              </a:rPr>
              <a:t>Tools Used</a:t>
            </a:r>
            <a:endParaRPr lang="en-US" b="1" dirty="0">
              <a:solidFill>
                <a:srgbClr val="FFFFFF"/>
              </a:solidFill>
              <a:latin typeface="Amasis MT Pro" panose="020405040500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845F-7466-FEFC-6CB6-E9BD7EBD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Power BI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dirty="0">
                <a:latin typeface="Amasis MT Pro" panose="02040504050005020304" pitchFamily="18" charset="0"/>
              </a:rPr>
              <a:t>– For data modeling and interactive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DAX</a:t>
            </a:r>
            <a:r>
              <a:rPr lang="en-US" dirty="0">
                <a:latin typeface="Amasis MT Pro" panose="02040504050005020304" pitchFamily="18" charset="0"/>
              </a:rPr>
              <a:t> – Custom measures and calculated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Excel/CSV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dirty="0">
                <a:latin typeface="Amasis MT Pro" panose="02040504050005020304" pitchFamily="18" charset="0"/>
              </a:rPr>
              <a:t>– For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Design Principles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dirty="0">
                <a:latin typeface="Amasis MT Pro" panose="02040504050005020304" pitchFamily="18" charset="0"/>
              </a:rPr>
              <a:t>– Clean layout, minimal clutter, user-friendly slicers</a:t>
            </a:r>
          </a:p>
          <a:p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2505A-5D1F-F193-9F41-9304393D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54913"/>
            <a:ext cx="8178799" cy="49481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Amasis MT Pro" panose="02040504050005020304" pitchFamily="18" charset="0"/>
              </a:rPr>
              <a:t>Business Value of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00727-577A-48A8-CA65-ABE2BFE1C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543658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73B0-4A77-AEDE-FF52-2FA1B2DD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81" y="921715"/>
            <a:ext cx="3872267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b="1" kern="1200" dirty="0">
                <a:solidFill>
                  <a:schemeClr val="accent2">
                    <a:lumMod val="75000"/>
                  </a:schemeClr>
                </a:solidFill>
                <a:latin typeface="Amasis MT Pro" panose="02040504050005020304" pitchFamily="18" charset="0"/>
              </a:rPr>
              <a:t>Thank You!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airplane in the sky&#10;&#10;AI-generated content may be incorrect.">
            <a:extLst>
              <a:ext uri="{FF2B5EF4-FFF2-40B4-BE49-F238E27FC236}">
                <a16:creationId xmlns:a16="http://schemas.microsoft.com/office/drawing/2014/main" id="{8E2FA1F4-2F2B-AC23-A78F-9B1056B7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C00000"/>
                </a:solidFill>
                <a:latin typeface="Amasis MT Pro" panose="02040504050005020304" pitchFamily="18" charset="0"/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F51DD-1B2D-5E59-E0EC-1EEA6CDAB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0730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>
                <a:latin typeface="Amasis MT Pro" panose="02040504050005020304" pitchFamily="18" charset="0"/>
              </a:rPr>
              <a:t>Key Performance Indicators (KPIs)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3E99C-48EF-E468-D330-9EDF2056F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5624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500" b="1">
                <a:latin typeface="Amasis MT Pro" panose="02040504050005020304" pitchFamily="18" charset="0"/>
              </a:rPr>
              <a:t>Interactive 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5B1A5-24C0-D0AC-6E69-875EDAEFA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20091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Top Airlines by From–To 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AA6DD-D1A0-F098-D4D6-00B463E7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64" r="4303" b="-1"/>
          <a:stretch>
            <a:fillRect/>
          </a:stretch>
        </p:blipFill>
        <p:spPr>
          <a:xfrm>
            <a:off x="0" y="-29795"/>
            <a:ext cx="9143980" cy="39944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F4900-FD28-69CA-7DF2-D2F37C559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53717"/>
              </p:ext>
            </p:extLst>
          </p:nvPr>
        </p:nvGraphicFramePr>
        <p:xfrm>
          <a:off x="3971869" y="4363640"/>
          <a:ext cx="4545767" cy="153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b="1">
                <a:latin typeface="Amasis MT Pro" panose="02040504050005020304" pitchFamily="18" charset="0"/>
              </a:rPr>
              <a:t>Total Transported Passengers by Carrier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55F16-2D1F-21CF-1428-4934A003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55" r="7263"/>
          <a:stretch>
            <a:fillRect/>
          </a:stretch>
        </p:blipFill>
        <p:spPr>
          <a:xfrm>
            <a:off x="20" y="10"/>
            <a:ext cx="9143980" cy="39944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D2577-5BDE-F5CE-DEBA-0275563E6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31107"/>
              </p:ext>
            </p:extLst>
          </p:nvPr>
        </p:nvGraphicFramePr>
        <p:xfrm>
          <a:off x="3971869" y="4495466"/>
          <a:ext cx="4545767" cy="153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Count of Load Factor by Carrier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75066-B7EC-1438-A3C7-5FF3D6C7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43" r="22439" b="1"/>
          <a:stretch>
            <a:fillRect/>
          </a:stretch>
        </p:blipFill>
        <p:spPr>
          <a:xfrm>
            <a:off x="-19106" y="196519"/>
            <a:ext cx="9143980" cy="39944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0388D3-39CE-EE11-D7AB-F3539014E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333197"/>
              </p:ext>
            </p:extLst>
          </p:nvPr>
        </p:nvGraphicFramePr>
        <p:xfrm>
          <a:off x="3971869" y="4495466"/>
          <a:ext cx="4545767" cy="153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214"/>
            <a:ext cx="7886700" cy="1481188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C00000"/>
                </a:solidFill>
                <a:latin typeface="Amasis MT Pro" panose="02040504050005020304" pitchFamily="18" charset="0"/>
              </a:rPr>
              <a:t>Weekday vs Weekend Load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1B186-FD70-30E6-4AF7-9A323AFC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0" r="3196" b="-2"/>
          <a:stretch>
            <a:fillRect/>
          </a:stretch>
        </p:blipFill>
        <p:spPr>
          <a:xfrm>
            <a:off x="3893346" y="1847129"/>
            <a:ext cx="4622002" cy="427267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2BE93-5F5F-1A59-2B3C-DCEF7D47A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12067"/>
              </p:ext>
            </p:extLst>
          </p:nvPr>
        </p:nvGraphicFramePr>
        <p:xfrm>
          <a:off x="628650" y="1847128"/>
          <a:ext cx="2993226" cy="427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Amasis MT Pro" panose="02040504050005020304" pitchFamily="18" charset="0"/>
              </a:rPr>
              <a:t>Distance Travelled by Carrier </a:t>
            </a:r>
            <a:br>
              <a:rPr lang="en-GB" sz="2800" b="1" dirty="0">
                <a:latin typeface="Amasis MT Pro" panose="02040504050005020304" pitchFamily="18" charset="0"/>
              </a:rPr>
            </a:br>
            <a:r>
              <a:rPr lang="en-GB" sz="2800" b="1" dirty="0">
                <a:latin typeface="Amasis MT Pro" panose="02040504050005020304" pitchFamily="18" charset="0"/>
              </a:rPr>
              <a:t>(Tree map)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F8672-7CF1-76A8-8056-A1C29DD79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90501"/>
              </p:ext>
            </p:extLst>
          </p:nvPr>
        </p:nvGraphicFramePr>
        <p:xfrm>
          <a:off x="3167986" y="3752850"/>
          <a:ext cx="5614060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A6DE92-E4E6-3633-7A84-BCFD944A8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3914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325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Amasis MT Pro</vt:lpstr>
      <vt:lpstr>Arial</vt:lpstr>
      <vt:lpstr>Calibri</vt:lpstr>
      <vt:lpstr>Office Theme</vt:lpstr>
      <vt:lpstr>High Cloud Analysis Dashboard</vt:lpstr>
      <vt:lpstr>Project Overview</vt:lpstr>
      <vt:lpstr>Key Performance Indicators (KPIs)</vt:lpstr>
      <vt:lpstr>Interactive Filters</vt:lpstr>
      <vt:lpstr>Top Airlines by From–To City</vt:lpstr>
      <vt:lpstr>Total Transported Passengers by Carrier</vt:lpstr>
      <vt:lpstr>Count of Load Factor by Carrier</vt:lpstr>
      <vt:lpstr>Weekday vs Weekend Load Distribution</vt:lpstr>
      <vt:lpstr>Distance Travelled by Carrier  (Tree map)</vt:lpstr>
      <vt:lpstr>Tools Used</vt:lpstr>
      <vt:lpstr>PowerPoint Presentation</vt:lpstr>
      <vt:lpstr>Business Value of Dashboard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Fathimath Shamrin</cp:lastModifiedBy>
  <cp:revision>8</cp:revision>
  <dcterms:created xsi:type="dcterms:W3CDTF">2013-01-27T09:14:16Z</dcterms:created>
  <dcterms:modified xsi:type="dcterms:W3CDTF">2025-05-19T05:31:59Z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06bb5e-8578-4ec2-ba64-3e45fe2d96c1_Enabled">
    <vt:lpwstr>true</vt:lpwstr>
  </property>
  <property fmtid="{D5CDD505-2E9C-101B-9397-08002B2CF9AE}" pid="3" name="MSIP_Label_0606bb5e-8578-4ec2-ba64-3e45fe2d96c1_SetDate">
    <vt:lpwstr>2025-05-16T14:10:09Z</vt:lpwstr>
  </property>
  <property fmtid="{D5CDD505-2E9C-101B-9397-08002B2CF9AE}" pid="4" name="MSIP_Label_0606bb5e-8578-4ec2-ba64-3e45fe2d96c1_Method">
    <vt:lpwstr>Privileged</vt:lpwstr>
  </property>
  <property fmtid="{D5CDD505-2E9C-101B-9397-08002B2CF9AE}" pid="5" name="MSIP_Label_0606bb5e-8578-4ec2-ba64-3e45fe2d96c1_Name">
    <vt:lpwstr>Confidential</vt:lpwstr>
  </property>
  <property fmtid="{D5CDD505-2E9C-101B-9397-08002B2CF9AE}" pid="6" name="MSIP_Label_0606bb5e-8578-4ec2-ba64-3e45fe2d96c1_SiteId">
    <vt:lpwstr>f4560562-8897-405c-917e-895bafddec7c</vt:lpwstr>
  </property>
  <property fmtid="{D5CDD505-2E9C-101B-9397-08002B2CF9AE}" pid="7" name="MSIP_Label_0606bb5e-8578-4ec2-ba64-3e45fe2d96c1_ActionId">
    <vt:lpwstr>831edb19-600d-49cc-b50e-e643386c737f</vt:lpwstr>
  </property>
  <property fmtid="{D5CDD505-2E9C-101B-9397-08002B2CF9AE}" pid="8" name="MSIP_Label_0606bb5e-8578-4ec2-ba64-3e45fe2d96c1_ContentBits">
    <vt:lpwstr>1</vt:lpwstr>
  </property>
  <property fmtid="{D5CDD505-2E9C-101B-9397-08002B2CF9AE}" pid="9" name="MSIP_Label_0606bb5e-8578-4ec2-ba64-3e45fe2d96c1_Tag">
    <vt:lpwstr>10, 0, 1, 1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