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4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2" r:id="rId2"/>
    <p:sldMasterId id="2147483717" r:id="rId3"/>
    <p:sldMasterId id="2147483733" r:id="rId4"/>
    <p:sldMasterId id="2147483803" r:id="rId5"/>
  </p:sldMasterIdLst>
  <p:sldIdLst>
    <p:sldId id="261" r:id="rId6"/>
    <p:sldId id="256" r:id="rId7"/>
    <p:sldId id="257" r:id="rId8"/>
    <p:sldId id="259" r:id="rId9"/>
    <p:sldId id="266" r:id="rId10"/>
    <p:sldId id="268" r:id="rId11"/>
    <p:sldId id="369" r:id="rId12"/>
    <p:sldId id="370" r:id="rId13"/>
  </p:sldIdLst>
  <p:sldSz cx="12192000" cy="6858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74907" y="1838824"/>
            <a:ext cx="11162209" cy="1109746"/>
          </a:xfrm>
          <a:prstGeom prst="rect">
            <a:avLst/>
          </a:prstGeom>
        </p:spPr>
        <p:txBody>
          <a:bodyPr anchor="b"/>
          <a:lstStyle>
            <a:lvl1pPr algn="ctr">
              <a:defRPr sz="6400"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941" y="2858937"/>
            <a:ext cx="10706118" cy="600067"/>
          </a:xfrm>
        </p:spPr>
        <p:txBody>
          <a:bodyPr anchor="t">
            <a:noAutofit/>
          </a:bodyPr>
          <a:lstStyle>
            <a:lvl1pPr algn="ctr">
              <a:defRPr sz="2667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03071" y="4089074"/>
            <a:ext cx="9385857" cy="165018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48890" y="3759037"/>
            <a:ext cx="869422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626588" y="1192422"/>
            <a:ext cx="4382197" cy="438181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292961" y="1858737"/>
            <a:ext cx="3049452" cy="304918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26124" y="1028734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636106" y="968727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65816" y="1238757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26124" y="2318877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636106" y="2258870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165816" y="2528900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26124" y="3609020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6636106" y="3549013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165816" y="3819043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26124" y="4928978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6636106" y="4868971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165816" y="5139001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 hasCustomPrompt="1"/>
          </p:nvPr>
        </p:nvSpPr>
        <p:spPr>
          <a:xfrm>
            <a:off x="754943" y="2558904"/>
            <a:ext cx="4320855" cy="1770197"/>
          </a:xfrm>
          <a:prstGeom prst="rect">
            <a:avLst/>
          </a:prstGeom>
        </p:spPr>
        <p:txBody>
          <a:bodyPr anchor="ctr"/>
          <a:lstStyle>
            <a:lvl1pPr algn="ctr">
              <a:defRPr sz="4400" spc="10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3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970878" y="1448780"/>
            <a:ext cx="5255840" cy="4530503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3598798" y="1448780"/>
            <a:ext cx="5246900" cy="112297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266148" y="2603501"/>
            <a:ext cx="5246900" cy="109122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4921162" y="3730965"/>
            <a:ext cx="5246900" cy="109122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5573152" y="4857031"/>
            <a:ext cx="5246900" cy="109122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760525" y="3191444"/>
            <a:ext cx="1676545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4259" y="2069154"/>
            <a:ext cx="889077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2008483" y="4310442"/>
            <a:ext cx="3180629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2008483" y="5467708"/>
            <a:ext cx="3180629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85662" y="1538790"/>
            <a:ext cx="3690730" cy="96010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15786" y="2678917"/>
            <a:ext cx="3690730" cy="96010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699246" y="3789040"/>
            <a:ext cx="3690730" cy="96010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06042" y="4922588"/>
            <a:ext cx="3690730" cy="96010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2685831"/>
            <a:ext cx="7296237" cy="51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4609899" y="3403692"/>
            <a:ext cx="3003771" cy="450665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正方形/長方形 6"/>
          <p:cNvSpPr/>
          <p:nvPr userDrawn="1"/>
        </p:nvSpPr>
        <p:spPr>
          <a:xfrm>
            <a:off x="4922593" y="4055739"/>
            <a:ext cx="7269407" cy="5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74908" y="2649399"/>
            <a:ext cx="1847787" cy="565983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6599" y="2649399"/>
            <a:ext cx="1847787" cy="565983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638290" y="2649399"/>
            <a:ext cx="1847787" cy="565983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705923" y="4033147"/>
            <a:ext cx="1847787" cy="565983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737614" y="4033147"/>
            <a:ext cx="1847787" cy="565983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769305" y="4033147"/>
            <a:ext cx="1847787" cy="565983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544902" y="1508787"/>
            <a:ext cx="1950386" cy="11378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4913" y="1568793"/>
            <a:ext cx="1800357" cy="84009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2596896" y="1504837"/>
            <a:ext cx="1950386" cy="11378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656908" y="1564844"/>
            <a:ext cx="1800357" cy="84009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4648891" y="1511113"/>
            <a:ext cx="1950386" cy="11378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708902" y="1571120"/>
            <a:ext cx="1800357" cy="84009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5682741" y="4629134"/>
            <a:ext cx="1950386" cy="11378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742752" y="4839157"/>
            <a:ext cx="1800357" cy="84009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7734735" y="4625184"/>
            <a:ext cx="1950386" cy="11378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7794747" y="4835207"/>
            <a:ext cx="1800357" cy="84009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9786730" y="4631460"/>
            <a:ext cx="1950386" cy="11378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846741" y="4841483"/>
            <a:ext cx="1800357" cy="84009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95469" y="3896092"/>
            <a:ext cx="4153422" cy="187316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415512" y="1328767"/>
            <a:ext cx="2808244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970184" y="5349214"/>
            <a:ext cx="8251633" cy="87009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3263300" y="1328767"/>
            <a:ext cx="2808244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6111089" y="1328767"/>
            <a:ext cx="2808244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8958878" y="1328767"/>
            <a:ext cx="2808244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15512" y="4269094"/>
            <a:ext cx="2808244" cy="899807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15512" y="3879050"/>
            <a:ext cx="2808244" cy="389750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3263300" y="4269093"/>
            <a:ext cx="2808244" cy="899807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263300" y="3879050"/>
            <a:ext cx="2808244" cy="389750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1089" y="4269387"/>
            <a:ext cx="2808244" cy="899807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111089" y="3879343"/>
            <a:ext cx="2808244" cy="389750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8958878" y="4269386"/>
            <a:ext cx="2808244" cy="899807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8958878" y="3879342"/>
            <a:ext cx="2808244" cy="389750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2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4175620" y="1719340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6119715" y="1719339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6015041" y="3564189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4169858" y="3459532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4274697" y="1613972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265162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773922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455405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3964166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27452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783290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464773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3973533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338990"/>
            <a:ext cx="2850563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963291" y="2108853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319301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6966172" y="4352486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562934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4362995" y="4352486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562934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4362995" y="2108853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319301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82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4572236" y="3656147"/>
            <a:ext cx="1497295" cy="1502464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6108526" y="3656366"/>
            <a:ext cx="1502594" cy="1497165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6108745" y="2120789"/>
            <a:ext cx="1497295" cy="1502464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4572398" y="2126088"/>
            <a:ext cx="1502594" cy="1497165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4176047" y="1719339"/>
            <a:ext cx="3840333" cy="384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6119715" y="1719339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6015041" y="3564189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4169858" y="3459532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4274697" y="1613972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265162"/>
            <a:ext cx="3660724" cy="128385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589903"/>
            <a:ext cx="3660724" cy="740678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455405"/>
            <a:ext cx="3660724" cy="128385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3780146"/>
            <a:ext cx="3660724" cy="740678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274529"/>
            <a:ext cx="3660724" cy="128385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599270"/>
            <a:ext cx="3660724" cy="74067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464773"/>
            <a:ext cx="3660724" cy="128385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3789514"/>
            <a:ext cx="3660724" cy="74067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440305" y="2924355"/>
            <a:ext cx="2353938" cy="31326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2690517" y="2924355"/>
            <a:ext cx="2353938" cy="31326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4940729" y="2924355"/>
            <a:ext cx="2353938" cy="31326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7190940" y="2924355"/>
            <a:ext cx="2353938" cy="31326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441152" y="2924355"/>
            <a:ext cx="2353938" cy="31326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167185" y="263093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1399893" y="284138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3395465" y="263093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28174" y="284138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645382" y="263093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5878090" y="284138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7917820" y="263093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8150529" y="284138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0168032" y="263093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0400741" y="284138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544902" y="1573428"/>
            <a:ext cx="2160427" cy="10208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2765341" y="1573428"/>
            <a:ext cx="2160427" cy="10208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015786" y="1573428"/>
            <a:ext cx="2160427" cy="10208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236226" y="1573428"/>
            <a:ext cx="2160427" cy="10208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9537908" y="1573428"/>
            <a:ext cx="2160427" cy="10208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544901" y="3590720"/>
            <a:ext cx="2145616" cy="19385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2795346" y="3590720"/>
            <a:ext cx="2145616" cy="19385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5045792" y="3590720"/>
            <a:ext cx="2145616" cy="19385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7296237" y="3590720"/>
            <a:ext cx="2145616" cy="19385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546682" y="3590720"/>
            <a:ext cx="2145616" cy="19385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529" y="1268760"/>
            <a:ext cx="12192000" cy="303033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471" y="1268942"/>
            <a:ext cx="6096529" cy="3030008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05211" y="5045424"/>
            <a:ext cx="7951573" cy="10838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05211" y="4599130"/>
            <a:ext cx="795157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216023" y="1388774"/>
            <a:ext cx="600119" cy="73508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933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6846148" y="1466488"/>
            <a:ext cx="60012" cy="600067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936166" y="1448780"/>
            <a:ext cx="4860962" cy="6300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16023" y="2061142"/>
            <a:ext cx="600119" cy="73508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933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6846148" y="2138857"/>
            <a:ext cx="60012" cy="600067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936166" y="2121149"/>
            <a:ext cx="4860962" cy="6300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216023" y="2738924"/>
            <a:ext cx="600119" cy="73508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933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6846148" y="2816638"/>
            <a:ext cx="60012" cy="600067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36166" y="2798930"/>
            <a:ext cx="4860962" cy="6300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216023" y="3398997"/>
            <a:ext cx="600119" cy="73508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933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6846148" y="3476711"/>
            <a:ext cx="60012" cy="600067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936166" y="3459004"/>
            <a:ext cx="4860962" cy="6300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5302306" y="1524873"/>
            <a:ext cx="2156659" cy="217324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7214918" y="3241380"/>
            <a:ext cx="1302798" cy="1312817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4480831" y="3485661"/>
            <a:ext cx="1650301" cy="1662993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3233677" y="2364214"/>
            <a:ext cx="1579019" cy="1591163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2045984" y="3176875"/>
            <a:ext cx="1385436" cy="1396091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133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5376" y="5185062"/>
            <a:ext cx="2863509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05376" y="4824222"/>
            <a:ext cx="2863509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36727" y="1648934"/>
            <a:ext cx="2874933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36727" y="1288095"/>
            <a:ext cx="2874933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736523" y="3561634"/>
            <a:ext cx="3270647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736523" y="3200794"/>
            <a:ext cx="3270647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778768" y="1670705"/>
            <a:ext cx="3270647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778768" y="1309865"/>
            <a:ext cx="3270647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228092" y="5210142"/>
            <a:ext cx="3270647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228092" y="4849302"/>
            <a:ext cx="3270647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6670" y="1977082"/>
            <a:ext cx="596348" cy="1216442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6322486" y="1548714"/>
            <a:ext cx="1355845" cy="1103658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318169" y="3817387"/>
            <a:ext cx="1470795" cy="960559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5248959" y="4256791"/>
            <a:ext cx="954672" cy="80947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7810068" y="3383513"/>
            <a:ext cx="881605" cy="568391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/>
            </a:p>
          </p:txBody>
        </p:sp>
      </p:grpSp>
    </p:spTree>
    <p:extLst>
      <p:ext uri="{BB962C8B-B14F-4D97-AF65-F5344CB8AC3E}">
        <p14:creationId xmlns:p14="http://schemas.microsoft.com/office/powerpoint/2010/main" val="9816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055002" y="1217522"/>
            <a:ext cx="3030600" cy="374753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55002" y="1211924"/>
            <a:ext cx="3030600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55001" y="4605021"/>
            <a:ext cx="3030600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55002" y="1727392"/>
            <a:ext cx="3030600" cy="96010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199354" y="2852518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439402" y="2777509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199354" y="3315493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439402" y="3240483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199354" y="3766041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439402" y="3691032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199354" y="4217669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439402" y="4142660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4580171" y="1220213"/>
            <a:ext cx="3030600" cy="374753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4580171" y="1214615"/>
            <a:ext cx="3030600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4580170" y="4607712"/>
            <a:ext cx="3030600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580172" y="1730083"/>
            <a:ext cx="3030600" cy="96010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4724523" y="2855209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64571" y="2780200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4724523" y="3318184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64571" y="3243175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4724523" y="3768733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64571" y="3693723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4724523" y="4220361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64571" y="4145351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8106398" y="1208121"/>
            <a:ext cx="3030600" cy="374753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8106398" y="1202523"/>
            <a:ext cx="3030600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106398" y="4595620"/>
            <a:ext cx="3030600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106399" y="1717991"/>
            <a:ext cx="3030600" cy="96010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8250751" y="2843117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490799" y="2768108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8250751" y="3306092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490799" y="3231083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8250751" y="3756641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490799" y="3681631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8250751" y="4208269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490799" y="4133259"/>
            <a:ext cx="2520498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2222164" y="5169193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1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44902" y="1217522"/>
            <a:ext cx="2520499" cy="374753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544902" y="1211924"/>
            <a:ext cx="2520498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4902" y="4605021"/>
            <a:ext cx="2520498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544903" y="1727392"/>
            <a:ext cx="2520498" cy="96010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694931" y="2852518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904974" y="2777509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689252" y="3315493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04974" y="3240483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694931" y="3766041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04974" y="3691032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694931" y="4217669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904974" y="4142660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3401146" y="1220213"/>
            <a:ext cx="2520499" cy="374753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3401146" y="1214615"/>
            <a:ext cx="2520498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3401146" y="4607712"/>
            <a:ext cx="2520498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3401147" y="1730083"/>
            <a:ext cx="2520498" cy="96010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3545496" y="2855209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761218" y="2780200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3545496" y="3318184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3761218" y="3243175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3545496" y="3768733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3761218" y="3693723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3545496" y="4220361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3761218" y="4145351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2317862" y="5169193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6246030" y="1221697"/>
            <a:ext cx="2520499" cy="374753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6246030" y="1216098"/>
            <a:ext cx="2520498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6246030" y="4609195"/>
            <a:ext cx="2520498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6246031" y="1731567"/>
            <a:ext cx="2520498" cy="96010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6390380" y="2856693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6606102" y="2781683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6390380" y="3319667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6606102" y="3244658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6390380" y="3770216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6606102" y="3695207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6390380" y="4221844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6606102" y="4146835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9102274" y="1224388"/>
            <a:ext cx="2520499" cy="374753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9102274" y="1218790"/>
            <a:ext cx="2520498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9102274" y="4611887"/>
            <a:ext cx="2520498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9102275" y="1734258"/>
            <a:ext cx="2520498" cy="96010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9246624" y="2859384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9462346" y="2784375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9246624" y="3322359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9462346" y="3247349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9246624" y="3772907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9462346" y="3697898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9246624" y="4224535"/>
            <a:ext cx="270053" cy="210023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9462346" y="4149526"/>
            <a:ext cx="2034725" cy="3600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000972" cy="6858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5375858" y="2138857"/>
            <a:ext cx="1064405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525887" y="2138857"/>
            <a:ext cx="72014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56070" y="2108854"/>
            <a:ext cx="4590908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76095" y="2438890"/>
            <a:ext cx="4590908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5615905" y="3098963"/>
            <a:ext cx="1064405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765935" y="3098963"/>
            <a:ext cx="72014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696118" y="3068960"/>
            <a:ext cx="4590908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16143" y="3398996"/>
            <a:ext cx="4590908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5855953" y="4059071"/>
            <a:ext cx="1064405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005982" y="4059071"/>
            <a:ext cx="72014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936165" y="4029068"/>
            <a:ext cx="4590908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56190" y="4359104"/>
            <a:ext cx="4590908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6096000" y="5019177"/>
            <a:ext cx="1064405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246030" y="5019177"/>
            <a:ext cx="72014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76213" y="4989174"/>
            <a:ext cx="4590908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296238" y="5319210"/>
            <a:ext cx="4590908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855952" y="338657"/>
            <a:ext cx="5911170" cy="785806"/>
          </a:xfrm>
        </p:spPr>
        <p:txBody>
          <a:bodyPr anchor="b">
            <a:noAutofit/>
          </a:bodyPr>
          <a:lstStyle>
            <a:lvl1pPr algn="l"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855952" y="1088741"/>
            <a:ext cx="5911170" cy="75008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689805" y="1778817"/>
            <a:ext cx="2520499" cy="698995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6" name="正方形/長方形 5"/>
          <p:cNvSpPr/>
          <p:nvPr userDrawn="1"/>
        </p:nvSpPr>
        <p:spPr>
          <a:xfrm>
            <a:off x="3252862" y="1778817"/>
            <a:ext cx="2694954" cy="698995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993667" y="1778817"/>
            <a:ext cx="2694954" cy="698995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8734472" y="1778817"/>
            <a:ext cx="2694954" cy="698995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92033" y="2524873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92033" y="3022669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92033" y="3520465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692033" y="4007439"/>
            <a:ext cx="2518271" cy="440193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3252862" y="252487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3252862" y="302266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252862" y="352046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3252862" y="400743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993667" y="252487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5993667" y="302266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5993667" y="352046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5993667" y="400743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8734472" y="252487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8734472" y="302266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734472" y="352046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8734472" y="4007439"/>
            <a:ext cx="2694954" cy="440193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3252863" y="1870580"/>
            <a:ext cx="269495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000847" y="1870580"/>
            <a:ext cx="269495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725175" y="1870580"/>
            <a:ext cx="269495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2033" y="2536698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92033" y="3022669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92033" y="3520465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92033" y="4015677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3252862" y="254848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250634" y="303446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3250634" y="3532256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3247916" y="402746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6005793" y="254848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6003565" y="303446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6003565" y="3532256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6000847" y="402746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8734472" y="254848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8732244" y="303446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8732244" y="3532256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8729526" y="402746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2222164" y="5169193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689805" y="1260385"/>
            <a:ext cx="2520499" cy="698995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6" name="正方形/長方形 5"/>
          <p:cNvSpPr/>
          <p:nvPr userDrawn="1"/>
        </p:nvSpPr>
        <p:spPr>
          <a:xfrm>
            <a:off x="3252862" y="1260385"/>
            <a:ext cx="2694954" cy="698995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993667" y="1260385"/>
            <a:ext cx="2694954" cy="698995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8734472" y="1260385"/>
            <a:ext cx="2694954" cy="698995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92033" y="2006441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92033" y="2504237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92033" y="3002033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2033" y="3499829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92033" y="3997625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692033" y="4495422"/>
            <a:ext cx="2518271" cy="440193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3252862" y="2006441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3252862" y="2504237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252862" y="300203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3252862" y="349982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252862" y="399762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3252862" y="4495422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993667" y="2006441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5993667" y="2504237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5993667" y="300203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993667" y="349982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993667" y="399762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5993667" y="4495422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8734472" y="2006441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8734472" y="2504237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734472" y="300203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734472" y="349982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734472" y="399762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8734472" y="4495422"/>
            <a:ext cx="2694954" cy="440193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3252863" y="1352148"/>
            <a:ext cx="269495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000847" y="1352148"/>
            <a:ext cx="269495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725175" y="1352148"/>
            <a:ext cx="2694954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2033" y="2018266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92033" y="2504237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92033" y="3002033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692033" y="3499829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92033" y="4009432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92033" y="4503660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3252862" y="2030056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250634" y="251602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3250634" y="3013824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3252862" y="351162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3256154" y="4021223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3247916" y="4515451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6005793" y="2030056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6003565" y="251602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6003565" y="3013824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6005793" y="351162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6009085" y="4021223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6000847" y="4515451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8734472" y="2030056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8732244" y="2516028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8732244" y="3013824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8734472" y="351162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8737764" y="4021223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8729526" y="4515451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2222164" y="5169193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4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689805" y="1260385"/>
            <a:ext cx="2520499" cy="698995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6" name="正方形/長方形 5"/>
          <p:cNvSpPr/>
          <p:nvPr userDrawn="1"/>
        </p:nvSpPr>
        <p:spPr>
          <a:xfrm>
            <a:off x="3275442" y="1260385"/>
            <a:ext cx="2019786" cy="698995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345851" y="1260385"/>
            <a:ext cx="2019786" cy="698995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9507199" y="1260385"/>
            <a:ext cx="1922226" cy="698995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92033" y="2006441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92033" y="2504237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92033" y="3002033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2033" y="3499829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92033" y="3997625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692033" y="4495422"/>
            <a:ext cx="2518271" cy="440193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3275442" y="2006441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3275442" y="2504237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275442" y="3002033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3275442" y="3499829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275442" y="3997625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3275442" y="4495422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345851" y="2006441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5345851" y="2504237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5345851" y="3002033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345851" y="3499829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345851" y="3997625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5345851" y="4495422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07199" y="2006441"/>
            <a:ext cx="192222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507199" y="2504237"/>
            <a:ext cx="192222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507199" y="3002033"/>
            <a:ext cx="192222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9507199" y="3499829"/>
            <a:ext cx="192222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507199" y="3997625"/>
            <a:ext cx="192222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9507199" y="4495422"/>
            <a:ext cx="1922226" cy="440193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3275442" y="1352148"/>
            <a:ext cx="2019786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5353032" y="1352148"/>
            <a:ext cx="2019786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9497903" y="1352148"/>
            <a:ext cx="1922226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2033" y="2018266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92033" y="2504237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92033" y="3002033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692033" y="3499829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92033" y="4009432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92033" y="4503660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3275442" y="2030056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273213" y="2516028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3273213" y="3013824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3275442" y="3511620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3278734" y="4021223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3270496" y="4515451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5357978" y="2030056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5355749" y="2516028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5355749" y="3013824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5357978" y="3511620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5361270" y="4021223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5353032" y="4515451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9507199" y="2030056"/>
            <a:ext cx="192222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504971" y="2516028"/>
            <a:ext cx="192222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504971" y="3013824"/>
            <a:ext cx="192222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507199" y="3511620"/>
            <a:ext cx="192222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510492" y="4021223"/>
            <a:ext cx="192222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502254" y="4515451"/>
            <a:ext cx="192222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2222164" y="5169193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7421460" y="1260385"/>
            <a:ext cx="2019786" cy="698995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421460" y="2006441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7421460" y="2504237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7421460" y="3002033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7421460" y="3499829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7421460" y="3997625"/>
            <a:ext cx="2019786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7421460" y="4495422"/>
            <a:ext cx="2019786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7428641" y="1352148"/>
            <a:ext cx="2019786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7433586" y="2030056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7431358" y="2516028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7431358" y="3013824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7433586" y="3511620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7436879" y="4021223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7428641" y="4515451"/>
            <a:ext cx="2019786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0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689805" y="1260385"/>
            <a:ext cx="2520499" cy="168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92033" y="3002033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2033" y="3499829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sz="2133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92033" y="3997625"/>
            <a:ext cx="2518271" cy="4401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692033" y="4495422"/>
            <a:ext cx="2518271" cy="440193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sz="2133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252862" y="300203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3252862" y="349982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252862" y="399762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3252862" y="4495422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5993667" y="300203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993667" y="349982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993667" y="399762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5993667" y="4495422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734472" y="3002033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734472" y="3499829"/>
            <a:ext cx="2694954" cy="440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734472" y="3997625"/>
            <a:ext cx="2694954" cy="44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8734472" y="4495422"/>
            <a:ext cx="2694954" cy="440193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92033" y="3002033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692033" y="3499829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92033" y="4009432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92033" y="4503660"/>
            <a:ext cx="2518271" cy="416578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3250634" y="3013824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3252862" y="351162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3256154" y="4021223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3247916" y="4515451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6003565" y="3013824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6005793" y="351162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6009085" y="4021223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6000847" y="4515451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8732244" y="3013824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8734472" y="3511620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8737764" y="4021223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8729526" y="4515451"/>
            <a:ext cx="2694954" cy="416578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2222164" y="5169193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3252862" y="1260475"/>
            <a:ext cx="2694954" cy="1679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5993667" y="1260385"/>
            <a:ext cx="2694954" cy="16795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8734472" y="1260810"/>
            <a:ext cx="2694954" cy="1679575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3252862" y="2523807"/>
            <a:ext cx="2694954" cy="416578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5993667" y="2523807"/>
            <a:ext cx="2694954" cy="416578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8734472" y="2523807"/>
            <a:ext cx="2694954" cy="416578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038051" y="2316434"/>
            <a:ext cx="1855889" cy="37841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130774" y="1812098"/>
            <a:ext cx="1807909" cy="35644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333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40" y="1803400"/>
            <a:ext cx="390152" cy="390118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81512" y="2565605"/>
            <a:ext cx="390118" cy="3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9466343" y="4142400"/>
            <a:ext cx="792686" cy="792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6" name="円/楕円 25"/>
          <p:cNvSpPr/>
          <p:nvPr userDrawn="1"/>
        </p:nvSpPr>
        <p:spPr>
          <a:xfrm>
            <a:off x="9020852" y="1310907"/>
            <a:ext cx="691591" cy="6915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8" name="円/楕円 27"/>
          <p:cNvSpPr/>
          <p:nvPr userDrawn="1"/>
        </p:nvSpPr>
        <p:spPr>
          <a:xfrm>
            <a:off x="2040764" y="1206802"/>
            <a:ext cx="601573" cy="6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5" name="円/楕円 24"/>
          <p:cNvSpPr/>
          <p:nvPr userDrawn="1"/>
        </p:nvSpPr>
        <p:spPr>
          <a:xfrm>
            <a:off x="3406428" y="3815101"/>
            <a:ext cx="683587" cy="683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9" name="円/楕円 28"/>
          <p:cNvSpPr/>
          <p:nvPr userDrawn="1"/>
        </p:nvSpPr>
        <p:spPr>
          <a:xfrm>
            <a:off x="330079" y="4021417"/>
            <a:ext cx="988406" cy="988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1" name="円/楕円 10"/>
          <p:cNvSpPr/>
          <p:nvPr userDrawn="1"/>
        </p:nvSpPr>
        <p:spPr>
          <a:xfrm>
            <a:off x="9808952" y="1958837"/>
            <a:ext cx="2198218" cy="21980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円/楕円 9"/>
          <p:cNvSpPr/>
          <p:nvPr userDrawn="1"/>
        </p:nvSpPr>
        <p:spPr>
          <a:xfrm>
            <a:off x="7206220" y="1110694"/>
            <a:ext cx="2250445" cy="22502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9" name="円/楕円 8"/>
          <p:cNvSpPr/>
          <p:nvPr userDrawn="1"/>
        </p:nvSpPr>
        <p:spPr>
          <a:xfrm>
            <a:off x="7416261" y="2619439"/>
            <a:ext cx="2670000" cy="26697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8" name="円/楕円 7"/>
          <p:cNvSpPr/>
          <p:nvPr userDrawn="1"/>
        </p:nvSpPr>
        <p:spPr>
          <a:xfrm>
            <a:off x="107953" y="1358770"/>
            <a:ext cx="2087275" cy="20870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7" name="円/楕円 6"/>
          <p:cNvSpPr/>
          <p:nvPr userDrawn="1"/>
        </p:nvSpPr>
        <p:spPr>
          <a:xfrm>
            <a:off x="814955" y="2678917"/>
            <a:ext cx="2356032" cy="23558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195756" y="1058737"/>
            <a:ext cx="2670000" cy="26697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" name="円/楕円 5"/>
          <p:cNvSpPr/>
          <p:nvPr userDrawn="1"/>
        </p:nvSpPr>
        <p:spPr>
          <a:xfrm>
            <a:off x="4441842" y="1868826"/>
            <a:ext cx="3270118" cy="3269835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62577" y="5229200"/>
            <a:ext cx="8866289" cy="114012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853952" y="2872178"/>
            <a:ext cx="2483037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745732" y="3398997"/>
            <a:ext cx="2670528" cy="9001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34522" y="3278984"/>
            <a:ext cx="2120346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626303" y="3805802"/>
            <a:ext cx="2280451" cy="9001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498751" y="1686921"/>
            <a:ext cx="2120346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90531" y="2213740"/>
            <a:ext cx="2280451" cy="9001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2798" y="3551213"/>
            <a:ext cx="2120346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4882" y="2057312"/>
            <a:ext cx="2120346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7271269" y="1953814"/>
            <a:ext cx="2120346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847887" y="2800116"/>
            <a:ext cx="2120346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4895762" y="1166999"/>
            <a:ext cx="601573" cy="6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0" name="円/楕円 29"/>
          <p:cNvSpPr/>
          <p:nvPr userDrawn="1"/>
        </p:nvSpPr>
        <p:spPr>
          <a:xfrm>
            <a:off x="11378563" y="4005060"/>
            <a:ext cx="792686" cy="792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</p:spTree>
    <p:extLst>
      <p:ext uri="{BB962C8B-B14F-4D97-AF65-F5344CB8AC3E}">
        <p14:creationId xmlns:p14="http://schemas.microsoft.com/office/powerpoint/2010/main" val="7974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71" y="1691918"/>
            <a:ext cx="1180582" cy="341312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73" y="1627017"/>
            <a:ext cx="974939" cy="3478031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844961" y="1246007"/>
            <a:ext cx="3195632" cy="1290143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844961" y="3286233"/>
            <a:ext cx="3195632" cy="1290143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7986374" y="3286233"/>
            <a:ext cx="3195632" cy="1290143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7987568" y="1245770"/>
            <a:ext cx="3195632" cy="1290143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07791" y="1330730"/>
            <a:ext cx="2874933" cy="108387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07791" y="3389366"/>
            <a:ext cx="2874933" cy="108387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226421" y="1335779"/>
            <a:ext cx="2874933" cy="108387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62064" y="3389366"/>
            <a:ext cx="2874933" cy="108387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62577" y="5229200"/>
            <a:ext cx="8866289" cy="9001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8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3995584" y="1628800"/>
            <a:ext cx="4200831" cy="420046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3995584" y="1628800"/>
            <a:ext cx="4200831" cy="420046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4266606" y="2170796"/>
            <a:ext cx="3658788" cy="3658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4537627" y="2712792"/>
            <a:ext cx="3116746" cy="3116475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4808649" y="3254788"/>
            <a:ext cx="2574703" cy="25744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7" name="円/楕円 6"/>
          <p:cNvSpPr/>
          <p:nvPr userDrawn="1"/>
        </p:nvSpPr>
        <p:spPr>
          <a:xfrm>
            <a:off x="5079670" y="3796783"/>
            <a:ext cx="2032660" cy="20324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" name="円/楕円 5"/>
          <p:cNvSpPr/>
          <p:nvPr userDrawn="1"/>
        </p:nvSpPr>
        <p:spPr>
          <a:xfrm>
            <a:off x="5350691" y="4338779"/>
            <a:ext cx="1490617" cy="1490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342982" y="4891421"/>
            <a:ext cx="1506037" cy="39004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342982" y="3880986"/>
            <a:ext cx="1506037" cy="39004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342982" y="3338991"/>
            <a:ext cx="1506037" cy="39004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342982" y="2761185"/>
            <a:ext cx="1506037" cy="39004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342982" y="2221125"/>
            <a:ext cx="1506037" cy="39004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342982" y="1681065"/>
            <a:ext cx="1506037" cy="39004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846149" y="1891087"/>
            <a:ext cx="17451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3660679" y="2461151"/>
            <a:ext cx="1685172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6906160" y="3001211"/>
            <a:ext cx="1685172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3665519" y="3571274"/>
            <a:ext cx="168517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6811304" y="4111334"/>
            <a:ext cx="1780028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3665519" y="4651394"/>
            <a:ext cx="19503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76510" y="2011901"/>
            <a:ext cx="3240641" cy="59926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8676510" y="1651061"/>
            <a:ext cx="3240641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676510" y="3122025"/>
            <a:ext cx="3240641" cy="59926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676510" y="2761185"/>
            <a:ext cx="3240641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8676510" y="4232147"/>
            <a:ext cx="3240641" cy="59926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8676510" y="3871307"/>
            <a:ext cx="3240641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24878" y="2590275"/>
            <a:ext cx="3240641" cy="59926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4878" y="2229435"/>
            <a:ext cx="3240641" cy="430015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4878" y="3700398"/>
            <a:ext cx="3240641" cy="59926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24878" y="3339558"/>
            <a:ext cx="3240641" cy="430015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4878" y="4810521"/>
            <a:ext cx="3240641" cy="59926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4449681"/>
            <a:ext cx="3240641" cy="430015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0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4913" y="1311060"/>
            <a:ext cx="2400475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3095406" y="1118743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215430" y="1118743"/>
            <a:ext cx="7741532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04913" y="2353676"/>
            <a:ext cx="2400475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095406" y="2161359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3215430" y="2161359"/>
            <a:ext cx="7741532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04913" y="3396292"/>
            <a:ext cx="2400475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095406" y="3203975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215430" y="3203975"/>
            <a:ext cx="7741532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04913" y="4438908"/>
            <a:ext cx="2400475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3095406" y="4246591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3215430" y="4246591"/>
            <a:ext cx="7741532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04913" y="5481523"/>
            <a:ext cx="2400475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3095406" y="5289207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3215430" y="5289207"/>
            <a:ext cx="7741532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62577" y="5229200"/>
            <a:ext cx="8866289" cy="9001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62577" y="4778070"/>
            <a:ext cx="8866289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70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5717" y="5199197"/>
            <a:ext cx="5175418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5717" y="4778070"/>
            <a:ext cx="5175418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28349" y="5193705"/>
            <a:ext cx="5175418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28349" y="4772578"/>
            <a:ext cx="5175418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直線コネクタ 7"/>
          <p:cNvCxnSpPr/>
          <p:nvPr/>
        </p:nvCxnSpPr>
        <p:spPr>
          <a:xfrm>
            <a:off x="6095470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5982855" y="1868826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306041" y="1568793"/>
            <a:ext cx="4620914" cy="420047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176214" y="1499797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46207" y="1988841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/>
        </p:nvSpPr>
        <p:spPr>
          <a:xfrm>
            <a:off x="5982855" y="3338990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18" name="グループ化 17"/>
          <p:cNvGrpSpPr/>
          <p:nvPr/>
        </p:nvGrpSpPr>
        <p:grpSpPr>
          <a:xfrm rot="10800000" flipV="1">
            <a:off x="1235039" y="3068960"/>
            <a:ext cx="4620914" cy="420047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505092" y="3008954"/>
            <a:ext cx="3450683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535098" y="3497997"/>
            <a:ext cx="3390670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/>
        </p:nvSpPr>
        <p:spPr>
          <a:xfrm>
            <a:off x="5982855" y="4749147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06041" y="4449113"/>
            <a:ext cx="4620914" cy="420047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76214" y="4380117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146207" y="4869161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4878" y="248647"/>
            <a:ext cx="4697679" cy="9058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4878" y="1178750"/>
            <a:ext cx="4697679" cy="150016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0" y="1118743"/>
            <a:ext cx="519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5810414" y="5889274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705923" y="5966321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/>
        </p:nvSpPr>
        <p:spPr>
          <a:xfrm>
            <a:off x="5810414" y="338657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05923" y="415705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28349" y="4360184"/>
            <a:ext cx="5175418" cy="137907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28349" y="3939058"/>
            <a:ext cx="5175418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28349" y="2139937"/>
            <a:ext cx="5175418" cy="137907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28349" y="1718810"/>
            <a:ext cx="5175418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5600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887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45080" y="2258869"/>
            <a:ext cx="9271835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spc="1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59553" y="3398997"/>
            <a:ext cx="9271835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33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570303" y="4509121"/>
            <a:ext cx="7051395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0948920" y="-913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9475754" y="-914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" name="直角三角形 9"/>
          <p:cNvSpPr/>
          <p:nvPr userDrawn="1"/>
        </p:nvSpPr>
        <p:spPr>
          <a:xfrm>
            <a:off x="-8179" y="5288331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1" name="直角三角形 10"/>
          <p:cNvSpPr/>
          <p:nvPr userDrawn="1"/>
        </p:nvSpPr>
        <p:spPr>
          <a:xfrm>
            <a:off x="-8178" y="5555580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</p:spTree>
    <p:extLst>
      <p:ext uri="{BB962C8B-B14F-4D97-AF65-F5344CB8AC3E}">
        <p14:creationId xmlns:p14="http://schemas.microsoft.com/office/powerpoint/2010/main" val="21218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2645338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95169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476575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5588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88617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136007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900659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56427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1093" y="2858937"/>
            <a:ext cx="9169814" cy="79317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1093" y="3579017"/>
            <a:ext cx="9169814" cy="5235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33" spc="4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33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322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98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273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12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20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円/楕円 4"/>
          <p:cNvSpPr/>
          <p:nvPr/>
        </p:nvSpPr>
        <p:spPr>
          <a:xfrm>
            <a:off x="5810414" y="338657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05923" y="415705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095470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5982855" y="1868826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306041" y="3038957"/>
            <a:ext cx="4620914" cy="420047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176214" y="2969961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46207" y="3459004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/>
        </p:nvSpPr>
        <p:spPr>
          <a:xfrm>
            <a:off x="5982855" y="3338990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18" name="グループ化 17"/>
          <p:cNvGrpSpPr/>
          <p:nvPr/>
        </p:nvGrpSpPr>
        <p:grpSpPr>
          <a:xfrm rot="10800000" flipV="1">
            <a:off x="1235039" y="4467233"/>
            <a:ext cx="4620914" cy="420047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505092" y="4398237"/>
            <a:ext cx="3450683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535098" y="4887281"/>
            <a:ext cx="3390670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/>
        </p:nvSpPr>
        <p:spPr>
          <a:xfrm>
            <a:off x="5982855" y="4749147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/>
        </p:nvSpPr>
        <p:spPr>
          <a:xfrm>
            <a:off x="5810414" y="5889274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705923" y="5966321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/>
        </p:nvGrpSpPr>
        <p:grpSpPr>
          <a:xfrm rot="10800000" flipV="1">
            <a:off x="1235039" y="1577783"/>
            <a:ext cx="4620914" cy="420047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05092" y="1508787"/>
            <a:ext cx="3450683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535098" y="1997831"/>
            <a:ext cx="3390670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67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4214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4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941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1475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84216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79784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09206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38404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915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74F-9424-4CB9-BBB3-63F2BA2B28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49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円/楕円 4"/>
          <p:cNvSpPr/>
          <p:nvPr/>
        </p:nvSpPr>
        <p:spPr>
          <a:xfrm>
            <a:off x="5810414" y="338657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05923" y="415705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/>
        </p:nvCxnSpPr>
        <p:spPr>
          <a:xfrm>
            <a:off x="6095470" y="0"/>
            <a:ext cx="1" cy="6459337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5982855" y="1868826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306041" y="1568793"/>
            <a:ext cx="4620914" cy="420047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176214" y="1499797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46207" y="1988841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/>
        </p:nvSpPr>
        <p:spPr>
          <a:xfrm>
            <a:off x="5982855" y="3338990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18" name="グループ化 17"/>
          <p:cNvGrpSpPr/>
          <p:nvPr/>
        </p:nvGrpSpPr>
        <p:grpSpPr>
          <a:xfrm rot="10800000" flipV="1">
            <a:off x="1235039" y="3047947"/>
            <a:ext cx="4620914" cy="420047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505092" y="2978951"/>
            <a:ext cx="3450683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535098" y="3467994"/>
            <a:ext cx="3390670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/>
        </p:nvSpPr>
        <p:spPr>
          <a:xfrm>
            <a:off x="5982855" y="4749147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06041" y="4449113"/>
            <a:ext cx="4620914" cy="420047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76214" y="4380117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146207" y="4869161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/>
        </p:nvSpPr>
        <p:spPr>
          <a:xfrm>
            <a:off x="5810414" y="5889274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705923" y="5966321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2645338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95169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476575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5588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88617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136007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900659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56427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1093" y="2858937"/>
            <a:ext cx="9169814" cy="79317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1093" y="3579017"/>
            <a:ext cx="9169814" cy="5235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33" spc="4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45080" y="2258869"/>
            <a:ext cx="9271835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spc="1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59553" y="3398997"/>
            <a:ext cx="9271835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33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570303" y="4509121"/>
            <a:ext cx="7051395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0948920" y="-913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9475754" y="-914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" name="直角三角形 9"/>
          <p:cNvSpPr/>
          <p:nvPr userDrawn="1"/>
        </p:nvSpPr>
        <p:spPr>
          <a:xfrm>
            <a:off x="-8179" y="5288331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1" name="直角三角形 10"/>
          <p:cNvSpPr/>
          <p:nvPr userDrawn="1"/>
        </p:nvSpPr>
        <p:spPr>
          <a:xfrm>
            <a:off x="-8178" y="5555580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</p:spTree>
    <p:extLst>
      <p:ext uri="{BB962C8B-B14F-4D97-AF65-F5344CB8AC3E}">
        <p14:creationId xmlns:p14="http://schemas.microsoft.com/office/powerpoint/2010/main" val="19323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64866" y="2228867"/>
            <a:ext cx="4980986" cy="2370263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6000"/>
              </a:lnSpc>
              <a:defRPr sz="6400" spc="4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75917" y="2213865"/>
            <a:ext cx="5671122" cy="21602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26124" y="1028734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65816" y="1238757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26124" y="2318877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165816" y="2528900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26124" y="3609020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165816" y="3819043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26124" y="4928978"/>
            <a:ext cx="4980986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165816" y="5139001"/>
            <a:ext cx="1380273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 hasCustomPrompt="1"/>
          </p:nvPr>
        </p:nvSpPr>
        <p:spPr>
          <a:xfrm>
            <a:off x="754943" y="2558904"/>
            <a:ext cx="4320855" cy="1770197"/>
          </a:xfrm>
          <a:prstGeom prst="rect">
            <a:avLst/>
          </a:prstGeom>
        </p:spPr>
        <p:txBody>
          <a:bodyPr anchor="ctr"/>
          <a:lstStyle>
            <a:lvl1pPr algn="ctr">
              <a:defRPr sz="4400" spc="10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7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74907" y="3729034"/>
            <a:ext cx="11072191" cy="674070"/>
          </a:xfrm>
          <a:prstGeom prst="rect">
            <a:avLst/>
          </a:prstGeom>
        </p:spPr>
        <p:txBody>
          <a:bodyPr anchor="b"/>
          <a:lstStyle>
            <a:lvl1pPr algn="ctr">
              <a:defRPr sz="3600" spc="10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748890" y="5049181"/>
            <a:ext cx="8694220" cy="1020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4670436" y="653407"/>
            <a:ext cx="2818701" cy="281870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729872" y="4329100"/>
            <a:ext cx="8732257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87276" y="1328767"/>
            <a:ext cx="5599871" cy="18602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87276" y="3270007"/>
            <a:ext cx="5599870" cy="23492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74848" y="0"/>
            <a:ext cx="5821152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56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/>
        </p:nvSpPr>
        <p:spPr>
          <a:xfrm>
            <a:off x="626588" y="1192422"/>
            <a:ext cx="4382197" cy="438181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1292961" y="1858737"/>
            <a:ext cx="3049452" cy="304918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/>
        </p:nvSpPr>
        <p:spPr>
          <a:xfrm rot="4322625">
            <a:off x="730887" y="1269705"/>
            <a:ext cx="4355068" cy="42515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54943" y="1568794"/>
            <a:ext cx="4320855" cy="1770197"/>
          </a:xfrm>
          <a:prstGeom prst="rect">
            <a:avLst/>
          </a:prstGeom>
        </p:spPr>
        <p:txBody>
          <a:bodyPr anchor="b"/>
          <a:lstStyle>
            <a:lvl1pPr algn="ctr">
              <a:defRPr sz="3600" spc="10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895762" y="3308987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4488100" y="1988840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3425472" y="1223755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4488100" y="4553398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3425472" y="5334211"/>
            <a:ext cx="24004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6" name="直線コネクタ 5"/>
          <p:cNvCxnSpPr>
            <a:stCxn id="12" idx="6"/>
          </p:cNvCxnSpPr>
          <p:nvPr/>
        </p:nvCxnSpPr>
        <p:spPr>
          <a:xfrm>
            <a:off x="3665519" y="1343768"/>
            <a:ext cx="258051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/>
        </p:nvCxnSpPr>
        <p:spPr>
          <a:xfrm>
            <a:off x="4728148" y="2108853"/>
            <a:ext cx="166791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/>
        </p:nvCxnSpPr>
        <p:spPr>
          <a:xfrm>
            <a:off x="5135810" y="3429000"/>
            <a:ext cx="120692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/>
        </p:nvCxnSpPr>
        <p:spPr>
          <a:xfrm>
            <a:off x="4728148" y="4673411"/>
            <a:ext cx="161458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545495" y="5454225"/>
            <a:ext cx="279723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6095471" y="3008954"/>
            <a:ext cx="840166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/>
        </p:nvSpPr>
        <p:spPr>
          <a:xfrm>
            <a:off x="6095471" y="788707"/>
            <a:ext cx="840166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/>
        </p:nvSpPr>
        <p:spPr>
          <a:xfrm>
            <a:off x="6095471" y="1898830"/>
            <a:ext cx="840166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/>
        </p:nvSpPr>
        <p:spPr>
          <a:xfrm>
            <a:off x="6095471" y="5229200"/>
            <a:ext cx="840166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6095471" y="4119077"/>
            <a:ext cx="840166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310165" y="1003382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6310165" y="2108853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310165" y="3193625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310165" y="4333752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6310165" y="5443875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26184" y="71032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026184" y="1190377"/>
            <a:ext cx="4680926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026184" y="1820448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026184" y="2300501"/>
            <a:ext cx="4680926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26184" y="2930015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026184" y="3410067"/>
            <a:ext cx="4680926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7026184" y="4048375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026184" y="4528428"/>
            <a:ext cx="4680926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026184" y="5144971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026184" y="5625024"/>
            <a:ext cx="4680926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4973" y="3444504"/>
            <a:ext cx="3823174" cy="112462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58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 rot="151728">
            <a:off x="7014829" y="2269106"/>
            <a:ext cx="538395" cy="1926477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/>
        </p:nvSpPr>
        <p:spPr>
          <a:xfrm rot="257370">
            <a:off x="3457140" y="3913279"/>
            <a:ext cx="490445" cy="1795635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上矢印 4"/>
          <p:cNvSpPr/>
          <p:nvPr/>
        </p:nvSpPr>
        <p:spPr>
          <a:xfrm rot="3102645">
            <a:off x="8091902" y="457908"/>
            <a:ext cx="1651978" cy="4238406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二等辺三角形 5"/>
          <p:cNvSpPr/>
          <p:nvPr/>
        </p:nvSpPr>
        <p:spPr>
          <a:xfrm rot="13925698">
            <a:off x="2070446" y="3462211"/>
            <a:ext cx="582709" cy="341514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/>
        </p:nvSpPr>
        <p:spPr>
          <a:xfrm rot="19289162">
            <a:off x="3142702" y="3624833"/>
            <a:ext cx="4646233" cy="728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2838684" y="4103401"/>
            <a:ext cx="551983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9" name="円/楕円 18"/>
          <p:cNvSpPr/>
          <p:nvPr/>
        </p:nvSpPr>
        <p:spPr>
          <a:xfrm>
            <a:off x="4913836" y="4214803"/>
            <a:ext cx="551983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20" name="円/楕円 19"/>
          <p:cNvSpPr/>
          <p:nvPr/>
        </p:nvSpPr>
        <p:spPr>
          <a:xfrm>
            <a:off x="6371108" y="2456973"/>
            <a:ext cx="551983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21" name="円/楕円 20"/>
          <p:cNvSpPr/>
          <p:nvPr/>
        </p:nvSpPr>
        <p:spPr>
          <a:xfrm>
            <a:off x="8917891" y="2405516"/>
            <a:ext cx="551983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10491" y="3035200"/>
            <a:ext cx="2874933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10491" y="2674361"/>
            <a:ext cx="2874933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555893" y="4740208"/>
            <a:ext cx="2874933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555893" y="4379368"/>
            <a:ext cx="2874933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765935" y="1089540"/>
            <a:ext cx="2874933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65935" y="728701"/>
            <a:ext cx="2874933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12212" y="3429800"/>
            <a:ext cx="2874933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12212" y="3068961"/>
            <a:ext cx="2874933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/>
        </p:nvCxnSpPr>
        <p:spPr>
          <a:xfrm flipH="1">
            <a:off x="4796" y="1860785"/>
            <a:ext cx="53420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1080" y="385356"/>
            <a:ext cx="4020796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8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フローチャート: データ 19"/>
          <p:cNvSpPr/>
          <p:nvPr/>
        </p:nvSpPr>
        <p:spPr>
          <a:xfrm>
            <a:off x="2282913" y="1778816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平行四辺形 6"/>
          <p:cNvSpPr/>
          <p:nvPr/>
        </p:nvSpPr>
        <p:spPr>
          <a:xfrm flipH="1">
            <a:off x="270241" y="72870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平行四辺形 25"/>
          <p:cNvSpPr/>
          <p:nvPr/>
        </p:nvSpPr>
        <p:spPr>
          <a:xfrm flipH="1">
            <a:off x="2292650" y="2140350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フローチャート: データ 26"/>
          <p:cNvSpPr/>
          <p:nvPr/>
        </p:nvSpPr>
        <p:spPr>
          <a:xfrm>
            <a:off x="4296152" y="3190467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8" name="平行四辺形 27"/>
          <p:cNvSpPr/>
          <p:nvPr/>
        </p:nvSpPr>
        <p:spPr>
          <a:xfrm flipH="1">
            <a:off x="4311003" y="3552001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フローチャート: データ 28"/>
          <p:cNvSpPr/>
          <p:nvPr/>
        </p:nvSpPr>
        <p:spPr>
          <a:xfrm>
            <a:off x="6314504" y="4602118"/>
            <a:ext cx="3655610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平行四辺形 29"/>
          <p:cNvSpPr/>
          <p:nvPr/>
        </p:nvSpPr>
        <p:spPr>
          <a:xfrm flipH="1">
            <a:off x="6318052" y="4963652"/>
            <a:ext cx="5659111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平行四辺形 30"/>
          <p:cNvSpPr/>
          <p:nvPr/>
        </p:nvSpPr>
        <p:spPr>
          <a:xfrm flipH="1">
            <a:off x="270241" y="7287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2" name="平行四辺形 31"/>
          <p:cNvSpPr/>
          <p:nvPr/>
        </p:nvSpPr>
        <p:spPr>
          <a:xfrm flipH="1">
            <a:off x="2292650" y="214035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平行四辺形 32"/>
          <p:cNvSpPr/>
          <p:nvPr/>
        </p:nvSpPr>
        <p:spPr>
          <a:xfrm flipH="1">
            <a:off x="4311003" y="3552000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平行四辺形 33"/>
          <p:cNvSpPr/>
          <p:nvPr/>
        </p:nvSpPr>
        <p:spPr>
          <a:xfrm flipH="1">
            <a:off x="6314504" y="4963651"/>
            <a:ext cx="1350268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40189" y="84627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663" y="2255882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691016" y="366753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94517" y="5079184"/>
            <a:ext cx="590242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3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45080" y="66829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625775" y="114874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480218" y="2079943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3660913" y="2560398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471725" y="349159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652420" y="397204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484077" y="490324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664772" y="5383699"/>
            <a:ext cx="3982326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0083" y="3781168"/>
            <a:ext cx="4059173" cy="1393746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0083" y="5199197"/>
            <a:ext cx="5105804" cy="105011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/>
        </p:nvCxnSpPr>
        <p:spPr>
          <a:xfrm>
            <a:off x="0" y="5139190"/>
            <a:ext cx="5525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6" name="平行四辺形 5"/>
          <p:cNvSpPr/>
          <p:nvPr/>
        </p:nvSpPr>
        <p:spPr>
          <a:xfrm>
            <a:off x="568459" y="1659257"/>
            <a:ext cx="11236215" cy="1624523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平行四辺形 6"/>
          <p:cNvSpPr/>
          <p:nvPr/>
        </p:nvSpPr>
        <p:spPr>
          <a:xfrm>
            <a:off x="411927" y="2570743"/>
            <a:ext cx="11392747" cy="871703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平行四辺形 6"/>
          <p:cNvSpPr/>
          <p:nvPr/>
        </p:nvSpPr>
        <p:spPr>
          <a:xfrm flipV="1">
            <a:off x="411927" y="3479356"/>
            <a:ext cx="11392747" cy="871703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平行四辺形 5"/>
          <p:cNvSpPr/>
          <p:nvPr/>
        </p:nvSpPr>
        <p:spPr>
          <a:xfrm flipV="1">
            <a:off x="568459" y="3639085"/>
            <a:ext cx="11236215" cy="1624523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966172" y="1835403"/>
            <a:ext cx="528902" cy="52885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6966172" y="2736643"/>
            <a:ext cx="528902" cy="52885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66172" y="3637883"/>
            <a:ext cx="528902" cy="52885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66172" y="4539123"/>
            <a:ext cx="528902" cy="52885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44749" y="1710765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544749" y="2623507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7544749" y="3532120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544749" y="4441069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4931" y="1659258"/>
            <a:ext cx="4560902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4931" y="3856004"/>
            <a:ext cx="4560902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flipH="1">
            <a:off x="4796" y="5087803"/>
            <a:ext cx="61735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/>
        </p:nvSpPr>
        <p:spPr>
          <a:xfrm rot="18000000">
            <a:off x="5095042" y="5698839"/>
            <a:ext cx="1961707" cy="965144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5"/>
          <p:cNvSpPr/>
          <p:nvPr/>
        </p:nvSpPr>
        <p:spPr>
          <a:xfrm rot="8100000">
            <a:off x="4694779" y="2603621"/>
            <a:ext cx="1913441" cy="670889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5"/>
          <p:cNvSpPr/>
          <p:nvPr/>
        </p:nvSpPr>
        <p:spPr>
          <a:xfrm rot="2864116">
            <a:off x="4935235" y="1342476"/>
            <a:ext cx="1601341" cy="561558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円/楕円 1"/>
          <p:cNvSpPr/>
          <p:nvPr/>
        </p:nvSpPr>
        <p:spPr>
          <a:xfrm>
            <a:off x="5762274" y="1687964"/>
            <a:ext cx="1150848" cy="11507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/>
        </p:nvSpPr>
        <p:spPr>
          <a:xfrm>
            <a:off x="4668483" y="549698"/>
            <a:ext cx="983015" cy="9829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/>
        </p:nvSpPr>
        <p:spPr>
          <a:xfrm rot="2700000">
            <a:off x="4577804" y="4085865"/>
            <a:ext cx="2165379" cy="759355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4205574" y="3009688"/>
            <a:ext cx="1319048" cy="13189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5774941" y="4584510"/>
            <a:ext cx="1553544" cy="15534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円弧 16"/>
          <p:cNvSpPr/>
          <p:nvPr/>
        </p:nvSpPr>
        <p:spPr>
          <a:xfrm rot="2700000">
            <a:off x="5731023" y="1603208"/>
            <a:ext cx="1320146" cy="1320261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弧 17"/>
          <p:cNvSpPr/>
          <p:nvPr/>
        </p:nvSpPr>
        <p:spPr>
          <a:xfrm rot="2700000">
            <a:off x="4548985" y="418576"/>
            <a:ext cx="1255357" cy="1255466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弧 18"/>
          <p:cNvSpPr/>
          <p:nvPr/>
        </p:nvSpPr>
        <p:spPr>
          <a:xfrm rot="2700000">
            <a:off x="5638678" y="4446504"/>
            <a:ext cx="1844059" cy="184421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弧 19"/>
          <p:cNvSpPr/>
          <p:nvPr/>
        </p:nvSpPr>
        <p:spPr>
          <a:xfrm rot="2700000">
            <a:off x="4084944" y="2874062"/>
            <a:ext cx="1590048" cy="1590186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22" name="直線コネクタ 21"/>
          <p:cNvCxnSpPr/>
          <p:nvPr/>
        </p:nvCxnSpPr>
        <p:spPr>
          <a:xfrm>
            <a:off x="5614323" y="579701"/>
            <a:ext cx="108028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865576" y="1779834"/>
            <a:ext cx="560399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457530" y="3099981"/>
            <a:ext cx="168824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7234643" y="4690157"/>
            <a:ext cx="31506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726125" y="21864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26125" y="698697"/>
            <a:ext cx="4110813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1080" y="3612374"/>
            <a:ext cx="4020796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13758" y="5117644"/>
            <a:ext cx="4932093" cy="131169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446267" y="1418777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446267" y="1898830"/>
            <a:ext cx="4080807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76214" y="2738924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176214" y="3218977"/>
            <a:ext cx="4080807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7626303" y="4329101"/>
            <a:ext cx="4080807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626303" y="4809154"/>
            <a:ext cx="4080807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4930546" y="788707"/>
            <a:ext cx="475317" cy="47527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6059992" y="1985656"/>
            <a:ext cx="555411" cy="5553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4522571" y="3325871"/>
            <a:ext cx="673251" cy="67319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126006" y="4959170"/>
            <a:ext cx="815316" cy="81524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0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円/楕円 4"/>
          <p:cNvSpPr/>
          <p:nvPr/>
        </p:nvSpPr>
        <p:spPr>
          <a:xfrm>
            <a:off x="514896" y="1448781"/>
            <a:ext cx="3873055" cy="3873055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642194" y="1576079"/>
            <a:ext cx="3618459" cy="3618458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4745732" y="1178751"/>
            <a:ext cx="6901366" cy="794083"/>
          </a:xfrm>
          <a:prstGeom prst="rect">
            <a:avLst/>
          </a:prstGeom>
        </p:spPr>
        <p:txBody>
          <a:bodyPr anchor="b"/>
          <a:lstStyle>
            <a:lvl1pPr algn="l">
              <a:defRPr sz="3600" spc="10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15726" y="1988841"/>
            <a:ext cx="6901366" cy="17101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/>
        </p:nvCxnSpPr>
        <p:spPr>
          <a:xfrm>
            <a:off x="-90018" y="668693"/>
            <a:ext cx="12397246" cy="5107651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2584555" y="1217078"/>
            <a:ext cx="2002073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64" name="円/楕円 63"/>
          <p:cNvSpPr/>
          <p:nvPr/>
        </p:nvSpPr>
        <p:spPr>
          <a:xfrm>
            <a:off x="295779" y="278651"/>
            <a:ext cx="2002073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3" name="円/楕円 62"/>
          <p:cNvSpPr/>
          <p:nvPr/>
        </p:nvSpPr>
        <p:spPr>
          <a:xfrm>
            <a:off x="2027797" y="499514"/>
            <a:ext cx="660131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9" name="円/楕円 68"/>
          <p:cNvSpPr/>
          <p:nvPr/>
        </p:nvSpPr>
        <p:spPr>
          <a:xfrm>
            <a:off x="4895012" y="2168861"/>
            <a:ext cx="2002073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0" name="円/楕円 69"/>
          <p:cNvSpPr/>
          <p:nvPr/>
        </p:nvSpPr>
        <p:spPr>
          <a:xfrm>
            <a:off x="7227150" y="3137291"/>
            <a:ext cx="2002073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1" name="円/楕円 70"/>
          <p:cNvSpPr/>
          <p:nvPr/>
        </p:nvSpPr>
        <p:spPr>
          <a:xfrm>
            <a:off x="9585013" y="4059071"/>
            <a:ext cx="2002073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2" name="円/楕円 71"/>
          <p:cNvSpPr/>
          <p:nvPr/>
        </p:nvSpPr>
        <p:spPr>
          <a:xfrm>
            <a:off x="4325649" y="1448781"/>
            <a:ext cx="660131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3" name="円/楕円 72"/>
          <p:cNvSpPr/>
          <p:nvPr/>
        </p:nvSpPr>
        <p:spPr>
          <a:xfrm>
            <a:off x="6636106" y="2408888"/>
            <a:ext cx="660131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4" name="円/楕円 73"/>
          <p:cNvSpPr/>
          <p:nvPr/>
        </p:nvSpPr>
        <p:spPr>
          <a:xfrm>
            <a:off x="8976569" y="3398997"/>
            <a:ext cx="660131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5" name="円/楕円 74"/>
          <p:cNvSpPr/>
          <p:nvPr/>
        </p:nvSpPr>
        <p:spPr>
          <a:xfrm>
            <a:off x="11317032" y="4329101"/>
            <a:ext cx="660131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1080" y="3612374"/>
            <a:ext cx="4505498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13758" y="5117644"/>
            <a:ext cx="5862277" cy="11316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4796" y="5087803"/>
            <a:ext cx="6271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/>
        </p:nvSpPr>
        <p:spPr>
          <a:xfrm rot="14829042">
            <a:off x="-40252" y="-484056"/>
            <a:ext cx="267452" cy="26747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3" name="直角三角形 82"/>
          <p:cNvSpPr/>
          <p:nvPr/>
        </p:nvSpPr>
        <p:spPr>
          <a:xfrm rot="14829042">
            <a:off x="534656" y="-484056"/>
            <a:ext cx="267452" cy="26747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4" name="直角三角形 83"/>
          <p:cNvSpPr/>
          <p:nvPr/>
        </p:nvSpPr>
        <p:spPr>
          <a:xfrm rot="14829042">
            <a:off x="1064111" y="-484056"/>
            <a:ext cx="267452" cy="26747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5" name="直角三角形 84"/>
          <p:cNvSpPr/>
          <p:nvPr/>
        </p:nvSpPr>
        <p:spPr>
          <a:xfrm rot="14829042">
            <a:off x="1576546" y="-484057"/>
            <a:ext cx="267452" cy="26747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25234" y="6346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518272" y="1583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2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28729" y="25439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3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9169192" y="35341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4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1509655" y="44642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5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44151" y="548680"/>
            <a:ext cx="1483647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2843767" y="1502807"/>
            <a:ext cx="1483647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152459" y="2465840"/>
            <a:ext cx="1483647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7486363" y="3423020"/>
            <a:ext cx="1483647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833386" y="4344800"/>
            <a:ext cx="1483647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/>
        </p:nvSpPr>
        <p:spPr>
          <a:xfrm flipH="1">
            <a:off x="3713327" y="3206809"/>
            <a:ext cx="7329223" cy="1019203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平行四辺形 39"/>
          <p:cNvSpPr/>
          <p:nvPr/>
        </p:nvSpPr>
        <p:spPr>
          <a:xfrm flipH="1">
            <a:off x="3018542" y="1861294"/>
            <a:ext cx="7329223" cy="1030188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平行四辺形 38"/>
          <p:cNvSpPr/>
          <p:nvPr/>
        </p:nvSpPr>
        <p:spPr>
          <a:xfrm flipH="1">
            <a:off x="2307281" y="524019"/>
            <a:ext cx="7329223" cy="1032933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平行四辺形 33"/>
          <p:cNvSpPr/>
          <p:nvPr/>
        </p:nvSpPr>
        <p:spPr>
          <a:xfrm flipH="1">
            <a:off x="1871296" y="0"/>
            <a:ext cx="2887384" cy="5096933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527555" y="439628"/>
            <a:ext cx="2326411" cy="1020113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4753513" y="5087803"/>
            <a:ext cx="74384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218440" y="1774776"/>
            <a:ext cx="2326411" cy="1020113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1922724" y="3109924"/>
            <a:ext cx="2326411" cy="1020113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35750" y="4357144"/>
            <a:ext cx="6721330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835750" y="5174192"/>
            <a:ext cx="6721330" cy="1013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822404" y="581632"/>
            <a:ext cx="6170094" cy="93010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3523669" y="1901779"/>
            <a:ext cx="6170094" cy="93010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2683" y="3251929"/>
            <a:ext cx="6170094" cy="93010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62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 flipH="1">
            <a:off x="0" y="1609376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8" y="634314"/>
            <a:ext cx="2596429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1520515" y="1317625"/>
            <a:ext cx="2224094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95548" y="878717"/>
            <a:ext cx="6721330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25451" y="2182259"/>
            <a:ext cx="6361259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25451" y="1795972"/>
            <a:ext cx="6361259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525451" y="3511331"/>
            <a:ext cx="6361259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25451" y="3125044"/>
            <a:ext cx="6361259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25451" y="4869160"/>
            <a:ext cx="6361259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525451" y="4482874"/>
            <a:ext cx="6361259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/>
        </p:nvSpPr>
        <p:spPr>
          <a:xfrm>
            <a:off x="4205626" y="1926696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ホームベース 30"/>
          <p:cNvSpPr/>
          <p:nvPr/>
        </p:nvSpPr>
        <p:spPr>
          <a:xfrm>
            <a:off x="4205626" y="3255768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ホームベース 33"/>
          <p:cNvSpPr/>
          <p:nvPr/>
        </p:nvSpPr>
        <p:spPr>
          <a:xfrm>
            <a:off x="4205626" y="4613597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643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549013"/>
            <a:ext cx="12192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8" y="634314"/>
            <a:ext cx="2596429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1520515" y="1317625"/>
            <a:ext cx="2224094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95548" y="3609020"/>
            <a:ext cx="6721330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115608" y="4509120"/>
            <a:ext cx="7261437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/>
        </p:nvSpPr>
        <p:spPr>
          <a:xfrm>
            <a:off x="340758" y="4179083"/>
            <a:ext cx="5791146" cy="1140127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平行四辺形 30"/>
          <p:cNvSpPr/>
          <p:nvPr/>
        </p:nvSpPr>
        <p:spPr>
          <a:xfrm>
            <a:off x="195484" y="4179084"/>
            <a:ext cx="573122" cy="1140126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" name="平行四辺形 4"/>
          <p:cNvSpPr/>
          <p:nvPr/>
        </p:nvSpPr>
        <p:spPr>
          <a:xfrm>
            <a:off x="1270942" y="1388773"/>
            <a:ext cx="4440878" cy="1140127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平行四辺形 29"/>
          <p:cNvSpPr/>
          <p:nvPr/>
        </p:nvSpPr>
        <p:spPr>
          <a:xfrm>
            <a:off x="1130884" y="1388774"/>
            <a:ext cx="573122" cy="1140126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平行四辺形 9"/>
          <p:cNvSpPr/>
          <p:nvPr/>
        </p:nvSpPr>
        <p:spPr>
          <a:xfrm>
            <a:off x="790847" y="2783929"/>
            <a:ext cx="5101009" cy="1140127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平行四辺形 7"/>
          <p:cNvSpPr/>
          <p:nvPr/>
        </p:nvSpPr>
        <p:spPr>
          <a:xfrm>
            <a:off x="650789" y="2783928"/>
            <a:ext cx="573122" cy="1140126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005185" y="3182283"/>
            <a:ext cx="61868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26" y="634314"/>
            <a:ext cx="2596429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4975993" y="1317625"/>
            <a:ext cx="2224094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506279" y="1358770"/>
            <a:ext cx="4500891" cy="18182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506278" y="3286625"/>
            <a:ext cx="4320856" cy="233261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95546" y="1508787"/>
            <a:ext cx="3056085" cy="91808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942" y="2894949"/>
            <a:ext cx="3493431" cy="91808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50859" y="4290103"/>
            <a:ext cx="3913514" cy="91808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/>
        </p:nvSpPr>
        <p:spPr>
          <a:xfrm rot="5400000">
            <a:off x="1168360" y="881748"/>
            <a:ext cx="565917" cy="56596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13875" y="9779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accent1"/>
                </a:solidFill>
              </a:rPr>
              <a:t>1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/>
        </p:nvSpPr>
        <p:spPr>
          <a:xfrm rot="5400000">
            <a:off x="705001" y="2245917"/>
            <a:ext cx="565917" cy="56596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0516" y="23421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accent1"/>
                </a:solidFill>
              </a:rPr>
              <a:t>2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/>
        </p:nvSpPr>
        <p:spPr>
          <a:xfrm rot="5400000">
            <a:off x="254912" y="3641072"/>
            <a:ext cx="565917" cy="56596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0427" y="37373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accent1"/>
                </a:solidFill>
              </a:rPr>
              <a:t>3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3549013"/>
            <a:ext cx="12192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604" y="340622"/>
            <a:ext cx="2547226" cy="617362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10" y="968727"/>
            <a:ext cx="2596429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6486077" y="1652038"/>
            <a:ext cx="2224094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4866" y="3609020"/>
            <a:ext cx="5731134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364865" y="4509120"/>
            <a:ext cx="5731134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/>
        </p:nvCxnSpPr>
        <p:spPr>
          <a:xfrm flipH="1">
            <a:off x="0" y="216886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98" y="578684"/>
            <a:ext cx="3810754" cy="54177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7" y="2556065"/>
            <a:ext cx="1689072" cy="3440404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699185" y="3000976"/>
            <a:ext cx="1440517" cy="255058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2304485" y="1097356"/>
            <a:ext cx="3292180" cy="43804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65994" y="848714"/>
            <a:ext cx="5821152" cy="1325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/>
        </p:nvSpPr>
        <p:spPr>
          <a:xfrm>
            <a:off x="6106240" y="2479604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426065" y="2735166"/>
            <a:ext cx="5461081" cy="12638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26065" y="2348880"/>
            <a:ext cx="546108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/>
        </p:nvSpPr>
        <p:spPr>
          <a:xfrm>
            <a:off x="6106240" y="4240880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26065" y="4496443"/>
            <a:ext cx="5461081" cy="12638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426065" y="4110157"/>
            <a:ext cx="546108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3549013"/>
            <a:ext cx="12192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98" y="578684"/>
            <a:ext cx="3810754" cy="54177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7" y="2556065"/>
            <a:ext cx="1689072" cy="3440404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699185" y="3000976"/>
            <a:ext cx="1440517" cy="255058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2304485" y="1097356"/>
            <a:ext cx="3292180" cy="43804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05982" y="3609020"/>
            <a:ext cx="5671122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042" y="4509120"/>
            <a:ext cx="5681068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/>
        </p:nvCxnSpPr>
        <p:spPr>
          <a:xfrm flipH="1">
            <a:off x="0" y="3183707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26244" y="1328767"/>
            <a:ext cx="4560902" cy="18602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38" y="1133641"/>
            <a:ext cx="5274870" cy="4272731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131" y="1313661"/>
            <a:ext cx="4890968" cy="270415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3" y="2752124"/>
            <a:ext cx="1363426" cy="2777109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731414" y="3105629"/>
            <a:ext cx="1139924" cy="20701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326243" y="3270007"/>
            <a:ext cx="4560902" cy="23492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4029067"/>
            <a:ext cx="12192000" cy="1380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54" y="308653"/>
            <a:ext cx="5274870" cy="42727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76" y="950241"/>
            <a:ext cx="2554068" cy="36311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73" y="1804275"/>
            <a:ext cx="1363426" cy="2777109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908725" y="2157779"/>
            <a:ext cx="1139924" cy="20701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305448" y="488673"/>
            <a:ext cx="4890968" cy="270415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8496475" y="1298763"/>
            <a:ext cx="2190433" cy="29403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365938" y="4653871"/>
            <a:ext cx="9460124" cy="72534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9994" y="5499230"/>
            <a:ext cx="10172013" cy="78008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0"/>
            <a:ext cx="2451423" cy="6858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円/楕円 4"/>
          <p:cNvSpPr/>
          <p:nvPr/>
        </p:nvSpPr>
        <p:spPr>
          <a:xfrm>
            <a:off x="514896" y="1448781"/>
            <a:ext cx="3873055" cy="3873055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642194" y="1576079"/>
            <a:ext cx="3618459" cy="3618458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4745732" y="1028734"/>
            <a:ext cx="6901366" cy="779709"/>
          </a:xfrm>
          <a:prstGeom prst="rect">
            <a:avLst/>
          </a:prstGeom>
        </p:spPr>
        <p:txBody>
          <a:bodyPr anchor="b"/>
          <a:lstStyle>
            <a:lvl1pPr algn="l">
              <a:defRPr sz="3600" spc="10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/>
        </p:nvSpPr>
        <p:spPr>
          <a:xfrm>
            <a:off x="4755973" y="2059557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075798" y="2315120"/>
            <a:ext cx="6361259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075798" y="1928834"/>
            <a:ext cx="6361259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/>
        </p:nvSpPr>
        <p:spPr>
          <a:xfrm>
            <a:off x="4755973" y="3199684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075798" y="3455247"/>
            <a:ext cx="6361259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075798" y="3068960"/>
            <a:ext cx="6361259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98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1954939" y="2589148"/>
            <a:ext cx="1650085" cy="16499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3605266" y="2589148"/>
            <a:ext cx="1650085" cy="1649942"/>
          </a:xfrm>
          <a:solidFill>
            <a:schemeClr val="accent1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5255592" y="4239090"/>
            <a:ext cx="1650085" cy="1649942"/>
          </a:xfrm>
          <a:solidFill>
            <a:schemeClr val="accent1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304854" y="2588907"/>
            <a:ext cx="1650085" cy="1649942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1955181" y="938724"/>
            <a:ext cx="1650085" cy="164994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3605507" y="938724"/>
            <a:ext cx="1650085" cy="16499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5255834" y="938724"/>
            <a:ext cx="1650085" cy="164994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6906160" y="938965"/>
            <a:ext cx="1650085" cy="16499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435628" y="2688055"/>
            <a:ext cx="6301247" cy="7377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35869" y="3338990"/>
            <a:ext cx="6331253" cy="7200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1954939" y="4239090"/>
            <a:ext cx="1650085" cy="164994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3605266" y="4239090"/>
            <a:ext cx="1650085" cy="164994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0206813" y="4239090"/>
            <a:ext cx="1650085" cy="1649942"/>
          </a:xfrm>
          <a:solidFill>
            <a:schemeClr val="accent1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6906160" y="4239090"/>
            <a:ext cx="1650085" cy="164994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8556487" y="4239090"/>
            <a:ext cx="1650085" cy="164994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8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" y="0"/>
            <a:ext cx="334860" cy="6858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0" y="3183707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87276" y="1328767"/>
            <a:ext cx="5599871" cy="18602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87276" y="3270007"/>
            <a:ext cx="5599870" cy="23492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74848" y="0"/>
            <a:ext cx="5821152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36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正方形/長方形 11"/>
          <p:cNvSpPr/>
          <p:nvPr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1429" y="3318426"/>
            <a:ext cx="628266" cy="628211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344687" y="243359"/>
            <a:ext cx="628266" cy="628211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777945" y="3318426"/>
            <a:ext cx="628266" cy="628211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644463" y="3318426"/>
            <a:ext cx="628266" cy="628211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12064" y="243359"/>
            <a:ext cx="628266" cy="628211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4025965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94122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941222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4025965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4025965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62508"/>
            <a:ext cx="351397" cy="351367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2" y="2962508"/>
            <a:ext cx="351397" cy="351367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62508"/>
            <a:ext cx="351397" cy="351367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483121" y="2918943"/>
            <a:ext cx="351397" cy="35136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2957620"/>
            <a:ext cx="351397" cy="35136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1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32" name="六角形 31"/>
          <p:cNvSpPr/>
          <p:nvPr/>
        </p:nvSpPr>
        <p:spPr>
          <a:xfrm rot="5400000">
            <a:off x="3960116" y="1824859"/>
            <a:ext cx="4270708" cy="3681964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/>
        </p:nvSpPr>
        <p:spPr>
          <a:xfrm>
            <a:off x="5414278" y="930420"/>
            <a:ext cx="1350267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円/楕円 37"/>
          <p:cNvSpPr/>
          <p:nvPr/>
        </p:nvSpPr>
        <p:spPr>
          <a:xfrm>
            <a:off x="7236226" y="1920530"/>
            <a:ext cx="1350267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38"/>
          <p:cNvSpPr/>
          <p:nvPr/>
        </p:nvSpPr>
        <p:spPr>
          <a:xfrm>
            <a:off x="7236226" y="4020764"/>
            <a:ext cx="1350267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/>
        </p:nvSpPr>
        <p:spPr>
          <a:xfrm>
            <a:off x="5414278" y="5040877"/>
            <a:ext cx="1350267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/>
        </p:nvSpPr>
        <p:spPr>
          <a:xfrm>
            <a:off x="3579354" y="4020764"/>
            <a:ext cx="1350267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/>
        </p:nvSpPr>
        <p:spPr>
          <a:xfrm>
            <a:off x="3579354" y="1914975"/>
            <a:ext cx="1350267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655715" y="3300331"/>
            <a:ext cx="2850564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57051" y="2270292"/>
            <a:ext cx="120023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78417" y="1254901"/>
            <a:ext cx="120023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302772" y="2270292"/>
            <a:ext cx="120023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645901" y="4365801"/>
            <a:ext cx="120023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291622" y="4365801"/>
            <a:ext cx="120023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478417" y="5385914"/>
            <a:ext cx="120023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/>
        </p:nvSpPr>
        <p:spPr>
          <a:xfrm rot="2700000">
            <a:off x="5317862" y="833090"/>
            <a:ext cx="1547059" cy="1547193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4" name="直線コネクタ 53"/>
          <p:cNvCxnSpPr>
            <a:stCxn id="52" idx="0"/>
          </p:cNvCxnSpPr>
          <p:nvPr/>
        </p:nvCxnSpPr>
        <p:spPr>
          <a:xfrm>
            <a:off x="6638407" y="1059719"/>
            <a:ext cx="3768030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/>
        </p:nvSpPr>
        <p:spPr>
          <a:xfrm rot="2700000">
            <a:off x="7138353" y="1807986"/>
            <a:ext cx="1547059" cy="1547193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61" name="直線コネクタ 60"/>
          <p:cNvCxnSpPr>
            <a:stCxn id="60" idx="0"/>
          </p:cNvCxnSpPr>
          <p:nvPr/>
        </p:nvCxnSpPr>
        <p:spPr>
          <a:xfrm>
            <a:off x="8458898" y="2034615"/>
            <a:ext cx="3336192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/>
        </p:nvSpPr>
        <p:spPr>
          <a:xfrm rot="2700000">
            <a:off x="7138353" y="3913775"/>
            <a:ext cx="1547059" cy="1547193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64" name="直線コネクタ 63"/>
          <p:cNvCxnSpPr/>
          <p:nvPr/>
        </p:nvCxnSpPr>
        <p:spPr>
          <a:xfrm>
            <a:off x="8458898" y="4140403"/>
            <a:ext cx="3336192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/>
        </p:nvSpPr>
        <p:spPr>
          <a:xfrm rot="18900000" flipH="1">
            <a:off x="3475570" y="1808053"/>
            <a:ext cx="1547193" cy="154705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71" name="直線コネクタ 70"/>
          <p:cNvCxnSpPr>
            <a:stCxn id="70" idx="0"/>
          </p:cNvCxnSpPr>
          <p:nvPr/>
        </p:nvCxnSpPr>
        <p:spPr>
          <a:xfrm flipH="1">
            <a:off x="347164" y="2034615"/>
            <a:ext cx="3354987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/>
        </p:nvSpPr>
        <p:spPr>
          <a:xfrm rot="18900000" flipH="1">
            <a:off x="3475570" y="3913842"/>
            <a:ext cx="1547193" cy="154705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78" name="直線コネクタ 77"/>
          <p:cNvCxnSpPr>
            <a:stCxn id="77" idx="0"/>
          </p:cNvCxnSpPr>
          <p:nvPr/>
        </p:nvCxnSpPr>
        <p:spPr>
          <a:xfrm flipH="1">
            <a:off x="347164" y="4140403"/>
            <a:ext cx="3354987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/>
        </p:nvSpPr>
        <p:spPr>
          <a:xfrm rot="2700000" flipH="1" flipV="1">
            <a:off x="5296128" y="4950822"/>
            <a:ext cx="1547059" cy="1547193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81" name="直線コネクタ 80"/>
          <p:cNvCxnSpPr>
            <a:stCxn id="80" idx="0"/>
          </p:cNvCxnSpPr>
          <p:nvPr/>
        </p:nvCxnSpPr>
        <p:spPr>
          <a:xfrm flipH="1">
            <a:off x="1651143" y="6271386"/>
            <a:ext cx="3871499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937316" y="1134929"/>
            <a:ext cx="3469121" cy="56489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8731347" y="2135731"/>
            <a:ext cx="3063744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9814" y="4227003"/>
            <a:ext cx="3063744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330956" y="2135237"/>
            <a:ext cx="3063744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347164" y="4235470"/>
            <a:ext cx="3063744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746799" y="5622262"/>
            <a:ext cx="3469121" cy="56489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826" y="235778"/>
            <a:ext cx="4513125" cy="13220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/>
        </p:nvCxnSpPr>
        <p:spPr>
          <a:xfrm flipH="1">
            <a:off x="-528" y="1581689"/>
            <a:ext cx="4976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2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047206" y="0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6096529" y="0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143735" y="0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189604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047206" y="2189604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6096529" y="2189604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9143735" y="2189604"/>
            <a:ext cx="3048265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809578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47206" y="1809578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6095471" y="1809578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9142677" y="1809578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058" y="3999182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3048264" y="3999182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6096529" y="3999182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9143735" y="3999182"/>
            <a:ext cx="3048265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/>
        </p:nvSpPr>
        <p:spPr>
          <a:xfrm>
            <a:off x="0" y="1752600"/>
            <a:ext cx="12235395" cy="1972733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3375" y="3971043"/>
            <a:ext cx="2280451" cy="114530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7" name="円/楕円 66"/>
          <p:cNvSpPr/>
          <p:nvPr/>
        </p:nvSpPr>
        <p:spPr>
          <a:xfrm>
            <a:off x="197276" y="3828022"/>
            <a:ext cx="618648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346111" y="3987977"/>
            <a:ext cx="297553" cy="297527"/>
          </a:xfrm>
        </p:spPr>
        <p:txBody>
          <a:bodyPr>
            <a:normAutofit/>
          </a:bodyPr>
          <a:lstStyle>
            <a:lvl1pPr>
              <a:defRPr sz="6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43" y="3025316"/>
            <a:ext cx="2359229" cy="66007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15923" y="4186122"/>
            <a:ext cx="1897873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00670" y="1795180"/>
            <a:ext cx="2359229" cy="660074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380398" y="2362655"/>
            <a:ext cx="2359229" cy="660074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939113" y="2487708"/>
            <a:ext cx="2359229" cy="66007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810879" y="2935306"/>
            <a:ext cx="2359229" cy="66007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/>
        </p:nvGrpSpPr>
        <p:grpSpPr>
          <a:xfrm rot="10800000">
            <a:off x="2506878" y="505037"/>
            <a:ext cx="2280451" cy="114530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2798363" y="540095"/>
            <a:ext cx="1838937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/>
        </p:nvGrpSpPr>
        <p:grpSpPr>
          <a:xfrm rot="10800000">
            <a:off x="7386255" y="1075100"/>
            <a:ext cx="2280451" cy="114530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695579" y="1110158"/>
            <a:ext cx="1821098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4955245" y="3467030"/>
            <a:ext cx="2280451" cy="114530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69822" y="3682109"/>
            <a:ext cx="1815846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9786730" y="3887280"/>
            <a:ext cx="2280451" cy="114530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096054" y="4068492"/>
            <a:ext cx="1821098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/>
        </p:nvSpPr>
        <p:spPr>
          <a:xfrm rot="8100000">
            <a:off x="2272393" y="2691198"/>
            <a:ext cx="270053" cy="270030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5" name="直角三角形 64"/>
          <p:cNvSpPr/>
          <p:nvPr/>
        </p:nvSpPr>
        <p:spPr>
          <a:xfrm rot="18900000">
            <a:off x="9651703" y="2733645"/>
            <a:ext cx="270053" cy="270030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8" name="円/楕円 67"/>
          <p:cNvSpPr/>
          <p:nvPr/>
        </p:nvSpPr>
        <p:spPr>
          <a:xfrm>
            <a:off x="2197427" y="195739"/>
            <a:ext cx="618648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2346262" y="355694"/>
            <a:ext cx="297553" cy="297527"/>
          </a:xfrm>
        </p:spPr>
        <p:txBody>
          <a:bodyPr>
            <a:normAutofit/>
          </a:bodyPr>
          <a:lstStyle>
            <a:lvl1pPr>
              <a:defRPr sz="6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/>
        </p:nvSpPr>
        <p:spPr>
          <a:xfrm>
            <a:off x="4645921" y="3292804"/>
            <a:ext cx="618648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4794756" y="3452759"/>
            <a:ext cx="297553" cy="297527"/>
          </a:xfrm>
        </p:spPr>
        <p:txBody>
          <a:bodyPr>
            <a:normAutofit/>
          </a:bodyPr>
          <a:lstStyle>
            <a:lvl1pPr>
              <a:defRPr sz="6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/>
        </p:nvSpPr>
        <p:spPr>
          <a:xfrm>
            <a:off x="7076932" y="763137"/>
            <a:ext cx="618648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7225767" y="923092"/>
            <a:ext cx="297553" cy="297527"/>
          </a:xfrm>
        </p:spPr>
        <p:txBody>
          <a:bodyPr>
            <a:normAutofit/>
          </a:bodyPr>
          <a:lstStyle>
            <a:lvl1pPr>
              <a:defRPr sz="6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/>
        </p:nvSpPr>
        <p:spPr>
          <a:xfrm>
            <a:off x="9477407" y="3730507"/>
            <a:ext cx="618648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9626242" y="3890462"/>
            <a:ext cx="297553" cy="297527"/>
          </a:xfrm>
        </p:spPr>
        <p:txBody>
          <a:bodyPr>
            <a:normAutofit/>
          </a:bodyPr>
          <a:lstStyle>
            <a:lvl1pPr>
              <a:defRPr sz="6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3281348" y="4718066"/>
            <a:ext cx="5599871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/>
        </p:nvCxnSpPr>
        <p:spPr>
          <a:xfrm flipH="1" flipV="1">
            <a:off x="2222164" y="5556706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222164" y="5621867"/>
            <a:ext cx="7755523" cy="72813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/>
        </p:nvCxnSpPr>
        <p:spPr>
          <a:xfrm flipH="1">
            <a:off x="-529" y="271939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/>
        </p:nvSpPr>
        <p:spPr>
          <a:xfrm rot="5400000">
            <a:off x="1334288" y="1646518"/>
            <a:ext cx="4270708" cy="3681964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涙形 4"/>
          <p:cNvSpPr/>
          <p:nvPr/>
        </p:nvSpPr>
        <p:spPr>
          <a:xfrm rot="8100000">
            <a:off x="2551057" y="535524"/>
            <a:ext cx="1809334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涙形 5"/>
          <p:cNvSpPr/>
          <p:nvPr/>
        </p:nvSpPr>
        <p:spPr>
          <a:xfrm rot="4500000">
            <a:off x="859453" y="1488983"/>
            <a:ext cx="1809177" cy="1809334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涙形 6"/>
          <p:cNvSpPr/>
          <p:nvPr/>
        </p:nvSpPr>
        <p:spPr>
          <a:xfrm rot="900000">
            <a:off x="859374" y="3410630"/>
            <a:ext cx="1809334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涙形 7"/>
          <p:cNvSpPr/>
          <p:nvPr/>
        </p:nvSpPr>
        <p:spPr>
          <a:xfrm rot="18900000">
            <a:off x="2564976" y="4350127"/>
            <a:ext cx="1809334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涙形 8"/>
          <p:cNvSpPr/>
          <p:nvPr/>
        </p:nvSpPr>
        <p:spPr>
          <a:xfrm rot="15300000">
            <a:off x="4256737" y="3396511"/>
            <a:ext cx="1809177" cy="1809334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涙形 9"/>
          <p:cNvSpPr/>
          <p:nvPr/>
        </p:nvSpPr>
        <p:spPr>
          <a:xfrm rot="11700000">
            <a:off x="4256659" y="1475021"/>
            <a:ext cx="1809334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615310" y="1088741"/>
            <a:ext cx="1650327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1545" y="624808"/>
            <a:ext cx="523985" cy="52393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699282" y="1388773"/>
            <a:ext cx="1494251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313098" y="2062730"/>
            <a:ext cx="1650327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4899333" y="1598797"/>
            <a:ext cx="523985" cy="52393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397070" y="2362763"/>
            <a:ext cx="1494251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15813" y="2032727"/>
            <a:ext cx="1650327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34" hasCustomPrompt="1"/>
          </p:nvPr>
        </p:nvSpPr>
        <p:spPr>
          <a:xfrm>
            <a:off x="1502048" y="1568794"/>
            <a:ext cx="523985" cy="52393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99785" y="2332760"/>
            <a:ext cx="1494251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15813" y="3951433"/>
            <a:ext cx="1650327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1502048" y="3487500"/>
            <a:ext cx="523985" cy="52393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999785" y="4251466"/>
            <a:ext cx="1494251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313098" y="3939057"/>
            <a:ext cx="1650327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4899333" y="3475125"/>
            <a:ext cx="523985" cy="52393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4397070" y="4239090"/>
            <a:ext cx="1494251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615310" y="4883043"/>
            <a:ext cx="1650327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201545" y="4389107"/>
            <a:ext cx="523985" cy="52393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2699282" y="5153073"/>
            <a:ext cx="1494251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9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66052" y="811523"/>
            <a:ext cx="5277068" cy="18602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/>
        </p:nvSpPr>
        <p:spPr>
          <a:xfrm>
            <a:off x="6411094" y="2937725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30919" y="3186100"/>
            <a:ext cx="4886173" cy="108472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30919" y="2799814"/>
            <a:ext cx="4886173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/>
        </p:nvSpPr>
        <p:spPr>
          <a:xfrm>
            <a:off x="6411094" y="4549834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730919" y="4805396"/>
            <a:ext cx="4886173" cy="108472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30919" y="4411923"/>
            <a:ext cx="4886173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4389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274848" y="805403"/>
            <a:ext cx="4147751" cy="335593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444726" y="955419"/>
            <a:ext cx="3822564" cy="2100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7726478" y="800965"/>
            <a:ext cx="4147751" cy="335593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7896356" y="950981"/>
            <a:ext cx="3822564" cy="2100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3697687" y="638691"/>
            <a:ext cx="4798788" cy="38826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876789" y="800964"/>
            <a:ext cx="4440879" cy="243027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32" name="正方形/長方形 3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889" y="818710"/>
            <a:ext cx="11222221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1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890" y="2270292"/>
            <a:ext cx="11222221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1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135217" y="3759037"/>
            <a:ext cx="1020202" cy="10201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5009" y="5225444"/>
            <a:ext cx="3150623" cy="105387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85009" y="4839157"/>
            <a:ext cx="315062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5585899" y="3759037"/>
            <a:ext cx="1020202" cy="10201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535691" y="5225444"/>
            <a:ext cx="3150623" cy="105387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535691" y="4839157"/>
            <a:ext cx="315062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036582" y="3759037"/>
            <a:ext cx="1020202" cy="10201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986374" y="5225444"/>
            <a:ext cx="3150623" cy="105387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86374" y="4839157"/>
            <a:ext cx="315062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0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438910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708860"/>
            <a:ext cx="12192000" cy="510117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219301"/>
            <a:ext cx="12192000" cy="1169806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874535" y="548680"/>
            <a:ext cx="2460919" cy="3838010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425471" y="2701764"/>
            <a:ext cx="8281639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425471" y="3253573"/>
            <a:ext cx="8281639" cy="11055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055036" y="1178511"/>
            <a:ext cx="2099916" cy="32109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377765" y="6167924"/>
            <a:ext cx="270053" cy="690077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/>
          </a:p>
        </p:txBody>
      </p:sp>
      <p:sp>
        <p:nvSpPr>
          <p:cNvPr id="17" name="正方形/長方形 16"/>
          <p:cNvSpPr/>
          <p:nvPr/>
        </p:nvSpPr>
        <p:spPr>
          <a:xfrm>
            <a:off x="0" y="5469423"/>
            <a:ext cx="12192000" cy="139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/>
        </p:nvSpPr>
        <p:spPr>
          <a:xfrm>
            <a:off x="514896" y="847349"/>
            <a:ext cx="3873055" cy="3873055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642194" y="974647"/>
            <a:ext cx="3618459" cy="3618458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4745732" y="600835"/>
            <a:ext cx="6901366" cy="1209374"/>
          </a:xfrm>
          <a:prstGeom prst="rect">
            <a:avLst/>
          </a:prstGeom>
        </p:spPr>
        <p:txBody>
          <a:bodyPr anchor="b"/>
          <a:lstStyle>
            <a:lvl1pPr algn="l">
              <a:defRPr sz="6400" spc="4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49596" y="1591474"/>
            <a:ext cx="6897502" cy="66036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933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724194" y="3809702"/>
            <a:ext cx="6901366" cy="11771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/>
        </p:nvSpPr>
        <p:spPr>
          <a:xfrm>
            <a:off x="4767146" y="2343609"/>
            <a:ext cx="1311389" cy="131127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6426757" y="2343608"/>
            <a:ext cx="1311389" cy="13112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8086367" y="2343608"/>
            <a:ext cx="1311389" cy="13112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851205" y="2664322"/>
            <a:ext cx="1151125" cy="6603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166499" y="2669065"/>
            <a:ext cx="1151125" cy="6603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506888" y="2665342"/>
            <a:ext cx="1151125" cy="6603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2190955" y="5807403"/>
            <a:ext cx="557873" cy="55782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747070" y="5748137"/>
            <a:ext cx="2113153" cy="70273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5104855" y="5807403"/>
            <a:ext cx="557873" cy="55782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60969" y="5756604"/>
            <a:ext cx="2113153" cy="70273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8017641" y="5807403"/>
            <a:ext cx="557873" cy="55782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573755" y="5748137"/>
            <a:ext cx="2113153" cy="70273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-9839" y="2194554"/>
            <a:ext cx="12192000" cy="2194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/>
        </p:nvSpPr>
        <p:spPr>
          <a:xfrm>
            <a:off x="-4795" y="2481740"/>
            <a:ext cx="12192000" cy="1620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2194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正方形/長方形 21"/>
          <p:cNvSpPr/>
          <p:nvPr/>
        </p:nvSpPr>
        <p:spPr>
          <a:xfrm>
            <a:off x="1" y="278650"/>
            <a:ext cx="12182160" cy="1620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194554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00680" y="784950"/>
            <a:ext cx="5666442" cy="9638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00680" y="398664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552" y="3008953"/>
            <a:ext cx="5666442" cy="930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552" y="2622667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50640" cy="4389107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3640983" y="2147917"/>
            <a:ext cx="2634635" cy="525433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5225828" y="-2"/>
            <a:ext cx="6966171" cy="4389107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831499" y="2152650"/>
            <a:ext cx="2254446" cy="5143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5852033" y="1616634"/>
            <a:ext cx="2634635" cy="525433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042550" y="1621367"/>
            <a:ext cx="2254446" cy="5143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76" y="677953"/>
            <a:ext cx="8752511" cy="4157657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/>
        </p:nvSpPr>
        <p:spPr>
          <a:xfrm rot="8100000">
            <a:off x="2126621" y="770516"/>
            <a:ext cx="930957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涙形 8"/>
          <p:cNvSpPr/>
          <p:nvPr/>
        </p:nvSpPr>
        <p:spPr>
          <a:xfrm rot="8100000">
            <a:off x="3174865" y="2507047"/>
            <a:ext cx="930957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涙形 9"/>
          <p:cNvSpPr/>
          <p:nvPr/>
        </p:nvSpPr>
        <p:spPr>
          <a:xfrm rot="8100000">
            <a:off x="5202348" y="422875"/>
            <a:ext cx="930957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涙形 10"/>
          <p:cNvSpPr/>
          <p:nvPr/>
        </p:nvSpPr>
        <p:spPr>
          <a:xfrm rot="8100000">
            <a:off x="7731584" y="870743"/>
            <a:ext cx="930957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涙形 11"/>
          <p:cNvSpPr/>
          <p:nvPr/>
        </p:nvSpPr>
        <p:spPr>
          <a:xfrm rot="8100000">
            <a:off x="5334163" y="2060609"/>
            <a:ext cx="930957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涙形 12"/>
          <p:cNvSpPr/>
          <p:nvPr/>
        </p:nvSpPr>
        <p:spPr>
          <a:xfrm rot="8100000">
            <a:off x="8753163" y="2787135"/>
            <a:ext cx="930957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407791" y="1101669"/>
            <a:ext cx="1627131" cy="689836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408597" y="2739164"/>
            <a:ext cx="1627131" cy="689836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3485065" y="629350"/>
            <a:ext cx="1627131" cy="689836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326113" y="2494440"/>
            <a:ext cx="1627131" cy="68983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8722493" y="1063802"/>
            <a:ext cx="1627131" cy="68983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9731382" y="2907655"/>
            <a:ext cx="1627131" cy="68983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2210184" y="717771"/>
            <a:ext cx="771874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3250387" y="2454303"/>
            <a:ext cx="771874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281890" y="372853"/>
            <a:ext cx="771874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413705" y="2007864"/>
            <a:ext cx="771874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7813197" y="817999"/>
            <a:ext cx="771874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832704" y="2734390"/>
            <a:ext cx="771874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76" y="677953"/>
            <a:ext cx="8752511" cy="4157657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3038957"/>
            <a:ext cx="9402435" cy="129014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72015" y="1958837"/>
            <a:ext cx="1034086" cy="103399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15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1748813"/>
            <a:ext cx="9402435" cy="4200467"/>
          </a:xfrm>
        </p:spPr>
        <p:txBody>
          <a:bodyPr anchor="t">
            <a:noAutofit/>
          </a:bodyPr>
          <a:lstStyle>
            <a:lvl1pPr marL="288014" indent="-288014" algn="l">
              <a:lnSpc>
                <a:spcPct val="120000"/>
              </a:lnSpc>
              <a:spcBef>
                <a:spcPts val="800"/>
              </a:spcBef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1pPr>
            <a:lvl2pPr marL="600030" indent="-288014"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72015" y="668693"/>
            <a:ext cx="1034086" cy="103399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4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894930" y="4413260"/>
            <a:ext cx="8409158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2222164" y="5235430"/>
            <a:ext cx="77476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98291" y="5317061"/>
            <a:ext cx="9402435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2955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3451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DA3FE-293E-4FE0-81D5-A9D0D1B1B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37DFA1-E3CB-45DC-A4B4-553EA44B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3BBBC-B07C-44A5-BFE4-A8A236EA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506-98FA-48D3-A4C6-DD6E3072B8CA}" type="datetimeFigureOut">
              <a:rPr lang="id-ID" smtClean="0"/>
              <a:t>21/06/2021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072C77-C9C5-4F64-BE32-67B12DD4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31B1A-EAA3-49F7-95AC-53C12B83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92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74907" y="3729034"/>
            <a:ext cx="11072191" cy="674070"/>
          </a:xfrm>
          <a:prstGeom prst="rect">
            <a:avLst/>
          </a:prstGeom>
        </p:spPr>
        <p:txBody>
          <a:bodyPr anchor="b"/>
          <a:lstStyle>
            <a:lvl1pPr algn="ctr">
              <a:defRPr sz="3600" spc="10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748890" y="5049181"/>
            <a:ext cx="8694220" cy="1020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/>
        </p:nvSpPr>
        <p:spPr>
          <a:xfrm>
            <a:off x="4535691" y="518661"/>
            <a:ext cx="3088191" cy="3088191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4670436" y="653407"/>
            <a:ext cx="2818701" cy="281870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729872" y="4329100"/>
            <a:ext cx="8732257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1748890" y="4929167"/>
            <a:ext cx="869422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58EEE-6072-4F84-8B1C-20BF3637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9BDEC-66A0-4DE5-BA7B-A91F4FCFE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D9EABD-4556-4EF8-B130-9DB2B29FF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05E9F4-B95B-4053-9A61-001E53D4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506-98FA-48D3-A4C6-DD6E3072B8CA}" type="datetimeFigureOut">
              <a:rPr lang="id-ID" smtClean="0"/>
              <a:t>21/06/2021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F4C239-24FE-4B20-93AC-A8D32332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46304D-AE71-423E-A711-36D106B0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2721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7AB85-9B24-4848-95A6-359367F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A4C7A1-677A-4A67-9EF6-1FD0C6C5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4225A9-50AE-4FD9-975B-08538FC8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506-98FA-48D3-A4C6-DD6E3072B8CA}" type="datetimeFigureOut">
              <a:rPr lang="id-ID" smtClean="0"/>
              <a:t>21/06/2021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1461F8-B581-4857-BE8A-6900E640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A564B-2AC1-48A8-87CA-660912E1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143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2645338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95169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476575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5588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88617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136007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9006597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56427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1093" y="2858937"/>
            <a:ext cx="9169814" cy="79317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1093" y="3579017"/>
            <a:ext cx="9169814" cy="5235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33" spc="4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720023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69853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5840442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090273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960861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210692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1093" y="2858937"/>
            <a:ext cx="9169814" cy="79317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1093" y="3579017"/>
            <a:ext cx="9169814" cy="5235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33" spc="4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4785762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35592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906181" y="5805242"/>
            <a:ext cx="510058" cy="51001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56012" y="6315299"/>
            <a:ext cx="2010398" cy="33003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1093" y="2858937"/>
            <a:ext cx="9169814" cy="79317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1093" y="3579017"/>
            <a:ext cx="9169814" cy="5235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33" spc="4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1093" y="2858937"/>
            <a:ext cx="9169814" cy="79317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1093" y="3579017"/>
            <a:ext cx="9169814" cy="5235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33" spc="4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415074" y="5739257"/>
            <a:ext cx="9361852" cy="100022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58EEE-6072-4F84-8B1C-20BF3637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9BDEC-66A0-4DE5-BA7B-A91F4FCFE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D9EABD-4556-4EF8-B130-9DB2B29FF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05E9F4-B95B-4053-9A61-001E53D4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506-98FA-48D3-A4C6-DD6E3072B8CA}" type="datetimeFigureOut">
              <a:rPr lang="id-ID" smtClean="0"/>
              <a:t>21/06/2021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F4C239-24FE-4B20-93AC-A8D32332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46304D-AE71-423E-A711-36D106B0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57302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7AB85-9B24-4848-95A6-359367F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A4C7A1-677A-4A67-9EF6-1FD0C6C5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4225A9-50AE-4FD9-975B-08538FC8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506-98FA-48D3-A4C6-DD6E3072B8CA}" type="datetimeFigureOut">
              <a:rPr lang="id-ID" smtClean="0"/>
              <a:t>21/06/2021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1461F8-B581-4857-BE8A-6900E640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A564B-2AC1-48A8-87CA-660912E1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756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514895" y="2498897"/>
            <a:ext cx="3900772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805194" y="3189017"/>
            <a:ext cx="1380230" cy="138011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04913" y="4539124"/>
            <a:ext cx="3720736" cy="793171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2667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46326" y="2498897"/>
            <a:ext cx="3900772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036625" y="3189017"/>
            <a:ext cx="1380230" cy="138011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7836344" y="4539124"/>
            <a:ext cx="3720736" cy="793171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2667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64866" y="2228867"/>
            <a:ext cx="4980986" cy="2370263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6000"/>
              </a:lnSpc>
              <a:defRPr sz="6400" spc="4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497254" y="2108854"/>
            <a:ext cx="60012" cy="2370263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75917" y="2213865"/>
            <a:ext cx="5671122" cy="21602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889" y="818710"/>
            <a:ext cx="11222221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1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890" y="2270292"/>
            <a:ext cx="11222221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3429000"/>
            <a:ext cx="12192000" cy="3429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8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78867"/>
            <a:ext cx="12192000" cy="6604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2667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529" y="5139190"/>
            <a:ext cx="12192000" cy="1718810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6400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4209087"/>
            <a:ext cx="12192000" cy="2648913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20908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441616"/>
            <a:ext cx="1530483" cy="15303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3831660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492376" y="5429399"/>
            <a:ext cx="3206188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043112"/>
            <a:ext cx="3206188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440427"/>
            <a:ext cx="1530483" cy="15303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3830471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67298" y="5428210"/>
            <a:ext cx="3206188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041923"/>
            <a:ext cx="3206188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438503"/>
            <a:ext cx="1530483" cy="15303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382854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20827" y="5426286"/>
            <a:ext cx="3206188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020827" y="5039999"/>
            <a:ext cx="3206188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2192000" cy="396906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3939057"/>
            <a:ext cx="12192000" cy="2918943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668" y="736565"/>
            <a:ext cx="553701" cy="279513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83" y="787095"/>
            <a:ext cx="863742" cy="299650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11" y="638690"/>
            <a:ext cx="1119183" cy="329331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08" y="984549"/>
            <a:ext cx="964460" cy="27883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94" y="726708"/>
            <a:ext cx="761922" cy="271810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889" y="4299097"/>
            <a:ext cx="11222221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1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890" y="5750678"/>
            <a:ext cx="11222221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102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1192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05686" y="1133745"/>
            <a:ext cx="6931371" cy="216024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505686" y="3323988"/>
            <a:ext cx="6931371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590518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6238121" y="3886199"/>
            <a:ext cx="5953878" cy="2190511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7176213" cy="6856414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33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1681" y="788708"/>
            <a:ext cx="5952833" cy="2186926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3345" y="3748029"/>
            <a:ext cx="5282151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4878" y="3066143"/>
            <a:ext cx="5282151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29874" y="2452629"/>
            <a:ext cx="5282151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521407" y="1770743"/>
            <a:ext cx="5282151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24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29028"/>
            <a:ext cx="2400208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24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29028"/>
            <a:ext cx="2400208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24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3956" y="4419110"/>
            <a:ext cx="2400208" cy="2400000"/>
          </a:xfrm>
          <a:solidFill>
            <a:schemeClr val="accent1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2457215" y="4419110"/>
            <a:ext cx="2400208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890473" y="4419110"/>
            <a:ext cx="2400208" cy="24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7324592" y="4419110"/>
            <a:ext cx="2400208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9756991" y="4419110"/>
            <a:ext cx="2400208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14955" y="2678917"/>
            <a:ext cx="10562090" cy="72534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14955" y="3489007"/>
            <a:ext cx="10562090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381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279343" y="279343"/>
            <a:ext cx="6858001" cy="629931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133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854" y="1358770"/>
            <a:ext cx="5551098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867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76094" y="773706"/>
            <a:ext cx="5101010" cy="531059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2979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628800"/>
            <a:ext cx="10706118" cy="1175849"/>
          </a:xfrm>
        </p:spPr>
        <p:txBody>
          <a:bodyPr anchor="b">
            <a:noAutofit/>
          </a:bodyPr>
          <a:lstStyle>
            <a:lvl1pPr algn="ctr"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948947"/>
            <a:ext cx="10706118" cy="21602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279343" y="279343"/>
            <a:ext cx="6858001" cy="629931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133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576095" y="788708"/>
            <a:ext cx="5131015" cy="297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854" y="1358770"/>
            <a:ext cx="5551098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867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46089" y="3879051"/>
            <a:ext cx="5161021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6666113" y="879748"/>
            <a:ext cx="4950980" cy="2788248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24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78387" y="1718810"/>
            <a:ext cx="5341057" cy="825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928535" y="2648913"/>
            <a:ext cx="4590380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6177859" y="2648913"/>
            <a:ext cx="720787" cy="71966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6178387" y="4449662"/>
            <a:ext cx="480095" cy="47934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58482" y="4449663"/>
            <a:ext cx="2310457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6178387" y="5008539"/>
            <a:ext cx="480095" cy="47934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658482" y="5008540"/>
            <a:ext cx="2310457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9058957" y="4449662"/>
            <a:ext cx="480095" cy="47934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539052" y="4449662"/>
            <a:ext cx="2310457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058957" y="5008538"/>
            <a:ext cx="480095" cy="47934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39052" y="5008539"/>
            <a:ext cx="2310457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428477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453123" y="1276865"/>
            <a:ext cx="5429206" cy="435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542325" y="1370328"/>
            <a:ext cx="5250800" cy="4170891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45080" y="2258869"/>
            <a:ext cx="9271835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spc="1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59553" y="3398997"/>
            <a:ext cx="9271835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33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570303" y="4509121"/>
            <a:ext cx="7051395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0948920" y="-913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9475754" y="-914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" name="直角三角形 9"/>
          <p:cNvSpPr/>
          <p:nvPr userDrawn="1"/>
        </p:nvSpPr>
        <p:spPr>
          <a:xfrm>
            <a:off x="-8179" y="5288331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1" name="直角三角形 10"/>
          <p:cNvSpPr/>
          <p:nvPr userDrawn="1"/>
        </p:nvSpPr>
        <p:spPr>
          <a:xfrm>
            <a:off x="-8178" y="5555580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</p:spTree>
    <p:extLst>
      <p:ext uri="{BB962C8B-B14F-4D97-AF65-F5344CB8AC3E}">
        <p14:creationId xmlns:p14="http://schemas.microsoft.com/office/powerpoint/2010/main" val="37491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868827"/>
            <a:ext cx="10706118" cy="695796"/>
          </a:xfrm>
        </p:spPr>
        <p:txBody>
          <a:bodyPr anchor="b">
            <a:noAutofit/>
          </a:bodyPr>
          <a:lstStyle>
            <a:lvl1pPr algn="l">
              <a:defRPr sz="3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708920"/>
            <a:ext cx="10706118" cy="216024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298763"/>
            <a:ext cx="5095008" cy="695796"/>
          </a:xfrm>
        </p:spPr>
        <p:txBody>
          <a:bodyPr anchor="b">
            <a:noAutofit/>
          </a:bodyPr>
          <a:lstStyle>
            <a:lvl1pPr algn="l"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024562"/>
            <a:ext cx="5095008" cy="39304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36048" y="1298763"/>
            <a:ext cx="5095008" cy="695796"/>
          </a:xfrm>
        </p:spPr>
        <p:txBody>
          <a:bodyPr anchor="b">
            <a:noAutofit/>
          </a:bodyPr>
          <a:lstStyle>
            <a:lvl1pPr algn="l"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36048" y="2024562"/>
            <a:ext cx="5095008" cy="39304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04913" y="1562424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216023" y="1568793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</p:spTree>
    <p:extLst>
      <p:ext uri="{BB962C8B-B14F-4D97-AF65-F5344CB8AC3E}">
        <p14:creationId xmlns:p14="http://schemas.microsoft.com/office/powerpoint/2010/main" val="32365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064755" y="4689140"/>
            <a:ext cx="2790552" cy="1560173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064755" y="2948947"/>
            <a:ext cx="2790552" cy="1560173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64755" y="1178750"/>
            <a:ext cx="2790552" cy="1560173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160124" y="1289260"/>
            <a:ext cx="2599814" cy="133915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160124" y="3059457"/>
            <a:ext cx="2599814" cy="133915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160124" y="4799650"/>
            <a:ext cx="2599814" cy="1339154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17835" y="1565037"/>
            <a:ext cx="7119162" cy="116274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17835" y="1178750"/>
            <a:ext cx="711916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7835" y="3336819"/>
            <a:ext cx="7119162" cy="116274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017835" y="2950532"/>
            <a:ext cx="711916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017835" y="5086567"/>
            <a:ext cx="7119162" cy="116274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017835" y="4700280"/>
            <a:ext cx="711916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298763"/>
            <a:ext cx="3448211" cy="695796"/>
          </a:xfrm>
        </p:spPr>
        <p:txBody>
          <a:bodyPr anchor="b">
            <a:noAutofit/>
          </a:bodyPr>
          <a:lstStyle>
            <a:lvl1pPr algn="l"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024562"/>
            <a:ext cx="3448211" cy="39304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55655" y="1323048"/>
            <a:ext cx="3448211" cy="695796"/>
          </a:xfrm>
        </p:spPr>
        <p:txBody>
          <a:bodyPr anchor="b">
            <a:noAutofit/>
          </a:bodyPr>
          <a:lstStyle>
            <a:lvl1pPr algn="l"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355655" y="2048847"/>
            <a:ext cx="3448211" cy="39304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986374" y="1323048"/>
            <a:ext cx="3448211" cy="695796"/>
          </a:xfrm>
        </p:spPr>
        <p:txBody>
          <a:bodyPr anchor="b">
            <a:noAutofit/>
          </a:bodyPr>
          <a:lstStyle>
            <a:lvl1pPr algn="l"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986374" y="2048847"/>
            <a:ext cx="3448211" cy="39304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04913" y="1571268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235632" y="1571268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7866350" y="1571268"/>
            <a:ext cx="48004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</p:spTree>
    <p:extLst>
      <p:ext uri="{BB962C8B-B14F-4D97-AF65-F5344CB8AC3E}">
        <p14:creationId xmlns:p14="http://schemas.microsoft.com/office/powerpoint/2010/main" val="35443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4027820" y="1663518"/>
            <a:ext cx="4129045" cy="412868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4655698" y="2291342"/>
            <a:ext cx="2873290" cy="287304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4266306" y="1899820"/>
            <a:ext cx="3641440" cy="3641124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6096000" y="1889101"/>
            <a:ext cx="2016432" cy="183876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5984048" y="3811550"/>
            <a:ext cx="2016257" cy="183892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4075336" y="3721511"/>
            <a:ext cx="2016432" cy="183876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4170530" y="1786443"/>
            <a:ext cx="2016257" cy="183892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788569" y="2046043"/>
            <a:ext cx="955672" cy="955589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7" name="円/楕円 16"/>
          <p:cNvSpPr/>
          <p:nvPr userDrawn="1"/>
        </p:nvSpPr>
        <p:spPr>
          <a:xfrm>
            <a:off x="6788569" y="4253216"/>
            <a:ext cx="955672" cy="955589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8" name="円/楕円 17"/>
          <p:cNvSpPr/>
          <p:nvPr userDrawn="1"/>
        </p:nvSpPr>
        <p:spPr>
          <a:xfrm>
            <a:off x="4377419" y="2046043"/>
            <a:ext cx="955672" cy="955589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9" name="円/楕円 18"/>
          <p:cNvSpPr/>
          <p:nvPr userDrawn="1"/>
        </p:nvSpPr>
        <p:spPr>
          <a:xfrm>
            <a:off x="4377419" y="4253216"/>
            <a:ext cx="955672" cy="955589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061016" y="2323367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061016" y="4525639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649866" y="2318466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4649866" y="4520737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91635" y="2077303"/>
            <a:ext cx="3206188" cy="116274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91635" y="1691016"/>
            <a:ext cx="3206188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91635" y="4670185"/>
            <a:ext cx="3206188" cy="116274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391635" y="4283898"/>
            <a:ext cx="3206188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25427" y="2078759"/>
            <a:ext cx="3206188" cy="116274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25427" y="1692472"/>
            <a:ext cx="3206188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25427" y="4671641"/>
            <a:ext cx="3206188" cy="116274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25427" y="4285354"/>
            <a:ext cx="3206188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006178" y="1207657"/>
            <a:ext cx="4447744" cy="2664127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123838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700694" y="1207657"/>
            <a:ext cx="4447744" cy="2664127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6818354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2414" y="4440044"/>
            <a:ext cx="4929232" cy="16312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2414" y="4053757"/>
            <a:ext cx="492923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53533" y="4442790"/>
            <a:ext cx="4929232" cy="16312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53533" y="4056503"/>
            <a:ext cx="492923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424878" y="1449419"/>
            <a:ext cx="3726051" cy="223184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41700" y="1558494"/>
            <a:ext cx="3492406" cy="2013695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4878" y="4145963"/>
            <a:ext cx="3726051" cy="180395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4878" y="3759676"/>
            <a:ext cx="372605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232445" y="1448780"/>
            <a:ext cx="3726051" cy="223184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4349268" y="1557855"/>
            <a:ext cx="3492406" cy="2013695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232445" y="4145324"/>
            <a:ext cx="3726051" cy="180395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232445" y="3759037"/>
            <a:ext cx="372605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8016380" y="1449419"/>
            <a:ext cx="3726051" cy="223184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133202" y="1558494"/>
            <a:ext cx="3492406" cy="2013695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6380" y="4145963"/>
            <a:ext cx="3726051" cy="180395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6380" y="3759676"/>
            <a:ext cx="372605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/>
        </p:nvSpPr>
        <p:spPr>
          <a:xfrm>
            <a:off x="626588" y="1192422"/>
            <a:ext cx="4382197" cy="438181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1292961" y="1858737"/>
            <a:ext cx="3049452" cy="304918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05863" y="1988841"/>
            <a:ext cx="6301247" cy="291032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54943" y="2558904"/>
            <a:ext cx="4320855" cy="1770197"/>
          </a:xfrm>
          <a:prstGeom prst="rect">
            <a:avLst/>
          </a:prstGeom>
        </p:spPr>
        <p:txBody>
          <a:bodyPr anchor="ctr"/>
          <a:lstStyle>
            <a:lvl1pPr algn="ctr">
              <a:defRPr sz="4400" spc="10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4216" y="1167153"/>
            <a:ext cx="12196216" cy="3251957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8760"/>
            <a:ext cx="12179336" cy="3030337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05211" y="5045424"/>
            <a:ext cx="7951573" cy="10838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05211" y="4599130"/>
            <a:ext cx="795157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14895" y="1058737"/>
            <a:ext cx="5341057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14895" y="2858937"/>
            <a:ext cx="5341057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306041" y="1058737"/>
            <a:ext cx="5341057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06041" y="2858937"/>
            <a:ext cx="5341057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514895" y="3699030"/>
            <a:ext cx="5341057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14895" y="5499230"/>
            <a:ext cx="5341057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6306041" y="3699030"/>
            <a:ext cx="5341057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06041" y="5499230"/>
            <a:ext cx="5341057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3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14895" y="1058737"/>
            <a:ext cx="3540701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14895" y="2858937"/>
            <a:ext cx="3540701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325649" y="1058737"/>
            <a:ext cx="3540701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325649" y="2858937"/>
            <a:ext cx="3540701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8136403" y="1058737"/>
            <a:ext cx="3540701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136403" y="2858937"/>
            <a:ext cx="3540701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4895" y="3729033"/>
            <a:ext cx="3540701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14895" y="5529233"/>
            <a:ext cx="3540701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4325649" y="3729033"/>
            <a:ext cx="3540701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25649" y="5529233"/>
            <a:ext cx="3540701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8136403" y="3729033"/>
            <a:ext cx="3540701" cy="1800200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8136403" y="5529233"/>
            <a:ext cx="3540701" cy="78008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2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484889" y="1939354"/>
            <a:ext cx="4740938" cy="337985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90174" y="2042584"/>
            <a:ext cx="4530368" cy="3173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5596139" y="1819530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915964" y="2075094"/>
            <a:ext cx="5881164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915964" y="1688807"/>
            <a:ext cx="588116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5596139" y="3144597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915964" y="3400160"/>
            <a:ext cx="5881164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5915964" y="3013874"/>
            <a:ext cx="588116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5596137" y="4493584"/>
            <a:ext cx="319824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915963" y="4749147"/>
            <a:ext cx="5881164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915963" y="4362860"/>
            <a:ext cx="588116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34919" y="1478754"/>
            <a:ext cx="515992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634919" y="1478754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4855" y="1904242"/>
            <a:ext cx="5171085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35038" y="1418777"/>
            <a:ext cx="455980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4931" y="1418777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634919" y="3097518"/>
            <a:ext cx="515992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634919" y="3097518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4855" y="3523006"/>
            <a:ext cx="5171085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38" y="3037541"/>
            <a:ext cx="455980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94931" y="3037541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34918" y="4714080"/>
            <a:ext cx="515992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634918" y="4714080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24855" y="5139568"/>
            <a:ext cx="5171085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35037" y="4654103"/>
            <a:ext cx="455980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94930" y="4654103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6336047" y="1478754"/>
            <a:ext cx="515992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6336047" y="1478754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325983" y="1904242"/>
            <a:ext cx="5171085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936166" y="1418777"/>
            <a:ext cx="455980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96059" y="1418777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6336047" y="3097518"/>
            <a:ext cx="515992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6336047" y="3097518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25983" y="3523006"/>
            <a:ext cx="5171085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936166" y="3037541"/>
            <a:ext cx="455980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96059" y="3037541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6336046" y="4714080"/>
            <a:ext cx="515992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6336046" y="4714080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25983" y="5139568"/>
            <a:ext cx="5171085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936165" y="4654103"/>
            <a:ext cx="455980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58" y="4654103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203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34919" y="1478754"/>
            <a:ext cx="1075900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634919" y="1478754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4856" y="1904242"/>
            <a:ext cx="10752189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35038" y="1418777"/>
            <a:ext cx="1015888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4931" y="1418777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634919" y="3097518"/>
            <a:ext cx="10759000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634919" y="3097518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4856" y="3523006"/>
            <a:ext cx="10752189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38" y="3037541"/>
            <a:ext cx="1015888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94931" y="3037541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34918" y="4714080"/>
            <a:ext cx="10759001" cy="375457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634918" y="4714080"/>
            <a:ext cx="600119" cy="375457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24854" y="5139568"/>
            <a:ext cx="10752190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35037" y="4654103"/>
            <a:ext cx="1015888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94930" y="4654103"/>
            <a:ext cx="420083" cy="50457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67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612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65" y="1298763"/>
            <a:ext cx="4881344" cy="9692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26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4" y="2498640"/>
            <a:ext cx="4887755" cy="3510647"/>
          </a:xfrm>
        </p:spPr>
        <p:txBody>
          <a:bodyPr anchor="t">
            <a:noAutofit/>
          </a:bodyPr>
          <a:lstStyle>
            <a:lvl1pPr marL="228611" indent="-264013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1600">
                <a:solidFill>
                  <a:schemeClr val="tx2"/>
                </a:solidFill>
                <a:latin typeface="+mn-lt"/>
              </a:defRPr>
            </a:lvl1pPr>
            <a:lvl2pPr marL="528026" indent="-264013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/>
            </a:lvl2pPr>
            <a:lvl3pPr marL="720036" indent="-192010">
              <a:defRPr sz="12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752026" y="2428411"/>
            <a:ext cx="489138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498844" y="1298763"/>
            <a:ext cx="4881344" cy="9692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26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92433" y="2498640"/>
            <a:ext cx="4887755" cy="3510647"/>
          </a:xfrm>
        </p:spPr>
        <p:txBody>
          <a:bodyPr anchor="t">
            <a:noAutofit/>
          </a:bodyPr>
          <a:lstStyle>
            <a:lvl1pPr marL="228611" indent="-264013" algn="l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1600">
                <a:solidFill>
                  <a:schemeClr val="tx2"/>
                </a:solidFill>
                <a:latin typeface="+mn-lt"/>
              </a:defRPr>
            </a:lvl1pPr>
            <a:lvl2pPr marL="528026" indent="-264013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/>
            </a:lvl2pPr>
            <a:lvl3pPr marL="720036" indent="-192010">
              <a:defRPr sz="12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488804" y="2428411"/>
            <a:ext cx="489138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8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55003" y="1904242"/>
            <a:ext cx="4740937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6103" y="1418777"/>
            <a:ext cx="4739837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055003" y="3523006"/>
            <a:ext cx="4740937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56103" y="3037541"/>
            <a:ext cx="4739837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55003" y="5139568"/>
            <a:ext cx="4740937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6103" y="4654103"/>
            <a:ext cx="4739837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56130" y="1904242"/>
            <a:ext cx="4740938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757232" y="1418777"/>
            <a:ext cx="4739837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756130" y="3523006"/>
            <a:ext cx="4740938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757232" y="3037541"/>
            <a:ext cx="4739837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756130" y="5139568"/>
            <a:ext cx="4740938" cy="11097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757231" y="4654103"/>
            <a:ext cx="4739837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34919" y="1418777"/>
            <a:ext cx="480095" cy="48005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634919" y="3038957"/>
            <a:ext cx="480095" cy="48005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4919" y="4659137"/>
            <a:ext cx="480095" cy="48005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6336047" y="1418777"/>
            <a:ext cx="480095" cy="48005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36047" y="3038957"/>
            <a:ext cx="480095" cy="48005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6336047" y="4659137"/>
            <a:ext cx="480095" cy="48005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1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1418777"/>
            <a:ext cx="12192000" cy="3510390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535097" y="1838823"/>
            <a:ext cx="900178" cy="90010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4275640" y="1838823"/>
            <a:ext cx="900178" cy="90010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7016182" y="1838823"/>
            <a:ext cx="900178" cy="90010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756724" y="1838823"/>
            <a:ext cx="900178" cy="90010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34919" y="2845000"/>
            <a:ext cx="2610517" cy="480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886552" y="2845000"/>
            <a:ext cx="2610517" cy="480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385463" y="2845000"/>
            <a:ext cx="2610517" cy="480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136007" y="2845000"/>
            <a:ext cx="2610517" cy="480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4919" y="3355057"/>
            <a:ext cx="2610517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886552" y="3355057"/>
            <a:ext cx="2610517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136007" y="3355057"/>
            <a:ext cx="2610517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3385463" y="3355057"/>
            <a:ext cx="2610517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30938" y="5229200"/>
            <a:ext cx="10706118" cy="84009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175026" y="1553922"/>
            <a:ext cx="4710932" cy="112499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4901" y="1268760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3927" y="1403776"/>
            <a:ext cx="762151" cy="7500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781672" y="1988840"/>
            <a:ext cx="3750742" cy="60006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781672" y="1553923"/>
            <a:ext cx="3750742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175026" y="3190148"/>
            <a:ext cx="4710932" cy="112499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5" name="円/楕円 34"/>
          <p:cNvSpPr/>
          <p:nvPr userDrawn="1"/>
        </p:nvSpPr>
        <p:spPr>
          <a:xfrm>
            <a:off x="544901" y="2904986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3927" y="3040002"/>
            <a:ext cx="762151" cy="7500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781672" y="3625066"/>
            <a:ext cx="3750742" cy="60006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781672" y="3190149"/>
            <a:ext cx="3750742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175026" y="4824285"/>
            <a:ext cx="4710932" cy="112499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2" name="円/楕円 41"/>
          <p:cNvSpPr/>
          <p:nvPr userDrawn="1"/>
        </p:nvSpPr>
        <p:spPr>
          <a:xfrm>
            <a:off x="544901" y="4539124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73927" y="4674139"/>
            <a:ext cx="762151" cy="7500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781672" y="5259204"/>
            <a:ext cx="3750742" cy="60006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781672" y="4824286"/>
            <a:ext cx="3750742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6876154" y="1553922"/>
            <a:ext cx="4710932" cy="112499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7" name="円/楕円 46"/>
          <p:cNvSpPr/>
          <p:nvPr userDrawn="1"/>
        </p:nvSpPr>
        <p:spPr>
          <a:xfrm>
            <a:off x="6246029" y="1268760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375055" y="1403776"/>
            <a:ext cx="762151" cy="7500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482800" y="1988840"/>
            <a:ext cx="3750742" cy="60006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82800" y="1553923"/>
            <a:ext cx="3750742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6876154" y="3190148"/>
            <a:ext cx="4710932" cy="112499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2" name="円/楕円 51"/>
          <p:cNvSpPr/>
          <p:nvPr userDrawn="1"/>
        </p:nvSpPr>
        <p:spPr>
          <a:xfrm>
            <a:off x="6246029" y="2904986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5055" y="3040002"/>
            <a:ext cx="762151" cy="7500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7482800" y="3625066"/>
            <a:ext cx="3750742" cy="60006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482800" y="3190149"/>
            <a:ext cx="3750742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6876154" y="4824285"/>
            <a:ext cx="4710932" cy="112499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7" name="円/楕円 56"/>
          <p:cNvSpPr/>
          <p:nvPr userDrawn="1"/>
        </p:nvSpPr>
        <p:spPr>
          <a:xfrm>
            <a:off x="6246029" y="4539124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5055" y="4674139"/>
            <a:ext cx="762151" cy="7500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482800" y="5259204"/>
            <a:ext cx="3750742" cy="60006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7482800" y="4824286"/>
            <a:ext cx="3750742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1595588" y="1223947"/>
            <a:ext cx="8491202" cy="48112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129803" y="6789093"/>
            <a:ext cx="956504" cy="956587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5935" y="3759037"/>
            <a:ext cx="5788856" cy="120585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765935" y="4989174"/>
            <a:ext cx="5788856" cy="105011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655642" y="4479117"/>
            <a:ext cx="2609996" cy="390043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715133" y="4460161"/>
            <a:ext cx="1878233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4116128" y="3087917"/>
            <a:ext cx="2609996" cy="390043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75620" y="3068961"/>
            <a:ext cx="1878233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666633" y="1647757"/>
            <a:ext cx="2609996" cy="390043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6125" y="1628800"/>
            <a:ext cx="1878233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978" y="3669301"/>
            <a:ext cx="3425895" cy="565983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450259" y="2291306"/>
            <a:ext cx="3425895" cy="565983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64" y="848714"/>
            <a:ext cx="3425895" cy="565983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24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4842" y="4089073"/>
            <a:ext cx="4080807" cy="39004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765341" y="2708921"/>
            <a:ext cx="4080807" cy="39004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315846" y="1268760"/>
            <a:ext cx="4080807" cy="39004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735929" y="4929167"/>
            <a:ext cx="6456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54423" y="2168860"/>
            <a:ext cx="1720841" cy="82509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3368994"/>
            <a:ext cx="12192000" cy="9001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0" name="円/楕円 9"/>
          <p:cNvSpPr/>
          <p:nvPr userDrawn="1"/>
        </p:nvSpPr>
        <p:spPr>
          <a:xfrm>
            <a:off x="1235038" y="3068960"/>
            <a:ext cx="69013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1" name="円/楕円 10"/>
          <p:cNvSpPr/>
          <p:nvPr userDrawn="1"/>
        </p:nvSpPr>
        <p:spPr>
          <a:xfrm>
            <a:off x="3023392" y="3068960"/>
            <a:ext cx="69013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円/楕円 11"/>
          <p:cNvSpPr/>
          <p:nvPr userDrawn="1"/>
        </p:nvSpPr>
        <p:spPr>
          <a:xfrm>
            <a:off x="4811746" y="3059678"/>
            <a:ext cx="69013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3" name="円/楕円 12"/>
          <p:cNvSpPr/>
          <p:nvPr userDrawn="1"/>
        </p:nvSpPr>
        <p:spPr>
          <a:xfrm>
            <a:off x="6600100" y="3068960"/>
            <a:ext cx="69013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4" name="円/楕円 13"/>
          <p:cNvSpPr/>
          <p:nvPr userDrawn="1"/>
        </p:nvSpPr>
        <p:spPr>
          <a:xfrm>
            <a:off x="8388453" y="3068960"/>
            <a:ext cx="69013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5" name="円/楕円 14"/>
          <p:cNvSpPr/>
          <p:nvPr userDrawn="1"/>
        </p:nvSpPr>
        <p:spPr>
          <a:xfrm>
            <a:off x="10176807" y="3068960"/>
            <a:ext cx="69013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374717" y="3208626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3163071" y="3208626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951424" y="3199345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739778" y="3208626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8528132" y="3208626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0316486" y="3208626"/>
            <a:ext cx="410778" cy="4107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64249" y="2168860"/>
            <a:ext cx="1720841" cy="82509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456879" y="2168860"/>
            <a:ext cx="1720841" cy="82509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061792" y="2168860"/>
            <a:ext cx="1720841" cy="82509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259336" y="2168860"/>
            <a:ext cx="1720841" cy="82509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666706" y="2168860"/>
            <a:ext cx="1720841" cy="82509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94931" y="3924054"/>
            <a:ext cx="1720841" cy="211523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883752" y="3924054"/>
            <a:ext cx="1720841" cy="211523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97388" y="3924054"/>
            <a:ext cx="1720841" cy="211523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85497" y="3924054"/>
            <a:ext cx="1720841" cy="211523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99844" y="3924054"/>
            <a:ext cx="1720841" cy="211523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686209" y="3924054"/>
            <a:ext cx="1720841" cy="211523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25955" y="3728341"/>
            <a:ext cx="4966045" cy="2100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721847"/>
            <a:ext cx="4966045" cy="2100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25955" y="1456049"/>
            <a:ext cx="4966045" cy="2100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1456049"/>
            <a:ext cx="4966045" cy="2100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3909343" y="3721848"/>
            <a:ext cx="2106910" cy="2100233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3912681" y="1459204"/>
            <a:ext cx="2106727" cy="2100416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6186017" y="1462542"/>
            <a:ext cx="2106910" cy="2100233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6182862" y="3725003"/>
            <a:ext cx="2106727" cy="2100416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175620" y="2711041"/>
            <a:ext cx="1596470" cy="50793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75620" y="1808820"/>
            <a:ext cx="1596470" cy="108738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49916" y="2711041"/>
            <a:ext cx="1596470" cy="50793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49916" y="1808820"/>
            <a:ext cx="1596470" cy="108738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163694" y="4901285"/>
            <a:ext cx="1596470" cy="50793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163694" y="3999064"/>
            <a:ext cx="1596470" cy="108738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37990" y="4901285"/>
            <a:ext cx="1596470" cy="50793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437990" y="3999064"/>
            <a:ext cx="1596470" cy="108738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24878" y="1846093"/>
            <a:ext cx="3360665" cy="1470163"/>
          </a:xfrm>
        </p:spPr>
        <p:txBody>
          <a:bodyPr anchor="ctr">
            <a:noAutofit/>
          </a:bodyPr>
          <a:lstStyle>
            <a:lvl1pPr marL="228611" indent="-240012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24878" y="3976329"/>
            <a:ext cx="3360665" cy="1470163"/>
          </a:xfrm>
        </p:spPr>
        <p:txBody>
          <a:bodyPr anchor="ctr">
            <a:noAutofit/>
          </a:bodyPr>
          <a:lstStyle>
            <a:lvl1pPr marL="228611" indent="-240012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8406457" y="1876096"/>
            <a:ext cx="3360665" cy="1470163"/>
          </a:xfrm>
        </p:spPr>
        <p:txBody>
          <a:bodyPr anchor="ctr">
            <a:noAutofit/>
          </a:bodyPr>
          <a:lstStyle>
            <a:lvl1pPr marL="228611" indent="-240012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406457" y="4006333"/>
            <a:ext cx="3360665" cy="1470163"/>
          </a:xfrm>
        </p:spPr>
        <p:txBody>
          <a:bodyPr anchor="ctr">
            <a:noAutofit/>
          </a:bodyPr>
          <a:lstStyle>
            <a:lvl1pPr marL="228611" indent="-240012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424878" y="1030847"/>
            <a:ext cx="815316" cy="81524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0956962" y="1048426"/>
            <a:ext cx="815316" cy="81524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424878" y="5446492"/>
            <a:ext cx="815316" cy="81524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956962" y="5464072"/>
            <a:ext cx="815316" cy="815245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1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998991" y="1089588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096182" y="1186779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24937" y="3189821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3699525" y="1089587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3796716" y="1186779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25472" y="3189820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6409124" y="1089588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506315" y="1186779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135071" y="3189821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9109659" y="1089587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9206850" y="1186779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835605" y="3189820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998991" y="3807580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096182" y="3904772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24937" y="5890121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3699525" y="3807580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3796716" y="3904771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25472" y="5890120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409124" y="3807580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6506315" y="3904772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1" y="5890121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109659" y="3807580"/>
            <a:ext cx="2042693" cy="20426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9206850" y="3904771"/>
            <a:ext cx="1848312" cy="184831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35605" y="5890120"/>
            <a:ext cx="2590800" cy="4492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67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05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682761" y="123284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9323" y="300895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809772" y="135349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604262" y="297444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3523892" y="123284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280454" y="300895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3650903" y="135349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3445393" y="297444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6378679" y="123401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35241" y="301012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6505690" y="135466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6300180" y="297561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9219810" y="123401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976372" y="301012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9346821" y="135466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9141311" y="297561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698321" y="375195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54884" y="552806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825332" y="387260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619823" y="549355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3539453" y="375195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296015" y="552806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3666464" y="387260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3460954" y="549355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6394240" y="375312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150802" y="552923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6521251" y="387377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6315741" y="549472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9235371" y="3753127"/>
            <a:ext cx="2243861" cy="1738953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991933" y="5529234"/>
            <a:ext cx="2730738" cy="48005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9362382" y="3873777"/>
            <a:ext cx="1989839" cy="1617133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9156872" y="5494727"/>
            <a:ext cx="240020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82600" y="1660207"/>
            <a:ext cx="2514600" cy="2514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95237" y="1772843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3378200" y="1660207"/>
            <a:ext cx="2514600" cy="2514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3490837" y="1772843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273800" y="1634807"/>
            <a:ext cx="2514600" cy="2514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386437" y="1747443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169400" y="1634807"/>
            <a:ext cx="2514600" cy="2514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282037" y="1747443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322604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52800" y="4322604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9200" y="4322604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194800" y="4322604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695147"/>
            <a:ext cx="2617056" cy="1248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4695147"/>
            <a:ext cx="2617056" cy="1248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99200" y="4695147"/>
            <a:ext cx="2617056" cy="1248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94800" y="4695147"/>
            <a:ext cx="2617056" cy="1248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9417" y="4465057"/>
            <a:ext cx="3236883" cy="13942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4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580145" y="3909053"/>
            <a:ext cx="335542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40935" y="4029067"/>
            <a:ext cx="3233847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8502" y="1543894"/>
            <a:ext cx="2125318" cy="2125133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47365" y="2306427"/>
            <a:ext cx="2007592" cy="6000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483727" y="4465057"/>
            <a:ext cx="3236883" cy="13942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4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4424455" y="3909053"/>
            <a:ext cx="335542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485245" y="4029067"/>
            <a:ext cx="3233847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5032812" y="1543894"/>
            <a:ext cx="2125318" cy="21251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91675" y="2306427"/>
            <a:ext cx="2007592" cy="6000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8315699" y="4465057"/>
            <a:ext cx="3236883" cy="139421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40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8256427" y="3909053"/>
            <a:ext cx="335542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317217" y="4029067"/>
            <a:ext cx="3233847" cy="48005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8864784" y="1543894"/>
            <a:ext cx="2125318" cy="212513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923647" y="2306427"/>
            <a:ext cx="2007592" cy="6000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965008" y="1447664"/>
            <a:ext cx="565917" cy="56596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110524" y="1543893"/>
            <a:ext cx="3369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133" dirty="0">
                <a:solidFill>
                  <a:schemeClr val="accent1"/>
                </a:solidFill>
              </a:rPr>
              <a:t>1</a:t>
            </a:r>
            <a:endParaRPr kumimoji="1" lang="ja-JP" altLang="en-US" sz="2133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4809916" y="1447664"/>
            <a:ext cx="565917" cy="56596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4955431" y="1543893"/>
            <a:ext cx="3369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133" dirty="0">
                <a:solidFill>
                  <a:schemeClr val="accent1"/>
                </a:solidFill>
              </a:rPr>
              <a:t>2</a:t>
            </a:r>
            <a:endParaRPr kumimoji="1" lang="ja-JP" altLang="en-US" sz="2133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8672045" y="1465858"/>
            <a:ext cx="565917" cy="56596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8817561" y="1562087"/>
            <a:ext cx="3369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133" dirty="0">
                <a:solidFill>
                  <a:schemeClr val="accent1"/>
                </a:solidFill>
              </a:rPr>
              <a:t>3</a:t>
            </a:r>
            <a:endParaRPr kumimoji="1" lang="ja-JP" altLang="en-US" sz="213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5266758" y="1554357"/>
            <a:ext cx="2402259" cy="2071092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464092" y="2138858"/>
            <a:ext cx="2007592" cy="91254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6062102" y="3832618"/>
            <a:ext cx="2402259" cy="2071092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59436" y="4417118"/>
            <a:ext cx="2007592" cy="91254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3662311" y="3352565"/>
            <a:ext cx="2402259" cy="2071092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9645" y="3937065"/>
            <a:ext cx="2007592" cy="91254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08643" y="1766315"/>
            <a:ext cx="3498349" cy="480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618052" y="2199441"/>
            <a:ext cx="3471280" cy="113954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388797" y="4059068"/>
            <a:ext cx="3498349" cy="480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8398205" y="4492195"/>
            <a:ext cx="3471280" cy="113954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247779" y="3521948"/>
            <a:ext cx="3498349" cy="480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57188" y="3955074"/>
            <a:ext cx="3471280" cy="113954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626588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" name="角丸四角形 5"/>
          <p:cNvSpPr/>
          <p:nvPr userDrawn="1"/>
        </p:nvSpPr>
        <p:spPr>
          <a:xfrm>
            <a:off x="3463167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7" name="角丸四角形 6"/>
          <p:cNvSpPr/>
          <p:nvPr userDrawn="1"/>
        </p:nvSpPr>
        <p:spPr>
          <a:xfrm>
            <a:off x="6299747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8" name="角丸四角形 7"/>
          <p:cNvSpPr/>
          <p:nvPr userDrawn="1"/>
        </p:nvSpPr>
        <p:spPr>
          <a:xfrm>
            <a:off x="9136326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1406067" y="254047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4242647" y="254047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7079226" y="254047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9915806" y="254047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9323" y="357622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269879" y="357622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6100436" y="357622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8930991" y="357622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48733" y="4009347"/>
            <a:ext cx="2709608" cy="2010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269879" y="4009347"/>
            <a:ext cx="2709608" cy="2010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100436" y="4009347"/>
            <a:ext cx="2709608" cy="2010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930991" y="4009347"/>
            <a:ext cx="2709608" cy="201045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281733" y="1189947"/>
            <a:ext cx="9627475" cy="92672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2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626588" y="324898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" name="角丸四角形 5"/>
          <p:cNvSpPr/>
          <p:nvPr userDrawn="1"/>
        </p:nvSpPr>
        <p:spPr>
          <a:xfrm>
            <a:off x="3463167" y="324898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7" name="角丸四角形 6"/>
          <p:cNvSpPr/>
          <p:nvPr userDrawn="1"/>
        </p:nvSpPr>
        <p:spPr>
          <a:xfrm>
            <a:off x="6299747" y="324898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8" name="角丸四角形 7"/>
          <p:cNvSpPr/>
          <p:nvPr userDrawn="1"/>
        </p:nvSpPr>
        <p:spPr>
          <a:xfrm>
            <a:off x="9136326" y="324898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1406067" y="337645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4242647" y="337645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7079226" y="337645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9915806" y="3376459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9323" y="441220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269879" y="441220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6100436" y="441220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8930991" y="4412200"/>
            <a:ext cx="2730738" cy="48005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48733" y="4845327"/>
            <a:ext cx="2709608" cy="124985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269879" y="4845327"/>
            <a:ext cx="2709608" cy="124985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100436" y="4845327"/>
            <a:ext cx="2709608" cy="124985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930991" y="4845327"/>
            <a:ext cx="2709608" cy="124985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4935437" y="1328767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5714916" y="1456245"/>
            <a:ext cx="761109" cy="7610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1786622" y="2344767"/>
            <a:ext cx="4308849" cy="904213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4623201" y="2344767"/>
            <a:ext cx="1472270" cy="904213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6095471" y="2344767"/>
            <a:ext cx="1364310" cy="904213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6095471" y="2344767"/>
            <a:ext cx="4200889" cy="904213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415514" y="1328767"/>
            <a:ext cx="2229803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697136" y="1328767"/>
            <a:ext cx="2229803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978758" y="1328767"/>
            <a:ext cx="2229803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260380" y="1328767"/>
            <a:ext cx="2229803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542001" y="1328767"/>
            <a:ext cx="2229803" cy="38404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939266" y="4809153"/>
            <a:ext cx="1706051" cy="36185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970184" y="5349214"/>
            <a:ext cx="8251633" cy="87009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3220888" y="4809153"/>
            <a:ext cx="1706051" cy="36185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5502510" y="4809153"/>
            <a:ext cx="1706051" cy="36185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7784132" y="4809153"/>
            <a:ext cx="1706051" cy="36185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0065753" y="4809153"/>
            <a:ext cx="1706051" cy="36185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4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14.xml"/><Relationship Id="rId47" Type="http://schemas.openxmlformats.org/officeDocument/2006/relationships/slideLayout" Target="../slideLayouts/slideLayout119.xml"/><Relationship Id="rId50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40" Type="http://schemas.openxmlformats.org/officeDocument/2006/relationships/slideLayout" Target="../slideLayouts/slideLayout112.xml"/><Relationship Id="rId45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4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4" Type="http://schemas.openxmlformats.org/officeDocument/2006/relationships/slideLayout" Target="../slideLayouts/slideLayout116.xml"/><Relationship Id="rId52" Type="http://schemas.openxmlformats.org/officeDocument/2006/relationships/theme" Target="../theme/theme4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15.xml"/><Relationship Id="rId48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80.xml"/><Relationship Id="rId51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10.xml"/><Relationship Id="rId4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20755"/>
            <a:ext cx="10972800" cy="4905409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76035" y="6394245"/>
            <a:ext cx="5185026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4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582292" y="6394245"/>
            <a:ext cx="604913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2133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11527074" y="6339324"/>
            <a:ext cx="0" cy="51867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/>
        </p:nvSpPr>
        <p:spPr>
          <a:xfrm rot="10800000">
            <a:off x="10948920" y="-913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/>
        </p:nvSpPr>
        <p:spPr>
          <a:xfrm rot="10800000">
            <a:off x="9475754" y="-914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3275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txStyles>
    <p:titleStyle>
      <a:lvl1pPr algn="l" defTabSz="1088556" rtl="0" eaLnBrk="1" latinLnBrk="0" hangingPunct="1">
        <a:spcBef>
          <a:spcPct val="0"/>
        </a:spcBef>
        <a:buNone/>
        <a:defRPr sz="4000" kern="1200" spc="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sz="1333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967295" y="300567"/>
            <a:ext cx="6257410" cy="625686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3918820" y="1252009"/>
            <a:ext cx="4354361" cy="4353983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609653" y="1600200"/>
            <a:ext cx="10972694" cy="45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908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84" r:id="rId5"/>
    <p:sldLayoutId id="2147483785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088556" rtl="0" eaLnBrk="1" latinLnBrk="0" hangingPunct="1">
        <a:spcBef>
          <a:spcPct val="0"/>
        </a:spcBef>
        <a:buNone/>
        <a:defRPr sz="5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609653" y="1600200"/>
            <a:ext cx="10972694" cy="45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77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hf hdr="0" dt="0"/>
  <p:txStyles>
    <p:titleStyle>
      <a:lvl1pPr algn="ctr" defTabSz="1088556" rtl="0" eaLnBrk="1" latinLnBrk="0" hangingPunct="1">
        <a:spcBef>
          <a:spcPct val="0"/>
        </a:spcBef>
        <a:buNone/>
        <a:defRPr sz="5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rot="10800000">
            <a:off x="10948920" y="-913"/>
            <a:ext cx="124308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10" name="直角三角形 9"/>
          <p:cNvSpPr/>
          <p:nvPr/>
        </p:nvSpPr>
        <p:spPr>
          <a:xfrm rot="10800000">
            <a:off x="9475754" y="-914"/>
            <a:ext cx="2730540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94871" y="128634"/>
            <a:ext cx="11162209" cy="75008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20755"/>
            <a:ext cx="10972800" cy="4905409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76035" y="6394245"/>
            <a:ext cx="5185026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4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582292" y="6394245"/>
            <a:ext cx="604913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2133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02373" y="848713"/>
            <a:ext cx="1138725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1527074" y="6339324"/>
            <a:ext cx="0" cy="51867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762" r:id="rId29"/>
    <p:sldLayoutId id="2147483763" r:id="rId30"/>
    <p:sldLayoutId id="2147483764" r:id="rId31"/>
    <p:sldLayoutId id="2147483765" r:id="rId32"/>
    <p:sldLayoutId id="2147483766" r:id="rId33"/>
    <p:sldLayoutId id="2147483767" r:id="rId34"/>
    <p:sldLayoutId id="2147483768" r:id="rId35"/>
    <p:sldLayoutId id="2147483769" r:id="rId36"/>
    <p:sldLayoutId id="2147483770" r:id="rId37"/>
    <p:sldLayoutId id="2147483771" r:id="rId38"/>
    <p:sldLayoutId id="2147483772" r:id="rId39"/>
    <p:sldLayoutId id="2147483773" r:id="rId40"/>
    <p:sldLayoutId id="2147483774" r:id="rId41"/>
    <p:sldLayoutId id="2147483775" r:id="rId42"/>
    <p:sldLayoutId id="2147483776" r:id="rId43"/>
    <p:sldLayoutId id="2147483777" r:id="rId44"/>
    <p:sldLayoutId id="2147483778" r:id="rId45"/>
    <p:sldLayoutId id="2147483779" r:id="rId46"/>
    <p:sldLayoutId id="2147483780" r:id="rId47"/>
    <p:sldLayoutId id="2147483781" r:id="rId48"/>
    <p:sldLayoutId id="2147483782" r:id="rId49"/>
    <p:sldLayoutId id="2147483786" r:id="rId50"/>
    <p:sldLayoutId id="2147483787" r:id="rId5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sz="3600" kern="1200" spc="10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sz="1333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AA190-DE6A-43C2-A4AE-B9B66A8024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20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2" r:id="rId18"/>
    <p:sldLayoutId id="2147483823" r:id="rId19"/>
    <p:sldLayoutId id="2147483824" r:id="rId20"/>
    <p:sldLayoutId id="2147483825" r:id="rId21"/>
    <p:sldLayoutId id="2147483826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97C093BA-BA7A-454C-9EEB-006574BCE3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3371" y="4868214"/>
            <a:ext cx="4505254" cy="16139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 smtClean="0"/>
              <a:t>Thalia Amira </a:t>
            </a:r>
            <a:r>
              <a:rPr lang="en-US" sz="1400" dirty="0" err="1" smtClean="0"/>
              <a:t>Rifda</a:t>
            </a:r>
            <a:r>
              <a:rPr lang="en-US" sz="1400" dirty="0" smtClean="0"/>
              <a:t> 			(2041723005)</a:t>
            </a:r>
          </a:p>
          <a:p>
            <a:pPr marL="0" indent="0" algn="just">
              <a:buNone/>
            </a:pPr>
            <a:r>
              <a:rPr lang="en-ID" sz="1400" dirty="0"/>
              <a:t>Muhammad </a:t>
            </a:r>
            <a:r>
              <a:rPr lang="en-ID" sz="1400" dirty="0" err="1"/>
              <a:t>Tyone</a:t>
            </a:r>
            <a:r>
              <a:rPr lang="en-ID" sz="1400" dirty="0"/>
              <a:t> Noor </a:t>
            </a:r>
            <a:r>
              <a:rPr lang="en-ID" sz="1400" dirty="0" err="1"/>
              <a:t>Satria</a:t>
            </a:r>
            <a:r>
              <a:rPr lang="en-ID" sz="1400" dirty="0"/>
              <a:t> </a:t>
            </a:r>
            <a:r>
              <a:rPr lang="en-ID" sz="1400" dirty="0" smtClean="0"/>
              <a:t>	(</a:t>
            </a:r>
            <a:r>
              <a:rPr lang="en-ID" sz="1400" dirty="0"/>
              <a:t>2041723006</a:t>
            </a:r>
            <a:r>
              <a:rPr lang="en-ID" sz="1400" dirty="0" smtClean="0"/>
              <a:t>)</a:t>
            </a:r>
          </a:p>
          <a:p>
            <a:pPr marL="0" indent="0" algn="just">
              <a:buNone/>
            </a:pPr>
            <a:r>
              <a:rPr lang="en-ID" sz="1400" dirty="0" err="1"/>
              <a:t>Fathin</a:t>
            </a:r>
            <a:r>
              <a:rPr lang="en-ID" sz="1400" dirty="0"/>
              <a:t> </a:t>
            </a:r>
            <a:r>
              <a:rPr lang="en-ID" sz="1400" dirty="0" err="1"/>
              <a:t>Naufaliya</a:t>
            </a:r>
            <a:r>
              <a:rPr lang="en-ID" sz="1400" dirty="0"/>
              <a:t> </a:t>
            </a:r>
            <a:r>
              <a:rPr lang="en-ID" sz="1400" dirty="0" smtClean="0"/>
              <a:t>				(</a:t>
            </a:r>
            <a:r>
              <a:rPr lang="en-ID" sz="1400" dirty="0"/>
              <a:t>2041723015</a:t>
            </a:r>
            <a:r>
              <a:rPr lang="en-ID" sz="1400" dirty="0" smtClean="0"/>
              <a:t>)</a:t>
            </a:r>
            <a:endParaRPr lang="en-ID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116A7-8B1B-4499-B93D-788C67C16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" y="363470"/>
            <a:ext cx="11894820" cy="793171"/>
          </a:xfrm>
        </p:spPr>
        <p:txBody>
          <a:bodyPr anchor="t">
            <a:noAutofit/>
          </a:bodyPr>
          <a:lstStyle/>
          <a:p>
            <a:r>
              <a:rPr lang="id-ID" sz="1800" b="1" dirty="0">
                <a:latin typeface="Century Gothic" panose="020B0502020202020204" pitchFamily="34" charset="0"/>
              </a:rPr>
              <a:t>IMPLEMENTASI METODE </a:t>
            </a:r>
            <a:r>
              <a:rPr lang="id-ID" sz="1800" b="1" i="1" dirty="0">
                <a:latin typeface="Century Gothic" panose="020B0502020202020204" pitchFamily="34" charset="0"/>
              </a:rPr>
              <a:t>K-MEANS </a:t>
            </a:r>
            <a:r>
              <a:rPr lang="id-ID" sz="1800" b="1" dirty="0">
                <a:latin typeface="Century Gothic" panose="020B0502020202020204" pitchFamily="34" charset="0"/>
              </a:rPr>
              <a:t>ALGORITMA </a:t>
            </a:r>
            <a:r>
              <a:rPr lang="id-ID" sz="1800" b="1" i="1" dirty="0">
                <a:latin typeface="Century Gothic" panose="020B0502020202020204" pitchFamily="34" charset="0"/>
              </a:rPr>
              <a:t>CLUSTERING </a:t>
            </a:r>
            <a:r>
              <a:rPr lang="id-ID" sz="1800" b="1" dirty="0">
                <a:latin typeface="Century Gothic" panose="020B0502020202020204" pitchFamily="34" charset="0"/>
              </a:rPr>
              <a:t>MENGGUNAKAN </a:t>
            </a:r>
            <a:r>
              <a:rPr lang="id-ID" sz="1800" b="1" i="1" dirty="0">
                <a:latin typeface="Century Gothic" panose="020B0502020202020204" pitchFamily="34" charset="0"/>
              </a:rPr>
              <a:t>EUCLIDEAN DISTANCE </a:t>
            </a:r>
            <a:r>
              <a:rPr lang="id-ID" sz="1800" b="1" dirty="0">
                <a:latin typeface="Century Gothic" panose="020B0502020202020204" pitchFamily="34" charset="0"/>
              </a:rPr>
              <a:t>PADA</a:t>
            </a:r>
            <a:r>
              <a:rPr lang="id-ID" sz="1800" b="1" i="1" dirty="0">
                <a:latin typeface="Century Gothic" panose="020B0502020202020204" pitchFamily="34" charset="0"/>
              </a:rPr>
              <a:t> </a:t>
            </a:r>
            <a:r>
              <a:rPr lang="id-ID" sz="1800" b="1" dirty="0">
                <a:latin typeface="Century Gothic" panose="020B0502020202020204" pitchFamily="34" charset="0"/>
              </a:rPr>
              <a:t>PENGELOMPOKAN DESA BERDASARKAN HASIL PERTANIAN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2F8093D-A461-43ED-9E9C-052050286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4" y="1935457"/>
            <a:ext cx="2387589" cy="24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91EC6E0-2939-4C57-BA90-A9ACE013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" y="867861"/>
            <a:ext cx="3009399" cy="2008282"/>
          </a:xfrm>
        </p:spPr>
        <p:txBody>
          <a:bodyPr>
            <a:normAutofit/>
          </a:bodyPr>
          <a:lstStyle/>
          <a:p>
            <a:pPr algn="just"/>
            <a:r>
              <a:rPr lang="en-US" sz="3200" spc="300" dirty="0" err="1">
                <a:latin typeface="Broadway" panose="04040905080B02020502" pitchFamily="82" charset="0"/>
              </a:rPr>
              <a:t>Latar</a:t>
            </a:r>
            <a:r>
              <a:rPr lang="en-US" sz="3200" spc="300" dirty="0">
                <a:latin typeface="Broadway" panose="04040905080B02020502" pitchFamily="82" charset="0"/>
              </a:rPr>
              <a:t> </a:t>
            </a:r>
            <a:r>
              <a:rPr lang="en-US" sz="3200" spc="300" dirty="0" err="1">
                <a:latin typeface="Broadway" panose="04040905080B02020502" pitchFamily="82" charset="0"/>
              </a:rPr>
              <a:t>belakang</a:t>
            </a:r>
            <a:r>
              <a:rPr lang="en-US" sz="3200" spc="300" dirty="0">
                <a:latin typeface="Broadway" panose="04040905080B02020502" pitchFamily="82" charset="0"/>
              </a:rPr>
              <a:t> </a:t>
            </a:r>
            <a:endParaRPr lang="id-ID" sz="3200" spc="300" dirty="0">
              <a:latin typeface="Broadway" panose="04040905080B020205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64B3CED-0A5A-43C0-83E5-630E987B66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5628" y="531451"/>
            <a:ext cx="8048652" cy="6143669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 smtClean="0">
                <a:latin typeface="Century Gothic" panose="020B0502020202020204" pitchFamily="34" charset="0"/>
              </a:rPr>
              <a:t>Hasil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produksi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pertanian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desa</a:t>
            </a:r>
            <a:r>
              <a:rPr lang="en-US" sz="1800" dirty="0">
                <a:latin typeface="Century Gothic" panose="020B0502020202020204" pitchFamily="34" charset="0"/>
              </a:rPr>
              <a:t> di </a:t>
            </a:r>
            <a:r>
              <a:rPr lang="en-US" sz="1800" dirty="0" err="1">
                <a:latin typeface="Century Gothic" panose="020B0502020202020204" pitchFamily="34" charset="0"/>
              </a:rPr>
              <a:t>Bojonegoro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tercatat</a:t>
            </a:r>
            <a:r>
              <a:rPr lang="en-US" sz="1800" dirty="0">
                <a:latin typeface="Century Gothic" panose="020B0502020202020204" pitchFamily="34" charset="0"/>
              </a:rPr>
              <a:t> total </a:t>
            </a:r>
            <a:r>
              <a:rPr lang="en-US" sz="1800" dirty="0" err="1">
                <a:latin typeface="Century Gothic" panose="020B0502020202020204" pitchFamily="34" charset="0"/>
              </a:rPr>
              <a:t>keseluruhan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produksi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padi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sebesar</a:t>
            </a:r>
            <a:r>
              <a:rPr lang="en-US" sz="1800" dirty="0">
                <a:latin typeface="Century Gothic" panose="020B0502020202020204" pitchFamily="34" charset="0"/>
              </a:rPr>
              <a:t> 963.137,12 Ton </a:t>
            </a:r>
            <a:r>
              <a:rPr lang="en-US" sz="1800" dirty="0" err="1">
                <a:latin typeface="Century Gothic" panose="020B0502020202020204" pitchFamily="34" charset="0"/>
              </a:rPr>
              <a:t>dan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produksi</a:t>
            </a:r>
            <a:r>
              <a:rPr lang="en-US" sz="1800" dirty="0">
                <a:latin typeface="Century Gothic" panose="020B0502020202020204" pitchFamily="34" charset="0"/>
              </a:rPr>
              <a:t> non-</a:t>
            </a:r>
            <a:r>
              <a:rPr lang="en-US" sz="1800" dirty="0" err="1">
                <a:latin typeface="Century Gothic" panose="020B0502020202020204" pitchFamily="34" charset="0"/>
              </a:rPr>
              <a:t>padi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sebesar</a:t>
            </a:r>
            <a:r>
              <a:rPr lang="en-US" sz="1800" dirty="0">
                <a:latin typeface="Century Gothic" panose="020B0502020202020204" pitchFamily="34" charset="0"/>
              </a:rPr>
              <a:t> 324.241,493 Ton. </a:t>
            </a:r>
            <a:r>
              <a:rPr lang="en-US" sz="1800" dirty="0" err="1">
                <a:latin typeface="Century Gothic" panose="020B0502020202020204" pitchFamily="34" charset="0"/>
              </a:rPr>
              <a:t>Perbandingan</a:t>
            </a:r>
            <a:r>
              <a:rPr lang="en-US" sz="1800" dirty="0">
                <a:latin typeface="Century Gothic" panose="020B0502020202020204" pitchFamily="34" charset="0"/>
              </a:rPr>
              <a:t> total </a:t>
            </a:r>
            <a:r>
              <a:rPr lang="en-US" sz="1800" dirty="0" err="1">
                <a:latin typeface="Century Gothic" panose="020B0502020202020204" pitchFamily="34" charset="0"/>
              </a:rPr>
              <a:t>hasil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produksi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pertanian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antara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padi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dan</a:t>
            </a:r>
            <a:r>
              <a:rPr lang="en-US" sz="1800" dirty="0">
                <a:latin typeface="Century Gothic" panose="020B0502020202020204" pitchFamily="34" charset="0"/>
              </a:rPr>
              <a:t> non-</a:t>
            </a:r>
            <a:r>
              <a:rPr lang="en-US" sz="1800" dirty="0" err="1">
                <a:latin typeface="Century Gothic" panose="020B0502020202020204" pitchFamily="34" charset="0"/>
              </a:rPr>
              <a:t>padi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sangat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tidak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seimbang</a:t>
            </a:r>
            <a:r>
              <a:rPr lang="en-US" sz="1800" dirty="0">
                <a:latin typeface="Century Gothic" panose="020B0502020202020204" pitchFamily="34" charset="0"/>
              </a:rPr>
              <a:t>. 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 err="1" smtClean="0">
                <a:latin typeface="Century Gothic" panose="020B0502020202020204" pitchFamily="34" charset="0"/>
              </a:rPr>
              <a:t>Ketidak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seimbangan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jumlah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hasil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latin typeface="Century Gothic" panose="020B0502020202020204" pitchFamily="34" charset="0"/>
              </a:rPr>
              <a:t>produksi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perekonomian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antar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desa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menjadi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tidak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latin typeface="Century Gothic" panose="020B0502020202020204" pitchFamily="34" charset="0"/>
              </a:rPr>
              <a:t>merata</a:t>
            </a:r>
            <a:r>
              <a:rPr lang="en-US" sz="1800" dirty="0" smtClean="0">
                <a:latin typeface="Century Gothic" panose="020B0502020202020204" pitchFamily="34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</a:rPr>
              <a:t>Peran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penting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latin typeface="Century Gothic" panose="020B0502020202020204" pitchFamily="34" charset="0"/>
              </a:rPr>
              <a:t>pemerintah</a:t>
            </a:r>
            <a:r>
              <a:rPr lang="en-US" sz="1800" dirty="0" smtClean="0">
                <a:latin typeface="Century Gothic" panose="020B0502020202020204" pitchFamily="34" charset="0"/>
              </a:rPr>
              <a:t> agar </a:t>
            </a:r>
            <a:r>
              <a:rPr lang="en-US" sz="1800" dirty="0" err="1" smtClean="0">
                <a:latin typeface="Century Gothic" panose="020B0502020202020204" pitchFamily="34" charset="0"/>
              </a:rPr>
              <a:t>menanggulangi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persoalan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ketidak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seimbangan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produksi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panen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padi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dan</a:t>
            </a:r>
            <a:r>
              <a:rPr lang="en-US" sz="1800" dirty="0">
                <a:latin typeface="Century Gothic" panose="020B0502020202020204" pitchFamily="34" charset="0"/>
              </a:rPr>
              <a:t> non-</a:t>
            </a:r>
            <a:r>
              <a:rPr lang="en-US" sz="1800" dirty="0" err="1">
                <a:latin typeface="Century Gothic" panose="020B0502020202020204" pitchFamily="34" charset="0"/>
              </a:rPr>
              <a:t>padi</a:t>
            </a:r>
            <a:r>
              <a:rPr lang="en-US" sz="1800" dirty="0">
                <a:latin typeface="Century Gothic" panose="020B0502020202020204" pitchFamily="34" charset="0"/>
              </a:rPr>
              <a:t> yang </a:t>
            </a:r>
            <a:r>
              <a:rPr lang="en-US" sz="1800" dirty="0" err="1">
                <a:latin typeface="Century Gothic" panose="020B0502020202020204" pitchFamily="34" charset="0"/>
              </a:rPr>
              <a:t>nantinya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akan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keterkaitan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dengan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perekonomian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masyarakat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desa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latin typeface="Century Gothic" panose="020B0502020202020204" pitchFamily="34" charset="0"/>
              </a:rPr>
              <a:t>sekitar</a:t>
            </a:r>
            <a:r>
              <a:rPr lang="en-US" sz="1800" dirty="0" smtClean="0">
                <a:latin typeface="Century Gothic" panose="020B0502020202020204" pitchFamily="34" charset="0"/>
              </a:rPr>
              <a:t>.</a:t>
            </a:r>
            <a:endParaRPr lang="id-ID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030DFF-F7F3-419C-8CC6-80B2DC545B68}"/>
              </a:ext>
            </a:extLst>
          </p:cNvPr>
          <p:cNvSpPr txBox="1"/>
          <p:nvPr/>
        </p:nvSpPr>
        <p:spPr>
          <a:xfrm>
            <a:off x="107288" y="531451"/>
            <a:ext cx="4039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BAB</a:t>
            </a:r>
            <a:r>
              <a:rPr lang="en-US" sz="2800" b="1" dirty="0">
                <a:solidFill>
                  <a:schemeClr val="accent1"/>
                </a:solidFill>
              </a:rPr>
              <a:t> I</a:t>
            </a:r>
            <a:endParaRPr lang="id-ID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33CEE-E109-4B40-90A2-CA2CAA7ABE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4972" y="4997082"/>
            <a:ext cx="9846368" cy="989921"/>
          </a:xfrm>
        </p:spPr>
        <p:txBody>
          <a:bodyPr/>
          <a:lstStyle/>
          <a:p>
            <a:pPr lvl="0" fontAlgn="base"/>
            <a:r>
              <a:rPr lang="en-US" sz="1800" dirty="0" err="1">
                <a:latin typeface="Century Gothic" panose="020B0502020202020204" pitchFamily="34" charset="0"/>
              </a:rPr>
              <a:t>Dapat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mengimplementasi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Metode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K-means </a:t>
            </a:r>
            <a:r>
              <a:rPr lang="en-US" sz="1800" dirty="0" err="1">
                <a:latin typeface="Century Gothic" panose="020B0502020202020204" pitchFamily="34" charset="0"/>
              </a:rPr>
              <a:t>Algoritma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Clustering </a:t>
            </a:r>
            <a:r>
              <a:rPr lang="en-US" sz="1800" dirty="0" err="1">
                <a:latin typeface="Century Gothic" panose="020B0502020202020204" pitchFamily="34" charset="0"/>
              </a:rPr>
              <a:t>menggunakan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Euclidean Distance </a:t>
            </a:r>
            <a:r>
              <a:rPr lang="en-US" sz="1800" dirty="0" err="1">
                <a:latin typeface="Century Gothic" panose="020B0502020202020204" pitchFamily="34" charset="0"/>
              </a:rPr>
              <a:t>pada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Pengelompokan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Desa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Berdasarkan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Hasil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Pertanian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menggunakan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bahasa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pemrograman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 err="1">
                <a:latin typeface="Century Gothic" panose="020B0502020202020204" pitchFamily="34" charset="0"/>
              </a:rPr>
              <a:t>Phyton</a:t>
            </a:r>
            <a:r>
              <a:rPr lang="id-ID" sz="1800" i="1" dirty="0">
                <a:latin typeface="Century Gothic" panose="020B0502020202020204" pitchFamily="34" charset="0"/>
              </a:rPr>
              <a:t>.</a:t>
            </a:r>
            <a:r>
              <a:rPr lang="id-ID" sz="1800" dirty="0">
                <a:latin typeface="Century Gothic" panose="020B0502020202020204" pitchFamily="34" charset="0"/>
              </a:rPr>
              <a:t> 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028A7-9653-4929-BE26-F3695A33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974" y="3472919"/>
            <a:ext cx="5473148" cy="1770197"/>
          </a:xfrm>
        </p:spPr>
        <p:txBody>
          <a:bodyPr>
            <a:normAutofit/>
          </a:bodyPr>
          <a:lstStyle/>
          <a:p>
            <a:r>
              <a:rPr lang="en-US" spc="300" dirty="0" err="1" smtClean="0"/>
              <a:t>Tujuan</a:t>
            </a:r>
            <a:endParaRPr lang="id-ID" spc="3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1E3028A7-9653-4929-BE26-F3695A33B761}"/>
              </a:ext>
            </a:extLst>
          </p:cNvPr>
          <p:cNvSpPr txBox="1">
            <a:spLocks/>
          </p:cNvSpPr>
          <p:nvPr/>
        </p:nvSpPr>
        <p:spPr>
          <a:xfrm>
            <a:off x="152400" y="371043"/>
            <a:ext cx="5473148" cy="177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spc="10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pc="300" dirty="0" err="1" smtClean="0"/>
              <a:t>Rumusan</a:t>
            </a:r>
            <a:r>
              <a:rPr lang="en-US" spc="300" dirty="0" smtClean="0"/>
              <a:t> </a:t>
            </a:r>
            <a:r>
              <a:rPr lang="en-US" spc="300" dirty="0" err="1"/>
              <a:t>M</a:t>
            </a:r>
            <a:r>
              <a:rPr lang="en-US" spc="300" dirty="0" err="1" smtClean="0"/>
              <a:t>asalah</a:t>
            </a:r>
            <a:endParaRPr lang="id-ID" spc="3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AA33CEE-E109-4B40-90A2-CA2CAA7ABE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2418525" y="2021970"/>
            <a:ext cx="11012559" cy="989921"/>
          </a:xfrm>
        </p:spPr>
        <p:txBody>
          <a:bodyPr/>
          <a:lstStyle/>
          <a:p>
            <a:pPr lvl="6"/>
            <a:r>
              <a:rPr lang="id-ID" sz="1800" dirty="0">
                <a:latin typeface="Century Gothic" panose="020B0502020202020204" pitchFamily="34" charset="0"/>
              </a:rPr>
              <a:t>Bagaimana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Implementasi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Metode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K-means </a:t>
            </a:r>
            <a:r>
              <a:rPr lang="en-US" sz="1800" dirty="0" err="1">
                <a:latin typeface="Century Gothic" panose="020B0502020202020204" pitchFamily="34" charset="0"/>
              </a:rPr>
              <a:t>Algoritma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Clustering </a:t>
            </a:r>
            <a:r>
              <a:rPr lang="en-US" sz="1800" dirty="0" err="1">
                <a:latin typeface="Century Gothic" panose="020B0502020202020204" pitchFamily="34" charset="0"/>
              </a:rPr>
              <a:t>menggunakan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Euclidean Distance </a:t>
            </a:r>
            <a:r>
              <a:rPr lang="en-US" sz="1800" dirty="0" err="1">
                <a:latin typeface="Century Gothic" panose="020B0502020202020204" pitchFamily="34" charset="0"/>
              </a:rPr>
              <a:t>pada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Pengelompokan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Desa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Berdasarkan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Hasil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Pertanian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menggunakan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bahasa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pemrograman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 err="1">
                <a:latin typeface="Century Gothic" panose="020B0502020202020204" pitchFamily="34" charset="0"/>
              </a:rPr>
              <a:t>Phyton</a:t>
            </a:r>
            <a:r>
              <a:rPr lang="en-US" sz="1800" dirty="0">
                <a:latin typeface="Century Gothic" panose="020B0502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10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4F5AB-A9D9-4E7A-ADA1-F9F0C2F6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38601" y="1742226"/>
            <a:ext cx="11072191" cy="674070"/>
          </a:xfrm>
        </p:spPr>
        <p:txBody>
          <a:bodyPr/>
          <a:lstStyle/>
          <a:p>
            <a:r>
              <a:rPr lang="en-US" sz="2800" b="1" spc="300" dirty="0" err="1">
                <a:latin typeface="Century Gothic" panose="020B0502020202020204" pitchFamily="34" charset="0"/>
                <a:ea typeface="Source Sans Pro" panose="020B0503030403020204" pitchFamily="34" charset="0"/>
              </a:rPr>
              <a:t>Manfaat</a:t>
            </a:r>
            <a:endParaRPr lang="id-ID" sz="2800" b="1" spc="3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8CA328-62AA-4925-9382-6404C589E4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2544816" y="3127614"/>
            <a:ext cx="12483946" cy="1492297"/>
          </a:xfrm>
        </p:spPr>
        <p:txBody>
          <a:bodyPr>
            <a:noAutofit/>
          </a:bodyPr>
          <a:lstStyle/>
          <a:p>
            <a:pPr lvl="7"/>
            <a:r>
              <a:rPr lang="en-US" sz="1800" dirty="0" err="1">
                <a:latin typeface="Century Gothic" panose="020B0502020202020204" pitchFamily="34" charset="0"/>
              </a:rPr>
              <a:t>Mempermudah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penentu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kebijakan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dalam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mendapatkan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informasi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pengelompokan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desa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unggul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atau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perlu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penanganan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berdasarkan</a:t>
            </a:r>
            <a:r>
              <a:rPr lang="en-US" sz="1800" dirty="0">
                <a:latin typeface="Century Gothic" panose="020B0502020202020204" pitchFamily="34" charset="0"/>
              </a:rPr>
              <a:t> data </a:t>
            </a:r>
            <a:r>
              <a:rPr lang="en-US" sz="1800" dirty="0" err="1">
                <a:latin typeface="Century Gothic" panose="020B0502020202020204" pitchFamily="34" charset="0"/>
              </a:rPr>
              <a:t>hasil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pertaniannya</a:t>
            </a:r>
            <a:r>
              <a:rPr lang="en-US" sz="1800" dirty="0">
                <a:latin typeface="Century Gothic" panose="020B0502020202020204" pitchFamily="34" charset="0"/>
              </a:rPr>
              <a:t> yang </a:t>
            </a:r>
            <a:r>
              <a:rPr lang="en-US" sz="1800" dirty="0" err="1">
                <a:latin typeface="Century Gothic" panose="020B0502020202020204" pitchFamily="34" charset="0"/>
              </a:rPr>
              <a:t>telah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diimplementasikan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menggunakan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Metode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K-means </a:t>
            </a:r>
            <a:r>
              <a:rPr lang="en-US" sz="1800" dirty="0" err="1">
                <a:latin typeface="Century Gothic" panose="020B0502020202020204" pitchFamily="34" charset="0"/>
              </a:rPr>
              <a:t>Algoritma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Clustering </a:t>
            </a:r>
            <a:r>
              <a:rPr lang="en-US" sz="1800" dirty="0" err="1">
                <a:latin typeface="Century Gothic" panose="020B0502020202020204" pitchFamily="34" charset="0"/>
              </a:rPr>
              <a:t>perhitungan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jarak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latin typeface="Century Gothic" panose="020B0502020202020204" pitchFamily="34" charset="0"/>
              </a:rPr>
              <a:t>Euclidean Distance</a:t>
            </a:r>
            <a:r>
              <a:rPr lang="en-US" sz="18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98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28679"/>
              </p:ext>
            </p:extLst>
          </p:nvPr>
        </p:nvGraphicFramePr>
        <p:xfrm>
          <a:off x="5303736" y="799344"/>
          <a:ext cx="6276934" cy="5555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8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Loan_ID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Unique Loan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l"/>
                        </a:tabLst>
                      </a:pPr>
                      <a:r>
                        <a:rPr lang="en-US" sz="1100">
                          <a:effectLst/>
                        </a:rPr>
                        <a:t>Male/Female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Married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 </a:t>
                      </a:r>
                      <a:r>
                        <a:rPr lang="en-US" sz="1200" dirty="0" err="1">
                          <a:effectLst/>
                        </a:rPr>
                        <a:t>Menikah</a:t>
                      </a:r>
                      <a:r>
                        <a:rPr lang="en-US" sz="1200" dirty="0">
                          <a:effectLst/>
                        </a:rPr>
                        <a:t>(Y/N)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Dependents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Jumlah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Tanggungan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5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0390" algn="l"/>
                        </a:tabLs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r>
                        <a:rPr lang="en-US" sz="12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Pendidikan(Graduate/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 Graduate)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Self_Employed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Wiraswasta</a:t>
                      </a:r>
                      <a:r>
                        <a:rPr lang="en-US" sz="1100" dirty="0">
                          <a:effectLst/>
                        </a:rPr>
                        <a:t> (Y/N)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ApplicantIncome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Pendapatan Pemohon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5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CoapplicantIncome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Pendapatan Pemohon Pendamping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LoanAmount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Jumlah Pinjaman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95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Loan_Amount_Term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Jangka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beberapa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bulan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2140" algn="l"/>
                        </a:tabLst>
                      </a:pPr>
                      <a:r>
                        <a:rPr lang="en-US" sz="1100">
                          <a:effectLst/>
                        </a:rPr>
                        <a:t>Credit_History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Riwayat Pinjaman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0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Property_Area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Urban/ Semi Urban/ Rural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Loan_Status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Loan </a:t>
                      </a:r>
                      <a:r>
                        <a:rPr lang="en-US" sz="1200" dirty="0" err="1">
                          <a:effectLst/>
                        </a:rPr>
                        <a:t>Approbed</a:t>
                      </a:r>
                      <a:r>
                        <a:rPr lang="en-US" sz="1200" dirty="0">
                          <a:effectLst/>
                        </a:rPr>
                        <a:t> (Y/N)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D27B78-1E9C-4465-86D8-C10CEFE2B3ED}"/>
              </a:ext>
            </a:extLst>
          </p:cNvPr>
          <p:cNvSpPr txBox="1"/>
          <p:nvPr/>
        </p:nvSpPr>
        <p:spPr>
          <a:xfrm>
            <a:off x="838198" y="803214"/>
            <a:ext cx="4825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D27B78-1E9C-4465-86D8-C10CEFE2B3ED}"/>
              </a:ext>
            </a:extLst>
          </p:cNvPr>
          <p:cNvSpPr txBox="1"/>
          <p:nvPr/>
        </p:nvSpPr>
        <p:spPr>
          <a:xfrm>
            <a:off x="838197" y="803214"/>
            <a:ext cx="4825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D27B78-1E9C-4465-86D8-C10CEFE2B3ED}"/>
              </a:ext>
            </a:extLst>
          </p:cNvPr>
          <p:cNvSpPr txBox="1"/>
          <p:nvPr/>
        </p:nvSpPr>
        <p:spPr>
          <a:xfrm>
            <a:off x="609597" y="810397"/>
            <a:ext cx="4825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DFAF153-9D54-4C30-A9D4-45CDD05FCCDE}"/>
              </a:ext>
            </a:extLst>
          </p:cNvPr>
          <p:cNvSpPr txBox="1">
            <a:spLocks/>
          </p:cNvSpPr>
          <p:nvPr/>
        </p:nvSpPr>
        <p:spPr>
          <a:xfrm>
            <a:off x="609597" y="88880"/>
            <a:ext cx="6165850" cy="512763"/>
          </a:xfrm>
        </p:spPr>
        <p:txBody>
          <a:bodyPr>
            <a:noAutofit/>
          </a:bodyPr>
          <a:lstStyle>
            <a:lvl1pPr algn="l" defTabSz="1088556" rtl="0" eaLnBrk="1" latinLnBrk="0" hangingPunct="1">
              <a:spcBef>
                <a:spcPct val="0"/>
              </a:spcBef>
              <a:buNone/>
              <a:defRPr sz="4000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IMPLEMENTASI</a:t>
            </a:r>
            <a:r>
              <a:rPr lang="id-ID" sz="3600" b="1" dirty="0" smtClean="0"/>
              <a:t/>
            </a:r>
            <a:br>
              <a:rPr lang="id-ID" sz="3600" b="1" dirty="0" smtClean="0"/>
            </a:br>
            <a:endParaRPr lang="id-ID" sz="3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A83DA06-1EF3-4F27-8102-B297C767F5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0050" y="914474"/>
            <a:ext cx="10610859" cy="702141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2800" b="1" spc="-150" dirty="0"/>
              <a:t>A. </a:t>
            </a:r>
            <a:r>
              <a:rPr lang="en-US" sz="2800" b="1" spc="-150" dirty="0" smtClean="0"/>
              <a:t>Dataset</a:t>
            </a:r>
            <a:endParaRPr lang="id-ID" sz="2800" b="1" spc="-150" dirty="0"/>
          </a:p>
        </p:txBody>
      </p:sp>
      <p:sp>
        <p:nvSpPr>
          <p:cNvPr id="2" name="Rectangle 1"/>
          <p:cNvSpPr/>
          <p:nvPr/>
        </p:nvSpPr>
        <p:spPr>
          <a:xfrm>
            <a:off x="400050" y="1364395"/>
            <a:ext cx="4781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>
                <a:solidFill>
                  <a:srgbClr val="202124"/>
                </a:solidFill>
                <a:latin typeface="Google Sans"/>
              </a:rPr>
              <a:t>Terdapat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13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kolom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dalam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kumpulan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dataset. </a:t>
            </a:r>
            <a:r>
              <a:rPr lang="en-US" sz="2400" dirty="0" err="1" smtClean="0">
                <a:solidFill>
                  <a:srgbClr val="202124"/>
                </a:solidFill>
                <a:latin typeface="Google Sans"/>
              </a:rPr>
              <a:t>Terdaro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 smtClean="0">
                <a:solidFill>
                  <a:srgbClr val="202124"/>
                </a:solidFill>
                <a:latin typeface="Google Sans"/>
              </a:rPr>
              <a:t>dari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 smtClean="0">
                <a:solidFill>
                  <a:srgbClr val="202124"/>
                </a:solidFill>
                <a:latin typeface="Google Sans"/>
              </a:rPr>
              <a:t>Loan_Status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adalah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variabel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respons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dan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sisanya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 smtClean="0">
                <a:solidFill>
                  <a:srgbClr val="202124"/>
                </a:solidFill>
                <a:latin typeface="Google Sans"/>
              </a:rPr>
              <a:t>adalah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 smtClean="0">
                <a:solidFill>
                  <a:srgbClr val="202124"/>
                </a:solidFill>
                <a:latin typeface="Google Sans"/>
              </a:rPr>
              <a:t>variabel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/factor yang </a:t>
            </a:r>
            <a:r>
              <a:rPr lang="en-US" sz="2400" dirty="0" err="1" smtClean="0">
                <a:solidFill>
                  <a:srgbClr val="202124"/>
                </a:solidFill>
                <a:latin typeface="Google Sans"/>
              </a:rPr>
              <a:t>menentukan</a:t>
            </a: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persetujuan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pinjaman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atau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202124"/>
                </a:solidFill>
                <a:latin typeface="Google Sans"/>
              </a:rPr>
              <a:t>tidak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92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5746255" y="2348880"/>
            <a:ext cx="5671122" cy="216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Flowchart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memilih</a:t>
            </a:r>
            <a:r>
              <a:rPr lang="en-US" dirty="0"/>
              <a:t> dataset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, </a:t>
            </a:r>
            <a:r>
              <a:rPr lang="en-US" dirty="0" err="1"/>
              <a:t>analisa</a:t>
            </a:r>
            <a:r>
              <a:rPr lang="en-US" dirty="0"/>
              <a:t> dataset, Convert categorical to </a:t>
            </a:r>
            <a:r>
              <a:rPr lang="en-US" dirty="0" err="1"/>
              <a:t>numeric,mengolah</a:t>
            </a:r>
            <a:r>
              <a:rPr lang="en-US" dirty="0"/>
              <a:t> dataset </a:t>
            </a:r>
            <a:r>
              <a:rPr lang="en-US" dirty="0" err="1"/>
              <a:t>menjadi</a:t>
            </a:r>
            <a:r>
              <a:rPr lang="en-US" dirty="0"/>
              <a:t> data testing </a:t>
            </a:r>
            <a:r>
              <a:rPr lang="en-US" dirty="0" err="1"/>
              <a:t>dan</a:t>
            </a:r>
            <a:r>
              <a:rPr lang="en-US" dirty="0"/>
              <a:t> training (split) </a:t>
            </a:r>
            <a:r>
              <a:rPr lang="en-US" dirty="0" err="1"/>
              <a:t>dan</a:t>
            </a:r>
            <a:r>
              <a:rPr lang="en-US" dirty="0"/>
              <a:t> proses data training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Logistic Regression. Setelah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pengklasifikasi</a:t>
            </a:r>
            <a:r>
              <a:rPr lang="en-US" dirty="0"/>
              <a:t> dataset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Confussion</a:t>
            </a:r>
            <a:r>
              <a:rPr lang="en-US" dirty="0"/>
              <a:t> matrix.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Logistic Regretion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50" y="274479"/>
            <a:ext cx="1709920" cy="630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95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A83DA06-1EF3-4F27-8102-B297C767F5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1735" y="662022"/>
            <a:ext cx="10610859" cy="70214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spc="-15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Kesimpulan</a:t>
            </a:r>
            <a:endParaRPr lang="id-ID" sz="2800" b="1" spc="-15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580" y="1724231"/>
            <a:ext cx="6464745" cy="3398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26" y="1724232"/>
            <a:ext cx="6299556" cy="33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720">
        <p15:prstTrans prst="prestige"/>
      </p:transition>
    </mc:Choice>
    <mc:Fallback xmlns="">
      <p:transition spd="slow" advTm="1572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 txBox="1">
            <a:spLocks/>
          </p:cNvSpPr>
          <p:nvPr/>
        </p:nvSpPr>
        <p:spPr>
          <a:xfrm>
            <a:off x="1393407" y="2873938"/>
            <a:ext cx="9271835" cy="11101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08855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400" kern="1200" spc="10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84452" indent="-340174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95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973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251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0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08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85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64" indent="-272139" algn="l" defTabSz="10885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>
                <a:latin typeface="Century Gothic" panose="020B0502020202020204" pitchFamily="34" charset="0"/>
              </a:rPr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Y</a:t>
            </a:r>
            <a:r>
              <a:rPr kumimoji="1" lang="en-US" altLang="ja-JP" dirty="0" smtClean="0">
                <a:latin typeface="Century Gothic" panose="020B0502020202020204" pitchFamily="34" charset="0"/>
              </a:rPr>
              <a:t>OU!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47353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Sirius_PacificBlue</Template>
  <TotalTime>236</TotalTime>
  <Words>284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Arial</vt:lpstr>
      <vt:lpstr>Broadway</vt:lpstr>
      <vt:lpstr>Calibri</vt:lpstr>
      <vt:lpstr>Century Gothic</vt:lpstr>
      <vt:lpstr>Google Sans</vt:lpstr>
      <vt:lpstr>メイリオ</vt:lpstr>
      <vt:lpstr>Roboto Condensed Light</vt:lpstr>
      <vt:lpstr>Roboto Light</vt:lpstr>
      <vt:lpstr>Source Sans Pro</vt:lpstr>
      <vt:lpstr>Spica Neue</vt:lpstr>
      <vt:lpstr>Spica Neue Light</vt:lpstr>
      <vt:lpstr>Times New Roman</vt:lpstr>
      <vt:lpstr>Trebuchet MS</vt:lpstr>
      <vt:lpstr>Wingdings</vt:lpstr>
      <vt:lpstr>Wingdings 3</vt:lpstr>
      <vt:lpstr>1_Contents</vt:lpstr>
      <vt:lpstr>Title</vt:lpstr>
      <vt:lpstr>No Decoration</vt:lpstr>
      <vt:lpstr>Contents</vt:lpstr>
      <vt:lpstr>Facet</vt:lpstr>
      <vt:lpstr>IMPLEMENTASI METODE K-MEANS ALGORITMA CLUSTERING MENGGUNAKAN EUCLIDEAN DISTANCE PADA PENGELOMPOKAN DESA BERDASARKAN HASIL PERTANIAN</vt:lpstr>
      <vt:lpstr>Latar belakang </vt:lpstr>
      <vt:lpstr>Tujuan</vt:lpstr>
      <vt:lpstr>Manfaat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firman nugroho</dc:creator>
  <cp:lastModifiedBy>My Dell</cp:lastModifiedBy>
  <cp:revision>35</cp:revision>
  <dcterms:created xsi:type="dcterms:W3CDTF">2021-04-06T00:13:41Z</dcterms:created>
  <dcterms:modified xsi:type="dcterms:W3CDTF">2021-06-21T07:36:31Z</dcterms:modified>
</cp:coreProperties>
</file>