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Sistem Informasi Perpustakaan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Studi Kasus dan Analisis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Latar Belakang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Perpustakaan Universitas X memiliki sistem peminjaman dan pengembalian buku yang masih dilakukan secara manual. Hal ini menimbulkan beberapa masalah seperti:</a:t>
            </a:r>
          </a:p>
          <a:p>
            <a:r>
              <a:t>- Keterlambatan pencatatan</a:t>
            </a:r>
          </a:p>
          <a:p>
            <a:r>
              <a:t>- Data buku tidak akurat</a:t>
            </a:r>
          </a:p>
          <a:p>
            <a:r>
              <a:t>- Pengelolaan anggota perpustakaan yang kurang efisien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Tujuan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Merancang Sistem Informasi Perpustakaan yang dapat:</a:t>
            </a:r>
          </a:p>
          <a:p>
            <a:r>
              <a:t>- Mencatat informasi buku di perpustakaan</a:t>
            </a:r>
          </a:p>
          <a:p>
            <a:r>
              <a:t>- Mencatat data anggota perpustakaan (Nama, NIM, Jurusan, dll.)</a:t>
            </a:r>
          </a:p>
          <a:p>
            <a:r>
              <a:t>- Mencatat peminjaman dan pengembalian buku</a:t>
            </a:r>
          </a:p>
          <a:p>
            <a:r>
              <a:t>- Mengeluarkan notifikasi keterlambatan pengembalian buku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Kebutuhan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Sistem harus memiliki fitur-fitur berikut:</a:t>
            </a:r>
          </a:p>
          <a:p>
            <a:r>
              <a:t>- Pengelolaan data buku yang tersedia</a:t>
            </a:r>
          </a:p>
          <a:p>
            <a:r>
              <a:t>- Pencatatan data anggota</a:t>
            </a:r>
          </a:p>
          <a:p>
            <a:r>
              <a:t>- Peminjaman dan pengembalian buku</a:t>
            </a:r>
          </a:p>
          <a:p>
            <a:r>
              <a:t>- Notifikasi keterlambatan pengembalian buku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Fungsi Utama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Pencatatan dan pengelolaan data buku</a:t>
            </a:r>
          </a:p>
          <a:p>
            <a:r>
              <a:t>- Pencatatan dan pengelolaan data anggota</a:t>
            </a:r>
          </a:p>
          <a:p>
            <a:r>
              <a:t>- Pengelolaan proses peminjaman dan pengembalian buku</a:t>
            </a:r>
          </a:p>
          <a:p>
            <a:r>
              <a:t>- Notifikasi keterlambatan pengembalian buku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Masalah Utama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Masalah utama dalam sistem manual:</a:t>
            </a:r>
          </a:p>
          <a:p>
            <a:r>
              <a:t>- Proses manual sering menyebabkan data tidak tercatat dengan benar</a:t>
            </a:r>
          </a:p>
          <a:p>
            <a:r>
              <a:t>- Tidak ada notifikasi untuk buku yang terlambat dikembalikan</a:t>
            </a:r>
          </a:p>
          <a:p>
            <a:r>
              <a:t>- Kesulitan dalam menghitung denda keterlambatan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