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Raleway"/>
      <p:regular r:id="rId64"/>
      <p:bold r:id="rId65"/>
      <p:italic r:id="rId66"/>
      <p:boldItalic r:id="rId67"/>
    </p:embeddedFont>
    <p:embeddedFont>
      <p:font typeface="Lato"/>
      <p:regular r:id="rId68"/>
      <p:bold r:id="rId69"/>
      <p:italic r:id="rId70"/>
      <p:boldItalic r:id="rId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Lato-boldItalic.fntdata"/><Relationship Id="rId70" Type="http://schemas.openxmlformats.org/officeDocument/2006/relationships/font" Target="fonts/Lato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Raleway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Raleway-italic.fntdata"/><Relationship Id="rId21" Type="http://schemas.openxmlformats.org/officeDocument/2006/relationships/slide" Target="slides/slide16.xml"/><Relationship Id="rId65" Type="http://schemas.openxmlformats.org/officeDocument/2006/relationships/font" Target="fonts/Raleway-bold.fntdata"/><Relationship Id="rId24" Type="http://schemas.openxmlformats.org/officeDocument/2006/relationships/slide" Target="slides/slide19.xml"/><Relationship Id="rId68" Type="http://schemas.openxmlformats.org/officeDocument/2006/relationships/font" Target="fonts/Lato-regular.fntdata"/><Relationship Id="rId23" Type="http://schemas.openxmlformats.org/officeDocument/2006/relationships/slide" Target="slides/slide18.xml"/><Relationship Id="rId67" Type="http://schemas.openxmlformats.org/officeDocument/2006/relationships/font" Target="fonts/Raleway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Lato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89fd91709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89fd91709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89fd91709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89fd91709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89fd91709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89fd91709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89fd91709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89fd91709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c2af6f4a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c2af6f4a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c2af6f4a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c2af6f4a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c2af6f4a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c2af6f4a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c2af6f4a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c2af6f4a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c2af6f4a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c2af6f4a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c2af6f4a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c2af6f4a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89fd9170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89fd9170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c2af6f4a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c2af6f4a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c2af6f4a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c2af6f4a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c2af6f4a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c2af6f4a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c2af6f4a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c2af6f4a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c2af6f4a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c2af6f4a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c2af6f4a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c2af6f4a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c2af6f4a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c2af6f4a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c4dedfe1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c4dedfe1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c2af6f4a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c2af6f4a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c2af6f4a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c2af6f4a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3c51153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3c51153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c2af6f4a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c2af6f4a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c2af6f4a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c2af6f4a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9eb0d5124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9eb0d5124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c2af6f4a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c2af6f4a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c2af6f4a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c2af6f4a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c4dedfe1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8c4dedfe1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c4dedfe1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8c4dedfe1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c4dedfe1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8c4dedfe1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c4dedfe1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c4dedfe1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c2af6f4a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c2af6f4a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3c511539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3c511539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c4dedfe1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8c4dedfe1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c4dedfe1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8c4dedfe1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8c4dedfe1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8c4dedfe1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c4dedfe1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c4dedfe1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c2af6f4a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c2af6f4a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8c2af6f4a6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8c2af6f4a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8c2af6f4a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8c2af6f4a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8c2af6f4a6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8c2af6f4a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c2af6f4a6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c2af6f4a6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8c2af6f4a6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8c2af6f4a6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eb0d5124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eb0d5124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c4dedfe1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c4dedfe1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c4dedfe1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8c4dedfe1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8c4dedfe1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8c4dedfe1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889fd91709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889fd91709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8c4dedfe1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8c4dedfe1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8c4dedfe1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8c4dedfe1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8c4dedfe1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8c4dedfe1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8c4dedfe1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8c4dedfe1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c2af6f4a6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c2af6f4a6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89fd91709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89fd91709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89fd91709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89fd91709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89fd91709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89fd91709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89fd91709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89fd91709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maven.apache.org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maven.apache.org/download.cgi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medium.com/programmer-zaman-now/setting-java-path-di-windows-4da2c65d8298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maven.apache.org/guides/introduction/introduction-to-archetypes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maven.apache.org/guides/introduction/introduction-to-the-lifecycle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search.maven.org/" TargetMode="External"/><Relationship Id="rId4" Type="http://schemas.openxmlformats.org/officeDocument/2006/relationships/hyperlink" Target="https://mvnrepository.com/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udemy.com/course/pemrograman-java-pemula-sampai-mahir/?referralCode=E97428FBE9A6F3590D8D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maven.apache.org/plugins/maven-assembly-plugin/usage.html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8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Java Apache Maven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Dokumentasi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900" y="2738800"/>
            <a:ext cx="830580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Menjalankan Automated Test</a:t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2006250"/>
            <a:ext cx="670560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Management Dependency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663" y="2006250"/>
            <a:ext cx="436067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Build Automation Tool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Apache Maven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Apache Ivy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Gradle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Apache Maven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Apache Maven </a:t>
            </a:r>
            <a:r>
              <a:rPr lang="id"/>
              <a:t>adalah salah satu build automation yang free dan open source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Apache menggunakan XML </a:t>
            </a:r>
            <a:r>
              <a:rPr lang="id"/>
              <a:t>untuk mendefinisikan build script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Apache Maven saat ini sangat populer di kalangan Developer Java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Apache Maven menggunakan JVM sebagai fondasi dasar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https://maven.apache.org/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Teknologi yang Didukung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Apache Maven </a:t>
            </a:r>
            <a:r>
              <a:rPr lang="id"/>
              <a:t>mendukung build automation untuk banyak teknologi, seperti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Kotlin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Groovy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Scala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lain-lain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Menginstall Apache Maven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Download Maven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https://maven.apache.org/download.cgi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Setting Path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id"/>
              <a:t>Windows : </a:t>
            </a:r>
            <a:r>
              <a:rPr lang="id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https://medium.com/programmer-zaman-now/setting-java-path-di-windows-4da2c65d8298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Mac &amp; Linux</a:t>
            </a:r>
            <a:endParaRPr/>
          </a:p>
        </p:txBody>
      </p:sp>
      <p:sp>
        <p:nvSpPr>
          <p:cNvPr id="189" name="Google Shape;189;p30"/>
          <p:cNvSpPr txBox="1"/>
          <p:nvPr/>
        </p:nvSpPr>
        <p:spPr>
          <a:xfrm>
            <a:off x="727650" y="2733225"/>
            <a:ext cx="7688700" cy="1764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# Add to .bashrc or .zshrc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export MAVEN_HOME="</a:t>
            </a:r>
            <a:r>
              <a:rPr lang="id">
                <a:solidFill>
                  <a:srgbClr val="FFFFFF"/>
                </a:solidFill>
              </a:rPr>
              <a:t>/usr/local/Cellar/maven/3.6.3_1</a:t>
            </a:r>
            <a:r>
              <a:rPr lang="id">
                <a:solidFill>
                  <a:srgbClr val="FFFFFF"/>
                </a:solidFill>
              </a:rPr>
              <a:t>"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export PATH="$MAVEN_HOME/bin:$PATH"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Mengecek Apache Maven</a:t>
            </a:r>
            <a:endParaRPr/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6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10+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Archetype</a:t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Maven mendukung pembuatan berbagai macam project dengan mudah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Pembuatan project di maven menggunakan archetype, archetype adalah template project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yang sudah disediakan oleh maven, atau bahkan bisa membuat template archetype sendiri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https://maven.apache.org/guides/introduction/introduction-to-archetypes.html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Java Project</a:t>
            </a:r>
            <a:endParaRPr/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mvn archetype:generate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maven-archetype-quickstart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Struktur Project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Struktur Project Apache Maven</a:t>
            </a:r>
            <a:endParaRPr/>
          </a:p>
        </p:txBody>
      </p:sp>
      <p:pic>
        <p:nvPicPr>
          <p:cNvPr id="223" name="Google Shape;2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863" y="2006250"/>
            <a:ext cx="379028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Maven </a:t>
            </a:r>
            <a:r>
              <a:rPr lang="id"/>
              <a:t>Lifecycle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Lifecycle</a:t>
            </a:r>
            <a:endParaRPr/>
          </a:p>
        </p:txBody>
      </p:sp>
      <p:sp>
        <p:nvSpPr>
          <p:cNvPr id="234" name="Google Shape;234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Maven bekerja dalam konsep lifecycle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menjalankan lifecycle, kita bisa menggunakan perintah : mvn namalifecycle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Lifecycle akan menjalankan banyak plugin, entah bawaan maven, atau bisa kita tambahkan plugin lain jika mau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https://maven.apache.org/guides/introduction/introduction-to-the-lifecycle.html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Lifecycle</a:t>
            </a:r>
            <a:endParaRPr/>
          </a:p>
        </p:txBody>
      </p:sp>
      <p:sp>
        <p:nvSpPr>
          <p:cNvPr id="240" name="Google Shape;240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clean, menghapus folder target (tempat menyimpan hasil kompilasi)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compile, untuk melakukan kompilasi source code project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test-compile, untuk melakukan kompilasi source code project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test, untuk menjalankan unit test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package, untuk membuat distribution file aplikasi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install, untuk menginstalll project ke local repository, sehigga bisa digunakan di project lain di local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deploy,  deploy project ke remote repository di server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Build Project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Build Project</a:t>
            </a:r>
            <a:endParaRPr/>
          </a:p>
        </p:txBody>
      </p:sp>
      <p:sp>
        <p:nvSpPr>
          <p:cNvPr id="251" name="Google Shape;251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project biasanya akan ada 2 jenis kode yang kita buat, kode program nya, dan kode testing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Maven mendukung hal tersebut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https://t.me/ProgrammerZamanNow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Menjalankan Kompilasi Program</a:t>
            </a:r>
            <a:endParaRPr/>
          </a:p>
        </p:txBody>
      </p:sp>
      <p:sp>
        <p:nvSpPr>
          <p:cNvPr id="257" name="Google Shape;257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/>
              <a:t>mvn</a:t>
            </a:r>
            <a:r>
              <a:rPr lang="id"/>
              <a:t> compile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Menjalankan Unit Test</a:t>
            </a:r>
            <a:endParaRPr/>
          </a:p>
        </p:txBody>
      </p:sp>
      <p:sp>
        <p:nvSpPr>
          <p:cNvPr id="263" name="Google Shape;263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/>
              <a:t>mvn</a:t>
            </a:r>
            <a:r>
              <a:rPr lang="id"/>
              <a:t> test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Mem-package Project</a:t>
            </a:r>
            <a:endParaRPr/>
          </a:p>
        </p:txBody>
      </p:sp>
      <p:sp>
        <p:nvSpPr>
          <p:cNvPr id="269" name="Google Shape;269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/>
              <a:t>mvn package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Dependency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Dependency </a:t>
            </a:r>
            <a:endParaRPr/>
          </a:p>
        </p:txBody>
      </p:sp>
      <p:sp>
        <p:nvSpPr>
          <p:cNvPr id="280" name="Google Shape;280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Proyek  aplikasi jarang sekali berdiri sendiri, biasanya membutuhkan dukungan dari pihak lain, seperti tool atau library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Tanpa build tool seperti Apache Maven, untuk menambahkan library dari luar, kita harus melakukannya secara manual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Apache Maven mendukung dependency management, dimana kita tidak perlu me-manage secara manual proses penambahkan dependency (tool atau library) ke dalam proyek aplikasi kita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Dependency Scope</a:t>
            </a:r>
            <a:endParaRPr/>
          </a:p>
        </p:txBody>
      </p:sp>
      <p:sp>
        <p:nvSpPr>
          <p:cNvPr id="286" name="Google Shape;286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Saat kita menambahkan dependency ke project Maven, kita harus menentukan scope dependency tersebut, ada banyak scope yang ada di Maven, namun sebenarnya hanya beberapa saja yang sering kita gunakan, seperti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compile, ini adalah  scope default. Compile artinya dependency tersebut akan digunakan untuk build project, test project dan menjalankan project.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test, ini adalah scope untuk test project, hanya akan di include di bagian test project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Menambah Dependency</a:t>
            </a:r>
            <a:endParaRPr/>
          </a:p>
        </p:txBody>
      </p:sp>
      <p:pic>
        <p:nvPicPr>
          <p:cNvPr id="292" name="Google Shape;29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6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Mencari Dependency</a:t>
            </a:r>
            <a:endParaRPr/>
          </a:p>
        </p:txBody>
      </p:sp>
      <p:sp>
        <p:nvSpPr>
          <p:cNvPr id="298" name="Google Shape;298;p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https://search.maven.org/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https://mvnrepository.com/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Repository</a:t>
            </a:r>
            <a:endParaRPr/>
          </a:p>
        </p:txBody>
      </p:sp>
      <p:pic>
        <p:nvPicPr>
          <p:cNvPr id="304" name="Google Shape;30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663" y="2006250"/>
            <a:ext cx="436067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Menambah Repository</a:t>
            </a:r>
            <a:endParaRPr/>
          </a:p>
        </p:txBody>
      </p:sp>
      <p:pic>
        <p:nvPicPr>
          <p:cNvPr id="310" name="Google Shape;31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6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 Dasar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 Object Oriented Programming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https://www.udemy.com/course/pemrograman-java-pemula-sampai-mahir/?referralCode=E97428FBE9A6F3590D8D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Maven Properties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Maven</a:t>
            </a:r>
            <a:r>
              <a:rPr lang="id"/>
              <a:t> Properties</a:t>
            </a:r>
            <a:endParaRPr/>
          </a:p>
        </p:txBody>
      </p:sp>
      <p:sp>
        <p:nvSpPr>
          <p:cNvPr id="321" name="Google Shape;321;p5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Maven mendukung properties untuk menyimpan data konfigurasi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Fitur ini akan sangat memudahkan kita kedepannya, dibandingkan melakukan hardcode di konfigurasi maven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Properties</a:t>
            </a:r>
            <a:endParaRPr/>
          </a:p>
        </p:txBody>
      </p:sp>
      <p:pic>
        <p:nvPicPr>
          <p:cNvPr id="327" name="Google Shape;32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6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Menggunakan Properties</a:t>
            </a:r>
            <a:endParaRPr/>
          </a:p>
        </p:txBody>
      </p:sp>
      <p:pic>
        <p:nvPicPr>
          <p:cNvPr id="333" name="Google Shape;33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6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Distribution File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Distribution File</a:t>
            </a:r>
            <a:endParaRPr/>
          </a:p>
        </p:txBody>
      </p:sp>
      <p:sp>
        <p:nvSpPr>
          <p:cNvPr id="344" name="Google Shape;344;p5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default, maven mendukung pembuatan distribution file menggunakan lifecycle package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Hanya saja, hasil distribution file nya berupa file jar yang berisikan binary code dari project kita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Dependency lainnya tidak dimasukkan, sehingga tidak bisa langsung dijalankan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Menggunakan Assembly Plugin</a:t>
            </a:r>
            <a:endParaRPr/>
          </a:p>
        </p:txBody>
      </p:sp>
      <p:sp>
        <p:nvSpPr>
          <p:cNvPr id="350" name="Google Shape;350;p5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Salah satu plugin yang bisa kita gunakan untuk membuat distribution file beserta dependency yang kita butuhkan adalah Assembly Plugin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https://maven.apache.org/plugins/maven-assembly-plugin/usage.html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Tidak hanya Assembly Plugin, sebenarnya masih banyak plugin lain yang bisa kita gunakan untuk membuat distribution file di Maven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distribution file, kita bisa menggunakan perintah mvn package assembly:single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Multi Module Project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Multi Module Project</a:t>
            </a:r>
            <a:endParaRPr/>
          </a:p>
        </p:txBody>
      </p:sp>
      <p:sp>
        <p:nvSpPr>
          <p:cNvPr id="361" name="Google Shape;361;p6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aplikasi kita sudah sangat besar, kadang ada baiknya kita buat aplikasi dalam bentuk modular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Misal kita pisahkan module model, controller, view, service, repository, dan lain-lain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Untungnya, Maven mendukung pembuatan project multi module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Module Baru</a:t>
            </a:r>
            <a:endParaRPr/>
          </a:p>
        </p:txBody>
      </p:sp>
      <p:sp>
        <p:nvSpPr>
          <p:cNvPr id="367" name="Google Shape;367;p6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module baru, di dalam project yang sudah ada, kita hanya tinggal membuat folder baru, lalu menambahkan setting pom.xml di folder tersebut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Module harus memiliki parent, dimana parent nya adalah project diatas folder tersebut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Selanjutnya, di parent nya pun, module harus di include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Agenda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Pengenalan Build Automation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Pengenalan Apache Maven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Membuat Project Maven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Maven Lifecycle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Build Project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Dependency Management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Multi-Module Project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lain-lain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Konfigurasi Module</a:t>
            </a:r>
            <a:endParaRPr/>
          </a:p>
        </p:txBody>
      </p:sp>
      <p:pic>
        <p:nvPicPr>
          <p:cNvPr id="373" name="Google Shape;37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6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Konfigurasi Parent</a:t>
            </a:r>
            <a:endParaRPr/>
          </a:p>
        </p:txBody>
      </p:sp>
      <p:pic>
        <p:nvPicPr>
          <p:cNvPr id="379" name="Google Shape;37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6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Include Antar Module</a:t>
            </a:r>
            <a:endParaRPr/>
          </a:p>
        </p:txBody>
      </p:sp>
      <p:pic>
        <p:nvPicPr>
          <p:cNvPr id="385" name="Google Shape;38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6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Dependency Management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Dependency Management</a:t>
            </a:r>
            <a:endParaRPr/>
          </a:p>
        </p:txBody>
      </p:sp>
      <p:sp>
        <p:nvSpPr>
          <p:cNvPr id="396" name="Google Shape;396;p6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project kita sudah besar, kadang kita sering menggunakan banyak dependency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Masalah dengan banyaknya dependency adalah, jika kita salah menggunakan dependency yang sama namun versinya berbeda-beda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Maven mendukung fitur dependency management, dimana kita bisa memasukkan daftar dependency di parent module beserta versinya, lalu menambahkan dependency tersebut di module tanpa harus menggunakan versinya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otomatis versi dependency akan sama dengan yang ada di dependency management di parent module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Dependency Management di Parent</a:t>
            </a:r>
            <a:endParaRPr/>
          </a:p>
        </p:txBody>
      </p:sp>
      <p:pic>
        <p:nvPicPr>
          <p:cNvPr id="402" name="Google Shape;402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6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Dependency di Module</a:t>
            </a:r>
            <a:endParaRPr/>
          </a:p>
        </p:txBody>
      </p:sp>
      <p:pic>
        <p:nvPicPr>
          <p:cNvPr id="408" name="Google Shape;408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6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419" name="Google Shape;419;p7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 Unit Test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 Stream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 Database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Build Automation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Build Automation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Build Automation adalah proses meng-otomatisasi tahapan pembuatan software dan hal-hal yang berhubungan dengannya, seperti: kompilasi source code menjadi binary  code, mem-package binary code menjadi distribution file, membuat dokumentasi, menjalankan automated test sampai manajemen dependency.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Kompilasi Source Code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450" y="2691525"/>
            <a:ext cx="7077075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Mem-Package Binary File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88" y="2786050"/>
            <a:ext cx="7743825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