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aleway"/>
      <p:regular r:id="rId60"/>
      <p:bold r:id="rId61"/>
      <p:italic r:id="rId62"/>
      <p:boldItalic r:id="rId63"/>
    </p:embeddedFont>
    <p:embeddedFont>
      <p:font typeface="La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italic.fntdata"/><Relationship Id="rId61" Type="http://schemas.openxmlformats.org/officeDocument/2006/relationships/font" Target="fonts/Raleway-bold.fntdata"/><Relationship Id="rId20" Type="http://schemas.openxmlformats.org/officeDocument/2006/relationships/slide" Target="slides/slide15.xml"/><Relationship Id="rId64" Type="http://schemas.openxmlformats.org/officeDocument/2006/relationships/font" Target="fonts/Lato-regular.fntdata"/><Relationship Id="rId63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66" Type="http://schemas.openxmlformats.org/officeDocument/2006/relationships/font" Target="fonts/Lato-italic.fntdata"/><Relationship Id="rId21" Type="http://schemas.openxmlformats.org/officeDocument/2006/relationships/slide" Target="slides/slide16.xml"/><Relationship Id="rId65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Lato-boldItalic.fntdata"/><Relationship Id="rId60" Type="http://schemas.openxmlformats.org/officeDocument/2006/relationships/font" Target="fonts/Raleway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5a94de0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5a94de0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5a94de0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5a94de0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d5a94de0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d5a94de0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d5a94de0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d5a94de0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d5a94de0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d5a94de0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d5a94de0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d5a94de0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d5a94de0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d5a94de0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d5a94de0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d5a94de0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5a94de0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5a94de0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d5a94de0d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d5a94de0d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5a94de0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5a94de0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d5a94de0d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d5a94de0d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d5a94de0d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d5a94de0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d5a94de0d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d5a94de0d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d5a94de0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d5a94de0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d5a94de0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d5a94de0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d5a94de0d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d5a94de0d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d5a94de0d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d5a94de0d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d5a94de0d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d5a94de0d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d5a94de0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d5a94de0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d5a94de0d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d5a94de0d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d039e3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d039e3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d5a94de0d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d5a94de0d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d5a94de0d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d5a94de0d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d5a94de0d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d5a94de0d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d5a94de0d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d5a94de0d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d5a94de0d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d5a94de0d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d5a94de0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d5a94de0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d5a94de0d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d5a94de0d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d5a94de0d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d5a94de0d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d5a94de0d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d5a94de0d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d5a94de0d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d5a94de0d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d5a94de0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d5a94de0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d5a94de0d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d5a94de0d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5a94de0d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5a94de0d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d5a94de0d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d5a94de0d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d5a94de0d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d5a94de0d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d5a94de0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d5a94de0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d5a94de0d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d5a94de0d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d5a94de0d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d5a94de0d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d5a94de0d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d5a94de0d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d5a94de0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d5a94de0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d5a94de0d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d5a94de0d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d039e3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d039e3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d5a94de0d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d5a94de0d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d5a94de0d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d5a94de0d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d5a94de0d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d5a94de0d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d5a94de0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d5a94de0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d5a94de0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d5a94de0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5a94de0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d5a94de0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5a94de0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5a94de0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5a94de0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d5a94de0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5a94de0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d5a94de0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demy.com/course/pemrograman-java-pemula-sampai-mahir/?referralCode=E97428FBE9A6F3590D8D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 Lambda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Lambda Interface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Lambda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Lambda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Lambda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materi sebelumnya kita sudah mencoba membuat lambda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akan bahas beberapa cara membuat lambda lainnya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Lambda Interface Dengan Parameter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Lambda dengan Parameter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Lambda Tanpa Blok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Java Util Function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java.util.function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Java 8 keluar dengan fitur Lambda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juga menyediakan sebuah package baru bernama java.util.function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ini berisikan banyak sekali functional interface yang bisa kita gunakan untuk kebutuhan membuat lambda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interface-interface yang ada di package ini, kita mungkin tidak perlu lagi membuat sendiri functional interface secara manual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 Consumer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Consumer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 Function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Function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 Predicate</a:t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Predicate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 Supplier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Supplier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Masih Banyak</a:t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700" y="2006250"/>
            <a:ext cx="2635336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436" y="2006250"/>
            <a:ext cx="263485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 Reference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 Reference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saat membuat lambda, isi lambda hanya mengakses method lain atau mengakses method yang ada di parameter method lambda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mempersingkat pembuatan lambda tersebut dengan method 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https://t.me/ProgrammerZamanNow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Static Method</a:t>
            </a:r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Method Reference Static</a:t>
            </a:r>
            <a:endParaRPr/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Method Reference Non Static</a:t>
            </a:r>
            <a:endParaRPr/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Method Reference Object</a:t>
            </a:r>
            <a:endParaRPr/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6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Method Reference Parameter</a:t>
            </a:r>
            <a:endParaRPr/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Lambda di Collection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Lambda di Collection</a:t>
            </a:r>
            <a:endParaRPr/>
          </a:p>
        </p:txBody>
      </p:sp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fitur Lambda keluar di Java 8, ada banyak sekali default method yang ditambahkan ke Java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Beberapa ada default method yang banyak memanfaatkan fitur Lambda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materi ini kita akan bahas beberapa method yang memanfaatkan Lambda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Iterable.forEach</a:t>
            </a:r>
            <a:endParaRPr/>
          </a:p>
        </p:txBody>
      </p:sp>
      <p:pic>
        <p:nvPicPr>
          <p:cNvPr id="300" name="Google Shape;3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Iterable.forEach</a:t>
            </a:r>
            <a:endParaRPr/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Collection.removeIf</a:t>
            </a:r>
            <a:endParaRPr/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 Materi Ini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Object Oriented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https://www.udemy.com/course/pemrograman-java-pemula-sampai-mahir/?referralCode=E97428FBE9A6F3590D8D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Collection.removeIf</a:t>
            </a:r>
            <a:endParaRPr/>
          </a:p>
        </p:txBody>
      </p:sp>
      <p:pic>
        <p:nvPicPr>
          <p:cNvPr id="318" name="Google Shape;3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Map.forEach</a:t>
            </a:r>
            <a:endParaRPr/>
          </a:p>
        </p:txBody>
      </p:sp>
      <p:pic>
        <p:nvPicPr>
          <p:cNvPr id="324" name="Google Shape;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Map.forEach</a:t>
            </a:r>
            <a:endParaRPr/>
          </a:p>
        </p:txBody>
      </p:sp>
      <p:pic>
        <p:nvPicPr>
          <p:cNvPr id="330" name="Google Shape;3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Dan Masih Banyak</a:t>
            </a:r>
            <a:endParaRPr/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Cek isi source code dari Java Collection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Lambda Sebagai Lazy Parameter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Lazy Parameter</a:t>
            </a:r>
            <a:endParaRPr/>
          </a:p>
        </p:txBody>
      </p:sp>
      <p:sp>
        <p:nvSpPr>
          <p:cNvPr id="347" name="Google Shape;347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tidak memiliki fitur parameter lazy seperti di bahasa pemrograman seperti Scala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Lazy parameter artinya, parameter tersebut hanya akan dieksekusi ketika diakses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Untungnya, dengan menggunakan Lambda, kita bisa membuat parameter layaknya lazy parameter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Bukan Lazy Parameter</a:t>
            </a:r>
            <a:endParaRPr/>
          </a:p>
        </p:txBody>
      </p:sp>
      <p:pic>
        <p:nvPicPr>
          <p:cNvPr id="353" name="Google Shape;3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Lazy Parameter</a:t>
            </a:r>
            <a:endParaRPr/>
          </a:p>
        </p:txBody>
      </p:sp>
      <p:pic>
        <p:nvPicPr>
          <p:cNvPr id="359" name="Google Shape;35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Lambda di Optional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Optional Class</a:t>
            </a:r>
            <a:endParaRPr/>
          </a:p>
        </p:txBody>
      </p:sp>
      <p:sp>
        <p:nvSpPr>
          <p:cNvPr id="370" name="Google Shape;370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Java 8, java menyediakan sebuah class baru bernama Optional yang berada di package java.util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ini digunakan sebagai wrapper untuk value yang bisa bernilai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Optional didesain agar kita lebih mudah ketika beroperasi dengan object yang bisa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NullPointerException adalah salah satu hal yang sering sekali ditemui oleh Programmer Java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Lambda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Lambda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Method Reference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Problem NullPointerException</a:t>
            </a:r>
            <a:endParaRPr/>
          </a:p>
        </p:txBody>
      </p:sp>
      <p:pic>
        <p:nvPicPr>
          <p:cNvPr id="376" name="Google Shape;37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Optional</a:t>
            </a:r>
            <a:endParaRPr/>
          </a:p>
        </p:txBody>
      </p:sp>
      <p:pic>
        <p:nvPicPr>
          <p:cNvPr id="382" name="Google Shape;38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Mengambil Data di Optional</a:t>
            </a:r>
            <a:endParaRPr/>
          </a:p>
        </p:txBody>
      </p:sp>
      <p:pic>
        <p:nvPicPr>
          <p:cNvPr id="388" name="Google Shape;38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99" name="Google Shape;399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Apache 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Stream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Lambda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Lambda?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Lambda berasal dari lambda calculus, yang mengacu pada anonymous function (function tanpa nama)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Tapi, di Java, function/method tidak bisa berdiri sendiri.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Jadi kemungkinan pada prakteknya, lambda di Java dan di bahasa pemrograman lain akan berbeda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Anonymous Class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Java kita hanya mengenal Anonymous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Lambda di Java sebenarnya adalah versi sederhana membuat sebuah anonymous 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Syarat Lambda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Berupa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Memiliki 1 method abstract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Ditambahkan annotation @FunctionalInterface di Interface-nya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Minimal menggunakan Java 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