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</p:sldIdLst>
  <p:sldSz cy="5143500" cx="9144000"/>
  <p:notesSz cx="6858000" cy="9144000"/>
  <p:embeddedFontLst>
    <p:embeddedFont>
      <p:font typeface="Raleway"/>
      <p:regular r:id="rId110"/>
      <p:bold r:id="rId111"/>
      <p:italic r:id="rId112"/>
      <p:boldItalic r:id="rId113"/>
    </p:embeddedFont>
    <p:embeddedFont>
      <p:font typeface="Lato"/>
      <p:regular r:id="rId114"/>
      <p:bold r:id="rId115"/>
      <p:italic r:id="rId116"/>
      <p:boldItalic r:id="rId1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7" Type="http://schemas.openxmlformats.org/officeDocument/2006/relationships/font" Target="fonts/Lato-boldItalic.fntdata"/><Relationship Id="rId116" Type="http://schemas.openxmlformats.org/officeDocument/2006/relationships/font" Target="fonts/Lato-italic.fntdata"/><Relationship Id="rId115" Type="http://schemas.openxmlformats.org/officeDocument/2006/relationships/font" Target="fonts/Lato-bold.fntdata"/><Relationship Id="rId15" Type="http://schemas.openxmlformats.org/officeDocument/2006/relationships/slide" Target="slides/slide9.xml"/><Relationship Id="rId110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font" Target="fonts/Lato-regular.fntdata"/><Relationship Id="rId18" Type="http://schemas.openxmlformats.org/officeDocument/2006/relationships/slide" Target="slides/slide12.xml"/><Relationship Id="rId113" Type="http://schemas.openxmlformats.org/officeDocument/2006/relationships/font" Target="fonts/Raleway-boldItalic.fntdata"/><Relationship Id="rId112" Type="http://schemas.openxmlformats.org/officeDocument/2006/relationships/font" Target="fonts/Raleway-italic.fntdata"/><Relationship Id="rId111" Type="http://schemas.openxmlformats.org/officeDocument/2006/relationships/font" Target="fonts/Raleway-bold.fntdata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b4a9cdd1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b4a9cdd1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b4a9cdd1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b4a9cdd1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eb4a9cdd14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eb4a9cdd14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eb4a9cdd14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eb4a9cdd14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eb4a9cdd14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eb4a9cdd14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b4a9cdd14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b4a9cdd14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b4a9cdd14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b4a9cdd14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b4a9cdd14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b4a9cdd14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b4a9cdd14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b4a9cdd14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b4a9cdd14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b4a9cdd14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b4a9cdd14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b4a9cdd14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b4a9cdd14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b4a9cdd14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b4a9cdd14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b4a9cdd14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b4a9cdd14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b4a9cdd14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b4a9cdd1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b4a9cdd1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b4a9cdd14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b4a9cdd14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b4a9cdd14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eb4a9cdd14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b4a9cdd14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b4a9cdd14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b4a9cdd14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b4a9cdd14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b4a9cdd14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eb4a9cdd14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b4a9cdd14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b4a9cdd14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b4a9cdd14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b4a9cdd14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b4a9cdd14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b4a9cdd14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b4a9cdd14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b4a9cdd14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b4a9cdd14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b4a9cdd14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b4a9cdd1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b4a9cdd1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b4a9cdd14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b4a9cdd14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b4a9cdd14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b4a9cdd14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b4a9cdd14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eb4a9cdd14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b4a9cdd14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b4a9cdd14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b4a9cdd14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eb4a9cdd14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b4a9cdd14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eb4a9cdd14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b4a9cdd14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eb4a9cdd14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eb4a9cdd14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eb4a9cdd14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b4a9cdd14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b4a9cdd14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b4a9cdd14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b4a9cdd14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b4a9cdd1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b4a9cdd1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eb4a9cdd14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eb4a9cdd14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eb4a9cdd14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eb4a9cdd14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eb4a9cdd14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eb4a9cdd14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b4a9cdd14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b4a9cdd14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b4a9cdd14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eb4a9cdd14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b4a9cdd14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b4a9cdd14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eb4a9cdd14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eb4a9cdd14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eb4a9cdd14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eb4a9cdd14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eb4a9cdd14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eb4a9cdd14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b4a9cdd14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b4a9cdd14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b4a9cdd1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b4a9cdd1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eb4a9cdd14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eb4a9cdd14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b4a9cdd14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b4a9cdd14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eb4a9cdd14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eb4a9cdd14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eb4a9cdd14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eb4a9cdd14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b4a9cdd14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b4a9cdd14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eb4a9cdd14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eb4a9cdd14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b4a9cdd14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b4a9cdd14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eb4a9cdd14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eb4a9cdd14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b4a9cdd14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b4a9cdd14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b4a9cdd14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b4a9cdd14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b4a9cdd14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b4a9cdd14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eb4a9cdd14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eb4a9cdd14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b4a9cdd14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b4a9cdd14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eb4a9cdd14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eb4a9cdd14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eb4a9cdd14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eb4a9cdd14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b4a9cdd14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b4a9cdd14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eb4a9cdd14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eb4a9cdd14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eb4a9cdd14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eb4a9cdd14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eb4a9cdd14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eb4a9cdd14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eb4a9cdd14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eb4a9cdd14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eb4a9cdd14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eb4a9cdd14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b4a9cdd14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b4a9cdd14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eb4a9cdd14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eb4a9cdd14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eb4a9cdd14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eb4a9cdd14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b4a9cdd14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b4a9cdd14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eb4a9cdd14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eb4a9cdd14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eb4a9cdd14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eb4a9cdd14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eb4a9cdd14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eb4a9cdd14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eb4a9cdd14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eb4a9cdd14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b4a9cdd14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b4a9cdd14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eb4a9cdd14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eb4a9cdd14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eb4a9cdd14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eb4a9cdd14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b4a9cdd14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b4a9cdd14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eb4a9cdd14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eb4a9cdd14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eb4a9cdd14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eb4a9cdd14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eb4a9cdd14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eb4a9cdd14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eb4a9cdd14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eb4a9cdd14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eb4a9cdd14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eb4a9cdd14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eb4a9cdd14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eb4a9cdd14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b4a9cdd14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b4a9cdd14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eb4a9cdd14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eb4a9cdd14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eb4a9cdd14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eb4a9cdd14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eb4a9cdd14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eb4a9cdd14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b4a9cdd14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b4a9cdd14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eb4a9cdd14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eb4a9cdd14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eb4a9cdd14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eb4a9cdd14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eb4a9cdd14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eb4a9cdd14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eb4a9cdd14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eb4a9cdd14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eb4a9cdd14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eb4a9cdd14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eb4a9cdd14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eb4a9cdd14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eb4a9cdd14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eb4a9cdd14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eb4a9cdd14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eb4a9cdd14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eb4a9cdd14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eb4a9cdd14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eb4a9cdd14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eb4a9cdd14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tart.spring.io/" TargetMode="Externa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44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42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oracle.com/en/java/javase/11/docs/api/java.base/java/lang/Class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oracle.com/en/java/javase/11/docs/api/java.base/java/lang/Class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oracle.com/en/java/javase/11/docs/api/java.base/java/lang/reflect/Field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oracle.com/en/java/javase/11/docs/api/java.base/java/lang/reflect/Method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cs.oracle.com/en/java/javase/11/docs/api/java.base/java/lang/reflect/Paramet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ocs.oracle.com/en/java/javase/11/docs/api/java.base/java/lang/reflect/Constructor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ocs.oracle.com/en/java/javase/11/docs/api/java.base/java/lang/Class.html#getSuperclass()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docs.oracle.com/en/java/javase/11/docs/api/java.base/java/lang/reflect/Modifier.html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docs.oracle.com/en/java/javase/11/docs/api/java.base/java/lang/Package.html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docs.oracle.com/en/java/javase/11/docs/api/java.base/java/lang/annotation/Annotation.html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docs.oracle.com/en/java/javase/11/docs/api/java.base/java/lang/Enum.html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7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8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oracle.com/en/java/javase/11/docs/api/java.base/java/lang/package-summary.html" TargetMode="External"/><Relationship Id="rId4" Type="http://schemas.openxmlformats.org/officeDocument/2006/relationships/hyperlink" Target="https://docs.oracle.com/en/java/javase/11/docs/api/java.base/java/lang/reflect/package-summary.html" TargetMode="Externa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Relationship Id="rId3" Type="http://schemas.openxmlformats.org/officeDocument/2006/relationships/hyperlink" Target="https://docs.oracle.com/en/java/javase/11/docs/api/java.base/java/lang/reflect/Array.html" TargetMode="Externa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7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Relationship Id="rId3" Type="http://schemas.openxmlformats.org/officeDocument/2006/relationships/hyperlink" Target="https://docs.oracle.com/en/java/javase/11/docs/api/java.base/java/lang/reflect/ParameterizedType.html" TargetMode="Externa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2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6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9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Relationship Id="rId3" Type="http://schemas.openxmlformats.org/officeDocument/2006/relationships/hyperlink" Target="https://docs.oracle.com/en/java/javase/11/docs/api/java.base/java/lang/reflect/TypeVariable.html" TargetMode="Externa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4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0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Relationship Id="rId3" Type="http://schemas.openxmlformats.org/officeDocument/2006/relationships/hyperlink" Target="https://docs.oracle.com/en/java/javase/11/docs/api/java.base/java/lang/reflect/Proxy.html" TargetMode="Externa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Relationship Id="rId3" Type="http://schemas.openxmlformats.org/officeDocument/2006/relationships/hyperlink" Target="https://docs.oracle.com/en/java/javase/11/docs/api/java.base/java/lang/reflect/InvocationHandler.html" TargetMode="Externa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41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47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45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Relationship Id="rId3" Type="http://schemas.openxmlformats.org/officeDocument/2006/relationships/hyperlink" Target="https://docs.oracle.com/en/java/javase/16/docs/api/java.base/java/lang/reflect/RecordComponent.html" TargetMode="Externa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Java Reflection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https://start.spring.io/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Record</a:t>
            </a:r>
            <a:endParaRPr/>
          </a:p>
        </p:txBody>
      </p:sp>
      <p:pic>
        <p:nvPicPr>
          <p:cNvPr id="741" name="Google Shape;741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30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Mengubah Record Component</a:t>
            </a:r>
            <a:endParaRPr/>
          </a:p>
        </p:txBody>
      </p:sp>
      <p:pic>
        <p:nvPicPr>
          <p:cNvPr id="747" name="Google Shape;747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50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758" name="Google Shape;758;p1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Validation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Persistence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Web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Class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Class&lt;T&gt;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java.lang.Class&lt;T&gt; merupakan representasi dari reflection untuk Java Class, Interface dan Enum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Java Class, Interface atau Enum, kadang kita menambahkan field dan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kemampuan java.lang.Class, kita bisa membaca seluruh data member yang terdapat pada Java Class, Interface atau Enum pada saat aplikasi nya berjalan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https://docs.oracle.com/en/java/javase/11/docs/api/java.base/java/lang/Class.html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Class&lt;T&gt;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Class&lt;T&gt;, kita bisa melakukan beberapa cara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yang pertama adalah dengan  menggunakan kata kunci .class setelah nama Java Class, Interface atau Enum nya, misal Person.class, Repository.class, atau Gender.class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kita juga bisa membuat Class&lt;T&gt; dari sebuah String, menggunakan static method Class.forClass(“com.example.blabla.Person”)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kita juga bisa mengambil Class&lt;T&gt; dari object, dengan menggunakan method getClass()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Class Person</a:t>
            </a:r>
            <a:endParaRPr/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4483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Class&lt;T&gt;</a:t>
            </a:r>
            <a:endParaRPr/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607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Class&lt;T&gt; Method</a:t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Class&lt;T&gt; memiliki banyak sekali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Seperti untuk mendapatkan method, fields, constructor, annotation, superclass, interfaces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Semua detail method nya bisa kita baca di Javadoc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https://docs.oracle.com/en/java/javase/11/docs/api/java.base/java/lang/Class.html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Class&lt;T&gt; Method</a:t>
            </a:r>
            <a:endParaRPr/>
          </a:p>
        </p:txBody>
      </p:sp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208513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Field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Field</a:t>
            </a:r>
            <a:endParaRPr/>
          </a:p>
        </p:txBody>
      </p:sp>
      <p:sp>
        <p:nvSpPr>
          <p:cNvPr id="269" name="Google Shape;269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Field merupakan representasi dari Java Field yang terdapat di dalam Java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mendapatkan public Field, kita bisa menggunakan method getFields()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jika ingin mendapatkan semua field dengan semua visibility, kita bisa menggunakan method getDeclaredFields()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kita juga bisa mendapatkan Field berdasarkan nama field nya menggunakan method  getField(name) atau getDeclaredField(name)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Field sama seperti Class&lt;T&gt;, memiliki banyak sekali method yang bisa kita gunakan untuk melihat detail dari Field tersebut, seperti tipe data, nama field, annotation,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https://docs.oracle.com/en/java/javase/11/docs/api/java.base/java/lang/reflect/Field.html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Field</a:t>
            </a:r>
            <a:endParaRPr/>
          </a:p>
        </p:txBody>
      </p:sp>
      <p:pic>
        <p:nvPicPr>
          <p:cNvPr id="275" name="Google Shape;2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161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Mengambil</a:t>
            </a:r>
            <a:r>
              <a:rPr lang="id"/>
              <a:t> atau Mengubah Field Object</a:t>
            </a:r>
            <a:endParaRPr/>
          </a:p>
        </p:txBody>
      </p:sp>
      <p:sp>
        <p:nvSpPr>
          <p:cNvPr id="281" name="Google Shape;281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Field memiliki kemampuan untuk mengambil atau mengubah field dari object yang 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kita sudah membuat Field, lalu kita memiliki object person1, lalu kita ingin mengambil nilai Field tersebut atau mengubahnya, kita bisa menggunakan method setXxx() atau getXxx() pada Field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Mengambil Field Object</a:t>
            </a:r>
            <a:endParaRPr/>
          </a:p>
        </p:txBody>
      </p:sp>
      <p:pic>
        <p:nvPicPr>
          <p:cNvPr id="287" name="Google Shape;2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629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Mengubah Field Object</a:t>
            </a:r>
            <a:endParaRPr/>
          </a:p>
        </p:txBody>
      </p:sp>
      <p:pic>
        <p:nvPicPr>
          <p:cNvPr id="293" name="Google Shape;29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798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Method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Method</a:t>
            </a:r>
            <a:endParaRPr/>
          </a:p>
        </p:txBody>
      </p:sp>
      <p:sp>
        <p:nvSpPr>
          <p:cNvPr id="304" name="Google Shape;304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Field, kita juga bisa mendapatkan Method yang tersedia di Class&lt;T&gt;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mendapatkannya pun sama seperti Field, kita bisa menggunakan method getMethods(), getDeclaredMethods(), getMethod(name) dan getDeclaredMethod(name)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Method pun banyak sekali method yang bisa kita gunakan untuk mendapatkan informasi seperti return value, name, annotation, parameter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https://docs.oracle.com/en/java/javase/11/docs/api/java.base/java/lang/reflect/Method.html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Method</a:t>
            </a:r>
            <a:endParaRPr/>
          </a:p>
        </p:txBody>
      </p:sp>
      <p:pic>
        <p:nvPicPr>
          <p:cNvPr id="310" name="Google Shape;31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63275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Memanggil Method Object</a:t>
            </a:r>
            <a:endParaRPr/>
          </a:p>
        </p:txBody>
      </p:sp>
      <p:sp>
        <p:nvSpPr>
          <p:cNvPr id="316" name="Google Shape;316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Method bisa digunakan untuk memanggil method pada sebuah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Hampir mirip dengan Field yang bisa digunakan untuk mengambil atau mengubah field didalam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memanggil method object, kita bisa menggunakan method invoke(object, parameters...)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Memanggil Method Object</a:t>
            </a:r>
            <a:endParaRPr/>
          </a:p>
        </p:txBody>
      </p:sp>
      <p:pic>
        <p:nvPicPr>
          <p:cNvPr id="322" name="Google Shape;3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7" cy="2487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Parameter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Parameter</a:t>
            </a:r>
            <a:endParaRPr/>
          </a:p>
        </p:txBody>
      </p:sp>
      <p:sp>
        <p:nvSpPr>
          <p:cNvPr id="333" name="Google Shape;333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Parameter merupakan representasi dari Java Parameter di Java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mendapatkan Parameter, kita bisa ambil dari Method, karena Parameter memang hanya ada di Method dan Constructor (yang akan kita bahas nanti)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Parameter memiliki banyak sekali method, seperti untuk mendapatkan tipe data parameter, nama parameter,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https://docs.oracle.com/en/java/javase/11/docs/api/java.base/java/lang/reflect/Parameter.html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Parameter</a:t>
            </a:r>
            <a:endParaRPr/>
          </a:p>
        </p:txBody>
      </p:sp>
      <p:pic>
        <p:nvPicPr>
          <p:cNvPr id="339" name="Google Shape;33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08093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Memanggil Method Object dengan Parameter</a:t>
            </a:r>
            <a:endParaRPr/>
          </a:p>
        </p:txBody>
      </p:sp>
      <p:sp>
        <p:nvSpPr>
          <p:cNvPr id="345" name="Google Shape;345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Sama seperti Method tanpa parameter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memanggil Method yang memiliki parameter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Memanggil Method dengan Parameter</a:t>
            </a:r>
            <a:endParaRPr/>
          </a:p>
        </p:txBody>
      </p:sp>
      <p:pic>
        <p:nvPicPr>
          <p:cNvPr id="351" name="Google Shape;35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28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Constructor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Constructor&lt;T&gt;</a:t>
            </a:r>
            <a:endParaRPr/>
          </a:p>
        </p:txBody>
      </p:sp>
      <p:sp>
        <p:nvSpPr>
          <p:cNvPr id="362" name="Google Shape;362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Constructor&lt;T&gt; merupakan representasi dari Java Constructor di Java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Constructor&lt;T&gt; ini mirip dengan Method, dimana dia memiliki Parameter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Constructor kita mendapatkannya melalui Class&lt;T&gt;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Constructor&lt;T&gt; merupakan tipe data generic, mengikuti tipe data generic dari Class&lt;T&gt;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https://docs.oracle.com/en/java/javase/11/docs/api/java.base/java/lang/reflect/Constructor.html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Constructor</a:t>
            </a:r>
            <a:endParaRPr/>
          </a:p>
        </p:txBody>
      </p:sp>
      <p:pic>
        <p:nvPicPr>
          <p:cNvPr id="368" name="Google Shape;36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864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Object dengan Constructor</a:t>
            </a:r>
            <a:endParaRPr/>
          </a:p>
        </p:txBody>
      </p:sp>
      <p:sp>
        <p:nvSpPr>
          <p:cNvPr id="374" name="Google Shape;374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sudah tahu bahwa Constructor merupakan method yang dieksekusi ketika sebuah Object pertama kali dibuat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Constructor, kita juga bisa membuat object baru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Caranya  dengan menggunakan method newInstance(parameter...)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</a:t>
            </a:r>
            <a:r>
              <a:rPr lang="id"/>
              <a:t>Membuat Object dengan Constructor</a:t>
            </a:r>
            <a:endParaRPr/>
          </a:p>
        </p:txBody>
      </p:sp>
      <p:pic>
        <p:nvPicPr>
          <p:cNvPr id="380" name="Google Shape;38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604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Super Class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Object Oriented Programming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Apache Maven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Unit Test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Super Class</a:t>
            </a:r>
            <a:endParaRPr/>
          </a:p>
        </p:txBody>
      </p:sp>
      <p:sp>
        <p:nvSpPr>
          <p:cNvPr id="391" name="Google Shape;391;p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Java Reflection, kita  juga bisa mengetahui Super Class dari sebuah Java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Terdapat method getSuperclass() di Class&lt;T&gt; untuk mendapatkan Super Class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Perlu diingat, bahwa saat kita membuat class, jika kita tidak menambahkan super class, secara otomatis super class nya adalah class java.lang.Object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https://docs.oracle.com/en/java/javase/11/docs/api/java.base/java/lang/Class.html#getSuperclass()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Super Class</a:t>
            </a:r>
            <a:endParaRPr/>
          </a:p>
        </p:txBody>
      </p:sp>
      <p:pic>
        <p:nvPicPr>
          <p:cNvPr id="397" name="Google Shape;39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83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Interface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Interface</a:t>
            </a:r>
            <a:endParaRPr/>
          </a:p>
        </p:txBody>
      </p:sp>
      <p:sp>
        <p:nvSpPr>
          <p:cNvPr id="408" name="Google Shape;408;p6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hanya bahas tentang Class, bagaimana dengan Interface?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Interface sebenarnya representasi di Java Reflection tetaplah Class&lt;T&gt;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Yang membedakan adalah, pada Interface sudah pasti tidak memiliki Constructor dan juga tidak bisa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itu untuk mengetahui apakah Class&lt;T&gt; ini adalah Java Class atau Java Interface, kita  bisa menggunakan method isInterface()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Nameable </a:t>
            </a:r>
            <a:r>
              <a:rPr lang="id"/>
              <a:t>Interface</a:t>
            </a:r>
            <a:endParaRPr/>
          </a:p>
        </p:txBody>
      </p:sp>
      <p:pic>
        <p:nvPicPr>
          <p:cNvPr id="414" name="Google Shape;41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807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Interface</a:t>
            </a:r>
            <a:endParaRPr/>
          </a:p>
        </p:txBody>
      </p:sp>
      <p:pic>
        <p:nvPicPr>
          <p:cNvPr id="420" name="Google Shape;42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1807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Super Interface</a:t>
            </a:r>
            <a:endParaRPr/>
          </a:p>
        </p:txBody>
      </p:sp>
      <p:sp>
        <p:nvSpPr>
          <p:cNvPr id="426" name="Google Shape;426;p7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tahu bahwa Interface juga mendukung pewarisan, berbeda dengan class, saat kita melakukan implements Interface, bisa lebih dari satu interface, selain itu interface juga bisa extends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kasus seperti ini, jika kita melihat semua super interface Class&lt;T&gt;, kita bisa menggunakan method getInterfaces()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Implement Interface</a:t>
            </a:r>
            <a:endParaRPr/>
          </a:p>
        </p:txBody>
      </p:sp>
      <p:pic>
        <p:nvPicPr>
          <p:cNvPr id="432" name="Google Shape;43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932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Super Interface</a:t>
            </a:r>
            <a:endParaRPr/>
          </a:p>
        </p:txBody>
      </p:sp>
      <p:pic>
        <p:nvPicPr>
          <p:cNvPr id="438" name="Google Shape;43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228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Modifier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Pengenalan Java Reflection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Fields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Property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Constructor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Array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Annotation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Parameterized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Modifier</a:t>
            </a:r>
            <a:endParaRPr/>
          </a:p>
        </p:txBody>
      </p:sp>
      <p:sp>
        <p:nvSpPr>
          <p:cNvPr id="449" name="Google Shape;449;p7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Modifier merupakan representasi dari Java Modifier, seperti misal private, protected, public, abstract,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Modifier di Java Reflection direpresentasikan oleh number int, dan untuk mempermudah, kita bisa menggunakan class Modifier untuk mengecek jenis modifier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mendapatkan data modifier, kita bisa menggunakan getModifiers(), entah itu di class, method, field, parameter, constructor,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https://docs.oracle.com/en/java/javase/11/docs/api/java.base/java/lang/reflect/Modifier.html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Modifier</a:t>
            </a:r>
            <a:endParaRPr/>
          </a:p>
        </p:txBody>
      </p:sp>
      <p:pic>
        <p:nvPicPr>
          <p:cNvPr id="455" name="Google Shape;45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189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</a:t>
            </a:r>
            <a:endParaRPr/>
          </a:p>
        </p:txBody>
      </p:sp>
      <p:sp>
        <p:nvSpPr>
          <p:cNvPr id="466" name="Google Shape;466;p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merupakan representasi dari Java Package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mendapatkan Package dari Class&lt;T&gt; dengan menggunakan method getPackage()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Terdapat banyak informasi di dalam Package yang bisa kita gunakan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https://docs.oracle.com/en/java/javase/11/docs/api/java.base/java/lang/Package.html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Package</a:t>
            </a:r>
            <a:endParaRPr/>
          </a:p>
        </p:txBody>
      </p:sp>
      <p:pic>
        <p:nvPicPr>
          <p:cNvPr id="472" name="Google Shape;472;p78"/>
          <p:cNvPicPr preferRelativeResize="0"/>
          <p:nvPr/>
        </p:nvPicPr>
        <p:blipFill rotWithShape="1">
          <a:blip r:embed="rId3">
            <a:alphaModFix/>
          </a:blip>
          <a:srcRect b="4415" l="0" r="0" t="0"/>
          <a:stretch/>
        </p:blipFill>
        <p:spPr>
          <a:xfrm>
            <a:off x="152400" y="2006250"/>
            <a:ext cx="8839199" cy="18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package-info.java</a:t>
            </a:r>
            <a:endParaRPr/>
          </a:p>
        </p:txBody>
      </p:sp>
      <p:sp>
        <p:nvSpPr>
          <p:cNvPr id="478" name="Google Shape;478;p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di Java bisa kita tambahkan informasi tambahan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Seperti javadoc dan annotation misalnya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Caranya kita bisa membuat file package-info.java di package yang kita inginkan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Lalu kita tambahkan informasi yang kita mau pada package tersebut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package-info.java</a:t>
            </a:r>
            <a:endParaRPr/>
          </a:p>
        </p:txBody>
      </p:sp>
      <p:pic>
        <p:nvPicPr>
          <p:cNvPr id="484" name="Google Shape;484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365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Annotation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Annotation</a:t>
            </a:r>
            <a:endParaRPr/>
          </a:p>
        </p:txBody>
      </p:sp>
      <p:sp>
        <p:nvSpPr>
          <p:cNvPr id="495" name="Google Shape;495;p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Kelas Java OOP kita sudah bahas tentang Annotation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Sekarang kita bahas tentang mendapatkan informasi Annotation dengan menggunakan Reflection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Annotation merupakan fitur yang sangat powerfull sekali di Java, banyak sekali framework menggunakan Annotation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Annotation bisa ditempatkan dimanapun, di class, method, field, constructor, parameter, package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Setiap kita membuat Annotation, secara tidak langsung kita telah membuat turunan java.lang.annotation.Annotation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https://docs.oracle.com/en/java/javase/11/docs/api/java.base/java/lang/annotation/Annotation.html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@</a:t>
            </a:r>
            <a:r>
              <a:rPr lang="id"/>
              <a:t>NotBlank</a:t>
            </a:r>
            <a:r>
              <a:rPr lang="id"/>
              <a:t> Annotation</a:t>
            </a:r>
            <a:endParaRPr/>
          </a:p>
        </p:txBody>
      </p:sp>
      <p:pic>
        <p:nvPicPr>
          <p:cNvPr id="501" name="Google Shape;50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3784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Java Reflection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Annotation</a:t>
            </a:r>
            <a:endParaRPr/>
          </a:p>
        </p:txBody>
      </p:sp>
      <p:pic>
        <p:nvPicPr>
          <p:cNvPr id="507" name="Google Shape;507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74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Validate Not Blank</a:t>
            </a:r>
            <a:endParaRPr/>
          </a:p>
        </p:txBody>
      </p:sp>
      <p:pic>
        <p:nvPicPr>
          <p:cNvPr id="513" name="Google Shape;513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929361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Test Annotation</a:t>
            </a:r>
            <a:endParaRPr/>
          </a:p>
        </p:txBody>
      </p:sp>
      <p:pic>
        <p:nvPicPr>
          <p:cNvPr id="519" name="Google Shape;519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1708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Enum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Enum</a:t>
            </a:r>
            <a:endParaRPr/>
          </a:p>
        </p:txBody>
      </p:sp>
      <p:sp>
        <p:nvSpPr>
          <p:cNvPr id="530" name="Google Shape;530;p8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Enum di Java Reflection, sama seperti Interface, direpresentasikan dengan Class&lt;T&gt;, hal ini dikarenakan, pada Enum juga kita bisa menambahkan field, method dan constructor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Yang membedakan adalah, method  isEnum() nya bernilai true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untuk mendapatkan semua nilai Enum, kita bisa menggunakan method getEnumConstants()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itu super class Enum adalah java.lang.Enum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https://docs.oracle.com/en/java/javase/11/docs/api/java.base/java/lang/Enum.html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Gender Enum</a:t>
            </a:r>
            <a:endParaRPr/>
          </a:p>
        </p:txBody>
      </p:sp>
      <p:pic>
        <p:nvPicPr>
          <p:cNvPr id="536" name="Google Shape;536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91142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Enum</a:t>
            </a:r>
            <a:endParaRPr/>
          </a:p>
        </p:txBody>
      </p:sp>
      <p:pic>
        <p:nvPicPr>
          <p:cNvPr id="542" name="Google Shape;542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079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Primitive Type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Primitive Type</a:t>
            </a:r>
            <a:endParaRPr/>
          </a:p>
        </p:txBody>
      </p:sp>
      <p:sp>
        <p:nvSpPr>
          <p:cNvPr id="553" name="Google Shape;553;p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Apa yang terjadi jika kita memiliki field atau parameter atau method yang mengembalikan nilai primitive type? Seperti int, long, boolean,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Data tersebut pun, pada Java Reflection tetap direpresentasikan dalam Class&lt;T&gt;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Class&lt;T&gt; primitive, kita langsung gunakan .class setelah tipe data primitive tersebut, namun Java akan secara otomatis mengkonversi nya menjadi tipe data non primitive, misal int menjadi Integer, boolean menjadi Boolean,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yang membedakan adalah, method isPrimitive() akan bernilai true untuk tipe data primitive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Primitive Type</a:t>
            </a:r>
            <a:endParaRPr/>
          </a:p>
        </p:txBody>
      </p:sp>
      <p:pic>
        <p:nvPicPr>
          <p:cNvPr id="559" name="Google Shape;559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3" cy="2722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Java Reflection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Reflection merupakan fitur Java dimana memperbolehkan program Java untuk mempelajari atau memodifikasi dirinya sendiri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saja kita bisa melihat struktur sebuah Java class dari mulai semua fields, method, constructor dan lain-lain saat aplikasi berjalan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Bahkan Java Reflection bisa digunakan untuk memodifikasi kode program yang sedang berjalan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Reflection banyak sekali digunakan oleh framework-framework karena memang sangat powerfull sekali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Mengambil Data Primitive Type</a:t>
            </a:r>
            <a:endParaRPr/>
          </a:p>
        </p:txBody>
      </p:sp>
      <p:sp>
        <p:nvSpPr>
          <p:cNvPr id="565" name="Google Shape;565;p9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Khusus tipe data primitive, ketika ingin mengambil data di Field, kita bisa gunakan method getXxx() sesuai dengan tipe data nya, misal getInt(), getBoolean()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ketika mengambil method dengan parameter, kita bisa gunakan representasi tipe data object nya, misal untuk int gunakan Integer, long gunakan Long, dan lain-lain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Age di Person</a:t>
            </a:r>
            <a:endParaRPr/>
          </a:p>
        </p:txBody>
      </p:sp>
      <p:pic>
        <p:nvPicPr>
          <p:cNvPr id="571" name="Google Shape;571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6384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Field Primitive</a:t>
            </a:r>
            <a:endParaRPr/>
          </a:p>
        </p:txBody>
      </p:sp>
      <p:pic>
        <p:nvPicPr>
          <p:cNvPr id="577" name="Google Shape;577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1934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Mengambil Field Data Primitive</a:t>
            </a:r>
            <a:endParaRPr/>
          </a:p>
        </p:txBody>
      </p:sp>
      <p:pic>
        <p:nvPicPr>
          <p:cNvPr id="583" name="Google Shape;58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3" cy="2799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Mengambil Method Primitive Type</a:t>
            </a:r>
            <a:endParaRPr/>
          </a:p>
        </p:txBody>
      </p:sp>
      <p:pic>
        <p:nvPicPr>
          <p:cNvPr id="589" name="Google Shape;589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309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</a:t>
            </a:r>
            <a:endParaRPr/>
          </a:p>
        </p:txBody>
      </p:sp>
      <p:sp>
        <p:nvSpPr>
          <p:cNvPr id="600" name="Google Shape;600;p10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Sama seperti tipe data yang lainnya, Array pun di representasikan dalam bentuk Class&lt;T&gt; di Java Reflection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Class&lt;T&gt; Array, kita bisa gunakan .class setelah Array nya, misal String[].class, int[].class, dan sebagainya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Bahkan kita bisa buat array multi dimensi, misal String[][].class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Yang membedakan dengan Class&lt;T&gt; lainnya, pada Array, method isArray() nya akan bernilai true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</a:t>
            </a:r>
            <a:endParaRPr/>
          </a:p>
        </p:txBody>
      </p:sp>
      <p:pic>
        <p:nvPicPr>
          <p:cNvPr id="606" name="Google Shape;606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173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Member</a:t>
            </a:r>
            <a:endParaRPr/>
          </a:p>
        </p:txBody>
      </p:sp>
      <p:sp>
        <p:nvSpPr>
          <p:cNvPr id="612" name="Google Shape;612;p10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Sedikit berbeda dengan tipe data seperti Class, Interface, Enum, pada Array tidak memiliki Class Member, seperti Field, Method dan Constructor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Sehingga jika pada Class&lt;T&gt;, kita coba memanggil getFields(), getMethods(), getConstructors(), maka hasilnya adalah kosong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Member</a:t>
            </a:r>
            <a:endParaRPr/>
          </a:p>
        </p:txBody>
      </p:sp>
      <p:pic>
        <p:nvPicPr>
          <p:cNvPr id="618" name="Google Shape;618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1910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Java Reflection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Fitur Java Reflection terdapat dalam dua package, yaitu java.lang dan java.lang.reflect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https://docs.oracle.com/en/java/javase/11/docs/api/java.base/java/lang/package-summary.html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https://docs.oracle.com/en/java/javase/11/docs/api/java.base/java/lang/reflect/package-summary.html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class yang terdapat dalam Java Reflection, dan akan kita coba bahas satu persatu dalam kelas ini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java.lang.reflect.Array</a:t>
            </a:r>
            <a:endParaRPr/>
          </a:p>
        </p:txBody>
      </p:sp>
      <p:sp>
        <p:nvSpPr>
          <p:cNvPr id="624" name="Google Shape;624;p1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Lantas bagaimana jika kita ingin mengakses data array, membuat array dan lain-lain, jika pada Class&lt;T&gt;, semua class member nya tidak tersedia di Array?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Untungnya terdapat class java.lang.reflect.Array , yang bisa kita gunakan untuk membantu menggunakan Class&lt;T&gt; dengan tipe Array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method yang bisa kita gunakan, dari membuat array, mengakses datanya sampai mengubah data array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dari Class&lt;T&gt; Array, jika kita ingin tahu tipe data array nya, kita bisa gunakan method getComponentType()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https://docs.oracle.com/en/java/javase/11/docs/api/java.base/java/lang/reflect/Array.html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java.lang.reflect.Array</a:t>
            </a:r>
            <a:endParaRPr/>
          </a:p>
        </p:txBody>
      </p:sp>
      <p:pic>
        <p:nvPicPr>
          <p:cNvPr id="630" name="Google Shape;630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83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0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Parameterized Type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Parameterized Type</a:t>
            </a:r>
            <a:endParaRPr/>
          </a:p>
        </p:txBody>
      </p:sp>
      <p:sp>
        <p:nvSpPr>
          <p:cNvPr id="641" name="Google Shape;641;p10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sudah hampir membahas semua jenis tipe Reflection di Java, namun di Java terdapat fitur yang bernama Generic Programming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Bagaimana cara handle data generic di Java Reflection? misal List&lt;String&gt;, atau Map&lt;String, String&gt;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ParameterizedType untuk menangani hal ini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https://docs.oracle.com/en/java/javase/11/docs/api/java.base/java/lang/reflect/ParameterizedType.html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Menambah Generic Field</a:t>
            </a:r>
            <a:endParaRPr/>
          </a:p>
        </p:txBody>
      </p:sp>
      <p:pic>
        <p:nvPicPr>
          <p:cNvPr id="647" name="Google Shape;647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4729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Parameterized Return Type</a:t>
            </a:r>
            <a:endParaRPr/>
          </a:p>
        </p:txBody>
      </p:sp>
      <p:pic>
        <p:nvPicPr>
          <p:cNvPr id="653" name="Google Shape;653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2865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Parameterized Parameter Type</a:t>
            </a:r>
            <a:endParaRPr/>
          </a:p>
        </p:txBody>
      </p:sp>
      <p:pic>
        <p:nvPicPr>
          <p:cNvPr id="659" name="Google Shape;659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2788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Parameterized Field</a:t>
            </a:r>
            <a:endParaRPr/>
          </a:p>
        </p:txBody>
      </p:sp>
      <p:pic>
        <p:nvPicPr>
          <p:cNvPr id="665" name="Google Shape;665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5895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Type Variable</a:t>
            </a:r>
            <a:endParaRPr/>
          </a:p>
        </p:txBody>
      </p:sp>
      <p:sp>
        <p:nvSpPr>
          <p:cNvPr id="671" name="Google Shape;671;p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buat generic dengan data asli, seperti String dan lain-lain, bagaimana jika kita ingin mengetahui tipe data generic tanpa implementasi data asli, misal kita ingin mempelajari class List&lt;T&gt;, Map&lt;K, V&gt;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Parameter generic tersebut, dalam Java Reflection, direpresentasikan dalam class TypeVariable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https://docs.oracle.com/en/java/javase/11/docs/api/java.base/java/lang/reflect/TypeVariable.html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Generic Class</a:t>
            </a:r>
            <a:endParaRPr/>
          </a:p>
        </p:txBody>
      </p:sp>
      <p:pic>
        <p:nvPicPr>
          <p:cNvPr id="677" name="Google Shape;677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871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Type Variable di Class</a:t>
            </a:r>
            <a:endParaRPr/>
          </a:p>
        </p:txBody>
      </p:sp>
      <p:pic>
        <p:nvPicPr>
          <p:cNvPr id="683" name="Google Shape;683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185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Proxy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Proxy</a:t>
            </a:r>
            <a:endParaRPr/>
          </a:p>
        </p:txBody>
      </p:sp>
      <p:sp>
        <p:nvSpPr>
          <p:cNvPr id="694" name="Google Shape;694;p1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belajar di kelas Java Unit Test, kita belajar dengan yang namanya stub, yaitu object tiruan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Reflection memiliki fitur yang bernama Proxy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Proxy bisa digunakan untuk membuat object bahkan tanpa harus membuat implementasi sebuah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Terlihat aneh, tapi fitur ini sangat berguna pada kasus-kasus tertentu, bahkan saat ini populer yang namanya Spring Data yang bisa digunakan untuk memanipulasi  database cukup bermodalkan Interface, tanpa harus membuat implementasi class dan melakukan query database secara manual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https://docs.oracle.com/en/java/javase/11/docs/api/java.base/java/lang/reflect/Proxy.html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Invocation Handler</a:t>
            </a:r>
            <a:endParaRPr/>
          </a:p>
        </p:txBody>
      </p:sp>
      <p:sp>
        <p:nvSpPr>
          <p:cNvPr id="700" name="Google Shape;700;p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 proxy, kita bisa secara dinamis menerima method yang dipanggil, dan mengembalikan value di method tersebut dengan InvocationHandler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Fitur ini dalam bahasa pemrograman lain mirip sekali dengan yang namanya Meta Programming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https://docs.oracle.com/en/java/javase/11/docs/api/java.base/java/lang/reflect/InvocationHandler.html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Interface</a:t>
            </a:r>
            <a:endParaRPr/>
          </a:p>
        </p:txBody>
      </p:sp>
      <p:pic>
        <p:nvPicPr>
          <p:cNvPr id="706" name="Google Shape;706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698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Invocation Handler</a:t>
            </a:r>
            <a:endParaRPr/>
          </a:p>
        </p:txBody>
      </p:sp>
      <p:pic>
        <p:nvPicPr>
          <p:cNvPr id="712" name="Google Shape;712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75232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Proxy</a:t>
            </a:r>
            <a:endParaRPr/>
          </a:p>
        </p:txBody>
      </p:sp>
      <p:pic>
        <p:nvPicPr>
          <p:cNvPr id="718" name="Google Shape;718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042861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Record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Record</a:t>
            </a:r>
            <a:endParaRPr/>
          </a:p>
        </p:txBody>
      </p:sp>
      <p:sp>
        <p:nvSpPr>
          <p:cNvPr id="729" name="Google Shape;729;p1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Java versi 16, fitur Java Record sudah stabil, dan kita juga bisa menggunakan Java Reflection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Record di Java Reflection tetap direpresentasikan dengan Class&lt;T&gt;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Hanya saja method isRecord() akan mengembalikan nilai true, selain itu untuk mendapatkan detail Record, kita bisa gunakan getRecordComponents()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jangan lupa, saat kita membuat Record, parent class nya bukanlah  Object, melainkan java.lang.Record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https://docs.oracle.com/en/java/javase/16/docs/api/java.base/java/lang/reflect/RecordComponent.html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Record</a:t>
            </a:r>
            <a:endParaRPr/>
          </a:p>
        </p:txBody>
      </p:sp>
      <p:pic>
        <p:nvPicPr>
          <p:cNvPr id="735" name="Google Shape;735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67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