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1" r:id="rId5"/>
    <p:sldId id="292" r:id="rId6"/>
    <p:sldId id="298" r:id="rId7"/>
    <p:sldId id="265" r:id="rId8"/>
    <p:sldId id="301" r:id="rId9"/>
    <p:sldId id="300" r:id="rId10"/>
    <p:sldId id="270" r:id="rId11"/>
    <p:sldId id="302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9" d="100"/>
          <a:sy n="99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2020-02-05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664" y="2067694"/>
            <a:ext cx="3384376" cy="1048242"/>
          </a:xfrm>
        </p:spPr>
        <p:txBody>
          <a:bodyPr/>
          <a:lstStyle/>
          <a:p>
            <a:pPr lvl="0"/>
            <a:r>
              <a:rPr lang="id-ID" altLang="ko-KR" sz="2400" b="1" dirty="0" smtClean="0">
                <a:latin typeface="Agency FB" panose="020B0503020202020204" pitchFamily="34" charset="0"/>
                <a:ea typeface="맑은 고딕" pitchFamily="50" charset="-127"/>
              </a:rPr>
              <a:t>TUGAS BESAR</a:t>
            </a:r>
          </a:p>
          <a:p>
            <a:pPr lvl="0"/>
            <a:r>
              <a:rPr lang="id-ID" altLang="ko-KR" sz="2400" dirty="0" smtClean="0">
                <a:solidFill>
                  <a:srgbClr val="57A7BD"/>
                </a:solidFill>
                <a:latin typeface="Agency FB" panose="020B0503020202020204" pitchFamily="34" charset="0"/>
              </a:rPr>
              <a:t>PBO IF 01 </a:t>
            </a:r>
          </a:p>
          <a:p>
            <a:pPr lvl="0"/>
            <a:r>
              <a:rPr lang="id-ID" altLang="ko-KR" sz="2400" dirty="0" smtClean="0">
                <a:solidFill>
                  <a:srgbClr val="57A7BD"/>
                </a:solidFill>
                <a:latin typeface="Agency FB" panose="020B0503020202020204" pitchFamily="34" charset="0"/>
              </a:rPr>
              <a:t>2020</a:t>
            </a:r>
          </a:p>
          <a:p>
            <a:pPr lvl="0"/>
            <a:endParaRPr lang="en-US" altLang="ko-KR" sz="2400" b="1" dirty="0">
              <a:solidFill>
                <a:srgbClr val="57A7BD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03798"/>
            <a:ext cx="2808312" cy="6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19622"/>
            <a:ext cx="3139953" cy="129614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5956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M</a:t>
            </a:r>
            <a:r>
              <a:rPr lang="id-ID" altLang="ko-KR" sz="3200" b="1" dirty="0" smtClean="0">
                <a:solidFill>
                  <a:schemeClr val="bg1"/>
                </a:solidFill>
                <a:cs typeface="Arial" pitchFamily="34" charset="0"/>
              </a:rPr>
              <a:t>y Shop Data’s</a:t>
            </a:r>
            <a:r>
              <a:rPr lang="id-ID" altLang="ko-KR" sz="3200" b="1" dirty="0">
                <a:solidFill>
                  <a:schemeClr val="bg1"/>
                </a:solidFill>
                <a:cs typeface="Arial" pitchFamily="34" charset="0"/>
              </a:rPr>
              <a:t> T</a:t>
            </a:r>
            <a:r>
              <a:rPr lang="en-US" altLang="ko-KR" sz="3200" b="1" dirty="0" err="1" smtClean="0">
                <a:solidFill>
                  <a:schemeClr val="bg1"/>
                </a:solidFill>
                <a:cs typeface="Arial" pitchFamily="34" charset="0"/>
              </a:rPr>
              <a:t>eam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06155" y="825799"/>
            <a:ext cx="5860929" cy="572776"/>
            <a:chOff x="3001943" y="3994289"/>
            <a:chExt cx="1879883" cy="572776"/>
          </a:xfrm>
        </p:grpSpPr>
        <p:sp>
          <p:nvSpPr>
            <p:cNvPr id="10" name="TextBox 9"/>
            <p:cNvSpPr txBox="1"/>
            <p:nvPr/>
          </p:nvSpPr>
          <p:spPr>
            <a:xfrm>
              <a:off x="3005940" y="4228511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>
                  <a:solidFill>
                    <a:schemeClr val="bg1"/>
                  </a:solidFill>
                  <a:cs typeface="Arial" pitchFamily="34" charset="0"/>
                </a:rPr>
                <a:t>Frontend</a:t>
              </a:r>
              <a:r>
                <a:rPr lang="id-ID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1943" y="3994289"/>
              <a:ext cx="1879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Adi Chandra - 10118015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8617" y="1855040"/>
            <a:ext cx="5848470" cy="554459"/>
            <a:chOff x="3005940" y="4091303"/>
            <a:chExt cx="1875887" cy="554459"/>
          </a:xfrm>
        </p:grpSpPr>
        <p:sp>
          <p:nvSpPr>
            <p:cNvPr id="13" name="TextBox 12"/>
            <p:cNvSpPr txBox="1"/>
            <p:nvPr/>
          </p:nvSpPr>
          <p:spPr>
            <a:xfrm>
              <a:off x="3005940" y="4307208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5940" y="4091303"/>
              <a:ext cx="1875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Zaenal Anzarry - 10118023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18614" y="2918230"/>
            <a:ext cx="5836009" cy="595114"/>
            <a:chOff x="3017859" y="4363106"/>
            <a:chExt cx="1871890" cy="595114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b="1" dirty="0" smtClean="0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endParaRPr lang="en-US" altLang="ko-KR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Muhammad Ihsan - 10118037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9818" y="4022597"/>
            <a:ext cx="5832648" cy="544623"/>
            <a:chOff x="3001943" y="4363107"/>
            <a:chExt cx="1870812" cy="544623"/>
          </a:xfrm>
        </p:grpSpPr>
        <p:sp>
          <p:nvSpPr>
            <p:cNvPr id="19" name="TextBox 18"/>
            <p:cNvSpPr txBox="1"/>
            <p:nvPr/>
          </p:nvSpPr>
          <p:spPr>
            <a:xfrm>
              <a:off x="3005940" y="4569176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Frontend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1943" y="4363107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Fatahillah Satria Bima Seno - 10118039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3" name="Picture 32" descr="WhatsApp Image 2019-12-05 at 17.17.15"/>
          <p:cNvPicPr>
            <a:picLocks noChangeAspect="1"/>
          </p:cNvPicPr>
          <p:nvPr/>
        </p:nvPicPr>
        <p:blipFill>
          <a:blip r:embed="rId2"/>
          <a:srcRect l="-6879" t="-217" r="-2591" b="1300"/>
          <a:stretch>
            <a:fillRect/>
          </a:stretch>
        </p:blipFill>
        <p:spPr>
          <a:xfrm>
            <a:off x="1457391" y="3923370"/>
            <a:ext cx="1015090" cy="949147"/>
          </a:xfrm>
          <a:prstGeom prst="ellipse">
            <a:avLst/>
          </a:prstGeom>
        </p:spPr>
      </p:pic>
      <p:pic>
        <p:nvPicPr>
          <p:cNvPr id="34" name="Picture 33" descr="WhatsApp Image 2019-12-05 at 17.26.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69" y="792844"/>
            <a:ext cx="883982" cy="913237"/>
          </a:xfrm>
          <a:prstGeom prst="flowChartConnector">
            <a:avLst/>
          </a:prstGeom>
        </p:spPr>
      </p:pic>
      <p:pic>
        <p:nvPicPr>
          <p:cNvPr id="35" name="Picture 34" descr="WhatsApp Image 2019-12-05 at 17.42.31"/>
          <p:cNvPicPr>
            <a:picLocks noChangeAspect="1"/>
          </p:cNvPicPr>
          <p:nvPr/>
        </p:nvPicPr>
        <p:blipFill>
          <a:blip r:embed="rId4"/>
          <a:srcRect l="26678" t="29168" r="32567" b="29820"/>
          <a:stretch>
            <a:fillRect/>
          </a:stretch>
        </p:blipFill>
        <p:spPr>
          <a:xfrm>
            <a:off x="1506524" y="2867323"/>
            <a:ext cx="910545" cy="906415"/>
          </a:xfrm>
          <a:prstGeom prst="ellipse">
            <a:avLst/>
          </a:prstGeom>
        </p:spPr>
      </p:pic>
      <p:pic>
        <p:nvPicPr>
          <p:cNvPr id="36" name="Picture 35" descr="WhatsApp Image 2019-12-05 at 17.50.39"/>
          <p:cNvPicPr>
            <a:picLocks noChangeAspect="1"/>
          </p:cNvPicPr>
          <p:nvPr/>
        </p:nvPicPr>
        <p:blipFill>
          <a:blip r:embed="rId5"/>
          <a:srcRect l="28358" t="42789" r="33555" b="22577"/>
          <a:stretch>
            <a:fillRect/>
          </a:stretch>
        </p:blipFill>
        <p:spPr>
          <a:xfrm>
            <a:off x="1474532" y="1829751"/>
            <a:ext cx="933184" cy="913902"/>
          </a:xfrm>
          <a:prstGeom prst="ellipse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2347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25794" y="861911"/>
            <a:ext cx="7524328" cy="576064"/>
          </a:xfrm>
        </p:spPr>
        <p:txBody>
          <a:bodyPr/>
          <a:lstStyle/>
          <a:p>
            <a:pPr algn="just"/>
            <a:r>
              <a:rPr lang="en-US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Latar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Belakang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Masalah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871550" y="1547067"/>
            <a:ext cx="5544616" cy="133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num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Proses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berbasis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online </a:t>
            </a:r>
            <a:endParaRPr lang="id-ID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maupun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offline </a:t>
            </a:r>
            <a:r>
              <a:rPr lang="en-US" dirty="0" err="1">
                <a:solidFill>
                  <a:schemeClr val="bg1"/>
                </a:solidFill>
              </a:rPr>
              <a:t>seringkali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banyak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pencatatan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baran</a:t>
            </a:r>
            <a:r>
              <a:rPr lang="id-ID" dirty="0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2347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 smtClean="0"/>
              <a:t>Data Pendukung</a:t>
            </a:r>
            <a:endParaRPr lang="ko-KR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7157" y="3481976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90177" y="2617880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197" y="1753784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16216" y="889688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35169" y="3589988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8189" y="2725892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61209" y="1861796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624229" y="997700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"/>
          <p:cNvSpPr/>
          <p:nvPr/>
        </p:nvSpPr>
        <p:spPr>
          <a:xfrm>
            <a:off x="5016527" y="1931434"/>
            <a:ext cx="696354" cy="3341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d-ID" altLang="ko-KR" sz="1600" b="1" dirty="0" smtClean="0">
                <a:solidFill>
                  <a:schemeClr val="tx1"/>
                </a:solidFill>
                <a:cs typeface="Arial" pitchFamily="34" charset="0"/>
              </a:rPr>
              <a:t>75%</a:t>
            </a:r>
            <a:endParaRPr lang="ko-KR" altLang="en-US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217386" y="1197144"/>
            <a:ext cx="3998171" cy="569640"/>
            <a:chOff x="8067364" y="1723806"/>
            <a:chExt cx="4328122" cy="569640"/>
          </a:xfrm>
        </p:grpSpPr>
        <p:sp>
          <p:nvSpPr>
            <p:cNvPr id="28" name="TextBox 27"/>
            <p:cNvSpPr txBox="1"/>
            <p:nvPr/>
          </p:nvSpPr>
          <p:spPr>
            <a:xfrm>
              <a:off x="8080948" y="1877948"/>
              <a:ext cx="4314538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smtClean="0">
                  <a:solidFill>
                    <a:schemeClr val="bg1"/>
                  </a:solidFill>
                </a:rPr>
                <a:t>lama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dalam</a:t>
              </a:r>
              <a:r>
                <a:rPr lang="en-US" sz="1050" dirty="0" smtClean="0">
                  <a:solidFill>
                    <a:schemeClr val="bg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pencarian</a:t>
              </a:r>
              <a:r>
                <a:rPr lang="en-US" sz="1050" dirty="0" smtClean="0">
                  <a:solidFill>
                    <a:schemeClr val="bg1"/>
                  </a:solidFill>
                </a:rPr>
                <a:t> data </a:t>
              </a:r>
              <a:endParaRPr lang="id-ID" sz="1050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sz="1050" dirty="0" smtClean="0">
                  <a:solidFill>
                    <a:schemeClr val="bg1"/>
                  </a:solidFill>
                </a:rPr>
                <a:t>yang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telah</a:t>
              </a:r>
              <a:r>
                <a:rPr lang="id-ID" sz="1050" dirty="0" smtClean="0">
                  <a:solidFill>
                    <a:schemeClr val="bg1"/>
                  </a:solidFill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</a:rPr>
                <a:t>disimpan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67364" y="1723806"/>
              <a:ext cx="28249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050" b="1" dirty="0" smtClean="0">
                  <a:solidFill>
                    <a:schemeClr val="bg1"/>
                  </a:solidFill>
                  <a:cs typeface="Arial" pitchFamily="34" charset="0"/>
                </a:rPr>
                <a:t>Koresponden </a:t>
              </a:r>
              <a:r>
                <a:rPr lang="id-ID" altLang="ko-KR" sz="1100" b="1" dirty="0" smtClean="0">
                  <a:solidFill>
                    <a:schemeClr val="bg1"/>
                  </a:solidFill>
                  <a:cs typeface="Arial" pitchFamily="34" charset="0"/>
                </a:rPr>
                <a:t>mengatakan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6" y="123478"/>
            <a:ext cx="792088" cy="792088"/>
          </a:xfrm>
          <a:prstGeom prst="rect">
            <a:avLst/>
          </a:prstGeom>
        </p:spPr>
      </p:pic>
      <p:sp>
        <p:nvSpPr>
          <p:cNvPr id="39" name="직사각형 1"/>
          <p:cNvSpPr/>
          <p:nvPr/>
        </p:nvSpPr>
        <p:spPr>
          <a:xfrm>
            <a:off x="6612414" y="1082671"/>
            <a:ext cx="696354" cy="3341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d-ID" altLang="ko-KR" sz="1600" b="1" dirty="0" smtClean="0">
                <a:solidFill>
                  <a:schemeClr val="tx1"/>
                </a:solidFill>
                <a:cs typeface="Arial" pitchFamily="34" charset="0"/>
              </a:rPr>
              <a:t>75%</a:t>
            </a:r>
            <a:endParaRPr lang="ko-KR" altLang="en-US" sz="1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" name="직사각형 1"/>
          <p:cNvSpPr/>
          <p:nvPr/>
        </p:nvSpPr>
        <p:spPr>
          <a:xfrm>
            <a:off x="1886020" y="3674959"/>
            <a:ext cx="696354" cy="3341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d-ID" altLang="ko-KR" sz="1400" b="1" dirty="0" smtClean="0">
                <a:solidFill>
                  <a:schemeClr val="tx1"/>
                </a:solidFill>
                <a:cs typeface="Arial" pitchFamily="34" charset="0"/>
              </a:rPr>
              <a:t>100%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1" name="직사각형 1"/>
          <p:cNvSpPr/>
          <p:nvPr/>
        </p:nvSpPr>
        <p:spPr>
          <a:xfrm>
            <a:off x="3443598" y="2813700"/>
            <a:ext cx="696354" cy="3341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d-ID" altLang="ko-KR" sz="1400" b="1" dirty="0" smtClean="0">
                <a:solidFill>
                  <a:schemeClr val="tx1"/>
                </a:solidFill>
                <a:cs typeface="Arial" pitchFamily="34" charset="0"/>
              </a:rPr>
              <a:t>100%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75704" y="1169574"/>
            <a:ext cx="2308644" cy="1540836"/>
            <a:chOff x="3017858" y="4337228"/>
            <a:chExt cx="5348555" cy="660897"/>
          </a:xfrm>
        </p:grpSpPr>
        <p:sp>
          <p:nvSpPr>
            <p:cNvPr id="43" name="TextBox 42"/>
            <p:cNvSpPr txBox="1"/>
            <p:nvPr/>
          </p:nvSpPr>
          <p:spPr>
            <a:xfrm>
              <a:off x="3021857" y="4588888"/>
              <a:ext cx="5344556" cy="409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just">
                <a:buAutoNum type="arabicPeriod"/>
              </a:pPr>
              <a:r>
                <a:rPr lang="id-ID" sz="1400" dirty="0" smtClean="0">
                  <a:solidFill>
                    <a:schemeClr val="bg1"/>
                  </a:solidFill>
                </a:rPr>
                <a:t>Pencarian data</a:t>
              </a:r>
            </a:p>
            <a:p>
              <a:pPr marL="342900" indent="-342900" algn="just">
                <a:buAutoNum type="arabicPeriod"/>
              </a:pPr>
              <a:r>
                <a:rPr lang="id-ID" sz="1400" dirty="0" smtClean="0">
                  <a:solidFill>
                    <a:schemeClr val="bg1"/>
                  </a:solidFill>
                </a:rPr>
                <a:t>Ketersedian data</a:t>
              </a:r>
            </a:p>
            <a:p>
              <a:pPr marL="342900" indent="-342900" algn="just">
                <a:buAutoNum type="arabicPeriod"/>
              </a:pPr>
              <a:r>
                <a:rPr lang="id-ID" sz="1400" dirty="0" smtClean="0">
                  <a:solidFill>
                    <a:schemeClr val="bg1"/>
                  </a:solidFill>
                </a:rPr>
                <a:t>Menampilkan data</a:t>
              </a:r>
            </a:p>
            <a:p>
              <a:pPr marL="342900" indent="-342900" algn="just">
                <a:buAutoNum type="arabicPeriod"/>
              </a:pPr>
              <a:r>
                <a:rPr lang="id-ID" sz="1400" dirty="0" smtClean="0">
                  <a:solidFill>
                    <a:schemeClr val="bg1"/>
                  </a:solidFill>
                </a:rPr>
                <a:t>Pengaturan stok data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17858" y="4337228"/>
              <a:ext cx="5319484" cy="27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Pada tahun 2019,</a:t>
              </a:r>
            </a:p>
            <a:p>
              <a:r>
                <a:rPr lang="id-ID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4 Koresponden acak ditanya tentang :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661716" y="2196865"/>
            <a:ext cx="41701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sering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terjadi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kehilangan</a:t>
            </a:r>
            <a:r>
              <a:rPr lang="en-US" sz="1200" dirty="0">
                <a:solidFill>
                  <a:schemeClr val="bg1"/>
                </a:solidFill>
              </a:rPr>
              <a:t> data yang </a:t>
            </a:r>
            <a:r>
              <a:rPr lang="en-US" sz="1200" dirty="0" err="1">
                <a:solidFill>
                  <a:schemeClr val="bg1"/>
                </a:solidFill>
              </a:rPr>
              <a:t>telah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disimpan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64146" y="2032188"/>
            <a:ext cx="260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050" b="1" dirty="0" smtClean="0">
                <a:solidFill>
                  <a:schemeClr val="bg1"/>
                </a:solidFill>
                <a:cs typeface="Arial" pitchFamily="34" charset="0"/>
              </a:rPr>
              <a:t>Koresponden </a:t>
            </a:r>
            <a:r>
              <a:rPr lang="id-ID" altLang="ko-KR" sz="1100" b="1" dirty="0" smtClean="0">
                <a:solidFill>
                  <a:schemeClr val="bg1"/>
                </a:solidFill>
                <a:cs typeface="Arial" pitchFamily="34" charset="0"/>
              </a:rPr>
              <a:t>mengatakan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7237" y="3942302"/>
            <a:ext cx="362036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sulit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dalam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menampilkan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keseluruhan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id-ID" sz="1100" dirty="0" smtClean="0">
              <a:solidFill>
                <a:schemeClr val="bg1"/>
              </a:solidFill>
            </a:endParaRPr>
          </a:p>
          <a:p>
            <a:r>
              <a:rPr lang="en-US" sz="1100" dirty="0" err="1" smtClean="0">
                <a:solidFill>
                  <a:schemeClr val="bg1"/>
                </a:solidFill>
              </a:rPr>
              <a:t>penjualan</a:t>
            </a:r>
            <a:r>
              <a:rPr lang="id-ID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dalam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suatu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kurun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waktu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tertentu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1940" y="3738526"/>
            <a:ext cx="2583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050" b="1" dirty="0" smtClean="0">
                <a:solidFill>
                  <a:schemeClr val="bg1"/>
                </a:solidFill>
                <a:cs typeface="Arial" pitchFamily="34" charset="0"/>
              </a:rPr>
              <a:t>Koresponden </a:t>
            </a:r>
            <a:r>
              <a:rPr lang="id-ID" altLang="ko-KR" sz="1100" b="1" dirty="0" smtClean="0">
                <a:solidFill>
                  <a:schemeClr val="bg1"/>
                </a:solidFill>
                <a:cs typeface="Arial" pitchFamily="34" charset="0"/>
              </a:rPr>
              <a:t>mengatakan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0257" y="3017671"/>
            <a:ext cx="398562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50" dirty="0" err="1">
                <a:solidFill>
                  <a:schemeClr val="bg1"/>
                </a:solidFill>
              </a:rPr>
              <a:t>sulit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dalam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menentukan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jumlah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persediaan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data</a:t>
            </a:r>
            <a:r>
              <a:rPr lang="id-ID" sz="105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1050" dirty="0" err="1" smtClean="0">
                <a:solidFill>
                  <a:schemeClr val="bg1"/>
                </a:solidFill>
              </a:rPr>
              <a:t>setelah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adanya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transaksi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penjualan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97709" y="2863529"/>
            <a:ext cx="260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050" b="1" dirty="0" smtClean="0">
                <a:solidFill>
                  <a:schemeClr val="bg1"/>
                </a:solidFill>
                <a:cs typeface="Arial" pitchFamily="34" charset="0"/>
              </a:rPr>
              <a:t>Koresponden </a:t>
            </a:r>
            <a:r>
              <a:rPr lang="id-ID" altLang="ko-KR" sz="1100" b="1" dirty="0" smtClean="0">
                <a:solidFill>
                  <a:schemeClr val="bg1"/>
                </a:solidFill>
                <a:cs typeface="Arial" pitchFamily="34" charset="0"/>
              </a:rPr>
              <a:t>mengatakan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23478"/>
            <a:ext cx="792088" cy="7920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53750" y="3003798"/>
            <a:ext cx="2359424" cy="576065"/>
          </a:xfrm>
        </p:spPr>
        <p:txBody>
          <a:bodyPr/>
          <a:lstStyle/>
          <a:p>
            <a:r>
              <a:rPr lang="id-ID" sz="1800" dirty="0" smtClean="0"/>
              <a:t>present</a:t>
            </a:r>
            <a:endParaRPr lang="id-ID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98" y="2211710"/>
            <a:ext cx="22677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64037" y="799949"/>
            <a:ext cx="7524328" cy="576064"/>
          </a:xfrm>
        </p:spPr>
        <p:txBody>
          <a:bodyPr/>
          <a:lstStyle/>
          <a:p>
            <a:r>
              <a:rPr lang="en-US" altLang="ko-KR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  <a:ea typeface="Malgun Gothic" panose="020B0503020000020004" pitchFamily="50" charset="-127"/>
                <a:cs typeface="Gabriola" panose="04040605051002020D02" charset="0"/>
              </a:rPr>
              <a:t>Fitur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ko-KR" alt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871550" y="1547067"/>
            <a:ext cx="5544616" cy="2308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numCol="1">
            <a:spAutoFit/>
          </a:bodyPr>
          <a:lstStyle/>
          <a:p>
            <a:pPr algn="just"/>
            <a:r>
              <a:rPr lang="en-US" dirty="0"/>
              <a:t>1.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memperbaharui</a:t>
            </a:r>
            <a:r>
              <a:rPr lang="en-US" dirty="0"/>
              <a:t> data</a:t>
            </a:r>
          </a:p>
          <a:p>
            <a:pPr algn="just"/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algn="just"/>
            <a:r>
              <a:rPr lang="en-US" dirty="0"/>
              <a:t>2.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endParaRPr lang="en-US" dirty="0"/>
          </a:p>
          <a:p>
            <a:pPr algn="just"/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algn="just"/>
            <a:r>
              <a:rPr lang="en-US" dirty="0"/>
              <a:t>3.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memilah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 smtClean="0"/>
              <a:t>produk</a:t>
            </a:r>
            <a:endParaRPr lang="id-ID" dirty="0"/>
          </a:p>
          <a:p>
            <a:pPr algn="just"/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algn="just"/>
            <a:r>
              <a:rPr lang="id-ID" dirty="0"/>
              <a:t>4</a:t>
            </a:r>
            <a:r>
              <a:rPr lang="en-US" dirty="0" smtClean="0"/>
              <a:t>.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mudah</a:t>
            </a:r>
            <a:endParaRPr lang="en-US" dirty="0"/>
          </a:p>
          <a:p>
            <a:pPr algn="just"/>
            <a:endParaRPr 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2347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64037" y="799949"/>
            <a:ext cx="7524328" cy="576064"/>
          </a:xfrm>
        </p:spPr>
        <p:txBody>
          <a:bodyPr/>
          <a:lstStyle/>
          <a:p>
            <a:r>
              <a:rPr lang="en-US" altLang="ko-KR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  <a:ea typeface="Malgun Gothic" panose="020B0503020000020004" pitchFamily="50" charset="-127"/>
                <a:cs typeface="Gabriola" panose="04040605051002020D02" charset="0"/>
              </a:rPr>
              <a:t>Gambaran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  <a:ea typeface="Malgun Gothic" panose="020B0503020000020004" pitchFamily="50" charset="-127"/>
                <a:cs typeface="Gabriola" panose="04040605051002020D02" charset="0"/>
              </a:rPr>
              <a:t> </a:t>
            </a:r>
            <a:r>
              <a:rPr lang="en-US" altLang="ko-KR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  <a:ea typeface="Malgun Gothic" panose="020B0503020000020004" pitchFamily="50" charset="-127"/>
                <a:cs typeface="Gabriola" panose="04040605051002020D02" charset="0"/>
              </a:rPr>
              <a:t>Umum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  <a:ea typeface="Malgun Gothic" panose="020B0503020000020004" pitchFamily="50" charset="-127"/>
                <a:cs typeface="Gabriola" panose="04040605051002020D02" charset="0"/>
              </a:rPr>
              <a:t> </a:t>
            </a:r>
            <a:r>
              <a:rPr lang="en-US" altLang="ko-KR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  <a:ea typeface="Malgun Gothic" panose="020B0503020000020004" pitchFamily="50" charset="-127"/>
                <a:cs typeface="Gabriola" panose="04040605051002020D02" charset="0"/>
              </a:rPr>
              <a:t>Sistem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  <a:ea typeface="Malgun Gothic" panose="020B0503020000020004" pitchFamily="50" charset="-127"/>
                <a:cs typeface="Gabriola" panose="04040605051002020D02" charset="0"/>
              </a:rPr>
              <a:t>:</a:t>
            </a: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888947" y="1389984"/>
            <a:ext cx="5544616" cy="289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numCol="1">
            <a:spAutoFit/>
          </a:bodyPr>
          <a:lstStyle/>
          <a:p>
            <a:pPr marL="457200" indent="-457200">
              <a:buAutoNum type="arabicPeriod"/>
            </a:pPr>
            <a:r>
              <a:rPr lang="en-US" sz="1400" b="1" dirty="0" err="1"/>
              <a:t>Menambahkan</a:t>
            </a:r>
            <a:r>
              <a:rPr lang="en-US" sz="1400" b="1" dirty="0"/>
              <a:t> data </a:t>
            </a:r>
            <a:r>
              <a:rPr lang="en-US" sz="1400" b="1" dirty="0" err="1"/>
              <a:t>baru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merubah</a:t>
            </a:r>
            <a:r>
              <a:rPr lang="en-US" sz="1400" b="1" dirty="0"/>
              <a:t> data </a:t>
            </a:r>
            <a:r>
              <a:rPr lang="en-US" sz="1400" b="1" dirty="0" smtClean="0"/>
              <a:t>yang</a:t>
            </a:r>
            <a:r>
              <a:rPr lang="id-ID" sz="1400" b="1" dirty="0" smtClean="0"/>
              <a:t>    </a:t>
            </a:r>
            <a:r>
              <a:rPr lang="en-US" sz="1400" b="1" dirty="0" smtClean="0"/>
              <a:t> </a:t>
            </a:r>
            <a:r>
              <a:rPr lang="en-US" sz="1400" b="1" dirty="0" err="1"/>
              <a:t>telah</a:t>
            </a:r>
            <a:r>
              <a:rPr lang="en-US" sz="1400" b="1" dirty="0"/>
              <a:t> </a:t>
            </a:r>
            <a:r>
              <a:rPr lang="en-US" sz="1400" b="1" dirty="0" err="1" smtClean="0"/>
              <a:t>ada</a:t>
            </a:r>
            <a:r>
              <a:rPr lang="en-US" sz="1400" b="1" dirty="0" smtClean="0"/>
              <a:t> </a:t>
            </a:r>
            <a:r>
              <a:rPr lang="en-US" sz="1400" b="1" dirty="0" err="1"/>
              <a:t>sesuai</a:t>
            </a:r>
            <a:r>
              <a:rPr lang="en-US" sz="1400" b="1" dirty="0"/>
              <a:t> </a:t>
            </a:r>
            <a:r>
              <a:rPr lang="en-US" sz="1400" b="1" dirty="0" err="1"/>
              <a:t>keinginan</a:t>
            </a:r>
            <a:r>
              <a:rPr lang="en-US" sz="1400" b="1" dirty="0"/>
              <a:t> </a:t>
            </a:r>
            <a:r>
              <a:rPr lang="en-US" sz="1400" b="1" dirty="0" smtClean="0"/>
              <a:t>user</a:t>
            </a:r>
            <a:r>
              <a:rPr lang="id-ID" sz="1400" b="1" dirty="0" smtClean="0"/>
              <a:t>.</a:t>
            </a:r>
            <a:endParaRPr lang="en-US" sz="1400" b="1" dirty="0"/>
          </a:p>
          <a:p>
            <a:pPr marL="457200" indent="-457200">
              <a:buAutoNum type="arabicPeriod"/>
            </a:pPr>
            <a:endParaRPr lang="en-US" sz="1400" b="1" dirty="0"/>
          </a:p>
          <a:p>
            <a:pPr marL="457200" indent="-457200">
              <a:buAutoNum type="arabicPeriod"/>
            </a:pPr>
            <a:r>
              <a:rPr lang="en-US" sz="1400" b="1" dirty="0"/>
              <a:t>Data </a:t>
            </a:r>
            <a:r>
              <a:rPr lang="en-US" sz="1400" b="1" dirty="0" err="1"/>
              <a:t>disimpan</a:t>
            </a:r>
            <a:r>
              <a:rPr lang="en-US" sz="1400" b="1" dirty="0"/>
              <a:t> </a:t>
            </a:r>
            <a:r>
              <a:rPr lang="en-US" sz="1400" b="1" dirty="0" err="1"/>
              <a:t>dalam</a:t>
            </a:r>
            <a:r>
              <a:rPr lang="en-US" sz="1400" b="1" dirty="0"/>
              <a:t> </a:t>
            </a:r>
            <a:r>
              <a:rPr lang="en-US" sz="1400" b="1" dirty="0" err="1"/>
              <a:t>suatu</a:t>
            </a:r>
            <a:r>
              <a:rPr lang="en-US" sz="1400" b="1" dirty="0"/>
              <a:t> database </a:t>
            </a:r>
            <a:r>
              <a:rPr lang="en-US" sz="1400" b="1" dirty="0" smtClean="0"/>
              <a:t>yang b</a:t>
            </a:r>
            <a:r>
              <a:rPr lang="id-ID" sz="1400" b="1" dirty="0" smtClean="0"/>
              <a:t>i</a:t>
            </a:r>
            <a:r>
              <a:rPr lang="en-US" sz="1400" b="1" dirty="0" err="1" smtClean="0"/>
              <a:t>sa</a:t>
            </a:r>
            <a:r>
              <a:rPr lang="en-US" sz="1400" b="1" dirty="0" smtClean="0"/>
              <a:t> </a:t>
            </a:r>
            <a:r>
              <a:rPr lang="en-US" sz="1400" b="1" dirty="0" err="1"/>
              <a:t>diakses</a:t>
            </a:r>
            <a:r>
              <a:rPr lang="en-US" sz="1400" b="1" dirty="0"/>
              <a:t> </a:t>
            </a:r>
            <a:r>
              <a:rPr lang="id-ID" sz="1400" b="1" dirty="0" smtClean="0"/>
              <a:t> 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kompute</a:t>
            </a:r>
            <a:r>
              <a:rPr lang="id-ID" sz="1400" b="1" dirty="0" smtClean="0"/>
              <a:t>r.</a:t>
            </a:r>
            <a:endParaRPr lang="en-US" sz="1400" dirty="0"/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1400" b="1" dirty="0"/>
              <a:t>Data yang </a:t>
            </a:r>
            <a:r>
              <a:rPr lang="en-US" sz="1400" b="1" dirty="0" err="1"/>
              <a:t>tersimpan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 smtClean="0"/>
              <a:t>dikelompokkan</a:t>
            </a:r>
            <a:r>
              <a:rPr lang="id-ID" sz="1400" b="1" dirty="0" smtClean="0"/>
              <a:t> </a:t>
            </a:r>
            <a:r>
              <a:rPr lang="en-US" sz="1400" b="1" dirty="0" err="1" smtClean="0"/>
              <a:t>beber</a:t>
            </a:r>
            <a:r>
              <a:rPr lang="id-ID" sz="1400" b="1" dirty="0" smtClean="0"/>
              <a:t>apa         kategori.</a:t>
            </a:r>
            <a:br>
              <a:rPr lang="id-ID" sz="1400" b="1" dirty="0" smtClean="0"/>
            </a:br>
            <a:endParaRPr lang="id-ID" sz="1400" b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1400" b="1" dirty="0"/>
              <a:t>Data yang </a:t>
            </a:r>
            <a:r>
              <a:rPr lang="en-US" sz="1400" b="1" dirty="0" err="1"/>
              <a:t>tersimpan</a:t>
            </a:r>
            <a:r>
              <a:rPr lang="en-US" sz="1400" b="1" dirty="0"/>
              <a:t> </a:t>
            </a:r>
            <a:r>
              <a:rPr lang="en-US" sz="1400" b="1" dirty="0" err="1"/>
              <a:t>dikelompokkan</a:t>
            </a:r>
            <a:r>
              <a:rPr lang="en-US" sz="1400" b="1" dirty="0"/>
              <a:t> </a:t>
            </a:r>
            <a:r>
              <a:rPr lang="en-US" sz="1400" b="1" dirty="0" err="1"/>
              <a:t>menjadi</a:t>
            </a:r>
            <a:r>
              <a:rPr lang="en-US" sz="1400" b="1" dirty="0"/>
              <a:t> </a:t>
            </a:r>
            <a:r>
              <a:rPr lang="en-US" sz="1400" b="1" dirty="0" err="1"/>
              <a:t>beberapa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 err="1"/>
              <a:t>kategori</a:t>
            </a:r>
            <a:r>
              <a:rPr lang="en-US" sz="1400" b="1" dirty="0"/>
              <a:t> </a:t>
            </a:r>
            <a:r>
              <a:rPr lang="en-US" sz="1400" b="1" dirty="0" err="1"/>
              <a:t>lalu</a:t>
            </a:r>
            <a:r>
              <a:rPr lang="en-US" sz="1400" b="1" dirty="0"/>
              <a:t> user </a:t>
            </a:r>
            <a:r>
              <a:rPr lang="en-US" sz="1400" b="1" dirty="0" smtClean="0"/>
              <a:t>da</a:t>
            </a:r>
            <a:r>
              <a:rPr lang="id-ID" sz="1400" b="1" dirty="0" smtClean="0"/>
              <a:t>pat memilih kategori yang mana untuk item yang dimasukkan.</a:t>
            </a:r>
            <a:endParaRPr lang="en-US" sz="1400" b="1" dirty="0"/>
          </a:p>
          <a:p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2347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4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197</Words>
  <Application>Microsoft Office PowerPoint</Application>
  <PresentationFormat>On-screen Show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Malgun Gothic</vt:lpstr>
      <vt:lpstr>Malgun Gothic</vt:lpstr>
      <vt:lpstr>Agency FB</vt:lpstr>
      <vt:lpstr>Arial</vt:lpstr>
      <vt:lpstr>Arial Unicode MS</vt:lpstr>
      <vt:lpstr>Comic Sans MS</vt:lpstr>
      <vt:lpstr>Gabriola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140</cp:revision>
  <dcterms:created xsi:type="dcterms:W3CDTF">2016-12-05T23:26:54Z</dcterms:created>
  <dcterms:modified xsi:type="dcterms:W3CDTF">2020-02-05T07:31:54Z</dcterms:modified>
</cp:coreProperties>
</file>