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61" r:id="rId8"/>
    <p:sldId id="259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2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65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9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0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4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2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7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1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600DA9-557C-4A72-9220-D85C95055AEE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20D5BB-EB8E-4C0F-87E0-D7B556A530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hurdanu/RestoReceipt#read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o-receip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o-receipt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CB25-5031-4A08-BB31-D59A0BD2A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RestoReceipt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F88CB-6CE3-4887-89A5-0F2D4C2AA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Fathur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194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4C1-75CA-43B4-A601-0673E468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 Stack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D5A4-9ABB-46B9-82E5-3657F788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1" y="2449584"/>
            <a:ext cx="4068661" cy="3719119"/>
          </a:xfrm>
        </p:spPr>
        <p:txBody>
          <a:bodyPr>
            <a:normAutofit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id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endParaRPr lang="id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 (DBMS)</a:t>
            </a:r>
            <a:endParaRPr lang="id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To Many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to Many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F303FC-BC68-449D-9EB2-7838BFEEDD66}"/>
              </a:ext>
            </a:extLst>
          </p:cNvPr>
          <p:cNvSpPr txBox="1">
            <a:spLocks/>
          </p:cNvSpPr>
          <p:nvPr/>
        </p:nvSpPr>
        <p:spPr>
          <a:xfrm>
            <a:off x="6166958" y="2376880"/>
            <a:ext cx="5376294" cy="3719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(ORM)</a:t>
            </a:r>
            <a:endParaRPr lang="id-ID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Query / CRUD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Validation: </a:t>
            </a:r>
          </a:p>
          <a:p>
            <a:pPr marL="1074420" lvl="2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allowNull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false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EJS (Template Engine)</a:t>
            </a:r>
            <a:endParaRPr lang="id-ID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(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pelengkap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0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561-5BD3-4417-8BF3-E0018E1C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69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API Documentation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E36-C8F5-49C3-AFF1-ADE89D4E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01" y="3429000"/>
            <a:ext cx="8280633" cy="632349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https://github.com/fathurdanu/RestoReceipt#readme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9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DB0A-4FEF-46F3-9290-7348066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Demo Program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https://resto-receipt.herokuapp.com/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B1E1-9991-40CE-9E26-1AC8A6A0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5W1H</a:t>
            </a:r>
            <a:endParaRPr lang="id-ID" sz="9600" b="1" dirty="0"/>
          </a:p>
        </p:txBody>
      </p:sp>
    </p:spTree>
    <p:extLst>
      <p:ext uri="{BB962C8B-B14F-4D97-AF65-F5344CB8AC3E}">
        <p14:creationId xmlns:p14="http://schemas.microsoft.com/office/powerpoint/2010/main" val="297466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908A-B8B5-4898-B89A-132F99B0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1199-2465-4874-A39D-0E3E58FA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RestoReceipt</a:t>
            </a:r>
            <a:r>
              <a:rPr lang="en-US" sz="4000" dirty="0"/>
              <a:t>?</a:t>
            </a:r>
          </a:p>
          <a:p>
            <a:pPr lvl="1"/>
            <a:r>
              <a:rPr lang="en-US" b="1" dirty="0" err="1"/>
              <a:t>Aplikasi</a:t>
            </a:r>
            <a:r>
              <a:rPr lang="en-US" b="1" dirty="0"/>
              <a:t> web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dan </a:t>
            </a:r>
            <a:r>
              <a:rPr lang="en-US" b="1" dirty="0" err="1"/>
              <a:t>menyimpan</a:t>
            </a:r>
            <a:r>
              <a:rPr lang="en-US" b="1" dirty="0"/>
              <a:t> </a:t>
            </a:r>
            <a:r>
              <a:rPr lang="en-US" b="1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0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A248-23A6-44FE-8884-0FB29E60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B8C4-1461-4AD5-8CC5-F9CCF8EA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Mengapa</a:t>
            </a:r>
            <a:r>
              <a:rPr lang="en-US" sz="4000" dirty="0"/>
              <a:t> </a:t>
            </a:r>
            <a:r>
              <a:rPr lang="en-US" sz="4000" dirty="0" err="1"/>
              <a:t>perlu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RestoReceipt</a:t>
            </a:r>
            <a:r>
              <a:rPr lang="en-US" sz="4000" dirty="0"/>
              <a:t>?</a:t>
            </a:r>
          </a:p>
          <a:p>
            <a:pPr lvl="1"/>
            <a:r>
              <a:rPr lang="en-US" dirty="0" err="1"/>
              <a:t>RestoReceipt</a:t>
            </a:r>
            <a:r>
              <a:rPr lang="en-US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</a:t>
            </a:r>
            <a:r>
              <a:rPr lang="en-US" b="1" dirty="0" err="1"/>
              <a:t>pencatatan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(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Mempermudah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b="1" dirty="0"/>
              <a:t> </a:t>
            </a:r>
            <a:r>
              <a:rPr lang="en-US" dirty="0" err="1"/>
              <a:t>me</a:t>
            </a:r>
            <a:r>
              <a:rPr lang="en-US" b="1" dirty="0" err="1"/>
              <a:t>rekap</a:t>
            </a:r>
            <a:r>
              <a:rPr lang="en-US" b="1" dirty="0"/>
              <a:t> data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uang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01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9AE3-E011-49CA-AC93-5230FAD8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4891-62DD-4382-8D59-862AEDA1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Siapakah</a:t>
            </a:r>
            <a:r>
              <a:rPr lang="en-US" sz="4000" dirty="0"/>
              <a:t> yang </a:t>
            </a:r>
            <a:r>
              <a:rPr lang="en-US" sz="4000" dirty="0" err="1"/>
              <a:t>menjadi</a:t>
            </a:r>
            <a:r>
              <a:rPr lang="en-US" sz="4000" dirty="0"/>
              <a:t> user </a:t>
            </a:r>
            <a:r>
              <a:rPr lang="en-US" sz="4000" dirty="0" err="1"/>
              <a:t>RestoReceipt</a:t>
            </a:r>
            <a:r>
              <a:rPr lang="en-US" sz="4000" dirty="0"/>
              <a:t>?</a:t>
            </a:r>
          </a:p>
          <a:p>
            <a:pPr lvl="1"/>
            <a:r>
              <a:rPr lang="en-US" dirty="0"/>
              <a:t>Masyarakat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b="1" dirty="0" err="1"/>
              <a:t>kuliner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76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7D44-BE5C-4CF7-965F-8BE8746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C395-1BE5-4671-A391-C1F8AA6E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Dimana user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mengakses</a:t>
            </a:r>
            <a:r>
              <a:rPr lang="en-US" sz="4000" dirty="0"/>
              <a:t> </a:t>
            </a:r>
            <a:r>
              <a:rPr lang="en-US" sz="4000" dirty="0" err="1"/>
              <a:t>RestoReceipt</a:t>
            </a:r>
            <a:r>
              <a:rPr lang="en-US" sz="4000" dirty="0"/>
              <a:t>?</a:t>
            </a:r>
          </a:p>
          <a:p>
            <a:pPr lvl="1"/>
            <a:r>
              <a:rPr lang="en-US" dirty="0"/>
              <a:t>Website </a:t>
            </a:r>
            <a:r>
              <a:rPr lang="en-US" dirty="0" err="1"/>
              <a:t>resmi</a:t>
            </a:r>
            <a:endParaRPr lang="en-US" dirty="0"/>
          </a:p>
          <a:p>
            <a:pPr lvl="1"/>
            <a:r>
              <a:rPr lang="en-US" dirty="0"/>
              <a:t>Alpha: 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https://resto-receipt.herokuapp.com/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EC72-7CF4-40AE-B12F-FE4E9550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F38C-94FB-4701-819A-5D676137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Kapan user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mulai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RestoReceipt</a:t>
            </a:r>
            <a:r>
              <a:rPr lang="en-US" sz="4000" dirty="0"/>
              <a:t>?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dan </a:t>
            </a:r>
            <a:r>
              <a:rPr lang="en-US" dirty="0" err="1"/>
              <a:t>berlangganan</a:t>
            </a:r>
            <a:r>
              <a:rPr lang="en-US" dirty="0"/>
              <a:t>, Rp15.000 </a:t>
            </a:r>
            <a:r>
              <a:rPr lang="en-US" dirty="0" err="1"/>
              <a:t>perbulan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1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803A-9EE5-4C99-9692-390F1075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7013-64AF-4ED4-9844-42B846D6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243"/>
            <a:ext cx="10515600" cy="1496415"/>
          </a:xfrm>
        </p:spPr>
        <p:txBody>
          <a:bodyPr>
            <a:normAutofit lnSpcReduction="10000"/>
          </a:bodyPr>
          <a:lstStyle/>
          <a:p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prospek</a:t>
            </a:r>
            <a:r>
              <a:rPr lang="en-US" sz="4000" dirty="0"/>
              <a:t> </a:t>
            </a:r>
            <a:r>
              <a:rPr lang="en-US" sz="4000" dirty="0" err="1"/>
              <a:t>RestoReceipt</a:t>
            </a:r>
            <a:r>
              <a:rPr lang="en-US" sz="4000" dirty="0"/>
              <a:t> </a:t>
            </a:r>
            <a:r>
              <a:rPr lang="en-US" sz="4000" dirty="0" err="1"/>
              <a:t>kedepan</a:t>
            </a:r>
            <a:r>
              <a:rPr lang="en-US" sz="4000" dirty="0"/>
              <a:t>?</a:t>
            </a:r>
          </a:p>
          <a:p>
            <a:pPr lvl="1"/>
            <a:r>
              <a:rPr lang="en-US" dirty="0"/>
              <a:t>Sangat </a:t>
            </a:r>
            <a:r>
              <a:rPr lang="en-US" dirty="0" err="1"/>
              <a:t>bagus</a:t>
            </a:r>
            <a:r>
              <a:rPr lang="en-US" dirty="0"/>
              <a:t>,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muda</a:t>
            </a:r>
            <a:r>
              <a:rPr lang="en-US" b="1" dirty="0"/>
              <a:t> yang </a:t>
            </a:r>
            <a:r>
              <a:rPr lang="en-US" b="1" dirty="0" err="1"/>
              <a:t>tertarik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b="1" dirty="0" err="1"/>
              <a:t>kuliner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Banyak </a:t>
            </a:r>
            <a:r>
              <a:rPr lang="en-US" b="1" dirty="0" err="1"/>
              <a:t>fitur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dirty="0"/>
              <a:t>pada app </a:t>
            </a:r>
            <a:r>
              <a:rPr lang="en-US" dirty="0" err="1"/>
              <a:t>RestoReceipt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AF3139-CFDF-4B53-A116-776C799B74C4}"/>
              </a:ext>
            </a:extLst>
          </p:cNvPr>
          <p:cNvSpPr txBox="1">
            <a:spLocks/>
          </p:cNvSpPr>
          <p:nvPr/>
        </p:nvSpPr>
        <p:spPr>
          <a:xfrm>
            <a:off x="2130804" y="4025638"/>
            <a:ext cx="6216242" cy="2132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E-wallet </a:t>
            </a:r>
            <a:r>
              <a:rPr lang="en-US" dirty="0" err="1"/>
              <a:t>perusahaan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Logistik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Saham</a:t>
            </a:r>
          </a:p>
          <a:p>
            <a:pPr>
              <a:buFontTx/>
              <a:buChar char="-"/>
            </a:pP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46B118-9686-4C71-9A7B-605AB97F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664415"/>
            <a:ext cx="10515600" cy="31637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61B55-A20E-4329-832F-ACBFAEED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16" y="4304581"/>
            <a:ext cx="8254768" cy="10471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7E8CCA-9914-4049-B117-0934BD339ABE}"/>
              </a:ext>
            </a:extLst>
          </p:cNvPr>
          <p:cNvSpPr txBox="1">
            <a:spLocks/>
          </p:cNvSpPr>
          <p:nvPr/>
        </p:nvSpPr>
        <p:spPr>
          <a:xfrm>
            <a:off x="1456191" y="8543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Entity Relationship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79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854</TotalTime>
  <Words>210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Segoe UI</vt:lpstr>
      <vt:lpstr>Symbol</vt:lpstr>
      <vt:lpstr>Organic</vt:lpstr>
      <vt:lpstr>RestoReceipt</vt:lpstr>
      <vt:lpstr>5W1H</vt:lpstr>
      <vt:lpstr>What</vt:lpstr>
      <vt:lpstr>Why</vt:lpstr>
      <vt:lpstr>Who</vt:lpstr>
      <vt:lpstr>Where</vt:lpstr>
      <vt:lpstr>When</vt:lpstr>
      <vt:lpstr>How</vt:lpstr>
      <vt:lpstr>PowerPoint Presentation</vt:lpstr>
      <vt:lpstr>Tech Stack</vt:lpstr>
      <vt:lpstr>API Documentation</vt:lpstr>
      <vt:lpstr>Demo Program https://resto-receipt.herokuapp.com/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RestoReceipt</dc:title>
  <dc:creator>Fathur</dc:creator>
  <cp:lastModifiedBy>Fathur</cp:lastModifiedBy>
  <cp:revision>4</cp:revision>
  <dcterms:created xsi:type="dcterms:W3CDTF">2022-04-27T09:17:16Z</dcterms:created>
  <dcterms:modified xsi:type="dcterms:W3CDTF">2022-04-28T10:36:56Z</dcterms:modified>
</cp:coreProperties>
</file>