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F7C"/>
    <a:srgbClr val="F6F4E6"/>
    <a:srgbClr val="44444C"/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ADE9-2F95-46CC-EA52-3F8D9950F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F584-2AD4-C5D8-947B-2343BB04A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B58A-3FB5-92A1-8F91-15F71318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0C0D-17B5-A59B-BD4B-29BF9B2D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F033-75D9-C7A7-E7D9-4169F635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94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25A4-5DAD-220C-C0DD-84CF0F72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C747-5A3F-9E74-EF00-F103A594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FF4E-93DD-7D90-91BB-9A62E21D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794E-0CF8-1B0F-5C42-07C442A8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FC29-28DD-9649-75ED-3A290FE2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1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7B69E-9DA7-6B04-6BEE-FDF2C6D50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41910-BBFD-D747-C3C8-3C9498CE8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4A55-5011-5C7D-F296-E8A6E0C0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F4CA-F450-593D-9801-AD0CDC6A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FE83-39F5-B5EA-D9D2-C8F34402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20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3D45-22D1-97AC-7844-E57D0745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2D72-021C-7E71-DBFD-F60A4E09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A26E-3915-451E-3106-1B01B691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FA0-5516-4C1C-0DB5-FD96A2A5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4A74-A6EC-8496-F9F6-673CDE14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47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D8F-909F-3FA7-0B75-F661FCFE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510A-210C-A666-12F9-31BEF28C9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CA5E-8FA3-2A06-D7F8-87380087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0129-F301-873E-1C86-F95D033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63DF-F571-F416-22D8-23BDD36E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821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3013-4371-490A-140F-A70CD1FB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90E8-67FB-81C6-28C5-99AA92A11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9350-FE87-67ED-9E5E-6F4785D6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BDF4-53D4-EB7F-EABD-5FA4362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76EBB-F64E-AB15-E59B-89CDED8A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1EDE-5B6C-C28E-1F22-B38D5F8E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6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45FF-B884-BAB4-6E10-3585482F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D586-6C8C-4845-DDA8-AC3C28A3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25DB-619D-37D3-74DE-0E1BA1F6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683A-1430-F7A6-0707-C74E270F6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964E3-7B91-5FED-B43A-A90C1A906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B3E2B-0386-A036-2DA6-8A6F39C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AACDA-88CE-3EBF-7C06-19C1738D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A9357-1DEA-6694-741C-87198A9E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054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F798-E70C-B7E8-D25F-D2ABD90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AB853-0057-F1BF-A669-E957B0CF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4267B-08EF-399A-36A0-734ADFEB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EDE3F-B679-2473-4578-3B11AD58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25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0B188-65C8-BAF9-3DDA-C90F0659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1E83E-916D-06F9-99A7-D59F3CC8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8901A-EF4C-80F8-4381-600C0DFA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78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0B04-12A4-09B3-0BA1-1B8FA1BF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71DE-4294-97A9-7918-C198D79B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267F-6243-26DB-3DF0-BDA1D92D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0C35-D87E-DC8B-E4EA-84E5D629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FFF5-D25F-098B-2065-3FE0D07C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B1AC-3A68-C6E4-832D-624B232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3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09E3-8471-CC62-E2F8-BF148FCC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6BCFF-7474-7FEF-EE3E-FFB62D4B5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D00F-BD2E-64D0-3592-C9B8F4F03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945A-CB69-67DF-28CB-1D303FF7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CF843-6AC0-0839-6CE2-F8F709F7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7B61-419E-3C7B-E320-5A9E2395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31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CE6C1-1630-9B76-C3E9-4D7E878E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02BEA-7EE2-9848-6E4B-39941FEC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C769-D1E2-F49D-E46C-3D583A53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A80E-B445-4CC8-9828-88F1B53B26D6}" type="datetimeFigureOut">
              <a:rPr lang="id-ID" smtClean="0"/>
              <a:t>23/05/2022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3917-A5A8-CFD1-23C1-75DF73906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E9CE-DAE9-7D06-92BA-8D760A8B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398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F9C5-970E-B4E0-5739-445AED4F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661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F58F7C"/>
                </a:solidFill>
              </a:rPr>
              <a:t>Codigram</a:t>
            </a:r>
            <a:endParaRPr lang="id-ID" sz="8000" b="1" dirty="0">
              <a:solidFill>
                <a:srgbClr val="F58F7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D48D1-85B8-ED94-1F49-AF266049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033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6F4E6"/>
                </a:solidFill>
              </a:rPr>
              <a:t>By Fathur Danu</a:t>
            </a:r>
            <a:endParaRPr lang="id-ID" dirty="0">
              <a:solidFill>
                <a:srgbClr val="F6F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4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6A90-6D9F-D27B-D724-68F6F548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65125"/>
            <a:ext cx="6589643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What is </a:t>
            </a:r>
            <a:r>
              <a:rPr lang="en-US" dirty="0" err="1">
                <a:solidFill>
                  <a:srgbClr val="F58F7C"/>
                </a:solidFill>
              </a:rPr>
              <a:t>Codigram</a:t>
            </a:r>
            <a:r>
              <a:rPr lang="en-US" dirty="0">
                <a:solidFill>
                  <a:srgbClr val="F58F7C"/>
                </a:solidFill>
              </a:rPr>
              <a:t>?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DD60-B605-88B4-8FF0-7054A597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999"/>
            <a:ext cx="5257800" cy="1941305"/>
          </a:xfrm>
        </p:spPr>
        <p:txBody>
          <a:bodyPr/>
          <a:lstStyle/>
          <a:p>
            <a:r>
              <a:rPr lang="en-US" dirty="0" err="1">
                <a:solidFill>
                  <a:srgbClr val="F6F4E6"/>
                </a:solidFill>
              </a:rPr>
              <a:t>Suatu</a:t>
            </a:r>
            <a:r>
              <a:rPr lang="en-US" dirty="0">
                <a:solidFill>
                  <a:srgbClr val="F6F4E6"/>
                </a:solidFill>
              </a:rPr>
              <a:t> platform (</a:t>
            </a:r>
            <a:r>
              <a:rPr lang="en-US" dirty="0">
                <a:solidFill>
                  <a:srgbClr val="F58F7C"/>
                </a:solidFill>
              </a:rPr>
              <a:t>web</a:t>
            </a:r>
            <a:r>
              <a:rPr lang="en-US" dirty="0">
                <a:solidFill>
                  <a:srgbClr val="F6F4E6"/>
                </a:solidFill>
              </a:rPr>
              <a:t>) yang </a:t>
            </a:r>
            <a:r>
              <a:rPr lang="en-US" dirty="0" err="1">
                <a:solidFill>
                  <a:srgbClr val="F6F4E6"/>
                </a:solidFill>
              </a:rPr>
              <a:t>digunakan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untuk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>
                <a:solidFill>
                  <a:srgbClr val="F58F7C"/>
                </a:solidFill>
              </a:rPr>
              <a:t>sharing </a:t>
            </a:r>
            <a:r>
              <a:rPr lang="en-US" dirty="0" err="1">
                <a:solidFill>
                  <a:srgbClr val="F58F7C"/>
                </a:solidFill>
              </a:rPr>
              <a:t>informasi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melalui</a:t>
            </a:r>
            <a:r>
              <a:rPr lang="en-US" dirty="0">
                <a:solidFill>
                  <a:srgbClr val="F58F7C"/>
                </a:solidFill>
              </a:rPr>
              <a:t> media </a:t>
            </a:r>
            <a:r>
              <a:rPr lang="en-US" dirty="0" err="1">
                <a:solidFill>
                  <a:srgbClr val="F58F7C"/>
                </a:solidFill>
              </a:rPr>
              <a:t>gambar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seputar</a:t>
            </a:r>
            <a:r>
              <a:rPr lang="en-US" dirty="0">
                <a:solidFill>
                  <a:srgbClr val="F6F4E6"/>
                </a:solidFill>
              </a:rPr>
              <a:t> dunia IT.</a:t>
            </a:r>
            <a:endParaRPr lang="id-ID" dirty="0">
              <a:solidFill>
                <a:srgbClr val="F6F4E6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3F1646-67DE-5E64-5A76-AD9837317D58}"/>
              </a:ext>
            </a:extLst>
          </p:cNvPr>
          <p:cNvCxnSpPr>
            <a:cxnSpLocks/>
          </p:cNvCxnSpPr>
          <p:nvPr/>
        </p:nvCxnSpPr>
        <p:spPr>
          <a:xfrm flipV="1">
            <a:off x="964096" y="1706160"/>
            <a:ext cx="6589643" cy="26830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1250E-0AFD-D152-0290-EEB210A581C7}"/>
              </a:ext>
            </a:extLst>
          </p:cNvPr>
          <p:cNvSpPr/>
          <p:nvPr/>
        </p:nvSpPr>
        <p:spPr>
          <a:xfrm rot="2700000">
            <a:off x="-1063488" y="5639794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oogle Shape;325;p33">
            <a:extLst>
              <a:ext uri="{FF2B5EF4-FFF2-40B4-BE49-F238E27FC236}">
                <a16:creationId xmlns:a16="http://schemas.microsoft.com/office/drawing/2014/main" id="{A3E0B862-8578-DCE9-97D7-B60AB3D2B4FC}"/>
              </a:ext>
            </a:extLst>
          </p:cNvPr>
          <p:cNvGrpSpPr/>
          <p:nvPr/>
        </p:nvGrpSpPr>
        <p:grpSpPr>
          <a:xfrm>
            <a:off x="6825291" y="2304537"/>
            <a:ext cx="4542205" cy="2363354"/>
            <a:chOff x="3938374" y="1462324"/>
            <a:chExt cx="4542205" cy="2661224"/>
          </a:xfrm>
          <a:solidFill>
            <a:schemeClr val="bg2">
              <a:lumMod val="75000"/>
            </a:schemeClr>
          </a:solidFill>
        </p:grpSpPr>
        <p:sp>
          <p:nvSpPr>
            <p:cNvPr id="16" name="Google Shape;326;p33">
              <a:extLst>
                <a:ext uri="{FF2B5EF4-FFF2-40B4-BE49-F238E27FC236}">
                  <a16:creationId xmlns:a16="http://schemas.microsoft.com/office/drawing/2014/main" id="{8A81BF88-9F5F-7FC3-EE45-8A0C5D27CE92}"/>
                </a:ext>
              </a:extLst>
            </p:cNvPr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27;p33">
              <a:extLst>
                <a:ext uri="{FF2B5EF4-FFF2-40B4-BE49-F238E27FC236}">
                  <a16:creationId xmlns:a16="http://schemas.microsoft.com/office/drawing/2014/main" id="{11D32A21-D8A4-79B1-D527-61B7DD19E4A3}"/>
                </a:ext>
              </a:extLst>
            </p:cNvPr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28;p33">
              <a:extLst>
                <a:ext uri="{FF2B5EF4-FFF2-40B4-BE49-F238E27FC236}">
                  <a16:creationId xmlns:a16="http://schemas.microsoft.com/office/drawing/2014/main" id="{19A83BA9-8829-EA1C-27E7-227973D5DB5D}"/>
                </a:ext>
              </a:extLst>
            </p:cNvPr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29;p33">
              <a:extLst>
                <a:ext uri="{FF2B5EF4-FFF2-40B4-BE49-F238E27FC236}">
                  <a16:creationId xmlns:a16="http://schemas.microsoft.com/office/drawing/2014/main" id="{F62855EE-FC85-C422-CA14-A4CE36E44280}"/>
                </a:ext>
              </a:extLst>
            </p:cNvPr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328;p33">
            <a:extLst>
              <a:ext uri="{FF2B5EF4-FFF2-40B4-BE49-F238E27FC236}">
                <a16:creationId xmlns:a16="http://schemas.microsoft.com/office/drawing/2014/main" id="{D9B82C90-CA88-7678-D33D-58360A6D9466}"/>
              </a:ext>
            </a:extLst>
          </p:cNvPr>
          <p:cNvSpPr/>
          <p:nvPr/>
        </p:nvSpPr>
        <p:spPr>
          <a:xfrm>
            <a:off x="6824591" y="4541832"/>
            <a:ext cx="4541505" cy="56025"/>
          </a:xfrm>
          <a:custGeom>
            <a:avLst/>
            <a:gdLst/>
            <a:ahLst/>
            <a:cxnLst/>
            <a:rect l="l" t="t" r="r" b="b"/>
            <a:pathLst>
              <a:path w="6172200" h="76142" extrusionOk="0">
                <a:moveTo>
                  <a:pt x="0" y="76143"/>
                </a:moveTo>
                <a:lnTo>
                  <a:pt x="6172200" y="76143"/>
                </a:lnTo>
                <a:lnTo>
                  <a:pt x="61722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29;p33">
            <a:extLst>
              <a:ext uri="{FF2B5EF4-FFF2-40B4-BE49-F238E27FC236}">
                <a16:creationId xmlns:a16="http://schemas.microsoft.com/office/drawing/2014/main" id="{DD4F4DB8-6ABE-9BA4-A255-5C74D0570DCA}"/>
              </a:ext>
            </a:extLst>
          </p:cNvPr>
          <p:cNvSpPr/>
          <p:nvPr/>
        </p:nvSpPr>
        <p:spPr>
          <a:xfrm>
            <a:off x="8758935" y="4541832"/>
            <a:ext cx="665106" cy="35016"/>
          </a:xfrm>
          <a:custGeom>
            <a:avLst/>
            <a:gdLst/>
            <a:ahLst/>
            <a:cxnLst/>
            <a:rect l="l" t="t" r="r" b="b"/>
            <a:pathLst>
              <a:path w="903922" h="47589" extrusionOk="0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6C49903-24FB-32A2-1B52-3A0D5AE48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56"/>
          <a:stretch/>
        </p:blipFill>
        <p:spPr>
          <a:xfrm>
            <a:off x="7335312" y="2438300"/>
            <a:ext cx="3523435" cy="19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5AF5-6222-8E05-F05D-6682AC37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65125"/>
            <a:ext cx="688781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Why </a:t>
            </a:r>
            <a:r>
              <a:rPr lang="en-US" dirty="0" err="1">
                <a:solidFill>
                  <a:srgbClr val="F58F7C"/>
                </a:solidFill>
              </a:rPr>
              <a:t>Codigram</a:t>
            </a:r>
            <a:r>
              <a:rPr lang="en-US" dirty="0">
                <a:solidFill>
                  <a:srgbClr val="F58F7C"/>
                </a:solidFill>
              </a:rPr>
              <a:t>? 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51D9-BEA5-4632-A624-845FFA5E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452" y="2104769"/>
            <a:ext cx="5257800" cy="23749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6F4E6"/>
                </a:solidFill>
              </a:rPr>
              <a:t>Dengan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menggunakan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codigram</a:t>
            </a:r>
            <a:r>
              <a:rPr lang="en-US" dirty="0">
                <a:solidFill>
                  <a:srgbClr val="F6F4E6"/>
                </a:solidFill>
              </a:rPr>
              <a:t>, user </a:t>
            </a:r>
            <a:r>
              <a:rPr lang="en-US" dirty="0" err="1">
                <a:solidFill>
                  <a:srgbClr val="F6F4E6"/>
                </a:solidFill>
              </a:rPr>
              <a:t>dapat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dengan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mudah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dalam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menyampaikan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maupun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mencari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suatu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informasi</a:t>
            </a:r>
            <a:r>
              <a:rPr lang="en-US" dirty="0">
                <a:solidFill>
                  <a:srgbClr val="F6F4E6"/>
                </a:solidFill>
              </a:rPr>
              <a:t> yang </a:t>
            </a:r>
            <a:r>
              <a:rPr lang="en-US" dirty="0" err="1">
                <a:solidFill>
                  <a:srgbClr val="F6F4E6"/>
                </a:solidFill>
              </a:rPr>
              <a:t>membahas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bidangi</a:t>
            </a:r>
            <a:r>
              <a:rPr lang="en-US" dirty="0">
                <a:solidFill>
                  <a:srgbClr val="F6F4E6"/>
                </a:solidFill>
              </a:rPr>
              <a:t> IT.</a:t>
            </a:r>
            <a:endParaRPr lang="id-ID" dirty="0">
              <a:solidFill>
                <a:srgbClr val="F6F4E6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121403-501F-5EA4-DAA1-3E3BEDF5F055}"/>
              </a:ext>
            </a:extLst>
          </p:cNvPr>
          <p:cNvCxnSpPr>
            <a:cxnSpLocks/>
          </p:cNvCxnSpPr>
          <p:nvPr/>
        </p:nvCxnSpPr>
        <p:spPr>
          <a:xfrm flipV="1">
            <a:off x="964096" y="1704946"/>
            <a:ext cx="6887817" cy="28044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6B8F3-B2AD-4788-956A-6F985C5F9600}"/>
              </a:ext>
            </a:extLst>
          </p:cNvPr>
          <p:cNvSpPr/>
          <p:nvPr/>
        </p:nvSpPr>
        <p:spPr>
          <a:xfrm rot="2700000">
            <a:off x="-1063488" y="5639794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EB81ED9-7498-9E64-FD44-3B9C3435B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4" b="10015"/>
          <a:stretch/>
        </p:blipFill>
        <p:spPr>
          <a:xfrm>
            <a:off x="8713640" y="802980"/>
            <a:ext cx="2626047" cy="4890854"/>
          </a:xfrm>
          <a:prstGeom prst="rect">
            <a:avLst/>
          </a:prstGeom>
        </p:spPr>
      </p:pic>
      <p:grpSp>
        <p:nvGrpSpPr>
          <p:cNvPr id="24" name="Google Shape;302;p31">
            <a:extLst>
              <a:ext uri="{FF2B5EF4-FFF2-40B4-BE49-F238E27FC236}">
                <a16:creationId xmlns:a16="http://schemas.microsoft.com/office/drawing/2014/main" id="{2EF81C30-2F6C-CDCD-8DA6-092C04CD081C}"/>
              </a:ext>
            </a:extLst>
          </p:cNvPr>
          <p:cNvGrpSpPr/>
          <p:nvPr/>
        </p:nvGrpSpPr>
        <p:grpSpPr>
          <a:xfrm>
            <a:off x="8654184" y="735447"/>
            <a:ext cx="2685503" cy="5435201"/>
            <a:chOff x="5353200" y="373572"/>
            <a:chExt cx="2119546" cy="4396359"/>
          </a:xfrm>
          <a:solidFill>
            <a:schemeClr val="bg2">
              <a:lumMod val="75000"/>
            </a:schemeClr>
          </a:solidFill>
        </p:grpSpPr>
        <p:sp>
          <p:nvSpPr>
            <p:cNvPr id="25" name="Google Shape;303;p31">
              <a:extLst>
                <a:ext uri="{FF2B5EF4-FFF2-40B4-BE49-F238E27FC236}">
                  <a16:creationId xmlns:a16="http://schemas.microsoft.com/office/drawing/2014/main" id="{C7F4247C-D03F-D9F5-BA79-745FB9D9235F}"/>
                </a:ext>
              </a:extLst>
            </p:cNvPr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" name="Google Shape;304;p31">
              <a:extLst>
                <a:ext uri="{FF2B5EF4-FFF2-40B4-BE49-F238E27FC236}">
                  <a16:creationId xmlns:a16="http://schemas.microsoft.com/office/drawing/2014/main" id="{165449DE-AF5A-BF41-823F-0F67B72800B5}"/>
                </a:ext>
              </a:extLst>
            </p:cNvPr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" name="Google Shape;305;p31">
              <a:extLst>
                <a:ext uri="{FF2B5EF4-FFF2-40B4-BE49-F238E27FC236}">
                  <a16:creationId xmlns:a16="http://schemas.microsoft.com/office/drawing/2014/main" id="{31CA9E0A-D774-6206-2036-AC373010CE81}"/>
                </a:ext>
              </a:extLst>
            </p:cNvPr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72876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D3F8C1-1B41-E09A-A063-FB6823B6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97" y="1330325"/>
            <a:ext cx="4933122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Who is the user? 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F7E574-CF8A-B09E-2C01-72040EF1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96" y="3069969"/>
            <a:ext cx="4933122" cy="23749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58F7C"/>
                </a:solidFill>
              </a:rPr>
              <a:t>Siapapun</a:t>
            </a:r>
            <a:r>
              <a:rPr lang="en-US" dirty="0">
                <a:solidFill>
                  <a:srgbClr val="F6F4E6"/>
                </a:solidFill>
              </a:rPr>
              <a:t> yang </a:t>
            </a:r>
            <a:r>
              <a:rPr lang="en-US" dirty="0" err="1">
                <a:solidFill>
                  <a:srgbClr val="F6F4E6"/>
                </a:solidFill>
              </a:rPr>
              <a:t>tertarik</a:t>
            </a:r>
            <a:r>
              <a:rPr lang="en-US" dirty="0">
                <a:solidFill>
                  <a:srgbClr val="F6F4E6"/>
                </a:solidFill>
              </a:rPr>
              <a:t> dan </a:t>
            </a:r>
            <a:r>
              <a:rPr lang="en-US" dirty="0" err="1">
                <a:solidFill>
                  <a:srgbClr val="F6F4E6"/>
                </a:solidFill>
              </a:rPr>
              <a:t>ingin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memperluas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wawasan</a:t>
            </a:r>
            <a:r>
              <a:rPr lang="en-US" dirty="0">
                <a:solidFill>
                  <a:srgbClr val="F6F4E6"/>
                </a:solidFill>
              </a:rPr>
              <a:t> di </a:t>
            </a:r>
            <a:r>
              <a:rPr lang="en-US" dirty="0" err="1">
                <a:solidFill>
                  <a:srgbClr val="F6F4E6"/>
                </a:solidFill>
              </a:rPr>
              <a:t>bidang</a:t>
            </a:r>
            <a:r>
              <a:rPr lang="en-US" dirty="0">
                <a:solidFill>
                  <a:srgbClr val="F6F4E6"/>
                </a:solidFill>
              </a:rPr>
              <a:t> IT.</a:t>
            </a:r>
            <a:endParaRPr lang="id-ID" dirty="0">
              <a:solidFill>
                <a:srgbClr val="F6F4E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F2B11E-E367-48A0-386D-A2379317EBE9}"/>
              </a:ext>
            </a:extLst>
          </p:cNvPr>
          <p:cNvCxnSpPr>
            <a:cxnSpLocks/>
          </p:cNvCxnSpPr>
          <p:nvPr/>
        </p:nvCxnSpPr>
        <p:spPr>
          <a:xfrm flipV="1">
            <a:off x="976796" y="2678105"/>
            <a:ext cx="4933122" cy="20085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F41C4CB-486D-52BF-1DBF-9B3EEBF5F843}"/>
              </a:ext>
            </a:extLst>
          </p:cNvPr>
          <p:cNvSpPr txBox="1">
            <a:spLocks/>
          </p:cNvSpPr>
          <p:nvPr/>
        </p:nvSpPr>
        <p:spPr>
          <a:xfrm>
            <a:off x="6307481" y="1306879"/>
            <a:ext cx="49331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58F7C"/>
                </a:solidFill>
              </a:rPr>
              <a:t>When user need </a:t>
            </a:r>
            <a:r>
              <a:rPr lang="en-US" dirty="0" err="1">
                <a:solidFill>
                  <a:srgbClr val="F58F7C"/>
                </a:solidFill>
              </a:rPr>
              <a:t>Codigram</a:t>
            </a:r>
            <a:r>
              <a:rPr lang="en-US" dirty="0">
                <a:solidFill>
                  <a:srgbClr val="F58F7C"/>
                </a:solidFill>
              </a:rPr>
              <a:t>? 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489EA6-14F9-8952-D7AB-C7A31A74D28F}"/>
              </a:ext>
            </a:extLst>
          </p:cNvPr>
          <p:cNvSpPr txBox="1">
            <a:spLocks/>
          </p:cNvSpPr>
          <p:nvPr/>
        </p:nvSpPr>
        <p:spPr>
          <a:xfrm>
            <a:off x="6307480" y="3046523"/>
            <a:ext cx="4933122" cy="23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F6F4E6"/>
                </a:solidFill>
              </a:rPr>
              <a:t>Ketika </a:t>
            </a:r>
            <a:r>
              <a:rPr lang="en-US" dirty="0" err="1">
                <a:solidFill>
                  <a:srgbClr val="F58F7C"/>
                </a:solidFill>
              </a:rPr>
              <a:t>ingin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mendapatkan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informasi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terkait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bidang</a:t>
            </a:r>
            <a:r>
              <a:rPr lang="en-US" dirty="0">
                <a:solidFill>
                  <a:srgbClr val="F6F4E6"/>
                </a:solidFill>
              </a:rPr>
              <a:t> IT</a:t>
            </a:r>
            <a:endParaRPr lang="id-ID" dirty="0">
              <a:solidFill>
                <a:srgbClr val="F6F4E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9AD994-0968-82EF-DEF6-C44C4F63E020}"/>
              </a:ext>
            </a:extLst>
          </p:cNvPr>
          <p:cNvCxnSpPr>
            <a:cxnSpLocks/>
          </p:cNvCxnSpPr>
          <p:nvPr/>
        </p:nvCxnSpPr>
        <p:spPr>
          <a:xfrm flipV="1">
            <a:off x="6307480" y="2654659"/>
            <a:ext cx="4933122" cy="20085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95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7286-43AF-D36C-0301-79BC8F02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Entity Relationship Diagram</a:t>
            </a:r>
            <a:endParaRPr lang="id-ID" dirty="0">
              <a:solidFill>
                <a:srgbClr val="F58F7C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93D9E95-C62C-D284-22A5-A96A39B06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53" y="1986998"/>
            <a:ext cx="8636963" cy="423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317FF-7929-14B0-2201-91625C67B558}"/>
              </a:ext>
            </a:extLst>
          </p:cNvPr>
          <p:cNvCxnSpPr>
            <a:cxnSpLocks/>
          </p:cNvCxnSpPr>
          <p:nvPr/>
        </p:nvCxnSpPr>
        <p:spPr>
          <a:xfrm flipV="1">
            <a:off x="964096" y="1691956"/>
            <a:ext cx="10078278" cy="41034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1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43A4-0767-A4D0-89DA-4E4CDB6D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78" y="122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58F7C"/>
                </a:solidFill>
              </a:rPr>
              <a:t>TECH STACK</a:t>
            </a:r>
            <a:endParaRPr lang="id-ID" b="1" dirty="0">
              <a:solidFill>
                <a:srgbClr val="F58F7C"/>
              </a:solidFill>
            </a:endParaRPr>
          </a:p>
        </p:txBody>
      </p:sp>
      <p:pic>
        <p:nvPicPr>
          <p:cNvPr id="1028" name="Picture 4" descr="nodejs-logo-e1497443346889 - Ruhi Desain">
            <a:extLst>
              <a:ext uri="{FF2B5EF4-FFF2-40B4-BE49-F238E27FC236}">
                <a16:creationId xmlns:a16="http://schemas.microsoft.com/office/drawing/2014/main" id="{FAE07BA2-27F4-ABC4-8192-A2560671CA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23" y="825408"/>
            <a:ext cx="1214816" cy="13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E1DF690D-5CC5-9EB1-6AE4-603CDB24E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29" y="1693131"/>
            <a:ext cx="914980" cy="72893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A08C35C-C42F-7EDC-847F-74F8B68AF6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847" y="4842368"/>
            <a:ext cx="876880" cy="90428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10D0A4D-8BA4-81D4-863D-74D5E98C8B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552" y="3006200"/>
            <a:ext cx="967618" cy="11188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3E18AE-6C9E-DF8D-AD86-5A4EE2FEB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331" y="2980834"/>
            <a:ext cx="914980" cy="914980"/>
          </a:xfrm>
          <a:prstGeom prst="rect">
            <a:avLst/>
          </a:prstGeom>
        </p:spPr>
      </p:pic>
      <p:pic>
        <p:nvPicPr>
          <p:cNvPr id="1034" name="Picture 10" descr="RubyGems | bcrypt vs scrypt | What are the differences?">
            <a:extLst>
              <a:ext uri="{FF2B5EF4-FFF2-40B4-BE49-F238E27FC236}">
                <a16:creationId xmlns:a16="http://schemas.microsoft.com/office/drawing/2014/main" id="{5EA4BDA9-A6AF-79C8-2CC5-7FDD2ED7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27" y="2976533"/>
            <a:ext cx="1181372" cy="118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SaravananVijayamuthu/JWT_TOKEN: As a JSON object, the JSON Web  Token or JWT is used to safely transfer user information between parties.">
            <a:extLst>
              <a:ext uri="{FF2B5EF4-FFF2-40B4-BE49-F238E27FC236}">
                <a16:creationId xmlns:a16="http://schemas.microsoft.com/office/drawing/2014/main" id="{AF72D24F-792A-8D5F-921D-EE35B428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05" y="4738285"/>
            <a:ext cx="1424653" cy="106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76F1512-1600-B9FC-89A8-DF5C1398C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1"/>
          <a:stretch/>
        </p:blipFill>
        <p:spPr bwMode="auto">
          <a:xfrm>
            <a:off x="8486451" y="1644251"/>
            <a:ext cx="1485900" cy="8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act/Router Logo Vector">
            <a:extLst>
              <a:ext uri="{FF2B5EF4-FFF2-40B4-BE49-F238E27FC236}">
                <a16:creationId xmlns:a16="http://schemas.microsoft.com/office/drawing/2014/main" id="{FEB29AF8-EB99-5680-E5AF-7FFBDD46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42" y="1683698"/>
            <a:ext cx="1336336" cy="7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E44119B-4B0F-5DC1-EED5-AF45FCDE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841" y="4530378"/>
            <a:ext cx="731356" cy="83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7E809E5-B6B2-438F-5057-8EE1AF7C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42" y="3404279"/>
            <a:ext cx="2989416" cy="4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weetalert2 - npm">
            <a:extLst>
              <a:ext uri="{FF2B5EF4-FFF2-40B4-BE49-F238E27FC236}">
                <a16:creationId xmlns:a16="http://schemas.microsoft.com/office/drawing/2014/main" id="{6EB33B98-1405-AD87-97BD-B10DA8E3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42" y="4154323"/>
            <a:ext cx="2989416" cy="12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814744-4E7E-1BFC-251A-F3FDA04929EF}"/>
              </a:ext>
            </a:extLst>
          </p:cNvPr>
          <p:cNvCxnSpPr>
            <a:cxnSpLocks/>
          </p:cNvCxnSpPr>
          <p:nvPr/>
        </p:nvCxnSpPr>
        <p:spPr>
          <a:xfrm>
            <a:off x="5170331" y="2278606"/>
            <a:ext cx="0" cy="3974551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E5A4F3-590E-D5CC-EC39-5FF551189006}"/>
              </a:ext>
            </a:extLst>
          </p:cNvPr>
          <p:cNvSpPr txBox="1"/>
          <p:nvPr/>
        </p:nvSpPr>
        <p:spPr>
          <a:xfrm>
            <a:off x="3897403" y="2662276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F7C"/>
                </a:solidFill>
              </a:rPr>
              <a:t>Backend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73F724-6DF7-AC35-0B0B-6E4D3144B500}"/>
              </a:ext>
            </a:extLst>
          </p:cNvPr>
          <p:cNvSpPr txBox="1"/>
          <p:nvPr/>
        </p:nvSpPr>
        <p:spPr>
          <a:xfrm>
            <a:off x="5485200" y="5628098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F7C"/>
                </a:solidFill>
              </a:rPr>
              <a:t>Frontend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C71D6-11D7-2F87-0931-944F63B3D6AB}"/>
              </a:ext>
            </a:extLst>
          </p:cNvPr>
          <p:cNvSpPr txBox="1"/>
          <p:nvPr/>
        </p:nvSpPr>
        <p:spPr>
          <a:xfrm>
            <a:off x="6749363" y="2500346"/>
            <a:ext cx="16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REACT ROUTER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F53C1-47AE-D8DC-4EAA-2E2E3755003B}"/>
              </a:ext>
            </a:extLst>
          </p:cNvPr>
          <p:cNvSpPr txBox="1"/>
          <p:nvPr/>
        </p:nvSpPr>
        <p:spPr>
          <a:xfrm>
            <a:off x="751678" y="4157905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SEQUELIZE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5DFCBC-7713-824E-4F20-59DFBECE9077}"/>
              </a:ext>
            </a:extLst>
          </p:cNvPr>
          <p:cNvSpPr txBox="1"/>
          <p:nvPr/>
        </p:nvSpPr>
        <p:spPr>
          <a:xfrm>
            <a:off x="2534384" y="4135926"/>
            <a:ext cx="89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BCRYPT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BF5057-9A8D-7D52-6D66-0E7DAB802C2F}"/>
              </a:ext>
            </a:extLst>
          </p:cNvPr>
          <p:cNvSpPr txBox="1"/>
          <p:nvPr/>
        </p:nvSpPr>
        <p:spPr>
          <a:xfrm>
            <a:off x="856249" y="5797105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POSTGRE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1C816E-5846-7FE4-E6F8-EE78A4111B70}"/>
              </a:ext>
            </a:extLst>
          </p:cNvPr>
          <p:cNvSpPr txBox="1"/>
          <p:nvPr/>
        </p:nvSpPr>
        <p:spPr>
          <a:xfrm>
            <a:off x="2104478" y="577512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JSON WEB TOKEN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01ECC2-13DA-3C6D-1040-4F442AE99923}"/>
              </a:ext>
            </a:extLst>
          </p:cNvPr>
          <p:cNvSpPr txBox="1"/>
          <p:nvPr/>
        </p:nvSpPr>
        <p:spPr>
          <a:xfrm>
            <a:off x="1780945" y="2502691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EXPRESS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E83747-5AEA-4844-60EA-8AE8DF85E688}"/>
              </a:ext>
            </a:extLst>
          </p:cNvPr>
          <p:cNvSpPr txBox="1"/>
          <p:nvPr/>
        </p:nvSpPr>
        <p:spPr>
          <a:xfrm>
            <a:off x="8005283" y="389406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AXIOS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867FB7-238D-AF43-C59A-82BCDC7D0B03}"/>
              </a:ext>
            </a:extLst>
          </p:cNvPr>
          <p:cNvSpPr txBox="1"/>
          <p:nvPr/>
        </p:nvSpPr>
        <p:spPr>
          <a:xfrm>
            <a:off x="7628321" y="544492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SWEETALERT2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01B1AB-C1E1-3141-B8E4-D41E7B4E5F24}"/>
              </a:ext>
            </a:extLst>
          </p:cNvPr>
          <p:cNvSpPr txBox="1"/>
          <p:nvPr/>
        </p:nvSpPr>
        <p:spPr>
          <a:xfrm>
            <a:off x="8813261" y="250187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REDUX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ACD8AE-EFA5-97A7-7CCF-DE19F96C06BA}"/>
              </a:ext>
            </a:extLst>
          </p:cNvPr>
          <p:cNvSpPr txBox="1"/>
          <p:nvPr/>
        </p:nvSpPr>
        <p:spPr>
          <a:xfrm>
            <a:off x="10045968" y="2450050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BOOTSTRAP 5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3D9092-28CB-483C-31FB-CF2AF9A77897}"/>
              </a:ext>
            </a:extLst>
          </p:cNvPr>
          <p:cNvSpPr txBox="1"/>
          <p:nvPr/>
        </p:nvSpPr>
        <p:spPr>
          <a:xfrm>
            <a:off x="10238860" y="3843764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REACT JS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9E378-9D08-BFE4-ECE5-EA3BACC1120E}"/>
              </a:ext>
            </a:extLst>
          </p:cNvPr>
          <p:cNvSpPr txBox="1"/>
          <p:nvPr/>
        </p:nvSpPr>
        <p:spPr>
          <a:xfrm>
            <a:off x="10479672" y="539462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CSS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1" name="Half Frame 30">
            <a:extLst>
              <a:ext uri="{FF2B5EF4-FFF2-40B4-BE49-F238E27FC236}">
                <a16:creationId xmlns:a16="http://schemas.microsoft.com/office/drawing/2014/main" id="{690D7215-85B0-02D8-478C-9EC6BF00888B}"/>
              </a:ext>
            </a:extLst>
          </p:cNvPr>
          <p:cNvSpPr/>
          <p:nvPr/>
        </p:nvSpPr>
        <p:spPr>
          <a:xfrm rot="18900000">
            <a:off x="4905754" y="2677569"/>
            <a:ext cx="328515" cy="338747"/>
          </a:xfrm>
          <a:prstGeom prst="halfFrame">
            <a:avLst>
              <a:gd name="adj1" fmla="val 17470"/>
              <a:gd name="adj2" fmla="val 17121"/>
            </a:avLst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srgbClr val="F6F4E6"/>
              </a:solidFill>
            </a:endParaRPr>
          </a:p>
        </p:txBody>
      </p:sp>
      <p:sp>
        <p:nvSpPr>
          <p:cNvPr id="54" name="Half Frame 53">
            <a:extLst>
              <a:ext uri="{FF2B5EF4-FFF2-40B4-BE49-F238E27FC236}">
                <a16:creationId xmlns:a16="http://schemas.microsoft.com/office/drawing/2014/main" id="{03DD5762-A06E-6BB4-03D4-A48D031418CE}"/>
              </a:ext>
            </a:extLst>
          </p:cNvPr>
          <p:cNvSpPr/>
          <p:nvPr/>
        </p:nvSpPr>
        <p:spPr>
          <a:xfrm rot="8100000">
            <a:off x="5091971" y="5637400"/>
            <a:ext cx="328515" cy="338747"/>
          </a:xfrm>
          <a:prstGeom prst="halfFrame">
            <a:avLst>
              <a:gd name="adj1" fmla="val 17470"/>
              <a:gd name="adj2" fmla="val 171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srgbClr val="F58F7C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A3C230-81E2-62C9-3FE0-792566BDE5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6249" y="1779905"/>
            <a:ext cx="2672123" cy="7776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814728F-C809-4001-9622-9F76A88E24BE}"/>
              </a:ext>
            </a:extLst>
          </p:cNvPr>
          <p:cNvSpPr/>
          <p:nvPr/>
        </p:nvSpPr>
        <p:spPr>
          <a:xfrm rot="2700000">
            <a:off x="10584060" y="-544786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8E9C93-B5F3-AF26-A781-41F7EC180309}"/>
              </a:ext>
            </a:extLst>
          </p:cNvPr>
          <p:cNvCxnSpPr>
            <a:cxnSpLocks/>
          </p:cNvCxnSpPr>
          <p:nvPr/>
        </p:nvCxnSpPr>
        <p:spPr>
          <a:xfrm flipV="1">
            <a:off x="856249" y="1371503"/>
            <a:ext cx="3318186" cy="13510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419BDB-4A07-0749-2EC1-602743CE4FC4}"/>
              </a:ext>
            </a:extLst>
          </p:cNvPr>
          <p:cNvCxnSpPr>
            <a:cxnSpLocks/>
          </p:cNvCxnSpPr>
          <p:nvPr/>
        </p:nvCxnSpPr>
        <p:spPr>
          <a:xfrm flipV="1">
            <a:off x="6311348" y="1351684"/>
            <a:ext cx="5047741" cy="20552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3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AE12-654E-4354-62B6-467A4A79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Endpoint User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B5D7-5067-5669-8D96-43F14AAD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F4E6"/>
                </a:solidFill>
              </a:rPr>
              <a:t>(POST) http://localhost:3000/users/login</a:t>
            </a:r>
          </a:p>
          <a:p>
            <a:pPr lvl="1"/>
            <a:r>
              <a:rPr lang="en-US" dirty="0">
                <a:solidFill>
                  <a:srgbClr val="F58F7C"/>
                </a:solidFill>
              </a:rPr>
              <a:t>Login </a:t>
            </a:r>
            <a:r>
              <a:rPr lang="en-US" dirty="0" err="1">
                <a:solidFill>
                  <a:srgbClr val="F58F7C"/>
                </a:solidFill>
              </a:rPr>
              <a:t>untuk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mendapatkan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access_token</a:t>
            </a:r>
            <a:endParaRPr lang="en-US" dirty="0">
              <a:solidFill>
                <a:srgbClr val="F58F7C"/>
              </a:solidFill>
            </a:endParaRPr>
          </a:p>
          <a:p>
            <a:r>
              <a:rPr lang="en-US" dirty="0">
                <a:solidFill>
                  <a:srgbClr val="F6F4E6"/>
                </a:solidFill>
              </a:rPr>
              <a:t>(POST) http://localhost:3000/users/register</a:t>
            </a:r>
          </a:p>
          <a:p>
            <a:pPr lvl="1"/>
            <a:r>
              <a:rPr lang="en-US" dirty="0" err="1">
                <a:solidFill>
                  <a:srgbClr val="F58F7C"/>
                </a:solidFill>
              </a:rPr>
              <a:t>Membuat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akun</a:t>
            </a:r>
            <a:r>
              <a:rPr lang="en-US" dirty="0">
                <a:solidFill>
                  <a:srgbClr val="F58F7C"/>
                </a:solidFill>
              </a:rPr>
              <a:t> user </a:t>
            </a:r>
            <a:r>
              <a:rPr lang="en-US" dirty="0" err="1">
                <a:solidFill>
                  <a:srgbClr val="F58F7C"/>
                </a:solidFill>
              </a:rPr>
              <a:t>baru</a:t>
            </a:r>
            <a:endParaRPr lang="en-US" dirty="0">
              <a:solidFill>
                <a:srgbClr val="F58F7C"/>
              </a:solidFill>
            </a:endParaRPr>
          </a:p>
          <a:p>
            <a:r>
              <a:rPr lang="en-US" dirty="0">
                <a:solidFill>
                  <a:srgbClr val="F6F4E6"/>
                </a:solidFill>
              </a:rPr>
              <a:t>(GET) http://localhost:3000/users/id</a:t>
            </a:r>
          </a:p>
          <a:p>
            <a:pPr lvl="1"/>
            <a:r>
              <a:rPr lang="en-US" dirty="0" err="1">
                <a:solidFill>
                  <a:srgbClr val="F58F7C"/>
                </a:solidFill>
              </a:rPr>
              <a:t>Mengambil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informasi</a:t>
            </a:r>
            <a:r>
              <a:rPr lang="en-US" dirty="0">
                <a:solidFill>
                  <a:srgbClr val="F58F7C"/>
                </a:solidFill>
              </a:rPr>
              <a:t> user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id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8BEB1-2C5C-B060-B5F8-F7B5CE49C643}"/>
              </a:ext>
            </a:extLst>
          </p:cNvPr>
          <p:cNvSpPr/>
          <p:nvPr/>
        </p:nvSpPr>
        <p:spPr>
          <a:xfrm rot="18900000">
            <a:off x="8789312" y="4748963"/>
            <a:ext cx="5347509" cy="3142364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918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6D8D-1A12-FC3E-60D6-6F8F40F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Post Endpoints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F08F-14BA-29B8-0039-361AC1D5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6F4E6"/>
                </a:solidFill>
              </a:rPr>
              <a:t>(GET) http://localhost:3000/posts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Mengambil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semua</a:t>
            </a:r>
            <a:r>
              <a:rPr lang="en-US" dirty="0">
                <a:solidFill>
                  <a:srgbClr val="F58F7C"/>
                </a:solidFill>
              </a:rPr>
              <a:t> post</a:t>
            </a:r>
          </a:p>
          <a:p>
            <a:r>
              <a:rPr lang="en-US" dirty="0">
                <a:solidFill>
                  <a:srgbClr val="F6F4E6"/>
                </a:solidFill>
              </a:rPr>
              <a:t>(GET) http://localhost:3000/posts/user/userid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Mengambil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semua</a:t>
            </a:r>
            <a:r>
              <a:rPr lang="en-US" dirty="0">
                <a:solidFill>
                  <a:srgbClr val="F58F7C"/>
                </a:solidFill>
              </a:rPr>
              <a:t> post yang </a:t>
            </a:r>
            <a:r>
              <a:rPr lang="en-US" dirty="0" err="1">
                <a:solidFill>
                  <a:srgbClr val="F58F7C"/>
                </a:solidFill>
              </a:rPr>
              <a:t>dimiliki</a:t>
            </a:r>
            <a:r>
              <a:rPr lang="en-US" dirty="0">
                <a:solidFill>
                  <a:srgbClr val="F58F7C"/>
                </a:solidFill>
              </a:rPr>
              <a:t> oleh user </a:t>
            </a:r>
            <a:r>
              <a:rPr lang="en-US" dirty="0" err="1">
                <a:solidFill>
                  <a:srgbClr val="F58F7C"/>
                </a:solidFill>
              </a:rPr>
              <a:t>tertentu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id user</a:t>
            </a:r>
          </a:p>
          <a:p>
            <a:r>
              <a:rPr lang="en-US" dirty="0">
                <a:solidFill>
                  <a:srgbClr val="F6F4E6"/>
                </a:solidFill>
              </a:rPr>
              <a:t>(GET) http://localhost:3000/posts/detail/id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Mengambil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informasi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mengenai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suatu</a:t>
            </a:r>
            <a:r>
              <a:rPr lang="en-US" dirty="0">
                <a:solidFill>
                  <a:srgbClr val="F58F7C"/>
                </a:solidFill>
              </a:rPr>
              <a:t> post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id post</a:t>
            </a:r>
          </a:p>
          <a:p>
            <a:r>
              <a:rPr lang="en-US" dirty="0">
                <a:solidFill>
                  <a:srgbClr val="F6F4E6"/>
                </a:solidFill>
              </a:rPr>
              <a:t>(POST) http://localhost:3000/posts/create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Membuat</a:t>
            </a:r>
            <a:r>
              <a:rPr lang="en-US" dirty="0">
                <a:solidFill>
                  <a:srgbClr val="F58F7C"/>
                </a:solidFill>
              </a:rPr>
              <a:t> post </a:t>
            </a:r>
            <a:r>
              <a:rPr lang="en-US" dirty="0" err="1">
                <a:solidFill>
                  <a:srgbClr val="F58F7C"/>
                </a:solidFill>
              </a:rPr>
              <a:t>baru</a:t>
            </a:r>
            <a:endParaRPr lang="en-US" dirty="0">
              <a:solidFill>
                <a:srgbClr val="F58F7C"/>
              </a:solidFill>
            </a:endParaRPr>
          </a:p>
          <a:p>
            <a:r>
              <a:rPr lang="en-US" dirty="0">
                <a:solidFill>
                  <a:srgbClr val="F6F4E6"/>
                </a:solidFill>
              </a:rPr>
              <a:t>(PUT) http://localhost:3000/posts/update/id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Mengedit</a:t>
            </a:r>
            <a:r>
              <a:rPr lang="en-US" dirty="0">
                <a:solidFill>
                  <a:srgbClr val="F58F7C"/>
                </a:solidFill>
              </a:rPr>
              <a:t> post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id post</a:t>
            </a:r>
          </a:p>
          <a:p>
            <a:r>
              <a:rPr lang="en-US" dirty="0">
                <a:solidFill>
                  <a:srgbClr val="F6F4E6"/>
                </a:solidFill>
              </a:rPr>
              <a:t>(PUT) http://localhost:3000/posts/like/id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Membuat</a:t>
            </a:r>
            <a:r>
              <a:rPr lang="en-US" dirty="0">
                <a:solidFill>
                  <a:srgbClr val="F58F7C"/>
                </a:solidFill>
              </a:rPr>
              <a:t>/</a:t>
            </a:r>
            <a:r>
              <a:rPr lang="en-US" dirty="0" err="1">
                <a:solidFill>
                  <a:srgbClr val="F58F7C"/>
                </a:solidFill>
              </a:rPr>
              <a:t>menghapus</a:t>
            </a:r>
            <a:r>
              <a:rPr lang="en-US" dirty="0">
                <a:solidFill>
                  <a:srgbClr val="F58F7C"/>
                </a:solidFill>
              </a:rPr>
              <a:t> like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id post</a:t>
            </a:r>
          </a:p>
          <a:p>
            <a:r>
              <a:rPr lang="en-US" dirty="0">
                <a:solidFill>
                  <a:srgbClr val="F6F4E6"/>
                </a:solidFill>
              </a:rPr>
              <a:t>(DELETE) http://localhost:3000/posts/delete/id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Menghapus</a:t>
            </a:r>
            <a:r>
              <a:rPr lang="en-US" dirty="0">
                <a:solidFill>
                  <a:srgbClr val="F58F7C"/>
                </a:solidFill>
              </a:rPr>
              <a:t> post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id 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2C61C-F844-B889-2296-6E81AAC780C8}"/>
              </a:ext>
            </a:extLst>
          </p:cNvPr>
          <p:cNvSpPr/>
          <p:nvPr/>
        </p:nvSpPr>
        <p:spPr>
          <a:xfrm rot="18900000">
            <a:off x="8789312" y="4748963"/>
            <a:ext cx="5347509" cy="3142364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00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9E30-C3F5-3D24-875A-036A903B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6F4E6"/>
                </a:solidFill>
              </a:rPr>
              <a:t>Demo Program</a:t>
            </a:r>
            <a:endParaRPr lang="id-ID" dirty="0">
              <a:solidFill>
                <a:srgbClr val="F6F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4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291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Codigram</vt:lpstr>
      <vt:lpstr>What is Codigram?</vt:lpstr>
      <vt:lpstr>Why Codigram? </vt:lpstr>
      <vt:lpstr>Who is the user? </vt:lpstr>
      <vt:lpstr>Entity Relationship Diagram</vt:lpstr>
      <vt:lpstr>TECH STACK</vt:lpstr>
      <vt:lpstr>Endpoint User</vt:lpstr>
      <vt:lpstr>Post Endpoints</vt:lpstr>
      <vt:lpstr>Demo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Codigram</dc:title>
  <dc:creator>Fathur</dc:creator>
  <cp:lastModifiedBy>Fathur</cp:lastModifiedBy>
  <cp:revision>14</cp:revision>
  <dcterms:created xsi:type="dcterms:W3CDTF">2022-05-23T08:33:29Z</dcterms:created>
  <dcterms:modified xsi:type="dcterms:W3CDTF">2022-05-23T15:42:37Z</dcterms:modified>
</cp:coreProperties>
</file>