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28"/>
  </p:notesMasterIdLst>
  <p:sldIdLst>
    <p:sldId id="256" r:id="rId2"/>
    <p:sldId id="259" r:id="rId3"/>
    <p:sldId id="260" r:id="rId4"/>
    <p:sldId id="261" r:id="rId5"/>
    <p:sldId id="262" r:id="rId6"/>
    <p:sldId id="324" r:id="rId7"/>
    <p:sldId id="312" r:id="rId8"/>
    <p:sldId id="317" r:id="rId9"/>
    <p:sldId id="265" r:id="rId10"/>
    <p:sldId id="266" r:id="rId11"/>
    <p:sldId id="314" r:id="rId12"/>
    <p:sldId id="315" r:id="rId13"/>
    <p:sldId id="316" r:id="rId14"/>
    <p:sldId id="267" r:id="rId15"/>
    <p:sldId id="268" r:id="rId16"/>
    <p:sldId id="269" r:id="rId17"/>
    <p:sldId id="273" r:id="rId18"/>
    <p:sldId id="318" r:id="rId19"/>
    <p:sldId id="319" r:id="rId20"/>
    <p:sldId id="320" r:id="rId21"/>
    <p:sldId id="321" r:id="rId22"/>
    <p:sldId id="322" r:id="rId23"/>
    <p:sldId id="323" r:id="rId24"/>
    <p:sldId id="277" r:id="rId25"/>
    <p:sldId id="276" r:id="rId26"/>
    <p:sldId id="291" r:id="rId27"/>
  </p:sldIdLst>
  <p:sldSz cx="9144000" cy="5143500" type="screen16x9"/>
  <p:notesSz cx="6858000" cy="9144000"/>
  <p:embeddedFontLst>
    <p:embeddedFont>
      <p:font typeface="Cairo" panose="00000500000000000000" pitchFamily="2" charset="-78"/>
      <p:regular r:id="rId29"/>
      <p:bold r:id="rId30"/>
    </p:embeddedFont>
    <p:embeddedFont>
      <p:font typeface="Inter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9FFBE4-4E69-49AC-B30D-A365812FA020}">
  <a:tblStyle styleId="{629FFBE4-4E69-49AC-B30D-A365812FA0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0" y="3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10826639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410826639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1bc8ab45cb1_1_18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1bc8ab45cb1_1_18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11291e0c5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11291e0c5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826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11291e0c5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11291e0c5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958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11291e0c5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11291e0c5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890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cc9050bdf8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cc9050bdf8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gcc9050bdf8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5" name="Google Shape;1625;gcc9050bdf8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10fed294ed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10fed294ed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gcc9050bdf8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4" name="Google Shape;2184;gcc9050bdf8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f36ab6d2df_0_11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f36ab6d2df_0_11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8503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gcc9050bdf8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0" name="Google Shape;2620;gcc9050bdf8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3499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7c7d7991ca_0_1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7c7d7991ca_0_1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gcc9050bdf8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0" name="Google Shape;2620;gcc9050bdf8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7924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gcc9050bdf8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0" name="Google Shape;2620;gcc9050bdf8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25816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gcc9050bdf8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0" name="Google Shape;2620;gcc9050bdf8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81925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f36ab6d2df_0_11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f36ab6d2df_0_11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506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" name="Google Shape;2702;gcc9050bdf8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3" name="Google Shape;2703;gcc9050bdf8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Google Shape;2676;gcc9050bdf8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7" name="Google Shape;2677;gcc9050bdf8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6" name="Google Shape;3496;gcc9050bdf8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7" name="Google Shape;3497;gcc9050bdf8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0fed294ed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0fed294ed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cc9050bdf8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cc9050bdf8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11291e0c5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11291e0c5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>
          <a:extLst>
            <a:ext uri="{FF2B5EF4-FFF2-40B4-BE49-F238E27FC236}">
              <a16:creationId xmlns:a16="http://schemas.microsoft.com/office/drawing/2014/main" id="{43AC8A77-C206-C6FD-915F-559F7EAE7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11291e0c56c_0_0:notes">
            <a:extLst>
              <a:ext uri="{FF2B5EF4-FFF2-40B4-BE49-F238E27FC236}">
                <a16:creationId xmlns:a16="http://schemas.microsoft.com/office/drawing/2014/main" id="{2EE885C7-5DB1-6FD8-57B6-D531CE85B8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11291e0c56c_0_0:notes">
            <a:extLst>
              <a:ext uri="{FF2B5EF4-FFF2-40B4-BE49-F238E27FC236}">
                <a16:creationId xmlns:a16="http://schemas.microsoft.com/office/drawing/2014/main" id="{CE9FE042-A034-08E3-1A8E-DEB0D227E0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038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11291e0c5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11291e0c5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184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11291e0c5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11291e0c5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639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f36ab6d2df_0_11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f36ab6d2df_0_11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3906175"/>
            <a:ext cx="9144000" cy="123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463800"/>
            <a:ext cx="3467100" cy="31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48775" y="4070100"/>
            <a:ext cx="3919800" cy="40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2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925775" y="1629025"/>
            <a:ext cx="3442800" cy="24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2"/>
          </p:nvPr>
        </p:nvSpPr>
        <p:spPr>
          <a:xfrm>
            <a:off x="4777775" y="1629025"/>
            <a:ext cx="3442800" cy="24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/>
          <p:nvPr/>
        </p:nvSpPr>
        <p:spPr>
          <a:xfrm>
            <a:off x="0" y="4570675"/>
            <a:ext cx="9144000" cy="5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>
            <a:spLocks noGrp="1"/>
          </p:cNvSpPr>
          <p:nvPr>
            <p:ph type="title"/>
          </p:nvPr>
        </p:nvSpPr>
        <p:spPr>
          <a:xfrm>
            <a:off x="915564" y="3140000"/>
            <a:ext cx="24366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subTitle" idx="1"/>
          </p:nvPr>
        </p:nvSpPr>
        <p:spPr>
          <a:xfrm>
            <a:off x="915587" y="3460975"/>
            <a:ext cx="2436600" cy="9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title" idx="2"/>
          </p:nvPr>
        </p:nvSpPr>
        <p:spPr>
          <a:xfrm>
            <a:off x="3351061" y="2580756"/>
            <a:ext cx="24366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subTitle" idx="3"/>
          </p:nvPr>
        </p:nvSpPr>
        <p:spPr>
          <a:xfrm>
            <a:off x="3351056" y="2901731"/>
            <a:ext cx="2436600" cy="9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title" idx="4"/>
          </p:nvPr>
        </p:nvSpPr>
        <p:spPr>
          <a:xfrm>
            <a:off x="5795971" y="3140000"/>
            <a:ext cx="24366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ubTitle" idx="5"/>
          </p:nvPr>
        </p:nvSpPr>
        <p:spPr>
          <a:xfrm>
            <a:off x="5795962" y="3460975"/>
            <a:ext cx="2436600" cy="9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title" idx="6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/>
          <p:nvPr/>
        </p:nvSpPr>
        <p:spPr>
          <a:xfrm>
            <a:off x="0" y="4570675"/>
            <a:ext cx="9144000" cy="5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title" idx="2"/>
          </p:nvPr>
        </p:nvSpPr>
        <p:spPr>
          <a:xfrm>
            <a:off x="3246512" y="1759075"/>
            <a:ext cx="24471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subTitle" idx="1"/>
          </p:nvPr>
        </p:nvSpPr>
        <p:spPr>
          <a:xfrm>
            <a:off x="3246516" y="2084193"/>
            <a:ext cx="24471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title" idx="3"/>
          </p:nvPr>
        </p:nvSpPr>
        <p:spPr>
          <a:xfrm>
            <a:off x="5968675" y="1759075"/>
            <a:ext cx="24471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subTitle" idx="4"/>
          </p:nvPr>
        </p:nvSpPr>
        <p:spPr>
          <a:xfrm>
            <a:off x="5968678" y="2084193"/>
            <a:ext cx="24471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title" idx="5"/>
          </p:nvPr>
        </p:nvSpPr>
        <p:spPr>
          <a:xfrm>
            <a:off x="3246512" y="3196866"/>
            <a:ext cx="24471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subTitle" idx="6"/>
          </p:nvPr>
        </p:nvSpPr>
        <p:spPr>
          <a:xfrm>
            <a:off x="3246516" y="3517600"/>
            <a:ext cx="24471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title" idx="7"/>
          </p:nvPr>
        </p:nvSpPr>
        <p:spPr>
          <a:xfrm>
            <a:off x="5968675" y="3196866"/>
            <a:ext cx="24471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ubTitle" idx="8"/>
          </p:nvPr>
        </p:nvSpPr>
        <p:spPr>
          <a:xfrm>
            <a:off x="5968678" y="3517600"/>
            <a:ext cx="24471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/>
          <p:nvPr/>
        </p:nvSpPr>
        <p:spPr>
          <a:xfrm>
            <a:off x="0" y="4570675"/>
            <a:ext cx="9144000" cy="5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title" idx="2"/>
          </p:nvPr>
        </p:nvSpPr>
        <p:spPr>
          <a:xfrm>
            <a:off x="1053081" y="1675475"/>
            <a:ext cx="2292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subTitle" idx="1"/>
          </p:nvPr>
        </p:nvSpPr>
        <p:spPr>
          <a:xfrm>
            <a:off x="1053081" y="2000224"/>
            <a:ext cx="2292000" cy="6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title" idx="3"/>
          </p:nvPr>
        </p:nvSpPr>
        <p:spPr>
          <a:xfrm>
            <a:off x="3428781" y="1675475"/>
            <a:ext cx="2292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4"/>
          </p:nvPr>
        </p:nvSpPr>
        <p:spPr>
          <a:xfrm>
            <a:off x="3428781" y="2000224"/>
            <a:ext cx="2292000" cy="6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title" idx="5"/>
          </p:nvPr>
        </p:nvSpPr>
        <p:spPr>
          <a:xfrm>
            <a:off x="1053081" y="3162963"/>
            <a:ext cx="2292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subTitle" idx="6"/>
          </p:nvPr>
        </p:nvSpPr>
        <p:spPr>
          <a:xfrm>
            <a:off x="1053081" y="3489799"/>
            <a:ext cx="2292000" cy="6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title" idx="7"/>
          </p:nvPr>
        </p:nvSpPr>
        <p:spPr>
          <a:xfrm>
            <a:off x="3428781" y="3162963"/>
            <a:ext cx="2292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subTitle" idx="8"/>
          </p:nvPr>
        </p:nvSpPr>
        <p:spPr>
          <a:xfrm>
            <a:off x="3428781" y="3489799"/>
            <a:ext cx="2292000" cy="6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title" idx="9"/>
          </p:nvPr>
        </p:nvSpPr>
        <p:spPr>
          <a:xfrm>
            <a:off x="5796506" y="1675475"/>
            <a:ext cx="2292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subTitle" idx="13"/>
          </p:nvPr>
        </p:nvSpPr>
        <p:spPr>
          <a:xfrm>
            <a:off x="5796506" y="2000224"/>
            <a:ext cx="2292000" cy="6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title" idx="14"/>
          </p:nvPr>
        </p:nvSpPr>
        <p:spPr>
          <a:xfrm>
            <a:off x="5796506" y="3162963"/>
            <a:ext cx="2292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15"/>
          </p:nvPr>
        </p:nvSpPr>
        <p:spPr>
          <a:xfrm>
            <a:off x="5796506" y="3489799"/>
            <a:ext cx="2292000" cy="6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7"/>
          <p:cNvSpPr/>
          <p:nvPr/>
        </p:nvSpPr>
        <p:spPr>
          <a:xfrm>
            <a:off x="0" y="4570675"/>
            <a:ext cx="9144000" cy="5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9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title" idx="2"/>
          </p:nvPr>
        </p:nvSpPr>
        <p:spPr>
          <a:xfrm>
            <a:off x="1071818" y="3390059"/>
            <a:ext cx="21702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subTitle" idx="1"/>
          </p:nvPr>
        </p:nvSpPr>
        <p:spPr>
          <a:xfrm>
            <a:off x="1071818" y="3728059"/>
            <a:ext cx="2170200" cy="6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title" idx="3"/>
          </p:nvPr>
        </p:nvSpPr>
        <p:spPr>
          <a:xfrm>
            <a:off x="3482576" y="3390059"/>
            <a:ext cx="21702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subTitle" idx="4"/>
          </p:nvPr>
        </p:nvSpPr>
        <p:spPr>
          <a:xfrm>
            <a:off x="3482576" y="3728059"/>
            <a:ext cx="2170200" cy="6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title" idx="5"/>
          </p:nvPr>
        </p:nvSpPr>
        <p:spPr>
          <a:xfrm>
            <a:off x="5901614" y="3390059"/>
            <a:ext cx="21702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subTitle" idx="6"/>
          </p:nvPr>
        </p:nvSpPr>
        <p:spPr>
          <a:xfrm>
            <a:off x="5901614" y="3728059"/>
            <a:ext cx="2170200" cy="6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title" idx="7" hasCustomPrompt="1"/>
          </p:nvPr>
        </p:nvSpPr>
        <p:spPr>
          <a:xfrm>
            <a:off x="1071818" y="2742900"/>
            <a:ext cx="2170200" cy="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8" name="Google Shape;178;p29"/>
          <p:cNvSpPr txBox="1">
            <a:spLocks noGrp="1"/>
          </p:cNvSpPr>
          <p:nvPr>
            <p:ph type="title" idx="8" hasCustomPrompt="1"/>
          </p:nvPr>
        </p:nvSpPr>
        <p:spPr>
          <a:xfrm>
            <a:off x="3482576" y="2742900"/>
            <a:ext cx="2170200" cy="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9" name="Google Shape;179;p29"/>
          <p:cNvSpPr txBox="1">
            <a:spLocks noGrp="1"/>
          </p:cNvSpPr>
          <p:nvPr>
            <p:ph type="title" idx="9" hasCustomPrompt="1"/>
          </p:nvPr>
        </p:nvSpPr>
        <p:spPr>
          <a:xfrm>
            <a:off x="5901614" y="2742900"/>
            <a:ext cx="2170200" cy="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0" name="Google Shape;180;p29"/>
          <p:cNvSpPr/>
          <p:nvPr/>
        </p:nvSpPr>
        <p:spPr>
          <a:xfrm>
            <a:off x="0" y="4570675"/>
            <a:ext cx="9144000" cy="5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0"/>
          <p:cNvSpPr/>
          <p:nvPr/>
        </p:nvSpPr>
        <p:spPr>
          <a:xfrm>
            <a:off x="0" y="4570675"/>
            <a:ext cx="9144000" cy="5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30"/>
          <p:cNvGrpSpPr/>
          <p:nvPr/>
        </p:nvGrpSpPr>
        <p:grpSpPr>
          <a:xfrm>
            <a:off x="453200" y="236150"/>
            <a:ext cx="961550" cy="803100"/>
            <a:chOff x="4781075" y="719300"/>
            <a:chExt cx="961550" cy="803100"/>
          </a:xfrm>
        </p:grpSpPr>
        <p:sp>
          <p:nvSpPr>
            <p:cNvPr id="185" name="Google Shape;185;p30"/>
            <p:cNvSpPr/>
            <p:nvPr/>
          </p:nvSpPr>
          <p:spPr>
            <a:xfrm>
              <a:off x="4781075" y="822700"/>
              <a:ext cx="522900" cy="522075"/>
            </a:xfrm>
            <a:custGeom>
              <a:avLst/>
              <a:gdLst/>
              <a:ahLst/>
              <a:cxnLst/>
              <a:rect l="l" t="t" r="r" b="b"/>
              <a:pathLst>
                <a:path w="20916" h="20883" extrusionOk="0">
                  <a:moveTo>
                    <a:pt x="10475" y="6205"/>
                  </a:moveTo>
                  <a:cubicBezTo>
                    <a:pt x="11009" y="6205"/>
                    <a:pt x="11576" y="6338"/>
                    <a:pt x="12076" y="6505"/>
                  </a:cubicBezTo>
                  <a:lnTo>
                    <a:pt x="12143" y="6438"/>
                  </a:lnTo>
                  <a:lnTo>
                    <a:pt x="12143" y="6505"/>
                  </a:lnTo>
                  <a:cubicBezTo>
                    <a:pt x="13144" y="6939"/>
                    <a:pt x="13944" y="7706"/>
                    <a:pt x="14344" y="8773"/>
                  </a:cubicBezTo>
                  <a:lnTo>
                    <a:pt x="14445" y="8773"/>
                  </a:lnTo>
                  <a:lnTo>
                    <a:pt x="14344" y="8840"/>
                  </a:lnTo>
                  <a:cubicBezTo>
                    <a:pt x="14578" y="9340"/>
                    <a:pt x="14645" y="9841"/>
                    <a:pt x="14645" y="10441"/>
                  </a:cubicBezTo>
                  <a:cubicBezTo>
                    <a:pt x="14645" y="10975"/>
                    <a:pt x="14511" y="11509"/>
                    <a:pt x="14344" y="12009"/>
                  </a:cubicBezTo>
                  <a:lnTo>
                    <a:pt x="14445" y="12109"/>
                  </a:lnTo>
                  <a:lnTo>
                    <a:pt x="14344" y="12109"/>
                  </a:lnTo>
                  <a:cubicBezTo>
                    <a:pt x="13944" y="13110"/>
                    <a:pt x="13144" y="13910"/>
                    <a:pt x="12143" y="14344"/>
                  </a:cubicBezTo>
                  <a:lnTo>
                    <a:pt x="12143" y="14444"/>
                  </a:lnTo>
                  <a:lnTo>
                    <a:pt x="12076" y="14344"/>
                  </a:lnTo>
                  <a:cubicBezTo>
                    <a:pt x="11576" y="14578"/>
                    <a:pt x="11075" y="14644"/>
                    <a:pt x="10475" y="14644"/>
                  </a:cubicBezTo>
                  <a:cubicBezTo>
                    <a:pt x="9941" y="14644"/>
                    <a:pt x="9408" y="14511"/>
                    <a:pt x="8907" y="14344"/>
                  </a:cubicBezTo>
                  <a:lnTo>
                    <a:pt x="8807" y="14444"/>
                  </a:lnTo>
                  <a:lnTo>
                    <a:pt x="8807" y="14344"/>
                  </a:lnTo>
                  <a:cubicBezTo>
                    <a:pt x="7806" y="13944"/>
                    <a:pt x="7006" y="13143"/>
                    <a:pt x="6572" y="12109"/>
                  </a:cubicBezTo>
                  <a:lnTo>
                    <a:pt x="6472" y="12109"/>
                  </a:lnTo>
                  <a:lnTo>
                    <a:pt x="6572" y="12009"/>
                  </a:lnTo>
                  <a:cubicBezTo>
                    <a:pt x="6339" y="11509"/>
                    <a:pt x="6272" y="11008"/>
                    <a:pt x="6272" y="10441"/>
                  </a:cubicBezTo>
                  <a:cubicBezTo>
                    <a:pt x="6272" y="9907"/>
                    <a:pt x="6405" y="9340"/>
                    <a:pt x="6572" y="8840"/>
                  </a:cubicBezTo>
                  <a:lnTo>
                    <a:pt x="6472" y="8773"/>
                  </a:lnTo>
                  <a:lnTo>
                    <a:pt x="6572" y="8773"/>
                  </a:lnTo>
                  <a:cubicBezTo>
                    <a:pt x="6973" y="7773"/>
                    <a:pt x="7773" y="6972"/>
                    <a:pt x="8807" y="6505"/>
                  </a:cubicBezTo>
                  <a:lnTo>
                    <a:pt x="8807" y="6438"/>
                  </a:lnTo>
                  <a:lnTo>
                    <a:pt x="8874" y="6505"/>
                  </a:lnTo>
                  <a:cubicBezTo>
                    <a:pt x="9374" y="6305"/>
                    <a:pt x="9875" y="6205"/>
                    <a:pt x="10475" y="6205"/>
                  </a:cubicBezTo>
                  <a:close/>
                  <a:moveTo>
                    <a:pt x="8807" y="0"/>
                  </a:moveTo>
                  <a:lnTo>
                    <a:pt x="8807" y="2636"/>
                  </a:lnTo>
                  <a:cubicBezTo>
                    <a:pt x="7840" y="2836"/>
                    <a:pt x="6939" y="3203"/>
                    <a:pt x="6105" y="3770"/>
                  </a:cubicBezTo>
                  <a:lnTo>
                    <a:pt x="4237" y="1868"/>
                  </a:lnTo>
                  <a:lnTo>
                    <a:pt x="1902" y="4203"/>
                  </a:lnTo>
                  <a:lnTo>
                    <a:pt x="3770" y="6105"/>
                  </a:lnTo>
                  <a:cubicBezTo>
                    <a:pt x="3237" y="6872"/>
                    <a:pt x="2836" y="7806"/>
                    <a:pt x="2636" y="8807"/>
                  </a:cubicBezTo>
                  <a:lnTo>
                    <a:pt x="1" y="8807"/>
                  </a:lnTo>
                  <a:lnTo>
                    <a:pt x="1" y="12109"/>
                  </a:lnTo>
                  <a:lnTo>
                    <a:pt x="2636" y="12109"/>
                  </a:lnTo>
                  <a:cubicBezTo>
                    <a:pt x="2836" y="13076"/>
                    <a:pt x="3237" y="13977"/>
                    <a:pt x="3770" y="14811"/>
                  </a:cubicBezTo>
                  <a:lnTo>
                    <a:pt x="1902" y="16679"/>
                  </a:lnTo>
                  <a:lnTo>
                    <a:pt x="4237" y="19014"/>
                  </a:lnTo>
                  <a:lnTo>
                    <a:pt x="6105" y="17146"/>
                  </a:lnTo>
                  <a:cubicBezTo>
                    <a:pt x="6906" y="17680"/>
                    <a:pt x="7806" y="18080"/>
                    <a:pt x="8807" y="18280"/>
                  </a:cubicBezTo>
                  <a:lnTo>
                    <a:pt x="8807" y="20882"/>
                  </a:lnTo>
                  <a:lnTo>
                    <a:pt x="12110" y="20882"/>
                  </a:lnTo>
                  <a:lnTo>
                    <a:pt x="12110" y="18280"/>
                  </a:lnTo>
                  <a:cubicBezTo>
                    <a:pt x="13077" y="18080"/>
                    <a:pt x="13978" y="17680"/>
                    <a:pt x="14811" y="17146"/>
                  </a:cubicBezTo>
                  <a:lnTo>
                    <a:pt x="16679" y="19014"/>
                  </a:lnTo>
                  <a:lnTo>
                    <a:pt x="19014" y="16679"/>
                  </a:lnTo>
                  <a:lnTo>
                    <a:pt x="17146" y="14811"/>
                  </a:lnTo>
                  <a:cubicBezTo>
                    <a:pt x="17680" y="14010"/>
                    <a:pt x="18080" y="13110"/>
                    <a:pt x="18281" y="12109"/>
                  </a:cubicBezTo>
                  <a:lnTo>
                    <a:pt x="20916" y="12109"/>
                  </a:lnTo>
                  <a:lnTo>
                    <a:pt x="20916" y="8807"/>
                  </a:lnTo>
                  <a:lnTo>
                    <a:pt x="18281" y="8807"/>
                  </a:lnTo>
                  <a:cubicBezTo>
                    <a:pt x="18080" y="7839"/>
                    <a:pt x="17680" y="6939"/>
                    <a:pt x="17146" y="6105"/>
                  </a:cubicBezTo>
                  <a:lnTo>
                    <a:pt x="19014" y="4203"/>
                  </a:lnTo>
                  <a:lnTo>
                    <a:pt x="16679" y="1868"/>
                  </a:lnTo>
                  <a:lnTo>
                    <a:pt x="14811" y="3770"/>
                  </a:lnTo>
                  <a:cubicBezTo>
                    <a:pt x="14011" y="3236"/>
                    <a:pt x="13110" y="2836"/>
                    <a:pt x="12110" y="2636"/>
                  </a:cubicBezTo>
                  <a:lnTo>
                    <a:pt x="12110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0"/>
            <p:cNvSpPr/>
            <p:nvPr/>
          </p:nvSpPr>
          <p:spPr>
            <a:xfrm>
              <a:off x="5305625" y="719300"/>
              <a:ext cx="298575" cy="301075"/>
            </a:xfrm>
            <a:custGeom>
              <a:avLst/>
              <a:gdLst/>
              <a:ahLst/>
              <a:cxnLst/>
              <a:rect l="l" t="t" r="r" b="b"/>
              <a:pathLst>
                <a:path w="11943" h="12043" extrusionOk="0">
                  <a:moveTo>
                    <a:pt x="5905" y="3569"/>
                  </a:moveTo>
                  <a:cubicBezTo>
                    <a:pt x="6238" y="3569"/>
                    <a:pt x="6539" y="3636"/>
                    <a:pt x="6839" y="3736"/>
                  </a:cubicBezTo>
                  <a:lnTo>
                    <a:pt x="6872" y="3703"/>
                  </a:lnTo>
                  <a:lnTo>
                    <a:pt x="6872" y="3736"/>
                  </a:lnTo>
                  <a:cubicBezTo>
                    <a:pt x="7473" y="3970"/>
                    <a:pt x="7906" y="4437"/>
                    <a:pt x="8173" y="5037"/>
                  </a:cubicBezTo>
                  <a:lnTo>
                    <a:pt x="8206" y="5037"/>
                  </a:lnTo>
                  <a:lnTo>
                    <a:pt x="8173" y="5070"/>
                  </a:lnTo>
                  <a:cubicBezTo>
                    <a:pt x="8306" y="5371"/>
                    <a:pt x="8340" y="5637"/>
                    <a:pt x="8340" y="5971"/>
                  </a:cubicBezTo>
                  <a:cubicBezTo>
                    <a:pt x="8340" y="6305"/>
                    <a:pt x="8306" y="6605"/>
                    <a:pt x="8206" y="6938"/>
                  </a:cubicBezTo>
                  <a:lnTo>
                    <a:pt x="8173" y="6938"/>
                  </a:lnTo>
                  <a:cubicBezTo>
                    <a:pt x="7906" y="7539"/>
                    <a:pt x="7473" y="7972"/>
                    <a:pt x="6872" y="8239"/>
                  </a:cubicBezTo>
                  <a:lnTo>
                    <a:pt x="6872" y="8273"/>
                  </a:lnTo>
                  <a:lnTo>
                    <a:pt x="6839" y="8239"/>
                  </a:lnTo>
                  <a:cubicBezTo>
                    <a:pt x="6539" y="8373"/>
                    <a:pt x="6238" y="8406"/>
                    <a:pt x="5905" y="8406"/>
                  </a:cubicBezTo>
                  <a:cubicBezTo>
                    <a:pt x="5571" y="8406"/>
                    <a:pt x="5304" y="8306"/>
                    <a:pt x="5004" y="8239"/>
                  </a:cubicBezTo>
                  <a:lnTo>
                    <a:pt x="4971" y="8273"/>
                  </a:lnTo>
                  <a:lnTo>
                    <a:pt x="4971" y="8239"/>
                  </a:lnTo>
                  <a:cubicBezTo>
                    <a:pt x="4370" y="7972"/>
                    <a:pt x="3903" y="7539"/>
                    <a:pt x="3670" y="6938"/>
                  </a:cubicBezTo>
                  <a:lnTo>
                    <a:pt x="3636" y="6938"/>
                  </a:lnTo>
                  <a:lnTo>
                    <a:pt x="3670" y="6905"/>
                  </a:lnTo>
                  <a:cubicBezTo>
                    <a:pt x="3536" y="6605"/>
                    <a:pt x="3503" y="6305"/>
                    <a:pt x="3503" y="5971"/>
                  </a:cubicBezTo>
                  <a:cubicBezTo>
                    <a:pt x="3503" y="5637"/>
                    <a:pt x="3536" y="5371"/>
                    <a:pt x="3670" y="5070"/>
                  </a:cubicBezTo>
                  <a:lnTo>
                    <a:pt x="3636" y="5037"/>
                  </a:lnTo>
                  <a:lnTo>
                    <a:pt x="3670" y="5037"/>
                  </a:lnTo>
                  <a:cubicBezTo>
                    <a:pt x="3903" y="4437"/>
                    <a:pt x="4370" y="3970"/>
                    <a:pt x="4971" y="3736"/>
                  </a:cubicBezTo>
                  <a:lnTo>
                    <a:pt x="4971" y="3703"/>
                  </a:lnTo>
                  <a:lnTo>
                    <a:pt x="5004" y="3736"/>
                  </a:lnTo>
                  <a:cubicBezTo>
                    <a:pt x="5304" y="3603"/>
                    <a:pt x="5571" y="3569"/>
                    <a:pt x="5905" y="3569"/>
                  </a:cubicBezTo>
                  <a:close/>
                  <a:moveTo>
                    <a:pt x="5004" y="0"/>
                  </a:moveTo>
                  <a:lnTo>
                    <a:pt x="5004" y="1501"/>
                  </a:lnTo>
                  <a:cubicBezTo>
                    <a:pt x="4437" y="1635"/>
                    <a:pt x="3903" y="1835"/>
                    <a:pt x="3470" y="2135"/>
                  </a:cubicBezTo>
                  <a:lnTo>
                    <a:pt x="2369" y="1068"/>
                  </a:lnTo>
                  <a:lnTo>
                    <a:pt x="1035" y="2402"/>
                  </a:lnTo>
                  <a:lnTo>
                    <a:pt x="2135" y="3469"/>
                  </a:lnTo>
                  <a:cubicBezTo>
                    <a:pt x="1835" y="3936"/>
                    <a:pt x="1602" y="4470"/>
                    <a:pt x="1502" y="5037"/>
                  </a:cubicBezTo>
                  <a:lnTo>
                    <a:pt x="1" y="5037"/>
                  </a:lnTo>
                  <a:lnTo>
                    <a:pt x="1" y="6938"/>
                  </a:lnTo>
                  <a:lnTo>
                    <a:pt x="1502" y="6938"/>
                  </a:lnTo>
                  <a:cubicBezTo>
                    <a:pt x="1635" y="7539"/>
                    <a:pt x="1835" y="8006"/>
                    <a:pt x="2135" y="8473"/>
                  </a:cubicBezTo>
                  <a:lnTo>
                    <a:pt x="1035" y="9574"/>
                  </a:lnTo>
                  <a:lnTo>
                    <a:pt x="2369" y="10908"/>
                  </a:lnTo>
                  <a:lnTo>
                    <a:pt x="3470" y="9807"/>
                  </a:lnTo>
                  <a:cubicBezTo>
                    <a:pt x="3937" y="10107"/>
                    <a:pt x="4470" y="10374"/>
                    <a:pt x="5004" y="10441"/>
                  </a:cubicBezTo>
                  <a:lnTo>
                    <a:pt x="5004" y="12042"/>
                  </a:lnTo>
                  <a:lnTo>
                    <a:pt x="6939" y="12042"/>
                  </a:lnTo>
                  <a:lnTo>
                    <a:pt x="6939" y="10541"/>
                  </a:lnTo>
                  <a:cubicBezTo>
                    <a:pt x="7506" y="10408"/>
                    <a:pt x="8006" y="10207"/>
                    <a:pt x="8473" y="9907"/>
                  </a:cubicBezTo>
                  <a:lnTo>
                    <a:pt x="9541" y="10975"/>
                  </a:lnTo>
                  <a:lnTo>
                    <a:pt x="10875" y="9640"/>
                  </a:lnTo>
                  <a:lnTo>
                    <a:pt x="9808" y="8573"/>
                  </a:lnTo>
                  <a:cubicBezTo>
                    <a:pt x="10074" y="8106"/>
                    <a:pt x="10341" y="7572"/>
                    <a:pt x="10408" y="7038"/>
                  </a:cubicBezTo>
                  <a:lnTo>
                    <a:pt x="11942" y="7038"/>
                  </a:lnTo>
                  <a:lnTo>
                    <a:pt x="11942" y="6938"/>
                  </a:lnTo>
                  <a:lnTo>
                    <a:pt x="11942" y="5037"/>
                  </a:lnTo>
                  <a:lnTo>
                    <a:pt x="10408" y="5037"/>
                  </a:lnTo>
                  <a:cubicBezTo>
                    <a:pt x="10308" y="4437"/>
                    <a:pt x="10074" y="3936"/>
                    <a:pt x="9808" y="3469"/>
                  </a:cubicBezTo>
                  <a:lnTo>
                    <a:pt x="10875" y="2402"/>
                  </a:lnTo>
                  <a:lnTo>
                    <a:pt x="9541" y="1068"/>
                  </a:lnTo>
                  <a:lnTo>
                    <a:pt x="8473" y="2135"/>
                  </a:lnTo>
                  <a:cubicBezTo>
                    <a:pt x="8006" y="1835"/>
                    <a:pt x="7473" y="1601"/>
                    <a:pt x="6939" y="1501"/>
                  </a:cubicBezTo>
                  <a:lnTo>
                    <a:pt x="6939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0"/>
            <p:cNvSpPr/>
            <p:nvPr/>
          </p:nvSpPr>
          <p:spPr>
            <a:xfrm>
              <a:off x="5304800" y="1084550"/>
              <a:ext cx="437825" cy="437850"/>
            </a:xfrm>
            <a:custGeom>
              <a:avLst/>
              <a:gdLst/>
              <a:ahLst/>
              <a:cxnLst/>
              <a:rect l="l" t="t" r="r" b="b"/>
              <a:pathLst>
                <a:path w="17513" h="17514" extrusionOk="0">
                  <a:moveTo>
                    <a:pt x="8740" y="5204"/>
                  </a:moveTo>
                  <a:cubicBezTo>
                    <a:pt x="9207" y="5204"/>
                    <a:pt x="9674" y="5304"/>
                    <a:pt x="10074" y="5471"/>
                  </a:cubicBezTo>
                  <a:lnTo>
                    <a:pt x="10141" y="5438"/>
                  </a:lnTo>
                  <a:lnTo>
                    <a:pt x="10141" y="5505"/>
                  </a:lnTo>
                  <a:cubicBezTo>
                    <a:pt x="10975" y="5871"/>
                    <a:pt x="11642" y="6539"/>
                    <a:pt x="12009" y="7373"/>
                  </a:cubicBezTo>
                  <a:lnTo>
                    <a:pt x="12075" y="7373"/>
                  </a:lnTo>
                  <a:lnTo>
                    <a:pt x="12042" y="7439"/>
                  </a:lnTo>
                  <a:cubicBezTo>
                    <a:pt x="12209" y="7840"/>
                    <a:pt x="12309" y="8307"/>
                    <a:pt x="12309" y="8774"/>
                  </a:cubicBezTo>
                  <a:cubicBezTo>
                    <a:pt x="12309" y="9207"/>
                    <a:pt x="12209" y="9674"/>
                    <a:pt x="12042" y="10108"/>
                  </a:cubicBezTo>
                  <a:lnTo>
                    <a:pt x="12075" y="10141"/>
                  </a:lnTo>
                  <a:lnTo>
                    <a:pt x="12009" y="10141"/>
                  </a:lnTo>
                  <a:cubicBezTo>
                    <a:pt x="11642" y="10975"/>
                    <a:pt x="10975" y="11642"/>
                    <a:pt x="10141" y="12009"/>
                  </a:cubicBezTo>
                  <a:lnTo>
                    <a:pt x="10141" y="12109"/>
                  </a:lnTo>
                  <a:lnTo>
                    <a:pt x="10074" y="12043"/>
                  </a:lnTo>
                  <a:cubicBezTo>
                    <a:pt x="9674" y="12209"/>
                    <a:pt x="9207" y="12309"/>
                    <a:pt x="8740" y="12309"/>
                  </a:cubicBezTo>
                  <a:cubicBezTo>
                    <a:pt x="8306" y="12309"/>
                    <a:pt x="7839" y="12209"/>
                    <a:pt x="7405" y="12043"/>
                  </a:cubicBezTo>
                  <a:lnTo>
                    <a:pt x="7372" y="12109"/>
                  </a:lnTo>
                  <a:lnTo>
                    <a:pt x="7372" y="12009"/>
                  </a:lnTo>
                  <a:cubicBezTo>
                    <a:pt x="6538" y="11642"/>
                    <a:pt x="5871" y="10975"/>
                    <a:pt x="5504" y="10141"/>
                  </a:cubicBezTo>
                  <a:lnTo>
                    <a:pt x="5404" y="10141"/>
                  </a:lnTo>
                  <a:lnTo>
                    <a:pt x="5471" y="10108"/>
                  </a:lnTo>
                  <a:cubicBezTo>
                    <a:pt x="5304" y="9674"/>
                    <a:pt x="5204" y="9207"/>
                    <a:pt x="5204" y="8774"/>
                  </a:cubicBezTo>
                  <a:cubicBezTo>
                    <a:pt x="5204" y="8307"/>
                    <a:pt x="5304" y="7840"/>
                    <a:pt x="5471" y="7439"/>
                  </a:cubicBezTo>
                  <a:lnTo>
                    <a:pt x="5404" y="7373"/>
                  </a:lnTo>
                  <a:lnTo>
                    <a:pt x="5504" y="7373"/>
                  </a:lnTo>
                  <a:cubicBezTo>
                    <a:pt x="5871" y="6539"/>
                    <a:pt x="6538" y="5871"/>
                    <a:pt x="7372" y="5505"/>
                  </a:cubicBezTo>
                  <a:lnTo>
                    <a:pt x="7372" y="5438"/>
                  </a:lnTo>
                  <a:lnTo>
                    <a:pt x="7405" y="5471"/>
                  </a:lnTo>
                  <a:cubicBezTo>
                    <a:pt x="7839" y="5304"/>
                    <a:pt x="8306" y="5204"/>
                    <a:pt x="8740" y="5204"/>
                  </a:cubicBezTo>
                  <a:close/>
                  <a:moveTo>
                    <a:pt x="7372" y="1"/>
                  </a:moveTo>
                  <a:lnTo>
                    <a:pt x="7372" y="2202"/>
                  </a:lnTo>
                  <a:cubicBezTo>
                    <a:pt x="6538" y="2369"/>
                    <a:pt x="5804" y="2703"/>
                    <a:pt x="5137" y="3170"/>
                  </a:cubicBezTo>
                  <a:lnTo>
                    <a:pt x="3536" y="1602"/>
                  </a:lnTo>
                  <a:lnTo>
                    <a:pt x="1568" y="3536"/>
                  </a:lnTo>
                  <a:lnTo>
                    <a:pt x="3169" y="5138"/>
                  </a:lnTo>
                  <a:cubicBezTo>
                    <a:pt x="2702" y="5805"/>
                    <a:pt x="2402" y="6605"/>
                    <a:pt x="2202" y="7373"/>
                  </a:cubicBezTo>
                  <a:lnTo>
                    <a:pt x="0" y="7373"/>
                  </a:lnTo>
                  <a:lnTo>
                    <a:pt x="0" y="10141"/>
                  </a:lnTo>
                  <a:lnTo>
                    <a:pt x="2202" y="10141"/>
                  </a:lnTo>
                  <a:cubicBezTo>
                    <a:pt x="2369" y="10975"/>
                    <a:pt x="2702" y="11709"/>
                    <a:pt x="3169" y="12376"/>
                  </a:cubicBezTo>
                  <a:lnTo>
                    <a:pt x="1568" y="13977"/>
                  </a:lnTo>
                  <a:lnTo>
                    <a:pt x="3536" y="15945"/>
                  </a:lnTo>
                  <a:lnTo>
                    <a:pt x="5137" y="14344"/>
                  </a:lnTo>
                  <a:cubicBezTo>
                    <a:pt x="5804" y="14811"/>
                    <a:pt x="6572" y="15111"/>
                    <a:pt x="7372" y="15312"/>
                  </a:cubicBezTo>
                  <a:lnTo>
                    <a:pt x="7372" y="17513"/>
                  </a:lnTo>
                  <a:lnTo>
                    <a:pt x="10141" y="17513"/>
                  </a:lnTo>
                  <a:lnTo>
                    <a:pt x="10141" y="15312"/>
                  </a:lnTo>
                  <a:cubicBezTo>
                    <a:pt x="10975" y="15145"/>
                    <a:pt x="11709" y="14811"/>
                    <a:pt x="12376" y="14344"/>
                  </a:cubicBezTo>
                  <a:lnTo>
                    <a:pt x="13977" y="15945"/>
                  </a:lnTo>
                  <a:lnTo>
                    <a:pt x="15912" y="13977"/>
                  </a:lnTo>
                  <a:lnTo>
                    <a:pt x="14344" y="12376"/>
                  </a:lnTo>
                  <a:cubicBezTo>
                    <a:pt x="14811" y="11709"/>
                    <a:pt x="15078" y="10942"/>
                    <a:pt x="15311" y="10141"/>
                  </a:cubicBezTo>
                  <a:lnTo>
                    <a:pt x="17513" y="10141"/>
                  </a:lnTo>
                  <a:lnTo>
                    <a:pt x="17513" y="7373"/>
                  </a:lnTo>
                  <a:lnTo>
                    <a:pt x="15311" y="7373"/>
                  </a:lnTo>
                  <a:cubicBezTo>
                    <a:pt x="15144" y="6539"/>
                    <a:pt x="14811" y="5805"/>
                    <a:pt x="14344" y="5138"/>
                  </a:cubicBezTo>
                  <a:lnTo>
                    <a:pt x="15912" y="3536"/>
                  </a:lnTo>
                  <a:lnTo>
                    <a:pt x="13977" y="1602"/>
                  </a:lnTo>
                  <a:lnTo>
                    <a:pt x="12376" y="3170"/>
                  </a:lnTo>
                  <a:cubicBezTo>
                    <a:pt x="11709" y="2703"/>
                    <a:pt x="10908" y="2436"/>
                    <a:pt x="10141" y="2202"/>
                  </a:cubicBezTo>
                  <a:lnTo>
                    <a:pt x="10141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/>
          <p:nvPr/>
        </p:nvSpPr>
        <p:spPr>
          <a:xfrm>
            <a:off x="0" y="4570675"/>
            <a:ext cx="9144000" cy="5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33"/>
          <p:cNvGrpSpPr/>
          <p:nvPr/>
        </p:nvGrpSpPr>
        <p:grpSpPr>
          <a:xfrm>
            <a:off x="7943225" y="663125"/>
            <a:ext cx="961550" cy="803100"/>
            <a:chOff x="4781075" y="719300"/>
            <a:chExt cx="961550" cy="803100"/>
          </a:xfrm>
        </p:grpSpPr>
        <p:sp>
          <p:nvSpPr>
            <p:cNvPr id="206" name="Google Shape;206;p33"/>
            <p:cNvSpPr/>
            <p:nvPr/>
          </p:nvSpPr>
          <p:spPr>
            <a:xfrm>
              <a:off x="4781075" y="822700"/>
              <a:ext cx="522900" cy="522075"/>
            </a:xfrm>
            <a:custGeom>
              <a:avLst/>
              <a:gdLst/>
              <a:ahLst/>
              <a:cxnLst/>
              <a:rect l="l" t="t" r="r" b="b"/>
              <a:pathLst>
                <a:path w="20916" h="20883" extrusionOk="0">
                  <a:moveTo>
                    <a:pt x="10475" y="6205"/>
                  </a:moveTo>
                  <a:cubicBezTo>
                    <a:pt x="11009" y="6205"/>
                    <a:pt x="11576" y="6338"/>
                    <a:pt x="12076" y="6505"/>
                  </a:cubicBezTo>
                  <a:lnTo>
                    <a:pt x="12143" y="6438"/>
                  </a:lnTo>
                  <a:lnTo>
                    <a:pt x="12143" y="6505"/>
                  </a:lnTo>
                  <a:cubicBezTo>
                    <a:pt x="13144" y="6939"/>
                    <a:pt x="13944" y="7706"/>
                    <a:pt x="14344" y="8773"/>
                  </a:cubicBezTo>
                  <a:lnTo>
                    <a:pt x="14445" y="8773"/>
                  </a:lnTo>
                  <a:lnTo>
                    <a:pt x="14344" y="8840"/>
                  </a:lnTo>
                  <a:cubicBezTo>
                    <a:pt x="14578" y="9340"/>
                    <a:pt x="14645" y="9841"/>
                    <a:pt x="14645" y="10441"/>
                  </a:cubicBezTo>
                  <a:cubicBezTo>
                    <a:pt x="14645" y="10975"/>
                    <a:pt x="14511" y="11509"/>
                    <a:pt x="14344" y="12009"/>
                  </a:cubicBezTo>
                  <a:lnTo>
                    <a:pt x="14445" y="12109"/>
                  </a:lnTo>
                  <a:lnTo>
                    <a:pt x="14344" y="12109"/>
                  </a:lnTo>
                  <a:cubicBezTo>
                    <a:pt x="13944" y="13110"/>
                    <a:pt x="13144" y="13910"/>
                    <a:pt x="12143" y="14344"/>
                  </a:cubicBezTo>
                  <a:lnTo>
                    <a:pt x="12143" y="14444"/>
                  </a:lnTo>
                  <a:lnTo>
                    <a:pt x="12076" y="14344"/>
                  </a:lnTo>
                  <a:cubicBezTo>
                    <a:pt x="11576" y="14578"/>
                    <a:pt x="11075" y="14644"/>
                    <a:pt x="10475" y="14644"/>
                  </a:cubicBezTo>
                  <a:cubicBezTo>
                    <a:pt x="9941" y="14644"/>
                    <a:pt x="9408" y="14511"/>
                    <a:pt x="8907" y="14344"/>
                  </a:cubicBezTo>
                  <a:lnTo>
                    <a:pt x="8807" y="14444"/>
                  </a:lnTo>
                  <a:lnTo>
                    <a:pt x="8807" y="14344"/>
                  </a:lnTo>
                  <a:cubicBezTo>
                    <a:pt x="7806" y="13944"/>
                    <a:pt x="7006" y="13143"/>
                    <a:pt x="6572" y="12109"/>
                  </a:cubicBezTo>
                  <a:lnTo>
                    <a:pt x="6472" y="12109"/>
                  </a:lnTo>
                  <a:lnTo>
                    <a:pt x="6572" y="12009"/>
                  </a:lnTo>
                  <a:cubicBezTo>
                    <a:pt x="6339" y="11509"/>
                    <a:pt x="6272" y="11008"/>
                    <a:pt x="6272" y="10441"/>
                  </a:cubicBezTo>
                  <a:cubicBezTo>
                    <a:pt x="6272" y="9907"/>
                    <a:pt x="6405" y="9340"/>
                    <a:pt x="6572" y="8840"/>
                  </a:cubicBezTo>
                  <a:lnTo>
                    <a:pt x="6472" y="8773"/>
                  </a:lnTo>
                  <a:lnTo>
                    <a:pt x="6572" y="8773"/>
                  </a:lnTo>
                  <a:cubicBezTo>
                    <a:pt x="6973" y="7773"/>
                    <a:pt x="7773" y="6972"/>
                    <a:pt x="8807" y="6505"/>
                  </a:cubicBezTo>
                  <a:lnTo>
                    <a:pt x="8807" y="6438"/>
                  </a:lnTo>
                  <a:lnTo>
                    <a:pt x="8874" y="6505"/>
                  </a:lnTo>
                  <a:cubicBezTo>
                    <a:pt x="9374" y="6305"/>
                    <a:pt x="9875" y="6205"/>
                    <a:pt x="10475" y="6205"/>
                  </a:cubicBezTo>
                  <a:close/>
                  <a:moveTo>
                    <a:pt x="8807" y="0"/>
                  </a:moveTo>
                  <a:lnTo>
                    <a:pt x="8807" y="2636"/>
                  </a:lnTo>
                  <a:cubicBezTo>
                    <a:pt x="7840" y="2836"/>
                    <a:pt x="6939" y="3203"/>
                    <a:pt x="6105" y="3770"/>
                  </a:cubicBezTo>
                  <a:lnTo>
                    <a:pt x="4237" y="1868"/>
                  </a:lnTo>
                  <a:lnTo>
                    <a:pt x="1902" y="4203"/>
                  </a:lnTo>
                  <a:lnTo>
                    <a:pt x="3770" y="6105"/>
                  </a:lnTo>
                  <a:cubicBezTo>
                    <a:pt x="3237" y="6872"/>
                    <a:pt x="2836" y="7806"/>
                    <a:pt x="2636" y="8807"/>
                  </a:cubicBezTo>
                  <a:lnTo>
                    <a:pt x="1" y="8807"/>
                  </a:lnTo>
                  <a:lnTo>
                    <a:pt x="1" y="12109"/>
                  </a:lnTo>
                  <a:lnTo>
                    <a:pt x="2636" y="12109"/>
                  </a:lnTo>
                  <a:cubicBezTo>
                    <a:pt x="2836" y="13076"/>
                    <a:pt x="3237" y="13977"/>
                    <a:pt x="3770" y="14811"/>
                  </a:cubicBezTo>
                  <a:lnTo>
                    <a:pt x="1902" y="16679"/>
                  </a:lnTo>
                  <a:lnTo>
                    <a:pt x="4237" y="19014"/>
                  </a:lnTo>
                  <a:lnTo>
                    <a:pt x="6105" y="17146"/>
                  </a:lnTo>
                  <a:cubicBezTo>
                    <a:pt x="6906" y="17680"/>
                    <a:pt x="7806" y="18080"/>
                    <a:pt x="8807" y="18280"/>
                  </a:cubicBezTo>
                  <a:lnTo>
                    <a:pt x="8807" y="20882"/>
                  </a:lnTo>
                  <a:lnTo>
                    <a:pt x="12110" y="20882"/>
                  </a:lnTo>
                  <a:lnTo>
                    <a:pt x="12110" y="18280"/>
                  </a:lnTo>
                  <a:cubicBezTo>
                    <a:pt x="13077" y="18080"/>
                    <a:pt x="13978" y="17680"/>
                    <a:pt x="14811" y="17146"/>
                  </a:cubicBezTo>
                  <a:lnTo>
                    <a:pt x="16679" y="19014"/>
                  </a:lnTo>
                  <a:lnTo>
                    <a:pt x="19014" y="16679"/>
                  </a:lnTo>
                  <a:lnTo>
                    <a:pt x="17146" y="14811"/>
                  </a:lnTo>
                  <a:cubicBezTo>
                    <a:pt x="17680" y="14010"/>
                    <a:pt x="18080" y="13110"/>
                    <a:pt x="18281" y="12109"/>
                  </a:cubicBezTo>
                  <a:lnTo>
                    <a:pt x="20916" y="12109"/>
                  </a:lnTo>
                  <a:lnTo>
                    <a:pt x="20916" y="8807"/>
                  </a:lnTo>
                  <a:lnTo>
                    <a:pt x="18281" y="8807"/>
                  </a:lnTo>
                  <a:cubicBezTo>
                    <a:pt x="18080" y="7839"/>
                    <a:pt x="17680" y="6939"/>
                    <a:pt x="17146" y="6105"/>
                  </a:cubicBezTo>
                  <a:lnTo>
                    <a:pt x="19014" y="4203"/>
                  </a:lnTo>
                  <a:lnTo>
                    <a:pt x="16679" y="1868"/>
                  </a:lnTo>
                  <a:lnTo>
                    <a:pt x="14811" y="3770"/>
                  </a:lnTo>
                  <a:cubicBezTo>
                    <a:pt x="14011" y="3236"/>
                    <a:pt x="13110" y="2836"/>
                    <a:pt x="12110" y="2636"/>
                  </a:cubicBezTo>
                  <a:lnTo>
                    <a:pt x="12110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3"/>
            <p:cNvSpPr/>
            <p:nvPr/>
          </p:nvSpPr>
          <p:spPr>
            <a:xfrm>
              <a:off x="5305625" y="719300"/>
              <a:ext cx="298575" cy="301075"/>
            </a:xfrm>
            <a:custGeom>
              <a:avLst/>
              <a:gdLst/>
              <a:ahLst/>
              <a:cxnLst/>
              <a:rect l="l" t="t" r="r" b="b"/>
              <a:pathLst>
                <a:path w="11943" h="12043" extrusionOk="0">
                  <a:moveTo>
                    <a:pt x="5905" y="3569"/>
                  </a:moveTo>
                  <a:cubicBezTo>
                    <a:pt x="6238" y="3569"/>
                    <a:pt x="6539" y="3636"/>
                    <a:pt x="6839" y="3736"/>
                  </a:cubicBezTo>
                  <a:lnTo>
                    <a:pt x="6872" y="3703"/>
                  </a:lnTo>
                  <a:lnTo>
                    <a:pt x="6872" y="3736"/>
                  </a:lnTo>
                  <a:cubicBezTo>
                    <a:pt x="7473" y="3970"/>
                    <a:pt x="7906" y="4437"/>
                    <a:pt x="8173" y="5037"/>
                  </a:cubicBezTo>
                  <a:lnTo>
                    <a:pt x="8206" y="5037"/>
                  </a:lnTo>
                  <a:lnTo>
                    <a:pt x="8173" y="5070"/>
                  </a:lnTo>
                  <a:cubicBezTo>
                    <a:pt x="8306" y="5371"/>
                    <a:pt x="8340" y="5637"/>
                    <a:pt x="8340" y="5971"/>
                  </a:cubicBezTo>
                  <a:cubicBezTo>
                    <a:pt x="8340" y="6305"/>
                    <a:pt x="8306" y="6605"/>
                    <a:pt x="8206" y="6938"/>
                  </a:cubicBezTo>
                  <a:lnTo>
                    <a:pt x="8173" y="6938"/>
                  </a:lnTo>
                  <a:cubicBezTo>
                    <a:pt x="7906" y="7539"/>
                    <a:pt x="7473" y="7972"/>
                    <a:pt x="6872" y="8239"/>
                  </a:cubicBezTo>
                  <a:lnTo>
                    <a:pt x="6872" y="8273"/>
                  </a:lnTo>
                  <a:lnTo>
                    <a:pt x="6839" y="8239"/>
                  </a:lnTo>
                  <a:cubicBezTo>
                    <a:pt x="6539" y="8373"/>
                    <a:pt x="6238" y="8406"/>
                    <a:pt x="5905" y="8406"/>
                  </a:cubicBezTo>
                  <a:cubicBezTo>
                    <a:pt x="5571" y="8406"/>
                    <a:pt x="5304" y="8306"/>
                    <a:pt x="5004" y="8239"/>
                  </a:cubicBezTo>
                  <a:lnTo>
                    <a:pt x="4971" y="8273"/>
                  </a:lnTo>
                  <a:lnTo>
                    <a:pt x="4971" y="8239"/>
                  </a:lnTo>
                  <a:cubicBezTo>
                    <a:pt x="4370" y="7972"/>
                    <a:pt x="3903" y="7539"/>
                    <a:pt x="3670" y="6938"/>
                  </a:cubicBezTo>
                  <a:lnTo>
                    <a:pt x="3636" y="6938"/>
                  </a:lnTo>
                  <a:lnTo>
                    <a:pt x="3670" y="6905"/>
                  </a:lnTo>
                  <a:cubicBezTo>
                    <a:pt x="3536" y="6605"/>
                    <a:pt x="3503" y="6305"/>
                    <a:pt x="3503" y="5971"/>
                  </a:cubicBezTo>
                  <a:cubicBezTo>
                    <a:pt x="3503" y="5637"/>
                    <a:pt x="3536" y="5371"/>
                    <a:pt x="3670" y="5070"/>
                  </a:cubicBezTo>
                  <a:lnTo>
                    <a:pt x="3636" y="5037"/>
                  </a:lnTo>
                  <a:lnTo>
                    <a:pt x="3670" y="5037"/>
                  </a:lnTo>
                  <a:cubicBezTo>
                    <a:pt x="3903" y="4437"/>
                    <a:pt x="4370" y="3970"/>
                    <a:pt x="4971" y="3736"/>
                  </a:cubicBezTo>
                  <a:lnTo>
                    <a:pt x="4971" y="3703"/>
                  </a:lnTo>
                  <a:lnTo>
                    <a:pt x="5004" y="3736"/>
                  </a:lnTo>
                  <a:cubicBezTo>
                    <a:pt x="5304" y="3603"/>
                    <a:pt x="5571" y="3569"/>
                    <a:pt x="5905" y="3569"/>
                  </a:cubicBezTo>
                  <a:close/>
                  <a:moveTo>
                    <a:pt x="5004" y="0"/>
                  </a:moveTo>
                  <a:lnTo>
                    <a:pt x="5004" y="1501"/>
                  </a:lnTo>
                  <a:cubicBezTo>
                    <a:pt x="4437" y="1635"/>
                    <a:pt x="3903" y="1835"/>
                    <a:pt x="3470" y="2135"/>
                  </a:cubicBezTo>
                  <a:lnTo>
                    <a:pt x="2369" y="1068"/>
                  </a:lnTo>
                  <a:lnTo>
                    <a:pt x="1035" y="2402"/>
                  </a:lnTo>
                  <a:lnTo>
                    <a:pt x="2135" y="3469"/>
                  </a:lnTo>
                  <a:cubicBezTo>
                    <a:pt x="1835" y="3936"/>
                    <a:pt x="1602" y="4470"/>
                    <a:pt x="1502" y="5037"/>
                  </a:cubicBezTo>
                  <a:lnTo>
                    <a:pt x="1" y="5037"/>
                  </a:lnTo>
                  <a:lnTo>
                    <a:pt x="1" y="6938"/>
                  </a:lnTo>
                  <a:lnTo>
                    <a:pt x="1502" y="6938"/>
                  </a:lnTo>
                  <a:cubicBezTo>
                    <a:pt x="1635" y="7539"/>
                    <a:pt x="1835" y="8006"/>
                    <a:pt x="2135" y="8473"/>
                  </a:cubicBezTo>
                  <a:lnTo>
                    <a:pt x="1035" y="9574"/>
                  </a:lnTo>
                  <a:lnTo>
                    <a:pt x="2369" y="10908"/>
                  </a:lnTo>
                  <a:lnTo>
                    <a:pt x="3470" y="9807"/>
                  </a:lnTo>
                  <a:cubicBezTo>
                    <a:pt x="3937" y="10107"/>
                    <a:pt x="4470" y="10374"/>
                    <a:pt x="5004" y="10441"/>
                  </a:cubicBezTo>
                  <a:lnTo>
                    <a:pt x="5004" y="12042"/>
                  </a:lnTo>
                  <a:lnTo>
                    <a:pt x="6939" y="12042"/>
                  </a:lnTo>
                  <a:lnTo>
                    <a:pt x="6939" y="10541"/>
                  </a:lnTo>
                  <a:cubicBezTo>
                    <a:pt x="7506" y="10408"/>
                    <a:pt x="8006" y="10207"/>
                    <a:pt x="8473" y="9907"/>
                  </a:cubicBezTo>
                  <a:lnTo>
                    <a:pt x="9541" y="10975"/>
                  </a:lnTo>
                  <a:lnTo>
                    <a:pt x="10875" y="9640"/>
                  </a:lnTo>
                  <a:lnTo>
                    <a:pt x="9808" y="8573"/>
                  </a:lnTo>
                  <a:cubicBezTo>
                    <a:pt x="10074" y="8106"/>
                    <a:pt x="10341" y="7572"/>
                    <a:pt x="10408" y="7038"/>
                  </a:cubicBezTo>
                  <a:lnTo>
                    <a:pt x="11942" y="7038"/>
                  </a:lnTo>
                  <a:lnTo>
                    <a:pt x="11942" y="6938"/>
                  </a:lnTo>
                  <a:lnTo>
                    <a:pt x="11942" y="5037"/>
                  </a:lnTo>
                  <a:lnTo>
                    <a:pt x="10408" y="5037"/>
                  </a:lnTo>
                  <a:cubicBezTo>
                    <a:pt x="10308" y="4437"/>
                    <a:pt x="10074" y="3936"/>
                    <a:pt x="9808" y="3469"/>
                  </a:cubicBezTo>
                  <a:lnTo>
                    <a:pt x="10875" y="2402"/>
                  </a:lnTo>
                  <a:lnTo>
                    <a:pt x="9541" y="1068"/>
                  </a:lnTo>
                  <a:lnTo>
                    <a:pt x="8473" y="2135"/>
                  </a:lnTo>
                  <a:cubicBezTo>
                    <a:pt x="8006" y="1835"/>
                    <a:pt x="7473" y="1601"/>
                    <a:pt x="6939" y="1501"/>
                  </a:cubicBezTo>
                  <a:lnTo>
                    <a:pt x="6939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3"/>
            <p:cNvSpPr/>
            <p:nvPr/>
          </p:nvSpPr>
          <p:spPr>
            <a:xfrm>
              <a:off x="5304800" y="1084550"/>
              <a:ext cx="437825" cy="437850"/>
            </a:xfrm>
            <a:custGeom>
              <a:avLst/>
              <a:gdLst/>
              <a:ahLst/>
              <a:cxnLst/>
              <a:rect l="l" t="t" r="r" b="b"/>
              <a:pathLst>
                <a:path w="17513" h="17514" extrusionOk="0">
                  <a:moveTo>
                    <a:pt x="8740" y="5204"/>
                  </a:moveTo>
                  <a:cubicBezTo>
                    <a:pt x="9207" y="5204"/>
                    <a:pt x="9674" y="5304"/>
                    <a:pt x="10074" y="5471"/>
                  </a:cubicBezTo>
                  <a:lnTo>
                    <a:pt x="10141" y="5438"/>
                  </a:lnTo>
                  <a:lnTo>
                    <a:pt x="10141" y="5505"/>
                  </a:lnTo>
                  <a:cubicBezTo>
                    <a:pt x="10975" y="5871"/>
                    <a:pt x="11642" y="6539"/>
                    <a:pt x="12009" y="7373"/>
                  </a:cubicBezTo>
                  <a:lnTo>
                    <a:pt x="12075" y="7373"/>
                  </a:lnTo>
                  <a:lnTo>
                    <a:pt x="12042" y="7439"/>
                  </a:lnTo>
                  <a:cubicBezTo>
                    <a:pt x="12209" y="7840"/>
                    <a:pt x="12309" y="8307"/>
                    <a:pt x="12309" y="8774"/>
                  </a:cubicBezTo>
                  <a:cubicBezTo>
                    <a:pt x="12309" y="9207"/>
                    <a:pt x="12209" y="9674"/>
                    <a:pt x="12042" y="10108"/>
                  </a:cubicBezTo>
                  <a:lnTo>
                    <a:pt x="12075" y="10141"/>
                  </a:lnTo>
                  <a:lnTo>
                    <a:pt x="12009" y="10141"/>
                  </a:lnTo>
                  <a:cubicBezTo>
                    <a:pt x="11642" y="10975"/>
                    <a:pt x="10975" y="11642"/>
                    <a:pt x="10141" y="12009"/>
                  </a:cubicBezTo>
                  <a:lnTo>
                    <a:pt x="10141" y="12109"/>
                  </a:lnTo>
                  <a:lnTo>
                    <a:pt x="10074" y="12043"/>
                  </a:lnTo>
                  <a:cubicBezTo>
                    <a:pt x="9674" y="12209"/>
                    <a:pt x="9207" y="12309"/>
                    <a:pt x="8740" y="12309"/>
                  </a:cubicBezTo>
                  <a:cubicBezTo>
                    <a:pt x="8306" y="12309"/>
                    <a:pt x="7839" y="12209"/>
                    <a:pt x="7405" y="12043"/>
                  </a:cubicBezTo>
                  <a:lnTo>
                    <a:pt x="7372" y="12109"/>
                  </a:lnTo>
                  <a:lnTo>
                    <a:pt x="7372" y="12009"/>
                  </a:lnTo>
                  <a:cubicBezTo>
                    <a:pt x="6538" y="11642"/>
                    <a:pt x="5871" y="10975"/>
                    <a:pt x="5504" y="10141"/>
                  </a:cubicBezTo>
                  <a:lnTo>
                    <a:pt x="5404" y="10141"/>
                  </a:lnTo>
                  <a:lnTo>
                    <a:pt x="5471" y="10108"/>
                  </a:lnTo>
                  <a:cubicBezTo>
                    <a:pt x="5304" y="9674"/>
                    <a:pt x="5204" y="9207"/>
                    <a:pt x="5204" y="8774"/>
                  </a:cubicBezTo>
                  <a:cubicBezTo>
                    <a:pt x="5204" y="8307"/>
                    <a:pt x="5304" y="7840"/>
                    <a:pt x="5471" y="7439"/>
                  </a:cubicBezTo>
                  <a:lnTo>
                    <a:pt x="5404" y="7373"/>
                  </a:lnTo>
                  <a:lnTo>
                    <a:pt x="5504" y="7373"/>
                  </a:lnTo>
                  <a:cubicBezTo>
                    <a:pt x="5871" y="6539"/>
                    <a:pt x="6538" y="5871"/>
                    <a:pt x="7372" y="5505"/>
                  </a:cubicBezTo>
                  <a:lnTo>
                    <a:pt x="7372" y="5438"/>
                  </a:lnTo>
                  <a:lnTo>
                    <a:pt x="7405" y="5471"/>
                  </a:lnTo>
                  <a:cubicBezTo>
                    <a:pt x="7839" y="5304"/>
                    <a:pt x="8306" y="5204"/>
                    <a:pt x="8740" y="5204"/>
                  </a:cubicBezTo>
                  <a:close/>
                  <a:moveTo>
                    <a:pt x="7372" y="1"/>
                  </a:moveTo>
                  <a:lnTo>
                    <a:pt x="7372" y="2202"/>
                  </a:lnTo>
                  <a:cubicBezTo>
                    <a:pt x="6538" y="2369"/>
                    <a:pt x="5804" y="2703"/>
                    <a:pt x="5137" y="3170"/>
                  </a:cubicBezTo>
                  <a:lnTo>
                    <a:pt x="3536" y="1602"/>
                  </a:lnTo>
                  <a:lnTo>
                    <a:pt x="1568" y="3536"/>
                  </a:lnTo>
                  <a:lnTo>
                    <a:pt x="3169" y="5138"/>
                  </a:lnTo>
                  <a:cubicBezTo>
                    <a:pt x="2702" y="5805"/>
                    <a:pt x="2402" y="6605"/>
                    <a:pt x="2202" y="7373"/>
                  </a:cubicBezTo>
                  <a:lnTo>
                    <a:pt x="0" y="7373"/>
                  </a:lnTo>
                  <a:lnTo>
                    <a:pt x="0" y="10141"/>
                  </a:lnTo>
                  <a:lnTo>
                    <a:pt x="2202" y="10141"/>
                  </a:lnTo>
                  <a:cubicBezTo>
                    <a:pt x="2369" y="10975"/>
                    <a:pt x="2702" y="11709"/>
                    <a:pt x="3169" y="12376"/>
                  </a:cubicBezTo>
                  <a:lnTo>
                    <a:pt x="1568" y="13977"/>
                  </a:lnTo>
                  <a:lnTo>
                    <a:pt x="3536" y="15945"/>
                  </a:lnTo>
                  <a:lnTo>
                    <a:pt x="5137" y="14344"/>
                  </a:lnTo>
                  <a:cubicBezTo>
                    <a:pt x="5804" y="14811"/>
                    <a:pt x="6572" y="15111"/>
                    <a:pt x="7372" y="15312"/>
                  </a:cubicBezTo>
                  <a:lnTo>
                    <a:pt x="7372" y="17513"/>
                  </a:lnTo>
                  <a:lnTo>
                    <a:pt x="10141" y="17513"/>
                  </a:lnTo>
                  <a:lnTo>
                    <a:pt x="10141" y="15312"/>
                  </a:lnTo>
                  <a:cubicBezTo>
                    <a:pt x="10975" y="15145"/>
                    <a:pt x="11709" y="14811"/>
                    <a:pt x="12376" y="14344"/>
                  </a:cubicBezTo>
                  <a:lnTo>
                    <a:pt x="13977" y="15945"/>
                  </a:lnTo>
                  <a:lnTo>
                    <a:pt x="15912" y="13977"/>
                  </a:lnTo>
                  <a:lnTo>
                    <a:pt x="14344" y="12376"/>
                  </a:lnTo>
                  <a:cubicBezTo>
                    <a:pt x="14811" y="11709"/>
                    <a:pt x="15078" y="10942"/>
                    <a:pt x="15311" y="10141"/>
                  </a:cubicBezTo>
                  <a:lnTo>
                    <a:pt x="17513" y="10141"/>
                  </a:lnTo>
                  <a:lnTo>
                    <a:pt x="17513" y="7373"/>
                  </a:lnTo>
                  <a:lnTo>
                    <a:pt x="15311" y="7373"/>
                  </a:lnTo>
                  <a:cubicBezTo>
                    <a:pt x="15144" y="6539"/>
                    <a:pt x="14811" y="5805"/>
                    <a:pt x="14344" y="5138"/>
                  </a:cubicBezTo>
                  <a:lnTo>
                    <a:pt x="15912" y="3536"/>
                  </a:lnTo>
                  <a:lnTo>
                    <a:pt x="13977" y="1602"/>
                  </a:lnTo>
                  <a:lnTo>
                    <a:pt x="12376" y="3170"/>
                  </a:lnTo>
                  <a:cubicBezTo>
                    <a:pt x="11709" y="2703"/>
                    <a:pt x="10908" y="2436"/>
                    <a:pt x="10141" y="2202"/>
                  </a:cubicBezTo>
                  <a:lnTo>
                    <a:pt x="10141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34"/>
          <p:cNvGrpSpPr/>
          <p:nvPr/>
        </p:nvGrpSpPr>
        <p:grpSpPr>
          <a:xfrm>
            <a:off x="-107650" y="463800"/>
            <a:ext cx="5003724" cy="2636825"/>
            <a:chOff x="-988700" y="1957875"/>
            <a:chExt cx="5003724" cy="2636825"/>
          </a:xfrm>
        </p:grpSpPr>
        <p:sp>
          <p:nvSpPr>
            <p:cNvPr id="211" name="Google Shape;211;p34"/>
            <p:cNvSpPr/>
            <p:nvPr/>
          </p:nvSpPr>
          <p:spPr>
            <a:xfrm>
              <a:off x="-988700" y="2571750"/>
              <a:ext cx="4441675" cy="2022950"/>
            </a:xfrm>
            <a:custGeom>
              <a:avLst/>
              <a:gdLst/>
              <a:ahLst/>
              <a:cxnLst/>
              <a:rect l="l" t="t" r="r" b="b"/>
              <a:pathLst>
                <a:path w="177667" h="80918" extrusionOk="0">
                  <a:moveTo>
                    <a:pt x="0" y="80918"/>
                  </a:moveTo>
                  <a:lnTo>
                    <a:pt x="44439" y="39134"/>
                  </a:lnTo>
                  <a:lnTo>
                    <a:pt x="81847" y="68196"/>
                  </a:lnTo>
                  <a:lnTo>
                    <a:pt x="120693" y="20142"/>
                  </a:lnTo>
                  <a:lnTo>
                    <a:pt x="148604" y="38270"/>
                  </a:lnTo>
                  <a:lnTo>
                    <a:pt x="177667" y="0"/>
                  </a:lnTo>
                </a:path>
              </a:pathLst>
            </a:custGeom>
            <a:noFill/>
            <a:ln w="152400" cap="flat" cmpd="sng">
              <a:solidFill>
                <a:schemeClr val="accent3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212" name="Google Shape;212;p34"/>
            <p:cNvSpPr/>
            <p:nvPr/>
          </p:nvSpPr>
          <p:spPr>
            <a:xfrm rot="2161912">
              <a:off x="3316864" y="2061401"/>
              <a:ext cx="562020" cy="645548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34"/>
          <p:cNvGrpSpPr/>
          <p:nvPr/>
        </p:nvGrpSpPr>
        <p:grpSpPr>
          <a:xfrm>
            <a:off x="7870350" y="582075"/>
            <a:ext cx="961550" cy="803100"/>
            <a:chOff x="4781075" y="719300"/>
            <a:chExt cx="961550" cy="803100"/>
          </a:xfrm>
        </p:grpSpPr>
        <p:sp>
          <p:nvSpPr>
            <p:cNvPr id="214" name="Google Shape;214;p34"/>
            <p:cNvSpPr/>
            <p:nvPr/>
          </p:nvSpPr>
          <p:spPr>
            <a:xfrm>
              <a:off x="4781075" y="822700"/>
              <a:ext cx="522900" cy="522075"/>
            </a:xfrm>
            <a:custGeom>
              <a:avLst/>
              <a:gdLst/>
              <a:ahLst/>
              <a:cxnLst/>
              <a:rect l="l" t="t" r="r" b="b"/>
              <a:pathLst>
                <a:path w="20916" h="20883" extrusionOk="0">
                  <a:moveTo>
                    <a:pt x="10475" y="6205"/>
                  </a:moveTo>
                  <a:cubicBezTo>
                    <a:pt x="11009" y="6205"/>
                    <a:pt x="11576" y="6338"/>
                    <a:pt x="12076" y="6505"/>
                  </a:cubicBezTo>
                  <a:lnTo>
                    <a:pt x="12143" y="6438"/>
                  </a:lnTo>
                  <a:lnTo>
                    <a:pt x="12143" y="6505"/>
                  </a:lnTo>
                  <a:cubicBezTo>
                    <a:pt x="13144" y="6939"/>
                    <a:pt x="13944" y="7706"/>
                    <a:pt x="14344" y="8773"/>
                  </a:cubicBezTo>
                  <a:lnTo>
                    <a:pt x="14445" y="8773"/>
                  </a:lnTo>
                  <a:lnTo>
                    <a:pt x="14344" y="8840"/>
                  </a:lnTo>
                  <a:cubicBezTo>
                    <a:pt x="14578" y="9340"/>
                    <a:pt x="14645" y="9841"/>
                    <a:pt x="14645" y="10441"/>
                  </a:cubicBezTo>
                  <a:cubicBezTo>
                    <a:pt x="14645" y="10975"/>
                    <a:pt x="14511" y="11509"/>
                    <a:pt x="14344" y="12009"/>
                  </a:cubicBezTo>
                  <a:lnTo>
                    <a:pt x="14445" y="12109"/>
                  </a:lnTo>
                  <a:lnTo>
                    <a:pt x="14344" y="12109"/>
                  </a:lnTo>
                  <a:cubicBezTo>
                    <a:pt x="13944" y="13110"/>
                    <a:pt x="13144" y="13910"/>
                    <a:pt x="12143" y="14344"/>
                  </a:cubicBezTo>
                  <a:lnTo>
                    <a:pt x="12143" y="14444"/>
                  </a:lnTo>
                  <a:lnTo>
                    <a:pt x="12076" y="14344"/>
                  </a:lnTo>
                  <a:cubicBezTo>
                    <a:pt x="11576" y="14578"/>
                    <a:pt x="11075" y="14644"/>
                    <a:pt x="10475" y="14644"/>
                  </a:cubicBezTo>
                  <a:cubicBezTo>
                    <a:pt x="9941" y="14644"/>
                    <a:pt x="9408" y="14511"/>
                    <a:pt x="8907" y="14344"/>
                  </a:cubicBezTo>
                  <a:lnTo>
                    <a:pt x="8807" y="14444"/>
                  </a:lnTo>
                  <a:lnTo>
                    <a:pt x="8807" y="14344"/>
                  </a:lnTo>
                  <a:cubicBezTo>
                    <a:pt x="7806" y="13944"/>
                    <a:pt x="7006" y="13143"/>
                    <a:pt x="6572" y="12109"/>
                  </a:cubicBezTo>
                  <a:lnTo>
                    <a:pt x="6472" y="12109"/>
                  </a:lnTo>
                  <a:lnTo>
                    <a:pt x="6572" y="12009"/>
                  </a:lnTo>
                  <a:cubicBezTo>
                    <a:pt x="6339" y="11509"/>
                    <a:pt x="6272" y="11008"/>
                    <a:pt x="6272" y="10441"/>
                  </a:cubicBezTo>
                  <a:cubicBezTo>
                    <a:pt x="6272" y="9907"/>
                    <a:pt x="6405" y="9340"/>
                    <a:pt x="6572" y="8840"/>
                  </a:cubicBezTo>
                  <a:lnTo>
                    <a:pt x="6472" y="8773"/>
                  </a:lnTo>
                  <a:lnTo>
                    <a:pt x="6572" y="8773"/>
                  </a:lnTo>
                  <a:cubicBezTo>
                    <a:pt x="6973" y="7773"/>
                    <a:pt x="7773" y="6972"/>
                    <a:pt x="8807" y="6505"/>
                  </a:cubicBezTo>
                  <a:lnTo>
                    <a:pt x="8807" y="6438"/>
                  </a:lnTo>
                  <a:lnTo>
                    <a:pt x="8874" y="6505"/>
                  </a:lnTo>
                  <a:cubicBezTo>
                    <a:pt x="9374" y="6305"/>
                    <a:pt x="9875" y="6205"/>
                    <a:pt x="10475" y="6205"/>
                  </a:cubicBezTo>
                  <a:close/>
                  <a:moveTo>
                    <a:pt x="8807" y="0"/>
                  </a:moveTo>
                  <a:lnTo>
                    <a:pt x="8807" y="2636"/>
                  </a:lnTo>
                  <a:cubicBezTo>
                    <a:pt x="7840" y="2836"/>
                    <a:pt x="6939" y="3203"/>
                    <a:pt x="6105" y="3770"/>
                  </a:cubicBezTo>
                  <a:lnTo>
                    <a:pt x="4237" y="1868"/>
                  </a:lnTo>
                  <a:lnTo>
                    <a:pt x="1902" y="4203"/>
                  </a:lnTo>
                  <a:lnTo>
                    <a:pt x="3770" y="6105"/>
                  </a:lnTo>
                  <a:cubicBezTo>
                    <a:pt x="3237" y="6872"/>
                    <a:pt x="2836" y="7806"/>
                    <a:pt x="2636" y="8807"/>
                  </a:cubicBezTo>
                  <a:lnTo>
                    <a:pt x="1" y="8807"/>
                  </a:lnTo>
                  <a:lnTo>
                    <a:pt x="1" y="12109"/>
                  </a:lnTo>
                  <a:lnTo>
                    <a:pt x="2636" y="12109"/>
                  </a:lnTo>
                  <a:cubicBezTo>
                    <a:pt x="2836" y="13076"/>
                    <a:pt x="3237" y="13977"/>
                    <a:pt x="3770" y="14811"/>
                  </a:cubicBezTo>
                  <a:lnTo>
                    <a:pt x="1902" y="16679"/>
                  </a:lnTo>
                  <a:lnTo>
                    <a:pt x="4237" y="19014"/>
                  </a:lnTo>
                  <a:lnTo>
                    <a:pt x="6105" y="17146"/>
                  </a:lnTo>
                  <a:cubicBezTo>
                    <a:pt x="6906" y="17680"/>
                    <a:pt x="7806" y="18080"/>
                    <a:pt x="8807" y="18280"/>
                  </a:cubicBezTo>
                  <a:lnTo>
                    <a:pt x="8807" y="20882"/>
                  </a:lnTo>
                  <a:lnTo>
                    <a:pt x="12110" y="20882"/>
                  </a:lnTo>
                  <a:lnTo>
                    <a:pt x="12110" y="18280"/>
                  </a:lnTo>
                  <a:cubicBezTo>
                    <a:pt x="13077" y="18080"/>
                    <a:pt x="13978" y="17680"/>
                    <a:pt x="14811" y="17146"/>
                  </a:cubicBezTo>
                  <a:lnTo>
                    <a:pt x="16679" y="19014"/>
                  </a:lnTo>
                  <a:lnTo>
                    <a:pt x="19014" y="16679"/>
                  </a:lnTo>
                  <a:lnTo>
                    <a:pt x="17146" y="14811"/>
                  </a:lnTo>
                  <a:cubicBezTo>
                    <a:pt x="17680" y="14010"/>
                    <a:pt x="18080" y="13110"/>
                    <a:pt x="18281" y="12109"/>
                  </a:cubicBezTo>
                  <a:lnTo>
                    <a:pt x="20916" y="12109"/>
                  </a:lnTo>
                  <a:lnTo>
                    <a:pt x="20916" y="8807"/>
                  </a:lnTo>
                  <a:lnTo>
                    <a:pt x="18281" y="8807"/>
                  </a:lnTo>
                  <a:cubicBezTo>
                    <a:pt x="18080" y="7839"/>
                    <a:pt x="17680" y="6939"/>
                    <a:pt x="17146" y="6105"/>
                  </a:cubicBezTo>
                  <a:lnTo>
                    <a:pt x="19014" y="4203"/>
                  </a:lnTo>
                  <a:lnTo>
                    <a:pt x="16679" y="1868"/>
                  </a:lnTo>
                  <a:lnTo>
                    <a:pt x="14811" y="3770"/>
                  </a:lnTo>
                  <a:cubicBezTo>
                    <a:pt x="14011" y="3236"/>
                    <a:pt x="13110" y="2836"/>
                    <a:pt x="12110" y="2636"/>
                  </a:cubicBezTo>
                  <a:lnTo>
                    <a:pt x="12110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4"/>
            <p:cNvSpPr/>
            <p:nvPr/>
          </p:nvSpPr>
          <p:spPr>
            <a:xfrm>
              <a:off x="5305625" y="719300"/>
              <a:ext cx="298575" cy="301075"/>
            </a:xfrm>
            <a:custGeom>
              <a:avLst/>
              <a:gdLst/>
              <a:ahLst/>
              <a:cxnLst/>
              <a:rect l="l" t="t" r="r" b="b"/>
              <a:pathLst>
                <a:path w="11943" h="12043" extrusionOk="0">
                  <a:moveTo>
                    <a:pt x="5905" y="3569"/>
                  </a:moveTo>
                  <a:cubicBezTo>
                    <a:pt x="6238" y="3569"/>
                    <a:pt x="6539" y="3636"/>
                    <a:pt x="6839" y="3736"/>
                  </a:cubicBezTo>
                  <a:lnTo>
                    <a:pt x="6872" y="3703"/>
                  </a:lnTo>
                  <a:lnTo>
                    <a:pt x="6872" y="3736"/>
                  </a:lnTo>
                  <a:cubicBezTo>
                    <a:pt x="7473" y="3970"/>
                    <a:pt x="7906" y="4437"/>
                    <a:pt x="8173" y="5037"/>
                  </a:cubicBezTo>
                  <a:lnTo>
                    <a:pt x="8206" y="5037"/>
                  </a:lnTo>
                  <a:lnTo>
                    <a:pt x="8173" y="5070"/>
                  </a:lnTo>
                  <a:cubicBezTo>
                    <a:pt x="8306" y="5371"/>
                    <a:pt x="8340" y="5637"/>
                    <a:pt x="8340" y="5971"/>
                  </a:cubicBezTo>
                  <a:cubicBezTo>
                    <a:pt x="8340" y="6305"/>
                    <a:pt x="8306" y="6605"/>
                    <a:pt x="8206" y="6938"/>
                  </a:cubicBezTo>
                  <a:lnTo>
                    <a:pt x="8173" y="6938"/>
                  </a:lnTo>
                  <a:cubicBezTo>
                    <a:pt x="7906" y="7539"/>
                    <a:pt x="7473" y="7972"/>
                    <a:pt x="6872" y="8239"/>
                  </a:cubicBezTo>
                  <a:lnTo>
                    <a:pt x="6872" y="8273"/>
                  </a:lnTo>
                  <a:lnTo>
                    <a:pt x="6839" y="8239"/>
                  </a:lnTo>
                  <a:cubicBezTo>
                    <a:pt x="6539" y="8373"/>
                    <a:pt x="6238" y="8406"/>
                    <a:pt x="5905" y="8406"/>
                  </a:cubicBezTo>
                  <a:cubicBezTo>
                    <a:pt x="5571" y="8406"/>
                    <a:pt x="5304" y="8306"/>
                    <a:pt x="5004" y="8239"/>
                  </a:cubicBezTo>
                  <a:lnTo>
                    <a:pt x="4971" y="8273"/>
                  </a:lnTo>
                  <a:lnTo>
                    <a:pt x="4971" y="8239"/>
                  </a:lnTo>
                  <a:cubicBezTo>
                    <a:pt x="4370" y="7972"/>
                    <a:pt x="3903" y="7539"/>
                    <a:pt x="3670" y="6938"/>
                  </a:cubicBezTo>
                  <a:lnTo>
                    <a:pt x="3636" y="6938"/>
                  </a:lnTo>
                  <a:lnTo>
                    <a:pt x="3670" y="6905"/>
                  </a:lnTo>
                  <a:cubicBezTo>
                    <a:pt x="3536" y="6605"/>
                    <a:pt x="3503" y="6305"/>
                    <a:pt x="3503" y="5971"/>
                  </a:cubicBezTo>
                  <a:cubicBezTo>
                    <a:pt x="3503" y="5637"/>
                    <a:pt x="3536" y="5371"/>
                    <a:pt x="3670" y="5070"/>
                  </a:cubicBezTo>
                  <a:lnTo>
                    <a:pt x="3636" y="5037"/>
                  </a:lnTo>
                  <a:lnTo>
                    <a:pt x="3670" y="5037"/>
                  </a:lnTo>
                  <a:cubicBezTo>
                    <a:pt x="3903" y="4437"/>
                    <a:pt x="4370" y="3970"/>
                    <a:pt x="4971" y="3736"/>
                  </a:cubicBezTo>
                  <a:lnTo>
                    <a:pt x="4971" y="3703"/>
                  </a:lnTo>
                  <a:lnTo>
                    <a:pt x="5004" y="3736"/>
                  </a:lnTo>
                  <a:cubicBezTo>
                    <a:pt x="5304" y="3603"/>
                    <a:pt x="5571" y="3569"/>
                    <a:pt x="5905" y="3569"/>
                  </a:cubicBezTo>
                  <a:close/>
                  <a:moveTo>
                    <a:pt x="5004" y="0"/>
                  </a:moveTo>
                  <a:lnTo>
                    <a:pt x="5004" y="1501"/>
                  </a:lnTo>
                  <a:cubicBezTo>
                    <a:pt x="4437" y="1635"/>
                    <a:pt x="3903" y="1835"/>
                    <a:pt x="3470" y="2135"/>
                  </a:cubicBezTo>
                  <a:lnTo>
                    <a:pt x="2369" y="1068"/>
                  </a:lnTo>
                  <a:lnTo>
                    <a:pt x="1035" y="2402"/>
                  </a:lnTo>
                  <a:lnTo>
                    <a:pt x="2135" y="3469"/>
                  </a:lnTo>
                  <a:cubicBezTo>
                    <a:pt x="1835" y="3936"/>
                    <a:pt x="1602" y="4470"/>
                    <a:pt x="1502" y="5037"/>
                  </a:cubicBezTo>
                  <a:lnTo>
                    <a:pt x="1" y="5037"/>
                  </a:lnTo>
                  <a:lnTo>
                    <a:pt x="1" y="6938"/>
                  </a:lnTo>
                  <a:lnTo>
                    <a:pt x="1502" y="6938"/>
                  </a:lnTo>
                  <a:cubicBezTo>
                    <a:pt x="1635" y="7539"/>
                    <a:pt x="1835" y="8006"/>
                    <a:pt x="2135" y="8473"/>
                  </a:cubicBezTo>
                  <a:lnTo>
                    <a:pt x="1035" y="9574"/>
                  </a:lnTo>
                  <a:lnTo>
                    <a:pt x="2369" y="10908"/>
                  </a:lnTo>
                  <a:lnTo>
                    <a:pt x="3470" y="9807"/>
                  </a:lnTo>
                  <a:cubicBezTo>
                    <a:pt x="3937" y="10107"/>
                    <a:pt x="4470" y="10374"/>
                    <a:pt x="5004" y="10441"/>
                  </a:cubicBezTo>
                  <a:lnTo>
                    <a:pt x="5004" y="12042"/>
                  </a:lnTo>
                  <a:lnTo>
                    <a:pt x="6939" y="12042"/>
                  </a:lnTo>
                  <a:lnTo>
                    <a:pt x="6939" y="10541"/>
                  </a:lnTo>
                  <a:cubicBezTo>
                    <a:pt x="7506" y="10408"/>
                    <a:pt x="8006" y="10207"/>
                    <a:pt x="8473" y="9907"/>
                  </a:cubicBezTo>
                  <a:lnTo>
                    <a:pt x="9541" y="10975"/>
                  </a:lnTo>
                  <a:lnTo>
                    <a:pt x="10875" y="9640"/>
                  </a:lnTo>
                  <a:lnTo>
                    <a:pt x="9808" y="8573"/>
                  </a:lnTo>
                  <a:cubicBezTo>
                    <a:pt x="10074" y="8106"/>
                    <a:pt x="10341" y="7572"/>
                    <a:pt x="10408" y="7038"/>
                  </a:cubicBezTo>
                  <a:lnTo>
                    <a:pt x="11942" y="7038"/>
                  </a:lnTo>
                  <a:lnTo>
                    <a:pt x="11942" y="6938"/>
                  </a:lnTo>
                  <a:lnTo>
                    <a:pt x="11942" y="5037"/>
                  </a:lnTo>
                  <a:lnTo>
                    <a:pt x="10408" y="5037"/>
                  </a:lnTo>
                  <a:cubicBezTo>
                    <a:pt x="10308" y="4437"/>
                    <a:pt x="10074" y="3936"/>
                    <a:pt x="9808" y="3469"/>
                  </a:cubicBezTo>
                  <a:lnTo>
                    <a:pt x="10875" y="2402"/>
                  </a:lnTo>
                  <a:lnTo>
                    <a:pt x="9541" y="1068"/>
                  </a:lnTo>
                  <a:lnTo>
                    <a:pt x="8473" y="2135"/>
                  </a:lnTo>
                  <a:cubicBezTo>
                    <a:pt x="8006" y="1835"/>
                    <a:pt x="7473" y="1601"/>
                    <a:pt x="6939" y="1501"/>
                  </a:cubicBezTo>
                  <a:lnTo>
                    <a:pt x="6939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4"/>
            <p:cNvSpPr/>
            <p:nvPr/>
          </p:nvSpPr>
          <p:spPr>
            <a:xfrm>
              <a:off x="5304800" y="1084550"/>
              <a:ext cx="437825" cy="437850"/>
            </a:xfrm>
            <a:custGeom>
              <a:avLst/>
              <a:gdLst/>
              <a:ahLst/>
              <a:cxnLst/>
              <a:rect l="l" t="t" r="r" b="b"/>
              <a:pathLst>
                <a:path w="17513" h="17514" extrusionOk="0">
                  <a:moveTo>
                    <a:pt x="8740" y="5204"/>
                  </a:moveTo>
                  <a:cubicBezTo>
                    <a:pt x="9207" y="5204"/>
                    <a:pt x="9674" y="5304"/>
                    <a:pt x="10074" y="5471"/>
                  </a:cubicBezTo>
                  <a:lnTo>
                    <a:pt x="10141" y="5438"/>
                  </a:lnTo>
                  <a:lnTo>
                    <a:pt x="10141" y="5505"/>
                  </a:lnTo>
                  <a:cubicBezTo>
                    <a:pt x="10975" y="5871"/>
                    <a:pt x="11642" y="6539"/>
                    <a:pt x="12009" y="7373"/>
                  </a:cubicBezTo>
                  <a:lnTo>
                    <a:pt x="12075" y="7373"/>
                  </a:lnTo>
                  <a:lnTo>
                    <a:pt x="12042" y="7439"/>
                  </a:lnTo>
                  <a:cubicBezTo>
                    <a:pt x="12209" y="7840"/>
                    <a:pt x="12309" y="8307"/>
                    <a:pt x="12309" y="8774"/>
                  </a:cubicBezTo>
                  <a:cubicBezTo>
                    <a:pt x="12309" y="9207"/>
                    <a:pt x="12209" y="9674"/>
                    <a:pt x="12042" y="10108"/>
                  </a:cubicBezTo>
                  <a:lnTo>
                    <a:pt x="12075" y="10141"/>
                  </a:lnTo>
                  <a:lnTo>
                    <a:pt x="12009" y="10141"/>
                  </a:lnTo>
                  <a:cubicBezTo>
                    <a:pt x="11642" y="10975"/>
                    <a:pt x="10975" y="11642"/>
                    <a:pt x="10141" y="12009"/>
                  </a:cubicBezTo>
                  <a:lnTo>
                    <a:pt x="10141" y="12109"/>
                  </a:lnTo>
                  <a:lnTo>
                    <a:pt x="10074" y="12043"/>
                  </a:lnTo>
                  <a:cubicBezTo>
                    <a:pt x="9674" y="12209"/>
                    <a:pt x="9207" y="12309"/>
                    <a:pt x="8740" y="12309"/>
                  </a:cubicBezTo>
                  <a:cubicBezTo>
                    <a:pt x="8306" y="12309"/>
                    <a:pt x="7839" y="12209"/>
                    <a:pt x="7405" y="12043"/>
                  </a:cubicBezTo>
                  <a:lnTo>
                    <a:pt x="7372" y="12109"/>
                  </a:lnTo>
                  <a:lnTo>
                    <a:pt x="7372" y="12009"/>
                  </a:lnTo>
                  <a:cubicBezTo>
                    <a:pt x="6538" y="11642"/>
                    <a:pt x="5871" y="10975"/>
                    <a:pt x="5504" y="10141"/>
                  </a:cubicBezTo>
                  <a:lnTo>
                    <a:pt x="5404" y="10141"/>
                  </a:lnTo>
                  <a:lnTo>
                    <a:pt x="5471" y="10108"/>
                  </a:lnTo>
                  <a:cubicBezTo>
                    <a:pt x="5304" y="9674"/>
                    <a:pt x="5204" y="9207"/>
                    <a:pt x="5204" y="8774"/>
                  </a:cubicBezTo>
                  <a:cubicBezTo>
                    <a:pt x="5204" y="8307"/>
                    <a:pt x="5304" y="7840"/>
                    <a:pt x="5471" y="7439"/>
                  </a:cubicBezTo>
                  <a:lnTo>
                    <a:pt x="5404" y="7373"/>
                  </a:lnTo>
                  <a:lnTo>
                    <a:pt x="5504" y="7373"/>
                  </a:lnTo>
                  <a:cubicBezTo>
                    <a:pt x="5871" y="6539"/>
                    <a:pt x="6538" y="5871"/>
                    <a:pt x="7372" y="5505"/>
                  </a:cubicBezTo>
                  <a:lnTo>
                    <a:pt x="7372" y="5438"/>
                  </a:lnTo>
                  <a:lnTo>
                    <a:pt x="7405" y="5471"/>
                  </a:lnTo>
                  <a:cubicBezTo>
                    <a:pt x="7839" y="5304"/>
                    <a:pt x="8306" y="5204"/>
                    <a:pt x="8740" y="5204"/>
                  </a:cubicBezTo>
                  <a:close/>
                  <a:moveTo>
                    <a:pt x="7372" y="1"/>
                  </a:moveTo>
                  <a:lnTo>
                    <a:pt x="7372" y="2202"/>
                  </a:lnTo>
                  <a:cubicBezTo>
                    <a:pt x="6538" y="2369"/>
                    <a:pt x="5804" y="2703"/>
                    <a:pt x="5137" y="3170"/>
                  </a:cubicBezTo>
                  <a:lnTo>
                    <a:pt x="3536" y="1602"/>
                  </a:lnTo>
                  <a:lnTo>
                    <a:pt x="1568" y="3536"/>
                  </a:lnTo>
                  <a:lnTo>
                    <a:pt x="3169" y="5138"/>
                  </a:lnTo>
                  <a:cubicBezTo>
                    <a:pt x="2702" y="5805"/>
                    <a:pt x="2402" y="6605"/>
                    <a:pt x="2202" y="7373"/>
                  </a:cubicBezTo>
                  <a:lnTo>
                    <a:pt x="0" y="7373"/>
                  </a:lnTo>
                  <a:lnTo>
                    <a:pt x="0" y="10141"/>
                  </a:lnTo>
                  <a:lnTo>
                    <a:pt x="2202" y="10141"/>
                  </a:lnTo>
                  <a:cubicBezTo>
                    <a:pt x="2369" y="10975"/>
                    <a:pt x="2702" y="11709"/>
                    <a:pt x="3169" y="12376"/>
                  </a:cubicBezTo>
                  <a:lnTo>
                    <a:pt x="1568" y="13977"/>
                  </a:lnTo>
                  <a:lnTo>
                    <a:pt x="3536" y="15945"/>
                  </a:lnTo>
                  <a:lnTo>
                    <a:pt x="5137" y="14344"/>
                  </a:lnTo>
                  <a:cubicBezTo>
                    <a:pt x="5804" y="14811"/>
                    <a:pt x="6572" y="15111"/>
                    <a:pt x="7372" y="15312"/>
                  </a:cubicBezTo>
                  <a:lnTo>
                    <a:pt x="7372" y="17513"/>
                  </a:lnTo>
                  <a:lnTo>
                    <a:pt x="10141" y="17513"/>
                  </a:lnTo>
                  <a:lnTo>
                    <a:pt x="10141" y="15312"/>
                  </a:lnTo>
                  <a:cubicBezTo>
                    <a:pt x="10975" y="15145"/>
                    <a:pt x="11709" y="14811"/>
                    <a:pt x="12376" y="14344"/>
                  </a:cubicBezTo>
                  <a:lnTo>
                    <a:pt x="13977" y="15945"/>
                  </a:lnTo>
                  <a:lnTo>
                    <a:pt x="15912" y="13977"/>
                  </a:lnTo>
                  <a:lnTo>
                    <a:pt x="14344" y="12376"/>
                  </a:lnTo>
                  <a:cubicBezTo>
                    <a:pt x="14811" y="11709"/>
                    <a:pt x="15078" y="10942"/>
                    <a:pt x="15311" y="10141"/>
                  </a:cubicBezTo>
                  <a:lnTo>
                    <a:pt x="17513" y="10141"/>
                  </a:lnTo>
                  <a:lnTo>
                    <a:pt x="17513" y="7373"/>
                  </a:lnTo>
                  <a:lnTo>
                    <a:pt x="15311" y="7373"/>
                  </a:lnTo>
                  <a:cubicBezTo>
                    <a:pt x="15144" y="6539"/>
                    <a:pt x="14811" y="5805"/>
                    <a:pt x="14344" y="5138"/>
                  </a:cubicBezTo>
                  <a:lnTo>
                    <a:pt x="15912" y="3536"/>
                  </a:lnTo>
                  <a:lnTo>
                    <a:pt x="13977" y="1602"/>
                  </a:lnTo>
                  <a:lnTo>
                    <a:pt x="12376" y="3170"/>
                  </a:lnTo>
                  <a:cubicBezTo>
                    <a:pt x="11709" y="2703"/>
                    <a:pt x="10908" y="2436"/>
                    <a:pt x="10141" y="2202"/>
                  </a:cubicBezTo>
                  <a:lnTo>
                    <a:pt x="10141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34"/>
          <p:cNvGrpSpPr/>
          <p:nvPr/>
        </p:nvGrpSpPr>
        <p:grpSpPr>
          <a:xfrm>
            <a:off x="405800" y="226100"/>
            <a:ext cx="741400" cy="748050"/>
            <a:chOff x="1549600" y="449100"/>
            <a:chExt cx="741400" cy="748050"/>
          </a:xfrm>
        </p:grpSpPr>
        <p:sp>
          <p:nvSpPr>
            <p:cNvPr id="218" name="Google Shape;218;p34"/>
            <p:cNvSpPr/>
            <p:nvPr/>
          </p:nvSpPr>
          <p:spPr>
            <a:xfrm>
              <a:off x="1549600" y="521650"/>
              <a:ext cx="675525" cy="675500"/>
            </a:xfrm>
            <a:custGeom>
              <a:avLst/>
              <a:gdLst/>
              <a:ahLst/>
              <a:cxnLst/>
              <a:rect l="l" t="t" r="r" b="b"/>
              <a:pathLst>
                <a:path w="27021" h="27020" extrusionOk="0">
                  <a:moveTo>
                    <a:pt x="13511" y="3403"/>
                  </a:moveTo>
                  <a:cubicBezTo>
                    <a:pt x="19081" y="3403"/>
                    <a:pt x="23618" y="7906"/>
                    <a:pt x="23618" y="13510"/>
                  </a:cubicBezTo>
                  <a:cubicBezTo>
                    <a:pt x="23618" y="19047"/>
                    <a:pt x="19115" y="23617"/>
                    <a:pt x="13511" y="23617"/>
                  </a:cubicBezTo>
                  <a:cubicBezTo>
                    <a:pt x="7973" y="23617"/>
                    <a:pt x="3437" y="19114"/>
                    <a:pt x="3437" y="13510"/>
                  </a:cubicBezTo>
                  <a:cubicBezTo>
                    <a:pt x="3437" y="7973"/>
                    <a:pt x="7940" y="3403"/>
                    <a:pt x="13511" y="3403"/>
                  </a:cubicBezTo>
                  <a:close/>
                  <a:moveTo>
                    <a:pt x="13511" y="0"/>
                  </a:moveTo>
                  <a:cubicBezTo>
                    <a:pt x="6072" y="0"/>
                    <a:pt x="1" y="6038"/>
                    <a:pt x="1" y="13510"/>
                  </a:cubicBezTo>
                  <a:cubicBezTo>
                    <a:pt x="1" y="20982"/>
                    <a:pt x="6072" y="27020"/>
                    <a:pt x="13511" y="27020"/>
                  </a:cubicBezTo>
                  <a:cubicBezTo>
                    <a:pt x="20983" y="27020"/>
                    <a:pt x="27020" y="20982"/>
                    <a:pt x="27020" y="13510"/>
                  </a:cubicBezTo>
                  <a:cubicBezTo>
                    <a:pt x="27020" y="6038"/>
                    <a:pt x="20983" y="0"/>
                    <a:pt x="13511" y="0"/>
                  </a:cubicBez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4"/>
            <p:cNvSpPr/>
            <p:nvPr/>
          </p:nvSpPr>
          <p:spPr>
            <a:xfrm>
              <a:off x="1716400" y="688425"/>
              <a:ext cx="343600" cy="341950"/>
            </a:xfrm>
            <a:custGeom>
              <a:avLst/>
              <a:gdLst/>
              <a:ahLst/>
              <a:cxnLst/>
              <a:rect l="l" t="t" r="r" b="b"/>
              <a:pathLst>
                <a:path w="13744" h="13678" extrusionOk="0">
                  <a:moveTo>
                    <a:pt x="6839" y="3837"/>
                  </a:moveTo>
                  <a:cubicBezTo>
                    <a:pt x="8506" y="3837"/>
                    <a:pt x="9907" y="5171"/>
                    <a:pt x="9907" y="6872"/>
                  </a:cubicBezTo>
                  <a:cubicBezTo>
                    <a:pt x="9907" y="8507"/>
                    <a:pt x="8506" y="9875"/>
                    <a:pt x="6839" y="9875"/>
                  </a:cubicBezTo>
                  <a:cubicBezTo>
                    <a:pt x="5171" y="9875"/>
                    <a:pt x="3836" y="8540"/>
                    <a:pt x="3836" y="6872"/>
                  </a:cubicBezTo>
                  <a:cubicBezTo>
                    <a:pt x="3836" y="5205"/>
                    <a:pt x="5171" y="3837"/>
                    <a:pt x="6839" y="3837"/>
                  </a:cubicBezTo>
                  <a:close/>
                  <a:moveTo>
                    <a:pt x="6839" y="1"/>
                  </a:moveTo>
                  <a:cubicBezTo>
                    <a:pt x="3069" y="1"/>
                    <a:pt x="0" y="3103"/>
                    <a:pt x="0" y="6839"/>
                  </a:cubicBezTo>
                  <a:cubicBezTo>
                    <a:pt x="0" y="10642"/>
                    <a:pt x="3069" y="13677"/>
                    <a:pt x="6839" y="13677"/>
                  </a:cubicBezTo>
                  <a:cubicBezTo>
                    <a:pt x="10641" y="13677"/>
                    <a:pt x="13677" y="10575"/>
                    <a:pt x="13677" y="6839"/>
                  </a:cubicBezTo>
                  <a:cubicBezTo>
                    <a:pt x="13744" y="3036"/>
                    <a:pt x="10641" y="1"/>
                    <a:pt x="6839" y="1"/>
                  </a:cubicBez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4"/>
            <p:cNvSpPr/>
            <p:nvPr/>
          </p:nvSpPr>
          <p:spPr>
            <a:xfrm>
              <a:off x="1877350" y="503100"/>
              <a:ext cx="361950" cy="363825"/>
            </a:xfrm>
            <a:custGeom>
              <a:avLst/>
              <a:gdLst/>
              <a:ahLst/>
              <a:cxnLst/>
              <a:rect l="l" t="t" r="r" b="b"/>
              <a:pathLst>
                <a:path w="14478" h="14553" extrusionOk="0">
                  <a:moveTo>
                    <a:pt x="14227" y="0"/>
                  </a:moveTo>
                  <a:cubicBezTo>
                    <a:pt x="14177" y="0"/>
                    <a:pt x="14127" y="25"/>
                    <a:pt x="14077" y="75"/>
                  </a:cubicBezTo>
                  <a:lnTo>
                    <a:pt x="67" y="14219"/>
                  </a:lnTo>
                  <a:cubicBezTo>
                    <a:pt x="0" y="14285"/>
                    <a:pt x="0" y="14419"/>
                    <a:pt x="67" y="14519"/>
                  </a:cubicBezTo>
                  <a:cubicBezTo>
                    <a:pt x="134" y="14552"/>
                    <a:pt x="200" y="14552"/>
                    <a:pt x="234" y="14552"/>
                  </a:cubicBezTo>
                  <a:cubicBezTo>
                    <a:pt x="267" y="14552"/>
                    <a:pt x="334" y="14552"/>
                    <a:pt x="367" y="14519"/>
                  </a:cubicBezTo>
                  <a:lnTo>
                    <a:pt x="14377" y="376"/>
                  </a:lnTo>
                  <a:cubicBezTo>
                    <a:pt x="14477" y="275"/>
                    <a:pt x="14477" y="142"/>
                    <a:pt x="14377" y="75"/>
                  </a:cubicBezTo>
                  <a:cubicBezTo>
                    <a:pt x="14327" y="25"/>
                    <a:pt x="14277" y="0"/>
                    <a:pt x="14227" y="0"/>
                  </a:cubicBez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4"/>
            <p:cNvSpPr/>
            <p:nvPr/>
          </p:nvSpPr>
          <p:spPr>
            <a:xfrm>
              <a:off x="2187575" y="480775"/>
              <a:ext cx="74225" cy="74250"/>
            </a:xfrm>
            <a:custGeom>
              <a:avLst/>
              <a:gdLst/>
              <a:ahLst/>
              <a:cxnLst/>
              <a:rect l="l" t="t" r="r" b="b"/>
              <a:pathLst>
                <a:path w="2969" h="2970" extrusionOk="0">
                  <a:moveTo>
                    <a:pt x="234" y="1"/>
                  </a:moveTo>
                  <a:cubicBezTo>
                    <a:pt x="100" y="1"/>
                    <a:pt x="0" y="101"/>
                    <a:pt x="0" y="201"/>
                  </a:cubicBezTo>
                  <a:lnTo>
                    <a:pt x="0" y="2970"/>
                  </a:lnTo>
                  <a:lnTo>
                    <a:pt x="2769" y="2836"/>
                  </a:lnTo>
                  <a:cubicBezTo>
                    <a:pt x="2902" y="2836"/>
                    <a:pt x="2969" y="2770"/>
                    <a:pt x="2969" y="2636"/>
                  </a:cubicBezTo>
                  <a:cubicBezTo>
                    <a:pt x="2969" y="2503"/>
                    <a:pt x="2902" y="2436"/>
                    <a:pt x="2769" y="2436"/>
                  </a:cubicBezTo>
                  <a:lnTo>
                    <a:pt x="434" y="2569"/>
                  </a:lnTo>
                  <a:lnTo>
                    <a:pt x="434" y="201"/>
                  </a:lnTo>
                  <a:cubicBezTo>
                    <a:pt x="434" y="101"/>
                    <a:pt x="334" y="1"/>
                    <a:pt x="234" y="1"/>
                  </a:cubicBez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2220100" y="449100"/>
              <a:ext cx="70900" cy="72575"/>
            </a:xfrm>
            <a:custGeom>
              <a:avLst/>
              <a:gdLst/>
              <a:ahLst/>
              <a:cxnLst/>
              <a:rect l="l" t="t" r="r" b="b"/>
              <a:pathLst>
                <a:path w="2836" h="2903" extrusionOk="0">
                  <a:moveTo>
                    <a:pt x="434" y="0"/>
                  </a:moveTo>
                  <a:cubicBezTo>
                    <a:pt x="334" y="0"/>
                    <a:pt x="200" y="67"/>
                    <a:pt x="200" y="201"/>
                  </a:cubicBezTo>
                  <a:lnTo>
                    <a:pt x="0" y="2902"/>
                  </a:lnTo>
                  <a:lnTo>
                    <a:pt x="0" y="2902"/>
                  </a:lnTo>
                  <a:lnTo>
                    <a:pt x="2635" y="2702"/>
                  </a:lnTo>
                  <a:cubicBezTo>
                    <a:pt x="2769" y="2702"/>
                    <a:pt x="2835" y="2602"/>
                    <a:pt x="2835" y="2502"/>
                  </a:cubicBezTo>
                  <a:cubicBezTo>
                    <a:pt x="2835" y="2369"/>
                    <a:pt x="2769" y="2269"/>
                    <a:pt x="2635" y="2269"/>
                  </a:cubicBezTo>
                  <a:lnTo>
                    <a:pt x="434" y="2402"/>
                  </a:lnTo>
                  <a:lnTo>
                    <a:pt x="634" y="201"/>
                  </a:lnTo>
                  <a:cubicBezTo>
                    <a:pt x="634" y="100"/>
                    <a:pt x="534" y="0"/>
                    <a:pt x="434" y="0"/>
                  </a:cubicBez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223;p34"/>
          <p:cNvSpPr/>
          <p:nvPr/>
        </p:nvSpPr>
        <p:spPr>
          <a:xfrm>
            <a:off x="0" y="3906175"/>
            <a:ext cx="9144000" cy="123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4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/>
          <p:nvPr/>
        </p:nvSpPr>
        <p:spPr>
          <a:xfrm>
            <a:off x="0" y="4570675"/>
            <a:ext cx="9144000" cy="5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35"/>
          <p:cNvGrpSpPr/>
          <p:nvPr/>
        </p:nvGrpSpPr>
        <p:grpSpPr>
          <a:xfrm>
            <a:off x="4208325" y="878429"/>
            <a:ext cx="4891133" cy="3789517"/>
            <a:chOff x="-2139550" y="2500825"/>
            <a:chExt cx="6190524" cy="4796250"/>
          </a:xfrm>
        </p:grpSpPr>
        <p:sp>
          <p:nvSpPr>
            <p:cNvPr id="227" name="Google Shape;227;p35"/>
            <p:cNvSpPr/>
            <p:nvPr/>
          </p:nvSpPr>
          <p:spPr>
            <a:xfrm>
              <a:off x="-2139550" y="3097200"/>
              <a:ext cx="5635800" cy="4199875"/>
            </a:xfrm>
            <a:custGeom>
              <a:avLst/>
              <a:gdLst/>
              <a:ahLst/>
              <a:cxnLst/>
              <a:rect l="l" t="t" r="r" b="b"/>
              <a:pathLst>
                <a:path w="225432" h="167995" extrusionOk="0">
                  <a:moveTo>
                    <a:pt x="0" y="167995"/>
                  </a:moveTo>
                  <a:lnTo>
                    <a:pt x="90683" y="60923"/>
                  </a:lnTo>
                  <a:lnTo>
                    <a:pt x="119454" y="79133"/>
                  </a:lnTo>
                  <a:lnTo>
                    <a:pt x="156238" y="36157"/>
                  </a:lnTo>
                  <a:lnTo>
                    <a:pt x="180639" y="54731"/>
                  </a:lnTo>
                  <a:lnTo>
                    <a:pt x="225432" y="0"/>
                  </a:lnTo>
                </a:path>
              </a:pathLst>
            </a:custGeom>
            <a:noFill/>
            <a:ln w="152400" cap="flat" cmpd="sng">
              <a:solidFill>
                <a:schemeClr val="accent3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228" name="Google Shape;228;p35"/>
            <p:cNvSpPr/>
            <p:nvPr/>
          </p:nvSpPr>
          <p:spPr>
            <a:xfrm rot="2161912">
              <a:off x="3352814" y="2604351"/>
              <a:ext cx="562020" cy="645548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35"/>
          <p:cNvGrpSpPr/>
          <p:nvPr/>
        </p:nvGrpSpPr>
        <p:grpSpPr>
          <a:xfrm>
            <a:off x="5535650" y="1252350"/>
            <a:ext cx="961550" cy="803100"/>
            <a:chOff x="4781075" y="719300"/>
            <a:chExt cx="961550" cy="803100"/>
          </a:xfrm>
        </p:grpSpPr>
        <p:sp>
          <p:nvSpPr>
            <p:cNvPr id="230" name="Google Shape;230;p35"/>
            <p:cNvSpPr/>
            <p:nvPr/>
          </p:nvSpPr>
          <p:spPr>
            <a:xfrm>
              <a:off x="4781075" y="822700"/>
              <a:ext cx="522900" cy="522075"/>
            </a:xfrm>
            <a:custGeom>
              <a:avLst/>
              <a:gdLst/>
              <a:ahLst/>
              <a:cxnLst/>
              <a:rect l="l" t="t" r="r" b="b"/>
              <a:pathLst>
                <a:path w="20916" h="20883" extrusionOk="0">
                  <a:moveTo>
                    <a:pt x="10475" y="6205"/>
                  </a:moveTo>
                  <a:cubicBezTo>
                    <a:pt x="11009" y="6205"/>
                    <a:pt x="11576" y="6338"/>
                    <a:pt x="12076" y="6505"/>
                  </a:cubicBezTo>
                  <a:lnTo>
                    <a:pt x="12143" y="6438"/>
                  </a:lnTo>
                  <a:lnTo>
                    <a:pt x="12143" y="6505"/>
                  </a:lnTo>
                  <a:cubicBezTo>
                    <a:pt x="13144" y="6939"/>
                    <a:pt x="13944" y="7706"/>
                    <a:pt x="14344" y="8773"/>
                  </a:cubicBezTo>
                  <a:lnTo>
                    <a:pt x="14445" y="8773"/>
                  </a:lnTo>
                  <a:lnTo>
                    <a:pt x="14344" y="8840"/>
                  </a:lnTo>
                  <a:cubicBezTo>
                    <a:pt x="14578" y="9340"/>
                    <a:pt x="14645" y="9841"/>
                    <a:pt x="14645" y="10441"/>
                  </a:cubicBezTo>
                  <a:cubicBezTo>
                    <a:pt x="14645" y="10975"/>
                    <a:pt x="14511" y="11509"/>
                    <a:pt x="14344" y="12009"/>
                  </a:cubicBezTo>
                  <a:lnTo>
                    <a:pt x="14445" y="12109"/>
                  </a:lnTo>
                  <a:lnTo>
                    <a:pt x="14344" y="12109"/>
                  </a:lnTo>
                  <a:cubicBezTo>
                    <a:pt x="13944" y="13110"/>
                    <a:pt x="13144" y="13910"/>
                    <a:pt x="12143" y="14344"/>
                  </a:cubicBezTo>
                  <a:lnTo>
                    <a:pt x="12143" y="14444"/>
                  </a:lnTo>
                  <a:lnTo>
                    <a:pt x="12076" y="14344"/>
                  </a:lnTo>
                  <a:cubicBezTo>
                    <a:pt x="11576" y="14578"/>
                    <a:pt x="11075" y="14644"/>
                    <a:pt x="10475" y="14644"/>
                  </a:cubicBezTo>
                  <a:cubicBezTo>
                    <a:pt x="9941" y="14644"/>
                    <a:pt x="9408" y="14511"/>
                    <a:pt x="8907" y="14344"/>
                  </a:cubicBezTo>
                  <a:lnTo>
                    <a:pt x="8807" y="14444"/>
                  </a:lnTo>
                  <a:lnTo>
                    <a:pt x="8807" y="14344"/>
                  </a:lnTo>
                  <a:cubicBezTo>
                    <a:pt x="7806" y="13944"/>
                    <a:pt x="7006" y="13143"/>
                    <a:pt x="6572" y="12109"/>
                  </a:cubicBezTo>
                  <a:lnTo>
                    <a:pt x="6472" y="12109"/>
                  </a:lnTo>
                  <a:lnTo>
                    <a:pt x="6572" y="12009"/>
                  </a:lnTo>
                  <a:cubicBezTo>
                    <a:pt x="6339" y="11509"/>
                    <a:pt x="6272" y="11008"/>
                    <a:pt x="6272" y="10441"/>
                  </a:cubicBezTo>
                  <a:cubicBezTo>
                    <a:pt x="6272" y="9907"/>
                    <a:pt x="6405" y="9340"/>
                    <a:pt x="6572" y="8840"/>
                  </a:cubicBezTo>
                  <a:lnTo>
                    <a:pt x="6472" y="8773"/>
                  </a:lnTo>
                  <a:lnTo>
                    <a:pt x="6572" y="8773"/>
                  </a:lnTo>
                  <a:cubicBezTo>
                    <a:pt x="6973" y="7773"/>
                    <a:pt x="7773" y="6972"/>
                    <a:pt x="8807" y="6505"/>
                  </a:cubicBezTo>
                  <a:lnTo>
                    <a:pt x="8807" y="6438"/>
                  </a:lnTo>
                  <a:lnTo>
                    <a:pt x="8874" y="6505"/>
                  </a:lnTo>
                  <a:cubicBezTo>
                    <a:pt x="9374" y="6305"/>
                    <a:pt x="9875" y="6205"/>
                    <a:pt x="10475" y="6205"/>
                  </a:cubicBezTo>
                  <a:close/>
                  <a:moveTo>
                    <a:pt x="8807" y="0"/>
                  </a:moveTo>
                  <a:lnTo>
                    <a:pt x="8807" y="2636"/>
                  </a:lnTo>
                  <a:cubicBezTo>
                    <a:pt x="7840" y="2836"/>
                    <a:pt x="6939" y="3203"/>
                    <a:pt x="6105" y="3770"/>
                  </a:cubicBezTo>
                  <a:lnTo>
                    <a:pt x="4237" y="1868"/>
                  </a:lnTo>
                  <a:lnTo>
                    <a:pt x="1902" y="4203"/>
                  </a:lnTo>
                  <a:lnTo>
                    <a:pt x="3770" y="6105"/>
                  </a:lnTo>
                  <a:cubicBezTo>
                    <a:pt x="3237" y="6872"/>
                    <a:pt x="2836" y="7806"/>
                    <a:pt x="2636" y="8807"/>
                  </a:cubicBezTo>
                  <a:lnTo>
                    <a:pt x="1" y="8807"/>
                  </a:lnTo>
                  <a:lnTo>
                    <a:pt x="1" y="12109"/>
                  </a:lnTo>
                  <a:lnTo>
                    <a:pt x="2636" y="12109"/>
                  </a:lnTo>
                  <a:cubicBezTo>
                    <a:pt x="2836" y="13076"/>
                    <a:pt x="3237" y="13977"/>
                    <a:pt x="3770" y="14811"/>
                  </a:cubicBezTo>
                  <a:lnTo>
                    <a:pt x="1902" y="16679"/>
                  </a:lnTo>
                  <a:lnTo>
                    <a:pt x="4237" y="19014"/>
                  </a:lnTo>
                  <a:lnTo>
                    <a:pt x="6105" y="17146"/>
                  </a:lnTo>
                  <a:cubicBezTo>
                    <a:pt x="6906" y="17680"/>
                    <a:pt x="7806" y="18080"/>
                    <a:pt x="8807" y="18280"/>
                  </a:cubicBezTo>
                  <a:lnTo>
                    <a:pt x="8807" y="20882"/>
                  </a:lnTo>
                  <a:lnTo>
                    <a:pt x="12110" y="20882"/>
                  </a:lnTo>
                  <a:lnTo>
                    <a:pt x="12110" y="18280"/>
                  </a:lnTo>
                  <a:cubicBezTo>
                    <a:pt x="13077" y="18080"/>
                    <a:pt x="13978" y="17680"/>
                    <a:pt x="14811" y="17146"/>
                  </a:cubicBezTo>
                  <a:lnTo>
                    <a:pt x="16679" y="19014"/>
                  </a:lnTo>
                  <a:lnTo>
                    <a:pt x="19014" y="16679"/>
                  </a:lnTo>
                  <a:lnTo>
                    <a:pt x="17146" y="14811"/>
                  </a:lnTo>
                  <a:cubicBezTo>
                    <a:pt x="17680" y="14010"/>
                    <a:pt x="18080" y="13110"/>
                    <a:pt x="18281" y="12109"/>
                  </a:cubicBezTo>
                  <a:lnTo>
                    <a:pt x="20916" y="12109"/>
                  </a:lnTo>
                  <a:lnTo>
                    <a:pt x="20916" y="8807"/>
                  </a:lnTo>
                  <a:lnTo>
                    <a:pt x="18281" y="8807"/>
                  </a:lnTo>
                  <a:cubicBezTo>
                    <a:pt x="18080" y="7839"/>
                    <a:pt x="17680" y="6939"/>
                    <a:pt x="17146" y="6105"/>
                  </a:cubicBezTo>
                  <a:lnTo>
                    <a:pt x="19014" y="4203"/>
                  </a:lnTo>
                  <a:lnTo>
                    <a:pt x="16679" y="1868"/>
                  </a:lnTo>
                  <a:lnTo>
                    <a:pt x="14811" y="3770"/>
                  </a:lnTo>
                  <a:cubicBezTo>
                    <a:pt x="14011" y="3236"/>
                    <a:pt x="13110" y="2836"/>
                    <a:pt x="12110" y="2636"/>
                  </a:cubicBezTo>
                  <a:lnTo>
                    <a:pt x="12110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5305625" y="719300"/>
              <a:ext cx="298575" cy="301075"/>
            </a:xfrm>
            <a:custGeom>
              <a:avLst/>
              <a:gdLst/>
              <a:ahLst/>
              <a:cxnLst/>
              <a:rect l="l" t="t" r="r" b="b"/>
              <a:pathLst>
                <a:path w="11943" h="12043" extrusionOk="0">
                  <a:moveTo>
                    <a:pt x="5905" y="3569"/>
                  </a:moveTo>
                  <a:cubicBezTo>
                    <a:pt x="6238" y="3569"/>
                    <a:pt x="6539" y="3636"/>
                    <a:pt x="6839" y="3736"/>
                  </a:cubicBezTo>
                  <a:lnTo>
                    <a:pt x="6872" y="3703"/>
                  </a:lnTo>
                  <a:lnTo>
                    <a:pt x="6872" y="3736"/>
                  </a:lnTo>
                  <a:cubicBezTo>
                    <a:pt x="7473" y="3970"/>
                    <a:pt x="7906" y="4437"/>
                    <a:pt x="8173" y="5037"/>
                  </a:cubicBezTo>
                  <a:lnTo>
                    <a:pt x="8206" y="5037"/>
                  </a:lnTo>
                  <a:lnTo>
                    <a:pt x="8173" y="5070"/>
                  </a:lnTo>
                  <a:cubicBezTo>
                    <a:pt x="8306" y="5371"/>
                    <a:pt x="8340" y="5637"/>
                    <a:pt x="8340" y="5971"/>
                  </a:cubicBezTo>
                  <a:cubicBezTo>
                    <a:pt x="8340" y="6305"/>
                    <a:pt x="8306" y="6605"/>
                    <a:pt x="8206" y="6938"/>
                  </a:cubicBezTo>
                  <a:lnTo>
                    <a:pt x="8173" y="6938"/>
                  </a:lnTo>
                  <a:cubicBezTo>
                    <a:pt x="7906" y="7539"/>
                    <a:pt x="7473" y="7972"/>
                    <a:pt x="6872" y="8239"/>
                  </a:cubicBezTo>
                  <a:lnTo>
                    <a:pt x="6872" y="8273"/>
                  </a:lnTo>
                  <a:lnTo>
                    <a:pt x="6839" y="8239"/>
                  </a:lnTo>
                  <a:cubicBezTo>
                    <a:pt x="6539" y="8373"/>
                    <a:pt x="6238" y="8406"/>
                    <a:pt x="5905" y="8406"/>
                  </a:cubicBezTo>
                  <a:cubicBezTo>
                    <a:pt x="5571" y="8406"/>
                    <a:pt x="5304" y="8306"/>
                    <a:pt x="5004" y="8239"/>
                  </a:cubicBezTo>
                  <a:lnTo>
                    <a:pt x="4971" y="8273"/>
                  </a:lnTo>
                  <a:lnTo>
                    <a:pt x="4971" y="8239"/>
                  </a:lnTo>
                  <a:cubicBezTo>
                    <a:pt x="4370" y="7972"/>
                    <a:pt x="3903" y="7539"/>
                    <a:pt x="3670" y="6938"/>
                  </a:cubicBezTo>
                  <a:lnTo>
                    <a:pt x="3636" y="6938"/>
                  </a:lnTo>
                  <a:lnTo>
                    <a:pt x="3670" y="6905"/>
                  </a:lnTo>
                  <a:cubicBezTo>
                    <a:pt x="3536" y="6605"/>
                    <a:pt x="3503" y="6305"/>
                    <a:pt x="3503" y="5971"/>
                  </a:cubicBezTo>
                  <a:cubicBezTo>
                    <a:pt x="3503" y="5637"/>
                    <a:pt x="3536" y="5371"/>
                    <a:pt x="3670" y="5070"/>
                  </a:cubicBezTo>
                  <a:lnTo>
                    <a:pt x="3636" y="5037"/>
                  </a:lnTo>
                  <a:lnTo>
                    <a:pt x="3670" y="5037"/>
                  </a:lnTo>
                  <a:cubicBezTo>
                    <a:pt x="3903" y="4437"/>
                    <a:pt x="4370" y="3970"/>
                    <a:pt x="4971" y="3736"/>
                  </a:cubicBezTo>
                  <a:lnTo>
                    <a:pt x="4971" y="3703"/>
                  </a:lnTo>
                  <a:lnTo>
                    <a:pt x="5004" y="3736"/>
                  </a:lnTo>
                  <a:cubicBezTo>
                    <a:pt x="5304" y="3603"/>
                    <a:pt x="5571" y="3569"/>
                    <a:pt x="5905" y="3569"/>
                  </a:cubicBezTo>
                  <a:close/>
                  <a:moveTo>
                    <a:pt x="5004" y="0"/>
                  </a:moveTo>
                  <a:lnTo>
                    <a:pt x="5004" y="1501"/>
                  </a:lnTo>
                  <a:cubicBezTo>
                    <a:pt x="4437" y="1635"/>
                    <a:pt x="3903" y="1835"/>
                    <a:pt x="3470" y="2135"/>
                  </a:cubicBezTo>
                  <a:lnTo>
                    <a:pt x="2369" y="1068"/>
                  </a:lnTo>
                  <a:lnTo>
                    <a:pt x="1035" y="2402"/>
                  </a:lnTo>
                  <a:lnTo>
                    <a:pt x="2135" y="3469"/>
                  </a:lnTo>
                  <a:cubicBezTo>
                    <a:pt x="1835" y="3936"/>
                    <a:pt x="1602" y="4470"/>
                    <a:pt x="1502" y="5037"/>
                  </a:cubicBezTo>
                  <a:lnTo>
                    <a:pt x="1" y="5037"/>
                  </a:lnTo>
                  <a:lnTo>
                    <a:pt x="1" y="6938"/>
                  </a:lnTo>
                  <a:lnTo>
                    <a:pt x="1502" y="6938"/>
                  </a:lnTo>
                  <a:cubicBezTo>
                    <a:pt x="1635" y="7539"/>
                    <a:pt x="1835" y="8006"/>
                    <a:pt x="2135" y="8473"/>
                  </a:cubicBezTo>
                  <a:lnTo>
                    <a:pt x="1035" y="9574"/>
                  </a:lnTo>
                  <a:lnTo>
                    <a:pt x="2369" y="10908"/>
                  </a:lnTo>
                  <a:lnTo>
                    <a:pt x="3470" y="9807"/>
                  </a:lnTo>
                  <a:cubicBezTo>
                    <a:pt x="3937" y="10107"/>
                    <a:pt x="4470" y="10374"/>
                    <a:pt x="5004" y="10441"/>
                  </a:cubicBezTo>
                  <a:lnTo>
                    <a:pt x="5004" y="12042"/>
                  </a:lnTo>
                  <a:lnTo>
                    <a:pt x="6939" y="12042"/>
                  </a:lnTo>
                  <a:lnTo>
                    <a:pt x="6939" y="10541"/>
                  </a:lnTo>
                  <a:cubicBezTo>
                    <a:pt x="7506" y="10408"/>
                    <a:pt x="8006" y="10207"/>
                    <a:pt x="8473" y="9907"/>
                  </a:cubicBezTo>
                  <a:lnTo>
                    <a:pt x="9541" y="10975"/>
                  </a:lnTo>
                  <a:lnTo>
                    <a:pt x="10875" y="9640"/>
                  </a:lnTo>
                  <a:lnTo>
                    <a:pt x="9808" y="8573"/>
                  </a:lnTo>
                  <a:cubicBezTo>
                    <a:pt x="10074" y="8106"/>
                    <a:pt x="10341" y="7572"/>
                    <a:pt x="10408" y="7038"/>
                  </a:cubicBezTo>
                  <a:lnTo>
                    <a:pt x="11942" y="7038"/>
                  </a:lnTo>
                  <a:lnTo>
                    <a:pt x="11942" y="6938"/>
                  </a:lnTo>
                  <a:lnTo>
                    <a:pt x="11942" y="5037"/>
                  </a:lnTo>
                  <a:lnTo>
                    <a:pt x="10408" y="5037"/>
                  </a:lnTo>
                  <a:cubicBezTo>
                    <a:pt x="10308" y="4437"/>
                    <a:pt x="10074" y="3936"/>
                    <a:pt x="9808" y="3469"/>
                  </a:cubicBezTo>
                  <a:lnTo>
                    <a:pt x="10875" y="2402"/>
                  </a:lnTo>
                  <a:lnTo>
                    <a:pt x="9541" y="1068"/>
                  </a:lnTo>
                  <a:lnTo>
                    <a:pt x="8473" y="2135"/>
                  </a:lnTo>
                  <a:cubicBezTo>
                    <a:pt x="8006" y="1835"/>
                    <a:pt x="7473" y="1601"/>
                    <a:pt x="6939" y="1501"/>
                  </a:cubicBezTo>
                  <a:lnTo>
                    <a:pt x="6939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5"/>
            <p:cNvSpPr/>
            <p:nvPr/>
          </p:nvSpPr>
          <p:spPr>
            <a:xfrm>
              <a:off x="5304800" y="1084550"/>
              <a:ext cx="437825" cy="437850"/>
            </a:xfrm>
            <a:custGeom>
              <a:avLst/>
              <a:gdLst/>
              <a:ahLst/>
              <a:cxnLst/>
              <a:rect l="l" t="t" r="r" b="b"/>
              <a:pathLst>
                <a:path w="17513" h="17514" extrusionOk="0">
                  <a:moveTo>
                    <a:pt x="8740" y="5204"/>
                  </a:moveTo>
                  <a:cubicBezTo>
                    <a:pt x="9207" y="5204"/>
                    <a:pt x="9674" y="5304"/>
                    <a:pt x="10074" y="5471"/>
                  </a:cubicBezTo>
                  <a:lnTo>
                    <a:pt x="10141" y="5438"/>
                  </a:lnTo>
                  <a:lnTo>
                    <a:pt x="10141" y="5505"/>
                  </a:lnTo>
                  <a:cubicBezTo>
                    <a:pt x="10975" y="5871"/>
                    <a:pt x="11642" y="6539"/>
                    <a:pt x="12009" y="7373"/>
                  </a:cubicBezTo>
                  <a:lnTo>
                    <a:pt x="12075" y="7373"/>
                  </a:lnTo>
                  <a:lnTo>
                    <a:pt x="12042" y="7439"/>
                  </a:lnTo>
                  <a:cubicBezTo>
                    <a:pt x="12209" y="7840"/>
                    <a:pt x="12309" y="8307"/>
                    <a:pt x="12309" y="8774"/>
                  </a:cubicBezTo>
                  <a:cubicBezTo>
                    <a:pt x="12309" y="9207"/>
                    <a:pt x="12209" y="9674"/>
                    <a:pt x="12042" y="10108"/>
                  </a:cubicBezTo>
                  <a:lnTo>
                    <a:pt x="12075" y="10141"/>
                  </a:lnTo>
                  <a:lnTo>
                    <a:pt x="12009" y="10141"/>
                  </a:lnTo>
                  <a:cubicBezTo>
                    <a:pt x="11642" y="10975"/>
                    <a:pt x="10975" y="11642"/>
                    <a:pt x="10141" y="12009"/>
                  </a:cubicBezTo>
                  <a:lnTo>
                    <a:pt x="10141" y="12109"/>
                  </a:lnTo>
                  <a:lnTo>
                    <a:pt x="10074" y="12043"/>
                  </a:lnTo>
                  <a:cubicBezTo>
                    <a:pt x="9674" y="12209"/>
                    <a:pt x="9207" y="12309"/>
                    <a:pt x="8740" y="12309"/>
                  </a:cubicBezTo>
                  <a:cubicBezTo>
                    <a:pt x="8306" y="12309"/>
                    <a:pt x="7839" y="12209"/>
                    <a:pt x="7405" y="12043"/>
                  </a:cubicBezTo>
                  <a:lnTo>
                    <a:pt x="7372" y="12109"/>
                  </a:lnTo>
                  <a:lnTo>
                    <a:pt x="7372" y="12009"/>
                  </a:lnTo>
                  <a:cubicBezTo>
                    <a:pt x="6538" y="11642"/>
                    <a:pt x="5871" y="10975"/>
                    <a:pt x="5504" y="10141"/>
                  </a:cubicBezTo>
                  <a:lnTo>
                    <a:pt x="5404" y="10141"/>
                  </a:lnTo>
                  <a:lnTo>
                    <a:pt x="5471" y="10108"/>
                  </a:lnTo>
                  <a:cubicBezTo>
                    <a:pt x="5304" y="9674"/>
                    <a:pt x="5204" y="9207"/>
                    <a:pt x="5204" y="8774"/>
                  </a:cubicBezTo>
                  <a:cubicBezTo>
                    <a:pt x="5204" y="8307"/>
                    <a:pt x="5304" y="7840"/>
                    <a:pt x="5471" y="7439"/>
                  </a:cubicBezTo>
                  <a:lnTo>
                    <a:pt x="5404" y="7373"/>
                  </a:lnTo>
                  <a:lnTo>
                    <a:pt x="5504" y="7373"/>
                  </a:lnTo>
                  <a:cubicBezTo>
                    <a:pt x="5871" y="6539"/>
                    <a:pt x="6538" y="5871"/>
                    <a:pt x="7372" y="5505"/>
                  </a:cubicBezTo>
                  <a:lnTo>
                    <a:pt x="7372" y="5438"/>
                  </a:lnTo>
                  <a:lnTo>
                    <a:pt x="7405" y="5471"/>
                  </a:lnTo>
                  <a:cubicBezTo>
                    <a:pt x="7839" y="5304"/>
                    <a:pt x="8306" y="5204"/>
                    <a:pt x="8740" y="5204"/>
                  </a:cubicBezTo>
                  <a:close/>
                  <a:moveTo>
                    <a:pt x="7372" y="1"/>
                  </a:moveTo>
                  <a:lnTo>
                    <a:pt x="7372" y="2202"/>
                  </a:lnTo>
                  <a:cubicBezTo>
                    <a:pt x="6538" y="2369"/>
                    <a:pt x="5804" y="2703"/>
                    <a:pt x="5137" y="3170"/>
                  </a:cubicBezTo>
                  <a:lnTo>
                    <a:pt x="3536" y="1602"/>
                  </a:lnTo>
                  <a:lnTo>
                    <a:pt x="1568" y="3536"/>
                  </a:lnTo>
                  <a:lnTo>
                    <a:pt x="3169" y="5138"/>
                  </a:lnTo>
                  <a:cubicBezTo>
                    <a:pt x="2702" y="5805"/>
                    <a:pt x="2402" y="6605"/>
                    <a:pt x="2202" y="7373"/>
                  </a:cubicBezTo>
                  <a:lnTo>
                    <a:pt x="0" y="7373"/>
                  </a:lnTo>
                  <a:lnTo>
                    <a:pt x="0" y="10141"/>
                  </a:lnTo>
                  <a:lnTo>
                    <a:pt x="2202" y="10141"/>
                  </a:lnTo>
                  <a:cubicBezTo>
                    <a:pt x="2369" y="10975"/>
                    <a:pt x="2702" y="11709"/>
                    <a:pt x="3169" y="12376"/>
                  </a:cubicBezTo>
                  <a:lnTo>
                    <a:pt x="1568" y="13977"/>
                  </a:lnTo>
                  <a:lnTo>
                    <a:pt x="3536" y="15945"/>
                  </a:lnTo>
                  <a:lnTo>
                    <a:pt x="5137" y="14344"/>
                  </a:lnTo>
                  <a:cubicBezTo>
                    <a:pt x="5804" y="14811"/>
                    <a:pt x="6572" y="15111"/>
                    <a:pt x="7372" y="15312"/>
                  </a:cubicBezTo>
                  <a:lnTo>
                    <a:pt x="7372" y="17513"/>
                  </a:lnTo>
                  <a:lnTo>
                    <a:pt x="10141" y="17513"/>
                  </a:lnTo>
                  <a:lnTo>
                    <a:pt x="10141" y="15312"/>
                  </a:lnTo>
                  <a:cubicBezTo>
                    <a:pt x="10975" y="15145"/>
                    <a:pt x="11709" y="14811"/>
                    <a:pt x="12376" y="14344"/>
                  </a:cubicBezTo>
                  <a:lnTo>
                    <a:pt x="13977" y="15945"/>
                  </a:lnTo>
                  <a:lnTo>
                    <a:pt x="15912" y="13977"/>
                  </a:lnTo>
                  <a:lnTo>
                    <a:pt x="14344" y="12376"/>
                  </a:lnTo>
                  <a:cubicBezTo>
                    <a:pt x="14811" y="11709"/>
                    <a:pt x="15078" y="10942"/>
                    <a:pt x="15311" y="10141"/>
                  </a:cubicBezTo>
                  <a:lnTo>
                    <a:pt x="17513" y="10141"/>
                  </a:lnTo>
                  <a:lnTo>
                    <a:pt x="17513" y="7373"/>
                  </a:lnTo>
                  <a:lnTo>
                    <a:pt x="15311" y="7373"/>
                  </a:lnTo>
                  <a:cubicBezTo>
                    <a:pt x="15144" y="6539"/>
                    <a:pt x="14811" y="5805"/>
                    <a:pt x="14344" y="5138"/>
                  </a:cubicBezTo>
                  <a:lnTo>
                    <a:pt x="15912" y="3536"/>
                  </a:lnTo>
                  <a:lnTo>
                    <a:pt x="13977" y="1602"/>
                  </a:lnTo>
                  <a:lnTo>
                    <a:pt x="12376" y="3170"/>
                  </a:lnTo>
                  <a:cubicBezTo>
                    <a:pt x="11709" y="2703"/>
                    <a:pt x="10908" y="2436"/>
                    <a:pt x="10141" y="2202"/>
                  </a:cubicBezTo>
                  <a:lnTo>
                    <a:pt x="10141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35"/>
          <p:cNvGrpSpPr/>
          <p:nvPr/>
        </p:nvGrpSpPr>
        <p:grpSpPr>
          <a:xfrm>
            <a:off x="7103150" y="489225"/>
            <a:ext cx="741400" cy="748050"/>
            <a:chOff x="1549600" y="449100"/>
            <a:chExt cx="741400" cy="748050"/>
          </a:xfrm>
        </p:grpSpPr>
        <p:sp>
          <p:nvSpPr>
            <p:cNvPr id="234" name="Google Shape;234;p35"/>
            <p:cNvSpPr/>
            <p:nvPr/>
          </p:nvSpPr>
          <p:spPr>
            <a:xfrm>
              <a:off x="1549600" y="521650"/>
              <a:ext cx="675525" cy="675500"/>
            </a:xfrm>
            <a:custGeom>
              <a:avLst/>
              <a:gdLst/>
              <a:ahLst/>
              <a:cxnLst/>
              <a:rect l="l" t="t" r="r" b="b"/>
              <a:pathLst>
                <a:path w="27021" h="27020" extrusionOk="0">
                  <a:moveTo>
                    <a:pt x="13511" y="3403"/>
                  </a:moveTo>
                  <a:cubicBezTo>
                    <a:pt x="19081" y="3403"/>
                    <a:pt x="23618" y="7906"/>
                    <a:pt x="23618" y="13510"/>
                  </a:cubicBezTo>
                  <a:cubicBezTo>
                    <a:pt x="23618" y="19047"/>
                    <a:pt x="19115" y="23617"/>
                    <a:pt x="13511" y="23617"/>
                  </a:cubicBezTo>
                  <a:cubicBezTo>
                    <a:pt x="7973" y="23617"/>
                    <a:pt x="3437" y="19114"/>
                    <a:pt x="3437" y="13510"/>
                  </a:cubicBezTo>
                  <a:cubicBezTo>
                    <a:pt x="3437" y="7973"/>
                    <a:pt x="7940" y="3403"/>
                    <a:pt x="13511" y="3403"/>
                  </a:cubicBezTo>
                  <a:close/>
                  <a:moveTo>
                    <a:pt x="13511" y="0"/>
                  </a:moveTo>
                  <a:cubicBezTo>
                    <a:pt x="6072" y="0"/>
                    <a:pt x="1" y="6038"/>
                    <a:pt x="1" y="13510"/>
                  </a:cubicBezTo>
                  <a:cubicBezTo>
                    <a:pt x="1" y="20982"/>
                    <a:pt x="6072" y="27020"/>
                    <a:pt x="13511" y="27020"/>
                  </a:cubicBezTo>
                  <a:cubicBezTo>
                    <a:pt x="20983" y="27020"/>
                    <a:pt x="27020" y="20982"/>
                    <a:pt x="27020" y="13510"/>
                  </a:cubicBezTo>
                  <a:cubicBezTo>
                    <a:pt x="27020" y="6038"/>
                    <a:pt x="20983" y="0"/>
                    <a:pt x="13511" y="0"/>
                  </a:cubicBez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1716400" y="688425"/>
              <a:ext cx="343600" cy="341950"/>
            </a:xfrm>
            <a:custGeom>
              <a:avLst/>
              <a:gdLst/>
              <a:ahLst/>
              <a:cxnLst/>
              <a:rect l="l" t="t" r="r" b="b"/>
              <a:pathLst>
                <a:path w="13744" h="13678" extrusionOk="0">
                  <a:moveTo>
                    <a:pt x="6839" y="3837"/>
                  </a:moveTo>
                  <a:cubicBezTo>
                    <a:pt x="8506" y="3837"/>
                    <a:pt x="9907" y="5171"/>
                    <a:pt x="9907" y="6872"/>
                  </a:cubicBezTo>
                  <a:cubicBezTo>
                    <a:pt x="9907" y="8507"/>
                    <a:pt x="8506" y="9875"/>
                    <a:pt x="6839" y="9875"/>
                  </a:cubicBezTo>
                  <a:cubicBezTo>
                    <a:pt x="5171" y="9875"/>
                    <a:pt x="3836" y="8540"/>
                    <a:pt x="3836" y="6872"/>
                  </a:cubicBezTo>
                  <a:cubicBezTo>
                    <a:pt x="3836" y="5205"/>
                    <a:pt x="5171" y="3837"/>
                    <a:pt x="6839" y="3837"/>
                  </a:cubicBezTo>
                  <a:close/>
                  <a:moveTo>
                    <a:pt x="6839" y="1"/>
                  </a:moveTo>
                  <a:cubicBezTo>
                    <a:pt x="3069" y="1"/>
                    <a:pt x="0" y="3103"/>
                    <a:pt x="0" y="6839"/>
                  </a:cubicBezTo>
                  <a:cubicBezTo>
                    <a:pt x="0" y="10642"/>
                    <a:pt x="3069" y="13677"/>
                    <a:pt x="6839" y="13677"/>
                  </a:cubicBezTo>
                  <a:cubicBezTo>
                    <a:pt x="10641" y="13677"/>
                    <a:pt x="13677" y="10575"/>
                    <a:pt x="13677" y="6839"/>
                  </a:cubicBezTo>
                  <a:cubicBezTo>
                    <a:pt x="13744" y="3036"/>
                    <a:pt x="10641" y="1"/>
                    <a:pt x="6839" y="1"/>
                  </a:cubicBez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1877350" y="503100"/>
              <a:ext cx="361950" cy="363825"/>
            </a:xfrm>
            <a:custGeom>
              <a:avLst/>
              <a:gdLst/>
              <a:ahLst/>
              <a:cxnLst/>
              <a:rect l="l" t="t" r="r" b="b"/>
              <a:pathLst>
                <a:path w="14478" h="14553" extrusionOk="0">
                  <a:moveTo>
                    <a:pt x="14227" y="0"/>
                  </a:moveTo>
                  <a:cubicBezTo>
                    <a:pt x="14177" y="0"/>
                    <a:pt x="14127" y="25"/>
                    <a:pt x="14077" y="75"/>
                  </a:cubicBezTo>
                  <a:lnTo>
                    <a:pt x="67" y="14219"/>
                  </a:lnTo>
                  <a:cubicBezTo>
                    <a:pt x="0" y="14285"/>
                    <a:pt x="0" y="14419"/>
                    <a:pt x="67" y="14519"/>
                  </a:cubicBezTo>
                  <a:cubicBezTo>
                    <a:pt x="134" y="14552"/>
                    <a:pt x="200" y="14552"/>
                    <a:pt x="234" y="14552"/>
                  </a:cubicBezTo>
                  <a:cubicBezTo>
                    <a:pt x="267" y="14552"/>
                    <a:pt x="334" y="14552"/>
                    <a:pt x="367" y="14519"/>
                  </a:cubicBezTo>
                  <a:lnTo>
                    <a:pt x="14377" y="376"/>
                  </a:lnTo>
                  <a:cubicBezTo>
                    <a:pt x="14477" y="275"/>
                    <a:pt x="14477" y="142"/>
                    <a:pt x="14377" y="75"/>
                  </a:cubicBezTo>
                  <a:cubicBezTo>
                    <a:pt x="14327" y="25"/>
                    <a:pt x="14277" y="0"/>
                    <a:pt x="14227" y="0"/>
                  </a:cubicBez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2187575" y="480775"/>
              <a:ext cx="74225" cy="74250"/>
            </a:xfrm>
            <a:custGeom>
              <a:avLst/>
              <a:gdLst/>
              <a:ahLst/>
              <a:cxnLst/>
              <a:rect l="l" t="t" r="r" b="b"/>
              <a:pathLst>
                <a:path w="2969" h="2970" extrusionOk="0">
                  <a:moveTo>
                    <a:pt x="234" y="1"/>
                  </a:moveTo>
                  <a:cubicBezTo>
                    <a:pt x="100" y="1"/>
                    <a:pt x="0" y="101"/>
                    <a:pt x="0" y="201"/>
                  </a:cubicBezTo>
                  <a:lnTo>
                    <a:pt x="0" y="2970"/>
                  </a:lnTo>
                  <a:lnTo>
                    <a:pt x="2769" y="2836"/>
                  </a:lnTo>
                  <a:cubicBezTo>
                    <a:pt x="2902" y="2836"/>
                    <a:pt x="2969" y="2770"/>
                    <a:pt x="2969" y="2636"/>
                  </a:cubicBezTo>
                  <a:cubicBezTo>
                    <a:pt x="2969" y="2503"/>
                    <a:pt x="2902" y="2436"/>
                    <a:pt x="2769" y="2436"/>
                  </a:cubicBezTo>
                  <a:lnTo>
                    <a:pt x="434" y="2569"/>
                  </a:lnTo>
                  <a:lnTo>
                    <a:pt x="434" y="201"/>
                  </a:lnTo>
                  <a:cubicBezTo>
                    <a:pt x="434" y="101"/>
                    <a:pt x="334" y="1"/>
                    <a:pt x="234" y="1"/>
                  </a:cubicBez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5"/>
            <p:cNvSpPr/>
            <p:nvPr/>
          </p:nvSpPr>
          <p:spPr>
            <a:xfrm>
              <a:off x="2220100" y="449100"/>
              <a:ext cx="70900" cy="72575"/>
            </a:xfrm>
            <a:custGeom>
              <a:avLst/>
              <a:gdLst/>
              <a:ahLst/>
              <a:cxnLst/>
              <a:rect l="l" t="t" r="r" b="b"/>
              <a:pathLst>
                <a:path w="2836" h="2903" extrusionOk="0">
                  <a:moveTo>
                    <a:pt x="434" y="0"/>
                  </a:moveTo>
                  <a:cubicBezTo>
                    <a:pt x="334" y="0"/>
                    <a:pt x="200" y="67"/>
                    <a:pt x="200" y="201"/>
                  </a:cubicBezTo>
                  <a:lnTo>
                    <a:pt x="0" y="2902"/>
                  </a:lnTo>
                  <a:lnTo>
                    <a:pt x="0" y="2902"/>
                  </a:lnTo>
                  <a:lnTo>
                    <a:pt x="2635" y="2702"/>
                  </a:lnTo>
                  <a:cubicBezTo>
                    <a:pt x="2769" y="2702"/>
                    <a:pt x="2835" y="2602"/>
                    <a:pt x="2835" y="2502"/>
                  </a:cubicBezTo>
                  <a:cubicBezTo>
                    <a:pt x="2835" y="2369"/>
                    <a:pt x="2769" y="2269"/>
                    <a:pt x="2635" y="2269"/>
                  </a:cubicBezTo>
                  <a:lnTo>
                    <a:pt x="434" y="2402"/>
                  </a:lnTo>
                  <a:lnTo>
                    <a:pt x="634" y="201"/>
                  </a:lnTo>
                  <a:cubicBezTo>
                    <a:pt x="634" y="100"/>
                    <a:pt x="534" y="0"/>
                    <a:pt x="434" y="0"/>
                  </a:cubicBez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/>
          <p:nvPr/>
        </p:nvSpPr>
        <p:spPr>
          <a:xfrm>
            <a:off x="0" y="3906175"/>
            <a:ext cx="9144000" cy="123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2"/>
          <p:cNvSpPr txBox="1">
            <a:spLocks noGrp="1"/>
          </p:cNvSpPr>
          <p:nvPr>
            <p:ph type="ctrTitle"/>
          </p:nvPr>
        </p:nvSpPr>
        <p:spPr>
          <a:xfrm>
            <a:off x="4742300" y="424700"/>
            <a:ext cx="36822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4742144" y="2028031"/>
            <a:ext cx="36822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1" name="Google Shape;201;p32"/>
          <p:cNvSpPr txBox="1">
            <a:spLocks noGrp="1"/>
          </p:cNvSpPr>
          <p:nvPr>
            <p:ph type="subTitle" idx="2"/>
          </p:nvPr>
        </p:nvSpPr>
        <p:spPr>
          <a:xfrm>
            <a:off x="4742150" y="4124600"/>
            <a:ext cx="3648000" cy="30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2"/>
          <p:cNvSpPr txBox="1"/>
          <p:nvPr/>
        </p:nvSpPr>
        <p:spPr>
          <a:xfrm>
            <a:off x="720000" y="4568875"/>
            <a:ext cx="77040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CREDITS: This presentation template was created by </a:t>
            </a:r>
            <a:r>
              <a:rPr lang="en" sz="900">
                <a:solidFill>
                  <a:schemeClr val="lt1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, including icons by </a:t>
            </a:r>
            <a:r>
              <a:rPr lang="en" sz="900">
                <a:solidFill>
                  <a:schemeClr val="lt1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 and infographics &amp; images by </a:t>
            </a:r>
            <a:r>
              <a:rPr lang="en" sz="900">
                <a:solidFill>
                  <a:schemeClr val="lt1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9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  <p:extLst>
      <p:ext uri="{BB962C8B-B14F-4D97-AF65-F5344CB8AC3E}">
        <p14:creationId xmlns:p14="http://schemas.microsoft.com/office/powerpoint/2010/main" val="151004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984550" y="2285564"/>
            <a:ext cx="44427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384950" y="1051579"/>
            <a:ext cx="1641900" cy="14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811050" y="2967450"/>
            <a:ext cx="2789700" cy="82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4570675"/>
            <a:ext cx="9144000" cy="5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4570675"/>
            <a:ext cx="9144000" cy="5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6"/>
          <p:cNvGrpSpPr/>
          <p:nvPr/>
        </p:nvGrpSpPr>
        <p:grpSpPr>
          <a:xfrm>
            <a:off x="165395" y="602351"/>
            <a:ext cx="554598" cy="385102"/>
            <a:chOff x="8378150" y="3154208"/>
            <a:chExt cx="346018" cy="240269"/>
          </a:xfrm>
        </p:grpSpPr>
        <p:sp>
          <p:nvSpPr>
            <p:cNvPr id="32" name="Google Shape;32;p6"/>
            <p:cNvSpPr/>
            <p:nvPr/>
          </p:nvSpPr>
          <p:spPr>
            <a:xfrm>
              <a:off x="8378150" y="3327548"/>
              <a:ext cx="66949" cy="66929"/>
            </a:xfrm>
            <a:custGeom>
              <a:avLst/>
              <a:gdLst/>
              <a:ahLst/>
              <a:cxnLst/>
              <a:rect l="l" t="t" r="r" b="b"/>
              <a:pathLst>
                <a:path w="3337" h="3336" extrusionOk="0">
                  <a:moveTo>
                    <a:pt x="0" y="0"/>
                  </a:moveTo>
                  <a:lnTo>
                    <a:pt x="0" y="3336"/>
                  </a:lnTo>
                  <a:lnTo>
                    <a:pt x="3336" y="3336"/>
                  </a:lnTo>
                  <a:lnTo>
                    <a:pt x="3336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8470497" y="3286039"/>
              <a:ext cx="66949" cy="108438"/>
            </a:xfrm>
            <a:custGeom>
              <a:avLst/>
              <a:gdLst/>
              <a:ahLst/>
              <a:cxnLst/>
              <a:rect l="l" t="t" r="r" b="b"/>
              <a:pathLst>
                <a:path w="3337" h="5405" extrusionOk="0">
                  <a:moveTo>
                    <a:pt x="1" y="1"/>
                  </a:moveTo>
                  <a:lnTo>
                    <a:pt x="1" y="5405"/>
                  </a:lnTo>
                  <a:lnTo>
                    <a:pt x="3336" y="5405"/>
                  </a:lnTo>
                  <a:lnTo>
                    <a:pt x="3336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8564189" y="3231830"/>
              <a:ext cx="66949" cy="161323"/>
            </a:xfrm>
            <a:custGeom>
              <a:avLst/>
              <a:gdLst/>
              <a:ahLst/>
              <a:cxnLst/>
              <a:rect l="l" t="t" r="r" b="b"/>
              <a:pathLst>
                <a:path w="3337" h="8041" extrusionOk="0">
                  <a:moveTo>
                    <a:pt x="1" y="1"/>
                  </a:moveTo>
                  <a:lnTo>
                    <a:pt x="1" y="8040"/>
                  </a:lnTo>
                  <a:lnTo>
                    <a:pt x="3337" y="8040"/>
                  </a:lnTo>
                  <a:lnTo>
                    <a:pt x="3337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6"/>
            <p:cNvSpPr/>
            <p:nvPr/>
          </p:nvSpPr>
          <p:spPr>
            <a:xfrm>
              <a:off x="8657219" y="3154208"/>
              <a:ext cx="66949" cy="239606"/>
            </a:xfrm>
            <a:custGeom>
              <a:avLst/>
              <a:gdLst/>
              <a:ahLst/>
              <a:cxnLst/>
              <a:rect l="l" t="t" r="r" b="b"/>
              <a:pathLst>
                <a:path w="3337" h="11943" extrusionOk="0">
                  <a:moveTo>
                    <a:pt x="0" y="1"/>
                  </a:moveTo>
                  <a:lnTo>
                    <a:pt x="0" y="11942"/>
                  </a:lnTo>
                  <a:lnTo>
                    <a:pt x="3336" y="11942"/>
                  </a:lnTo>
                  <a:lnTo>
                    <a:pt x="3336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722353" y="1389826"/>
            <a:ext cx="3894600" cy="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722504" y="2074774"/>
            <a:ext cx="3894600" cy="17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/>
          <p:nvPr/>
        </p:nvSpPr>
        <p:spPr>
          <a:xfrm>
            <a:off x="0" y="4570675"/>
            <a:ext cx="9144000" cy="5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720001" y="1345400"/>
            <a:ext cx="6050400" cy="1181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720012" y="2493244"/>
            <a:ext cx="6050400" cy="47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0" y="3906175"/>
            <a:ext cx="9144000" cy="123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2695778" y="1786700"/>
            <a:ext cx="28227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 hasCustomPrompt="1"/>
          </p:nvPr>
        </p:nvSpPr>
        <p:spPr>
          <a:xfrm>
            <a:off x="3469478" y="1212477"/>
            <a:ext cx="12753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2695778" y="2171214"/>
            <a:ext cx="2822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3"/>
          </p:nvPr>
        </p:nvSpPr>
        <p:spPr>
          <a:xfrm>
            <a:off x="5600731" y="1786700"/>
            <a:ext cx="28227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4" hasCustomPrompt="1"/>
          </p:nvPr>
        </p:nvSpPr>
        <p:spPr>
          <a:xfrm>
            <a:off x="6374431" y="1212477"/>
            <a:ext cx="12753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5"/>
          </p:nvPr>
        </p:nvSpPr>
        <p:spPr>
          <a:xfrm>
            <a:off x="5600731" y="2171208"/>
            <a:ext cx="2822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6"/>
          </p:nvPr>
        </p:nvSpPr>
        <p:spPr>
          <a:xfrm>
            <a:off x="2695778" y="3532175"/>
            <a:ext cx="28227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7" hasCustomPrompt="1"/>
          </p:nvPr>
        </p:nvSpPr>
        <p:spPr>
          <a:xfrm>
            <a:off x="3469478" y="2958000"/>
            <a:ext cx="12753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8"/>
          </p:nvPr>
        </p:nvSpPr>
        <p:spPr>
          <a:xfrm>
            <a:off x="2695778" y="3916681"/>
            <a:ext cx="2822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9"/>
          </p:nvPr>
        </p:nvSpPr>
        <p:spPr>
          <a:xfrm>
            <a:off x="5600731" y="3532175"/>
            <a:ext cx="28227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3" hasCustomPrompt="1"/>
          </p:nvPr>
        </p:nvSpPr>
        <p:spPr>
          <a:xfrm>
            <a:off x="6374431" y="2958000"/>
            <a:ext cx="12753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4"/>
          </p:nvPr>
        </p:nvSpPr>
        <p:spPr>
          <a:xfrm>
            <a:off x="5600731" y="3916681"/>
            <a:ext cx="2822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5"/>
          </p:nvPr>
        </p:nvSpPr>
        <p:spPr>
          <a:xfrm>
            <a:off x="2695775" y="466550"/>
            <a:ext cx="572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0" y="4570675"/>
            <a:ext cx="9144000" cy="5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4166701" y="2745426"/>
            <a:ext cx="4257300" cy="53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3467375" y="748150"/>
            <a:ext cx="49566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-21525" y="5182075"/>
            <a:ext cx="7428600" cy="228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0" y="3906175"/>
            <a:ext cx="9144000" cy="123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728015" y="2285564"/>
            <a:ext cx="44427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 idx="2" hasCustomPrompt="1"/>
          </p:nvPr>
        </p:nvSpPr>
        <p:spPr>
          <a:xfrm>
            <a:off x="2128415" y="1051579"/>
            <a:ext cx="1641900" cy="14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1" name="Google Shape;81;p16"/>
          <p:cNvSpPr txBox="1">
            <a:spLocks noGrp="1"/>
          </p:cNvSpPr>
          <p:nvPr>
            <p:ph type="subTitle" idx="1"/>
          </p:nvPr>
        </p:nvSpPr>
        <p:spPr>
          <a:xfrm>
            <a:off x="1573715" y="2967450"/>
            <a:ext cx="2751300" cy="82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0" y="4570675"/>
            <a:ext cx="9144000" cy="5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Inter"/>
              <a:buNone/>
              <a:defRPr sz="2500" b="1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DM Serif Text"/>
              <a:buNone/>
              <a:defRPr sz="3000" b="1">
                <a:solidFill>
                  <a:schemeClr val="accent3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DM Serif Text"/>
              <a:buNone/>
              <a:defRPr sz="3000" b="1">
                <a:solidFill>
                  <a:schemeClr val="accent3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DM Serif Text"/>
              <a:buNone/>
              <a:defRPr sz="3000" b="1">
                <a:solidFill>
                  <a:schemeClr val="accent3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DM Serif Text"/>
              <a:buNone/>
              <a:defRPr sz="3000" b="1">
                <a:solidFill>
                  <a:schemeClr val="accent3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DM Serif Text"/>
              <a:buNone/>
              <a:defRPr sz="3000" b="1">
                <a:solidFill>
                  <a:schemeClr val="accent3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DM Serif Text"/>
              <a:buNone/>
              <a:defRPr sz="3000" b="1">
                <a:solidFill>
                  <a:schemeClr val="accent3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DM Serif Text"/>
              <a:buNone/>
              <a:defRPr sz="3000" b="1">
                <a:solidFill>
                  <a:schemeClr val="accent3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DM Serif Text"/>
              <a:buNone/>
              <a:defRPr sz="3000" b="1">
                <a:solidFill>
                  <a:schemeClr val="accent3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7" r:id="rId5"/>
    <p:sldLayoutId id="2147483658" r:id="rId6"/>
    <p:sldLayoutId id="2147483659" r:id="rId7"/>
    <p:sldLayoutId id="2147483660" r:id="rId8"/>
    <p:sldLayoutId id="2147483662" r:id="rId9"/>
    <p:sldLayoutId id="2147483668" r:id="rId10"/>
    <p:sldLayoutId id="2147483670" r:id="rId11"/>
    <p:sldLayoutId id="2147483672" r:id="rId12"/>
    <p:sldLayoutId id="2147483673" r:id="rId13"/>
    <p:sldLayoutId id="2147483675" r:id="rId14"/>
    <p:sldLayoutId id="2147483676" r:id="rId15"/>
    <p:sldLayoutId id="2147483679" r:id="rId16"/>
    <p:sldLayoutId id="2147483680" r:id="rId17"/>
    <p:sldLayoutId id="2147483681" r:id="rId18"/>
    <p:sldLayoutId id="2147483686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fathysawan22@gmail.com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39"/>
          <p:cNvGrpSpPr/>
          <p:nvPr/>
        </p:nvGrpSpPr>
        <p:grpSpPr>
          <a:xfrm>
            <a:off x="3860759" y="1464190"/>
            <a:ext cx="5094190" cy="2935926"/>
            <a:chOff x="12553" y="1292880"/>
            <a:chExt cx="6347900" cy="3658475"/>
          </a:xfrm>
        </p:grpSpPr>
        <p:sp>
          <p:nvSpPr>
            <p:cNvPr id="250" name="Google Shape;250;p39"/>
            <p:cNvSpPr/>
            <p:nvPr/>
          </p:nvSpPr>
          <p:spPr>
            <a:xfrm>
              <a:off x="12553" y="1292880"/>
              <a:ext cx="6347900" cy="3658475"/>
            </a:xfrm>
            <a:custGeom>
              <a:avLst/>
              <a:gdLst/>
              <a:ahLst/>
              <a:cxnLst/>
              <a:rect l="l" t="t" r="r" b="b"/>
              <a:pathLst>
                <a:path w="253916" h="146339" extrusionOk="0">
                  <a:moveTo>
                    <a:pt x="253916" y="1"/>
                  </a:moveTo>
                  <a:lnTo>
                    <a:pt x="223060" y="16246"/>
                  </a:lnTo>
                  <a:lnTo>
                    <a:pt x="230999" y="22517"/>
                  </a:lnTo>
                  <a:lnTo>
                    <a:pt x="205548" y="53739"/>
                  </a:lnTo>
                  <a:lnTo>
                    <a:pt x="171790" y="29589"/>
                  </a:lnTo>
                  <a:lnTo>
                    <a:pt x="119253" y="84628"/>
                  </a:lnTo>
                  <a:lnTo>
                    <a:pt x="77957" y="60878"/>
                  </a:lnTo>
                  <a:lnTo>
                    <a:pt x="1" y="129260"/>
                  </a:lnTo>
                  <a:lnTo>
                    <a:pt x="1" y="146339"/>
                  </a:lnTo>
                  <a:lnTo>
                    <a:pt x="79625" y="72553"/>
                  </a:lnTo>
                  <a:lnTo>
                    <a:pt x="119453" y="97070"/>
                  </a:lnTo>
                  <a:lnTo>
                    <a:pt x="173225" y="43132"/>
                  </a:lnTo>
                  <a:lnTo>
                    <a:pt x="207216" y="67316"/>
                  </a:lnTo>
                  <a:lnTo>
                    <a:pt x="238905" y="28555"/>
                  </a:lnTo>
                  <a:lnTo>
                    <a:pt x="246410" y="34592"/>
                  </a:lnTo>
                  <a:lnTo>
                    <a:pt x="2539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9"/>
            <p:cNvSpPr/>
            <p:nvPr/>
          </p:nvSpPr>
          <p:spPr>
            <a:xfrm>
              <a:off x="1752153" y="2756480"/>
              <a:ext cx="437000" cy="398500"/>
            </a:xfrm>
            <a:custGeom>
              <a:avLst/>
              <a:gdLst/>
              <a:ahLst/>
              <a:cxnLst/>
              <a:rect l="l" t="t" r="r" b="b"/>
              <a:pathLst>
                <a:path w="17480" h="15940" extrusionOk="0">
                  <a:moveTo>
                    <a:pt x="8745" y="1"/>
                  </a:moveTo>
                  <a:cubicBezTo>
                    <a:pt x="5120" y="1"/>
                    <a:pt x="1834" y="2495"/>
                    <a:pt x="1001" y="6203"/>
                  </a:cubicBezTo>
                  <a:cubicBezTo>
                    <a:pt x="0" y="10506"/>
                    <a:pt x="2702" y="14743"/>
                    <a:pt x="7005" y="15743"/>
                  </a:cubicBezTo>
                  <a:cubicBezTo>
                    <a:pt x="7591" y="15876"/>
                    <a:pt x="8177" y="15940"/>
                    <a:pt x="8754" y="15940"/>
                  </a:cubicBezTo>
                  <a:cubicBezTo>
                    <a:pt x="12384" y="15940"/>
                    <a:pt x="15677" y="13423"/>
                    <a:pt x="16512" y="9739"/>
                  </a:cubicBezTo>
                  <a:cubicBezTo>
                    <a:pt x="17479" y="5436"/>
                    <a:pt x="14811" y="1166"/>
                    <a:pt x="10508" y="199"/>
                  </a:cubicBezTo>
                  <a:cubicBezTo>
                    <a:pt x="9917" y="65"/>
                    <a:pt x="9327" y="1"/>
                    <a:pt x="87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9"/>
            <p:cNvSpPr/>
            <p:nvPr/>
          </p:nvSpPr>
          <p:spPr>
            <a:xfrm>
              <a:off x="4107978" y="1999130"/>
              <a:ext cx="452850" cy="398475"/>
            </a:xfrm>
            <a:custGeom>
              <a:avLst/>
              <a:gdLst/>
              <a:ahLst/>
              <a:cxnLst/>
              <a:rect l="l" t="t" r="r" b="b"/>
              <a:pathLst>
                <a:path w="18114" h="15939" extrusionOk="0">
                  <a:moveTo>
                    <a:pt x="9058" y="1"/>
                  </a:moveTo>
                  <a:cubicBezTo>
                    <a:pt x="8027" y="1"/>
                    <a:pt x="6980" y="205"/>
                    <a:pt x="5972" y="638"/>
                  </a:cubicBezTo>
                  <a:cubicBezTo>
                    <a:pt x="1902" y="2339"/>
                    <a:pt x="1" y="7009"/>
                    <a:pt x="1702" y="11046"/>
                  </a:cubicBezTo>
                  <a:cubicBezTo>
                    <a:pt x="2981" y="14104"/>
                    <a:pt x="5937" y="15938"/>
                    <a:pt x="9054" y="15938"/>
                  </a:cubicBezTo>
                  <a:cubicBezTo>
                    <a:pt x="10084" y="15938"/>
                    <a:pt x="11132" y="15738"/>
                    <a:pt x="12143" y="15315"/>
                  </a:cubicBezTo>
                  <a:cubicBezTo>
                    <a:pt x="16179" y="13614"/>
                    <a:pt x="18114" y="8944"/>
                    <a:pt x="16379" y="4875"/>
                  </a:cubicBezTo>
                  <a:cubicBezTo>
                    <a:pt x="15103" y="1846"/>
                    <a:pt x="12155" y="1"/>
                    <a:pt x="90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39"/>
          <p:cNvSpPr/>
          <p:nvPr/>
        </p:nvSpPr>
        <p:spPr>
          <a:xfrm>
            <a:off x="5175663" y="3968725"/>
            <a:ext cx="3467100" cy="431400"/>
          </a:xfrm>
          <a:prstGeom prst="ellipse">
            <a:avLst/>
          </a:prstGeom>
          <a:solidFill>
            <a:srgbClr val="212529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9"/>
          <p:cNvSpPr txBox="1">
            <a:spLocks noGrp="1"/>
          </p:cNvSpPr>
          <p:nvPr>
            <p:ph type="ctrTitle"/>
          </p:nvPr>
        </p:nvSpPr>
        <p:spPr>
          <a:xfrm>
            <a:off x="316220" y="604341"/>
            <a:ext cx="4566415" cy="3163800"/>
          </a:xfrm>
          <a:prstGeom prst="rect">
            <a:avLst/>
          </a:prstGeom>
        </p:spPr>
        <p:txBody>
          <a:bodyPr spcFirstLastPara="1" wrap="square" lIns="91425" tIns="45700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US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Attrition </a:t>
            </a:r>
            <a:r>
              <a:rPr lang="e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  <a:endParaRPr sz="3600" i="1" dirty="0">
              <a:latin typeface="Times New Roman" panose="02020603050405020304" pitchFamily="18" charset="0"/>
              <a:cs typeface="Times New Roman" panose="02020603050405020304" pitchFamily="18" charset="0"/>
              <a:sym typeface="Inter"/>
            </a:endParaRPr>
          </a:p>
        </p:txBody>
      </p:sp>
      <p:grpSp>
        <p:nvGrpSpPr>
          <p:cNvPr id="256" name="Google Shape;256;p39"/>
          <p:cNvGrpSpPr/>
          <p:nvPr/>
        </p:nvGrpSpPr>
        <p:grpSpPr>
          <a:xfrm>
            <a:off x="5094239" y="546692"/>
            <a:ext cx="3629928" cy="3674962"/>
            <a:chOff x="5094239" y="546692"/>
            <a:chExt cx="3629928" cy="3674962"/>
          </a:xfrm>
        </p:grpSpPr>
        <p:sp>
          <p:nvSpPr>
            <p:cNvPr id="257" name="Google Shape;257;p39"/>
            <p:cNvSpPr/>
            <p:nvPr/>
          </p:nvSpPr>
          <p:spPr>
            <a:xfrm>
              <a:off x="7110641" y="3258613"/>
              <a:ext cx="358055" cy="839234"/>
            </a:xfrm>
            <a:custGeom>
              <a:avLst/>
              <a:gdLst/>
              <a:ahLst/>
              <a:cxnLst/>
              <a:rect l="l" t="t" r="r" b="b"/>
              <a:pathLst>
                <a:path w="17847" h="41831" fill="none" extrusionOk="0">
                  <a:moveTo>
                    <a:pt x="0" y="41830"/>
                  </a:moveTo>
                  <a:cubicBezTo>
                    <a:pt x="0" y="41830"/>
                    <a:pt x="634" y="19681"/>
                    <a:pt x="17846" y="0"/>
                  </a:cubicBezTo>
                </a:path>
              </a:pathLst>
            </a:custGeom>
            <a:noFill/>
            <a:ln w="28350" cap="flat" cmpd="sng">
              <a:solidFill>
                <a:srgbClr val="1472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9"/>
            <p:cNvSpPr/>
            <p:nvPr/>
          </p:nvSpPr>
          <p:spPr>
            <a:xfrm>
              <a:off x="6174384" y="3478779"/>
              <a:ext cx="1445543" cy="724136"/>
            </a:xfrm>
            <a:custGeom>
              <a:avLst/>
              <a:gdLst/>
              <a:ahLst/>
              <a:cxnLst/>
              <a:rect l="l" t="t" r="r" b="b"/>
              <a:pathLst>
                <a:path w="72052" h="36094" extrusionOk="0">
                  <a:moveTo>
                    <a:pt x="0" y="1"/>
                  </a:moveTo>
                  <a:lnTo>
                    <a:pt x="0" y="31423"/>
                  </a:lnTo>
                  <a:cubicBezTo>
                    <a:pt x="0" y="34025"/>
                    <a:pt x="16145" y="36093"/>
                    <a:pt x="36026" y="36093"/>
                  </a:cubicBezTo>
                  <a:cubicBezTo>
                    <a:pt x="55907" y="36093"/>
                    <a:pt x="72052" y="34025"/>
                    <a:pt x="72052" y="31423"/>
                  </a:cubicBezTo>
                  <a:lnTo>
                    <a:pt x="720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9"/>
            <p:cNvSpPr/>
            <p:nvPr/>
          </p:nvSpPr>
          <p:spPr>
            <a:xfrm>
              <a:off x="6174384" y="3385087"/>
              <a:ext cx="1445543" cy="187404"/>
            </a:xfrm>
            <a:custGeom>
              <a:avLst/>
              <a:gdLst/>
              <a:ahLst/>
              <a:cxnLst/>
              <a:rect l="l" t="t" r="r" b="b"/>
              <a:pathLst>
                <a:path w="72052" h="9341" extrusionOk="0">
                  <a:moveTo>
                    <a:pt x="36026" y="1"/>
                  </a:moveTo>
                  <a:cubicBezTo>
                    <a:pt x="16145" y="1"/>
                    <a:pt x="0" y="2069"/>
                    <a:pt x="0" y="4671"/>
                  </a:cubicBezTo>
                  <a:cubicBezTo>
                    <a:pt x="0" y="7239"/>
                    <a:pt x="16145" y="9341"/>
                    <a:pt x="36026" y="9341"/>
                  </a:cubicBezTo>
                  <a:cubicBezTo>
                    <a:pt x="55907" y="9341"/>
                    <a:pt x="72052" y="7239"/>
                    <a:pt x="72052" y="4671"/>
                  </a:cubicBezTo>
                  <a:cubicBezTo>
                    <a:pt x="72052" y="2069"/>
                    <a:pt x="55907" y="1"/>
                    <a:pt x="36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9"/>
            <p:cNvSpPr/>
            <p:nvPr/>
          </p:nvSpPr>
          <p:spPr>
            <a:xfrm>
              <a:off x="6606711" y="3441303"/>
              <a:ext cx="580910" cy="74974"/>
            </a:xfrm>
            <a:custGeom>
              <a:avLst/>
              <a:gdLst/>
              <a:ahLst/>
              <a:cxnLst/>
              <a:rect l="l" t="t" r="r" b="b"/>
              <a:pathLst>
                <a:path w="28955" h="3737" extrusionOk="0">
                  <a:moveTo>
                    <a:pt x="14477" y="1"/>
                  </a:moveTo>
                  <a:cubicBezTo>
                    <a:pt x="6471" y="1"/>
                    <a:pt x="0" y="835"/>
                    <a:pt x="0" y="1869"/>
                  </a:cubicBezTo>
                  <a:cubicBezTo>
                    <a:pt x="0" y="2903"/>
                    <a:pt x="6471" y="3737"/>
                    <a:pt x="14477" y="3737"/>
                  </a:cubicBezTo>
                  <a:cubicBezTo>
                    <a:pt x="22483" y="3737"/>
                    <a:pt x="28954" y="2903"/>
                    <a:pt x="28954" y="1869"/>
                  </a:cubicBezTo>
                  <a:cubicBezTo>
                    <a:pt x="28954" y="835"/>
                    <a:pt x="22483" y="1"/>
                    <a:pt x="14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9"/>
            <p:cNvSpPr/>
            <p:nvPr/>
          </p:nvSpPr>
          <p:spPr>
            <a:xfrm>
              <a:off x="5519203" y="1234187"/>
              <a:ext cx="490568" cy="229936"/>
            </a:xfrm>
            <a:custGeom>
              <a:avLst/>
              <a:gdLst/>
              <a:ahLst/>
              <a:cxnLst/>
              <a:rect l="l" t="t" r="r" b="b"/>
              <a:pathLst>
                <a:path w="24452" h="11461" extrusionOk="0">
                  <a:moveTo>
                    <a:pt x="21516" y="1"/>
                  </a:moveTo>
                  <a:cubicBezTo>
                    <a:pt x="20749" y="1135"/>
                    <a:pt x="19281" y="468"/>
                    <a:pt x="12576" y="1835"/>
                  </a:cubicBezTo>
                  <a:cubicBezTo>
                    <a:pt x="5905" y="3270"/>
                    <a:pt x="1" y="8874"/>
                    <a:pt x="1" y="8874"/>
                  </a:cubicBezTo>
                  <a:cubicBezTo>
                    <a:pt x="1049" y="8463"/>
                    <a:pt x="2373" y="8296"/>
                    <a:pt x="3842" y="8296"/>
                  </a:cubicBezTo>
                  <a:cubicBezTo>
                    <a:pt x="9526" y="8296"/>
                    <a:pt x="17383" y="10785"/>
                    <a:pt x="19848" y="11209"/>
                  </a:cubicBezTo>
                  <a:cubicBezTo>
                    <a:pt x="20893" y="11398"/>
                    <a:pt x="21753" y="11461"/>
                    <a:pt x="22435" y="11461"/>
                  </a:cubicBezTo>
                  <a:cubicBezTo>
                    <a:pt x="23799" y="11461"/>
                    <a:pt x="24452" y="11209"/>
                    <a:pt x="24452" y="11209"/>
                  </a:cubicBezTo>
                  <a:cubicBezTo>
                    <a:pt x="23684" y="5838"/>
                    <a:pt x="21516" y="1"/>
                    <a:pt x="215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9"/>
            <p:cNvSpPr/>
            <p:nvPr/>
          </p:nvSpPr>
          <p:spPr>
            <a:xfrm>
              <a:off x="5886608" y="1234187"/>
              <a:ext cx="123164" cy="224881"/>
            </a:xfrm>
            <a:custGeom>
              <a:avLst/>
              <a:gdLst/>
              <a:ahLst/>
              <a:cxnLst/>
              <a:rect l="l" t="t" r="r" b="b"/>
              <a:pathLst>
                <a:path w="6139" h="11209" extrusionOk="0">
                  <a:moveTo>
                    <a:pt x="3203" y="1"/>
                  </a:moveTo>
                  <a:cubicBezTo>
                    <a:pt x="2703" y="668"/>
                    <a:pt x="2002" y="701"/>
                    <a:pt x="1" y="935"/>
                  </a:cubicBezTo>
                  <a:lnTo>
                    <a:pt x="2369" y="9474"/>
                  </a:lnTo>
                  <a:cubicBezTo>
                    <a:pt x="2403" y="10175"/>
                    <a:pt x="5471" y="10041"/>
                    <a:pt x="6139" y="11209"/>
                  </a:cubicBezTo>
                  <a:cubicBezTo>
                    <a:pt x="5371" y="5838"/>
                    <a:pt x="3203" y="1"/>
                    <a:pt x="3203" y="1"/>
                  </a:cubicBezTo>
                  <a:close/>
                </a:path>
              </a:pathLst>
            </a:custGeom>
            <a:solidFill>
              <a:srgbClr val="AA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9"/>
            <p:cNvSpPr/>
            <p:nvPr/>
          </p:nvSpPr>
          <p:spPr>
            <a:xfrm>
              <a:off x="5861189" y="1076094"/>
              <a:ext cx="370775" cy="347623"/>
            </a:xfrm>
            <a:custGeom>
              <a:avLst/>
              <a:gdLst/>
              <a:ahLst/>
              <a:cxnLst/>
              <a:rect l="l" t="t" r="r" b="b"/>
              <a:pathLst>
                <a:path w="18481" h="17327" extrusionOk="0">
                  <a:moveTo>
                    <a:pt x="12823" y="0"/>
                  </a:moveTo>
                  <a:cubicBezTo>
                    <a:pt x="11663" y="0"/>
                    <a:pt x="10358" y="75"/>
                    <a:pt x="8940" y="275"/>
                  </a:cubicBezTo>
                  <a:cubicBezTo>
                    <a:pt x="3269" y="1109"/>
                    <a:pt x="0" y="3611"/>
                    <a:pt x="0" y="3945"/>
                  </a:cubicBezTo>
                  <a:cubicBezTo>
                    <a:pt x="0" y="4278"/>
                    <a:pt x="3469" y="17187"/>
                    <a:pt x="3603" y="17321"/>
                  </a:cubicBezTo>
                  <a:cubicBezTo>
                    <a:pt x="3608" y="17325"/>
                    <a:pt x="3613" y="17326"/>
                    <a:pt x="3619" y="17326"/>
                  </a:cubicBezTo>
                  <a:cubicBezTo>
                    <a:pt x="3750" y="17326"/>
                    <a:pt x="4094" y="16358"/>
                    <a:pt x="7196" y="16358"/>
                  </a:cubicBezTo>
                  <a:cubicBezTo>
                    <a:pt x="7495" y="16358"/>
                    <a:pt x="7820" y="16367"/>
                    <a:pt x="8173" y="16387"/>
                  </a:cubicBezTo>
                  <a:cubicBezTo>
                    <a:pt x="10800" y="16550"/>
                    <a:pt x="12846" y="16603"/>
                    <a:pt x="14397" y="16603"/>
                  </a:cubicBezTo>
                  <a:cubicBezTo>
                    <a:pt x="17277" y="16603"/>
                    <a:pt x="18447" y="16420"/>
                    <a:pt x="18447" y="16420"/>
                  </a:cubicBezTo>
                  <a:lnTo>
                    <a:pt x="18447" y="676"/>
                  </a:lnTo>
                  <a:lnTo>
                    <a:pt x="18480" y="676"/>
                  </a:lnTo>
                  <a:cubicBezTo>
                    <a:pt x="18480" y="676"/>
                    <a:pt x="16304" y="0"/>
                    <a:pt x="128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9"/>
            <p:cNvSpPr/>
            <p:nvPr/>
          </p:nvSpPr>
          <p:spPr>
            <a:xfrm>
              <a:off x="6231944" y="1070898"/>
              <a:ext cx="20" cy="2108087"/>
            </a:xfrm>
            <a:custGeom>
              <a:avLst/>
              <a:gdLst/>
              <a:ahLst/>
              <a:cxnLst/>
              <a:rect l="l" t="t" r="r" b="b"/>
              <a:pathLst>
                <a:path w="1" h="105076" fill="none" extrusionOk="0">
                  <a:moveTo>
                    <a:pt x="0" y="1"/>
                  </a:moveTo>
                  <a:lnTo>
                    <a:pt x="0" y="105076"/>
                  </a:lnTo>
                </a:path>
              </a:pathLst>
            </a:custGeom>
            <a:noFill/>
            <a:ln w="14175" cap="rnd" cmpd="sng">
              <a:solidFill>
                <a:srgbClr val="1222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9"/>
            <p:cNvSpPr/>
            <p:nvPr/>
          </p:nvSpPr>
          <p:spPr>
            <a:xfrm>
              <a:off x="6542531" y="2719213"/>
              <a:ext cx="240870" cy="784845"/>
            </a:xfrm>
            <a:custGeom>
              <a:avLst/>
              <a:gdLst/>
              <a:ahLst/>
              <a:cxnLst/>
              <a:rect l="l" t="t" r="r" b="b"/>
              <a:pathLst>
                <a:path w="12006" h="39120" extrusionOk="0">
                  <a:moveTo>
                    <a:pt x="3666" y="0"/>
                  </a:moveTo>
                  <a:lnTo>
                    <a:pt x="3666" y="67"/>
                  </a:lnTo>
                  <a:lnTo>
                    <a:pt x="3669" y="67"/>
                  </a:lnTo>
                  <a:cubicBezTo>
                    <a:pt x="3667" y="23"/>
                    <a:pt x="3666" y="0"/>
                    <a:pt x="3666" y="0"/>
                  </a:cubicBezTo>
                  <a:close/>
                  <a:moveTo>
                    <a:pt x="3669" y="67"/>
                  </a:moveTo>
                  <a:lnTo>
                    <a:pt x="3669" y="67"/>
                  </a:lnTo>
                  <a:cubicBezTo>
                    <a:pt x="3735" y="1624"/>
                    <a:pt x="4934" y="29920"/>
                    <a:pt x="4934" y="31023"/>
                  </a:cubicBezTo>
                  <a:cubicBezTo>
                    <a:pt x="4934" y="32157"/>
                    <a:pt x="2999" y="37194"/>
                    <a:pt x="2999" y="37194"/>
                  </a:cubicBezTo>
                  <a:cubicBezTo>
                    <a:pt x="2999" y="37194"/>
                    <a:pt x="1164" y="37861"/>
                    <a:pt x="430" y="38595"/>
                  </a:cubicBezTo>
                  <a:cubicBezTo>
                    <a:pt x="0" y="39025"/>
                    <a:pt x="556" y="39120"/>
                    <a:pt x="1446" y="39120"/>
                  </a:cubicBezTo>
                  <a:cubicBezTo>
                    <a:pt x="2142" y="39120"/>
                    <a:pt x="3042" y="39062"/>
                    <a:pt x="3833" y="39062"/>
                  </a:cubicBezTo>
                  <a:cubicBezTo>
                    <a:pt x="4433" y="39062"/>
                    <a:pt x="4997" y="39073"/>
                    <a:pt x="5495" y="39073"/>
                  </a:cubicBezTo>
                  <a:cubicBezTo>
                    <a:pt x="6490" y="39073"/>
                    <a:pt x="7224" y="39028"/>
                    <a:pt x="7469" y="38761"/>
                  </a:cubicBezTo>
                  <a:cubicBezTo>
                    <a:pt x="7836" y="38395"/>
                    <a:pt x="7602" y="37160"/>
                    <a:pt x="7802" y="36426"/>
                  </a:cubicBezTo>
                  <a:cubicBezTo>
                    <a:pt x="8003" y="35693"/>
                    <a:pt x="9103" y="35025"/>
                    <a:pt x="9137" y="34258"/>
                  </a:cubicBezTo>
                  <a:cubicBezTo>
                    <a:pt x="9170" y="33491"/>
                    <a:pt x="8269" y="31323"/>
                    <a:pt x="8203" y="30656"/>
                  </a:cubicBezTo>
                  <a:cubicBezTo>
                    <a:pt x="8169" y="29922"/>
                    <a:pt x="12005" y="67"/>
                    <a:pt x="12005" y="67"/>
                  </a:cubicBezTo>
                  <a:close/>
                </a:path>
              </a:pathLst>
            </a:custGeom>
            <a:solidFill>
              <a:srgbClr val="FF9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9"/>
            <p:cNvSpPr/>
            <p:nvPr/>
          </p:nvSpPr>
          <p:spPr>
            <a:xfrm>
              <a:off x="6702409" y="3416545"/>
              <a:ext cx="19421" cy="80330"/>
            </a:xfrm>
            <a:custGeom>
              <a:avLst/>
              <a:gdLst/>
              <a:ahLst/>
              <a:cxnLst/>
              <a:rect l="l" t="t" r="r" b="b"/>
              <a:pathLst>
                <a:path w="968" h="4004" extrusionOk="0">
                  <a:moveTo>
                    <a:pt x="968" y="1"/>
                  </a:moveTo>
                  <a:lnTo>
                    <a:pt x="0" y="501"/>
                  </a:lnTo>
                  <a:lnTo>
                    <a:pt x="0" y="4003"/>
                  </a:lnTo>
                  <a:lnTo>
                    <a:pt x="567" y="4003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0A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9"/>
            <p:cNvSpPr/>
            <p:nvPr/>
          </p:nvSpPr>
          <p:spPr>
            <a:xfrm>
              <a:off x="6542692" y="3349617"/>
              <a:ext cx="183833" cy="153839"/>
            </a:xfrm>
            <a:custGeom>
              <a:avLst/>
              <a:gdLst/>
              <a:ahLst/>
              <a:cxnLst/>
              <a:rect l="l" t="t" r="r" b="b"/>
              <a:pathLst>
                <a:path w="9163" h="7668" extrusionOk="0">
                  <a:moveTo>
                    <a:pt x="8428" y="1"/>
                  </a:moveTo>
                  <a:cubicBezTo>
                    <a:pt x="8161" y="168"/>
                    <a:pt x="7961" y="501"/>
                    <a:pt x="7928" y="1135"/>
                  </a:cubicBezTo>
                  <a:cubicBezTo>
                    <a:pt x="7828" y="2636"/>
                    <a:pt x="7461" y="5605"/>
                    <a:pt x="7127" y="5938"/>
                  </a:cubicBezTo>
                  <a:cubicBezTo>
                    <a:pt x="7127" y="5938"/>
                    <a:pt x="6878" y="5600"/>
                    <a:pt x="5312" y="5600"/>
                  </a:cubicBezTo>
                  <a:cubicBezTo>
                    <a:pt x="4735" y="5600"/>
                    <a:pt x="3979" y="5646"/>
                    <a:pt x="2991" y="5772"/>
                  </a:cubicBezTo>
                  <a:cubicBezTo>
                    <a:pt x="2991" y="5772"/>
                    <a:pt x="1156" y="6439"/>
                    <a:pt x="422" y="7173"/>
                  </a:cubicBezTo>
                  <a:cubicBezTo>
                    <a:pt x="0" y="7576"/>
                    <a:pt x="527" y="7667"/>
                    <a:pt x="1386" y="7667"/>
                  </a:cubicBezTo>
                  <a:cubicBezTo>
                    <a:pt x="2089" y="7667"/>
                    <a:pt x="3014" y="7606"/>
                    <a:pt x="3825" y="7606"/>
                  </a:cubicBezTo>
                  <a:cubicBezTo>
                    <a:pt x="4305" y="7606"/>
                    <a:pt x="4762" y="7611"/>
                    <a:pt x="5180" y="7611"/>
                  </a:cubicBezTo>
                  <a:cubicBezTo>
                    <a:pt x="6331" y="7611"/>
                    <a:pt x="7192" y="7575"/>
                    <a:pt x="7461" y="7306"/>
                  </a:cubicBezTo>
                  <a:cubicBezTo>
                    <a:pt x="7828" y="6939"/>
                    <a:pt x="7594" y="5672"/>
                    <a:pt x="7794" y="4971"/>
                  </a:cubicBezTo>
                  <a:cubicBezTo>
                    <a:pt x="7995" y="4204"/>
                    <a:pt x="9095" y="3570"/>
                    <a:pt x="9129" y="2803"/>
                  </a:cubicBezTo>
                  <a:cubicBezTo>
                    <a:pt x="9162" y="2269"/>
                    <a:pt x="8662" y="968"/>
                    <a:pt x="8428" y="1"/>
                  </a:cubicBezTo>
                  <a:close/>
                </a:path>
              </a:pathLst>
            </a:custGeom>
            <a:solidFill>
              <a:srgbClr val="0A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9"/>
            <p:cNvSpPr/>
            <p:nvPr/>
          </p:nvSpPr>
          <p:spPr>
            <a:xfrm>
              <a:off x="6915894" y="2718551"/>
              <a:ext cx="435677" cy="766287"/>
            </a:xfrm>
            <a:custGeom>
              <a:avLst/>
              <a:gdLst/>
              <a:ahLst/>
              <a:cxnLst/>
              <a:rect l="l" t="t" r="r" b="b"/>
              <a:pathLst>
                <a:path w="21716" h="38195" extrusionOk="0">
                  <a:moveTo>
                    <a:pt x="0" y="0"/>
                  </a:moveTo>
                  <a:lnTo>
                    <a:pt x="9774" y="29088"/>
                  </a:lnTo>
                  <a:cubicBezTo>
                    <a:pt x="9774" y="29088"/>
                    <a:pt x="9273" y="31056"/>
                    <a:pt x="8940" y="32290"/>
                  </a:cubicBezTo>
                  <a:cubicBezTo>
                    <a:pt x="8673" y="33557"/>
                    <a:pt x="9173" y="34124"/>
                    <a:pt x="10241" y="34391"/>
                  </a:cubicBezTo>
                  <a:cubicBezTo>
                    <a:pt x="11342" y="34625"/>
                    <a:pt x="12542" y="36093"/>
                    <a:pt x="13009" y="36960"/>
                  </a:cubicBezTo>
                  <a:cubicBezTo>
                    <a:pt x="13443" y="37860"/>
                    <a:pt x="14377" y="38194"/>
                    <a:pt x="15044" y="38194"/>
                  </a:cubicBezTo>
                  <a:lnTo>
                    <a:pt x="19848" y="38194"/>
                  </a:lnTo>
                  <a:cubicBezTo>
                    <a:pt x="20548" y="38194"/>
                    <a:pt x="21716" y="37760"/>
                    <a:pt x="20181" y="37260"/>
                  </a:cubicBezTo>
                  <a:cubicBezTo>
                    <a:pt x="18580" y="36760"/>
                    <a:pt x="17012" y="36293"/>
                    <a:pt x="17012" y="36293"/>
                  </a:cubicBezTo>
                  <a:lnTo>
                    <a:pt x="13076" y="29621"/>
                  </a:lnTo>
                  <a:lnTo>
                    <a:pt x="8673" y="33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F9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9"/>
            <p:cNvSpPr/>
            <p:nvPr/>
          </p:nvSpPr>
          <p:spPr>
            <a:xfrm>
              <a:off x="7089876" y="3312140"/>
              <a:ext cx="261695" cy="172698"/>
            </a:xfrm>
            <a:custGeom>
              <a:avLst/>
              <a:gdLst/>
              <a:ahLst/>
              <a:cxnLst/>
              <a:rect l="l" t="t" r="r" b="b"/>
              <a:pathLst>
                <a:path w="13044" h="8608" extrusionOk="0">
                  <a:moveTo>
                    <a:pt x="968" y="1"/>
                  </a:moveTo>
                  <a:cubicBezTo>
                    <a:pt x="835" y="668"/>
                    <a:pt x="501" y="1869"/>
                    <a:pt x="268" y="2703"/>
                  </a:cubicBezTo>
                  <a:cubicBezTo>
                    <a:pt x="1" y="3970"/>
                    <a:pt x="501" y="4537"/>
                    <a:pt x="1569" y="4804"/>
                  </a:cubicBezTo>
                  <a:cubicBezTo>
                    <a:pt x="2670" y="5038"/>
                    <a:pt x="3870" y="6506"/>
                    <a:pt x="4337" y="7373"/>
                  </a:cubicBezTo>
                  <a:cubicBezTo>
                    <a:pt x="4771" y="8273"/>
                    <a:pt x="5705" y="8607"/>
                    <a:pt x="6372" y="8607"/>
                  </a:cubicBezTo>
                  <a:lnTo>
                    <a:pt x="11176" y="8607"/>
                  </a:lnTo>
                  <a:cubicBezTo>
                    <a:pt x="11809" y="8607"/>
                    <a:pt x="13044" y="8207"/>
                    <a:pt x="11509" y="7606"/>
                  </a:cubicBezTo>
                  <a:cubicBezTo>
                    <a:pt x="9908" y="7106"/>
                    <a:pt x="8340" y="6639"/>
                    <a:pt x="8340" y="6639"/>
                  </a:cubicBezTo>
                  <a:cubicBezTo>
                    <a:pt x="8340" y="6639"/>
                    <a:pt x="8280" y="6635"/>
                    <a:pt x="8170" y="6635"/>
                  </a:cubicBezTo>
                  <a:cubicBezTo>
                    <a:pt x="7748" y="6635"/>
                    <a:pt x="6587" y="6698"/>
                    <a:pt x="5238" y="7306"/>
                  </a:cubicBezTo>
                  <a:cubicBezTo>
                    <a:pt x="5238" y="7306"/>
                    <a:pt x="4371" y="5872"/>
                    <a:pt x="3337" y="5004"/>
                  </a:cubicBezTo>
                  <a:cubicBezTo>
                    <a:pt x="2403" y="4271"/>
                    <a:pt x="2569" y="101"/>
                    <a:pt x="968" y="1"/>
                  </a:cubicBezTo>
                  <a:close/>
                </a:path>
              </a:pathLst>
            </a:custGeom>
            <a:solidFill>
              <a:srgbClr val="0A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9"/>
            <p:cNvSpPr/>
            <p:nvPr/>
          </p:nvSpPr>
          <p:spPr>
            <a:xfrm>
              <a:off x="7097239" y="3396463"/>
              <a:ext cx="31478" cy="88375"/>
            </a:xfrm>
            <a:custGeom>
              <a:avLst/>
              <a:gdLst/>
              <a:ahLst/>
              <a:cxnLst/>
              <a:rect l="l" t="t" r="r" b="b"/>
              <a:pathLst>
                <a:path w="1569" h="4405" extrusionOk="0">
                  <a:moveTo>
                    <a:pt x="1" y="1"/>
                  </a:moveTo>
                  <a:lnTo>
                    <a:pt x="701" y="4404"/>
                  </a:lnTo>
                  <a:lnTo>
                    <a:pt x="1402" y="4404"/>
                  </a:lnTo>
                  <a:lnTo>
                    <a:pt x="1569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A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9"/>
            <p:cNvSpPr/>
            <p:nvPr/>
          </p:nvSpPr>
          <p:spPr>
            <a:xfrm>
              <a:off x="6594653" y="2114890"/>
              <a:ext cx="570196" cy="715429"/>
            </a:xfrm>
            <a:custGeom>
              <a:avLst/>
              <a:gdLst/>
              <a:ahLst/>
              <a:cxnLst/>
              <a:rect l="l" t="t" r="r" b="b"/>
              <a:pathLst>
                <a:path w="28421" h="35660" extrusionOk="0">
                  <a:moveTo>
                    <a:pt x="17680" y="1"/>
                  </a:moveTo>
                  <a:lnTo>
                    <a:pt x="10708" y="268"/>
                  </a:lnTo>
                  <a:lnTo>
                    <a:pt x="3870" y="268"/>
                  </a:lnTo>
                  <a:cubicBezTo>
                    <a:pt x="3870" y="268"/>
                    <a:pt x="1335" y="7439"/>
                    <a:pt x="868" y="11509"/>
                  </a:cubicBezTo>
                  <a:cubicBezTo>
                    <a:pt x="401" y="15612"/>
                    <a:pt x="1" y="32691"/>
                    <a:pt x="234" y="33291"/>
                  </a:cubicBezTo>
                  <a:cubicBezTo>
                    <a:pt x="501" y="33858"/>
                    <a:pt x="7006" y="35660"/>
                    <a:pt x="14411" y="35660"/>
                  </a:cubicBezTo>
                  <a:cubicBezTo>
                    <a:pt x="21850" y="35660"/>
                    <a:pt x="27320" y="31657"/>
                    <a:pt x="27887" y="31156"/>
                  </a:cubicBezTo>
                  <a:cubicBezTo>
                    <a:pt x="28421" y="30656"/>
                    <a:pt x="21049" y="9875"/>
                    <a:pt x="20549" y="8373"/>
                  </a:cubicBezTo>
                  <a:cubicBezTo>
                    <a:pt x="20048" y="6939"/>
                    <a:pt x="17680" y="1"/>
                    <a:pt x="17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9"/>
            <p:cNvSpPr/>
            <p:nvPr/>
          </p:nvSpPr>
          <p:spPr>
            <a:xfrm>
              <a:off x="6592126" y="1311046"/>
              <a:ext cx="434875" cy="456181"/>
            </a:xfrm>
            <a:custGeom>
              <a:avLst/>
              <a:gdLst/>
              <a:ahLst/>
              <a:cxnLst/>
              <a:rect l="l" t="t" r="r" b="b"/>
              <a:pathLst>
                <a:path w="21676" h="22738" extrusionOk="0">
                  <a:moveTo>
                    <a:pt x="12131" y="1"/>
                  </a:moveTo>
                  <a:cubicBezTo>
                    <a:pt x="10119" y="1"/>
                    <a:pt x="7532" y="1176"/>
                    <a:pt x="5864" y="4209"/>
                  </a:cubicBezTo>
                  <a:cubicBezTo>
                    <a:pt x="5864" y="4209"/>
                    <a:pt x="3496" y="4609"/>
                    <a:pt x="3196" y="5343"/>
                  </a:cubicBezTo>
                  <a:cubicBezTo>
                    <a:pt x="2962" y="6110"/>
                    <a:pt x="3963" y="10013"/>
                    <a:pt x="3663" y="11481"/>
                  </a:cubicBezTo>
                  <a:cubicBezTo>
                    <a:pt x="3396" y="12948"/>
                    <a:pt x="360" y="15850"/>
                    <a:pt x="160" y="18152"/>
                  </a:cubicBezTo>
                  <a:cubicBezTo>
                    <a:pt x="1" y="20353"/>
                    <a:pt x="1458" y="22737"/>
                    <a:pt x="3978" y="22737"/>
                  </a:cubicBezTo>
                  <a:cubicBezTo>
                    <a:pt x="4093" y="22737"/>
                    <a:pt x="4210" y="22732"/>
                    <a:pt x="4330" y="22722"/>
                  </a:cubicBezTo>
                  <a:cubicBezTo>
                    <a:pt x="6564" y="22557"/>
                    <a:pt x="7886" y="21615"/>
                    <a:pt x="9729" y="21615"/>
                  </a:cubicBezTo>
                  <a:cubicBezTo>
                    <a:pt x="10115" y="21615"/>
                    <a:pt x="10523" y="21657"/>
                    <a:pt x="10968" y="21755"/>
                  </a:cubicBezTo>
                  <a:cubicBezTo>
                    <a:pt x="12437" y="22098"/>
                    <a:pt x="14146" y="22572"/>
                    <a:pt x="15701" y="22572"/>
                  </a:cubicBezTo>
                  <a:cubicBezTo>
                    <a:pt x="16866" y="22572"/>
                    <a:pt x="17945" y="22307"/>
                    <a:pt x="18773" y="21521"/>
                  </a:cubicBezTo>
                  <a:cubicBezTo>
                    <a:pt x="20741" y="19687"/>
                    <a:pt x="20208" y="16684"/>
                    <a:pt x="19507" y="15450"/>
                  </a:cubicBezTo>
                  <a:cubicBezTo>
                    <a:pt x="18740" y="14183"/>
                    <a:pt x="18206" y="13015"/>
                    <a:pt x="19507" y="11481"/>
                  </a:cubicBezTo>
                  <a:cubicBezTo>
                    <a:pt x="20775" y="9946"/>
                    <a:pt x="21675" y="8045"/>
                    <a:pt x="20841" y="6377"/>
                  </a:cubicBezTo>
                  <a:cubicBezTo>
                    <a:pt x="20008" y="4776"/>
                    <a:pt x="18240" y="4943"/>
                    <a:pt x="17039" y="4209"/>
                  </a:cubicBezTo>
                  <a:cubicBezTo>
                    <a:pt x="15771" y="3508"/>
                    <a:pt x="15871" y="1273"/>
                    <a:pt x="13836" y="339"/>
                  </a:cubicBezTo>
                  <a:cubicBezTo>
                    <a:pt x="13359" y="121"/>
                    <a:pt x="12775" y="1"/>
                    <a:pt x="1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9"/>
            <p:cNvSpPr/>
            <p:nvPr/>
          </p:nvSpPr>
          <p:spPr>
            <a:xfrm>
              <a:off x="6620093" y="1552077"/>
              <a:ext cx="92368" cy="214849"/>
            </a:xfrm>
            <a:custGeom>
              <a:avLst/>
              <a:gdLst/>
              <a:ahLst/>
              <a:cxnLst/>
              <a:rect l="l" t="t" r="r" b="b"/>
              <a:pathLst>
                <a:path w="4604" h="10709" fill="none" extrusionOk="0">
                  <a:moveTo>
                    <a:pt x="2602" y="10708"/>
                  </a:moveTo>
                  <a:cubicBezTo>
                    <a:pt x="2602" y="10708"/>
                    <a:pt x="0" y="9541"/>
                    <a:pt x="1068" y="6872"/>
                  </a:cubicBezTo>
                  <a:cubicBezTo>
                    <a:pt x="1802" y="4971"/>
                    <a:pt x="4604" y="3770"/>
                    <a:pt x="4303" y="0"/>
                  </a:cubicBezTo>
                </a:path>
              </a:pathLst>
            </a:custGeom>
            <a:noFill/>
            <a:ln w="66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9"/>
            <p:cNvSpPr/>
            <p:nvPr/>
          </p:nvSpPr>
          <p:spPr>
            <a:xfrm>
              <a:off x="6642844" y="1653132"/>
              <a:ext cx="50879" cy="111768"/>
            </a:xfrm>
            <a:custGeom>
              <a:avLst/>
              <a:gdLst/>
              <a:ahLst/>
              <a:cxnLst/>
              <a:rect l="l" t="t" r="r" b="b"/>
              <a:pathLst>
                <a:path w="2536" h="5571" fill="none" extrusionOk="0">
                  <a:moveTo>
                    <a:pt x="1135" y="0"/>
                  </a:moveTo>
                  <a:cubicBezTo>
                    <a:pt x="1135" y="0"/>
                    <a:pt x="0" y="3903"/>
                    <a:pt x="2536" y="5571"/>
                  </a:cubicBezTo>
                </a:path>
              </a:pathLst>
            </a:custGeom>
            <a:noFill/>
            <a:ln w="66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9"/>
            <p:cNvSpPr/>
            <p:nvPr/>
          </p:nvSpPr>
          <p:spPr>
            <a:xfrm>
              <a:off x="6895812" y="1551415"/>
              <a:ext cx="84343" cy="211479"/>
            </a:xfrm>
            <a:custGeom>
              <a:avLst/>
              <a:gdLst/>
              <a:ahLst/>
              <a:cxnLst/>
              <a:rect l="l" t="t" r="r" b="b"/>
              <a:pathLst>
                <a:path w="4204" h="10541" fill="none" extrusionOk="0">
                  <a:moveTo>
                    <a:pt x="4037" y="0"/>
                  </a:moveTo>
                  <a:cubicBezTo>
                    <a:pt x="2936" y="1401"/>
                    <a:pt x="1668" y="2368"/>
                    <a:pt x="2035" y="3369"/>
                  </a:cubicBezTo>
                  <a:cubicBezTo>
                    <a:pt x="2702" y="5070"/>
                    <a:pt x="4203" y="9173"/>
                    <a:pt x="0" y="10541"/>
                  </a:cubicBezTo>
                </a:path>
              </a:pathLst>
            </a:custGeom>
            <a:noFill/>
            <a:ln w="66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9"/>
            <p:cNvSpPr/>
            <p:nvPr/>
          </p:nvSpPr>
          <p:spPr>
            <a:xfrm>
              <a:off x="6954695" y="1426927"/>
              <a:ext cx="76318" cy="314560"/>
            </a:xfrm>
            <a:custGeom>
              <a:avLst/>
              <a:gdLst/>
              <a:ahLst/>
              <a:cxnLst/>
              <a:rect l="l" t="t" r="r" b="b"/>
              <a:pathLst>
                <a:path w="3804" h="15679" fill="none" extrusionOk="0">
                  <a:moveTo>
                    <a:pt x="1802" y="1"/>
                  </a:moveTo>
                  <a:cubicBezTo>
                    <a:pt x="1802" y="1"/>
                    <a:pt x="3804" y="1502"/>
                    <a:pt x="3136" y="4204"/>
                  </a:cubicBezTo>
                  <a:cubicBezTo>
                    <a:pt x="2469" y="6939"/>
                    <a:pt x="1302" y="7339"/>
                    <a:pt x="2169" y="9174"/>
                  </a:cubicBezTo>
                  <a:cubicBezTo>
                    <a:pt x="3070" y="10975"/>
                    <a:pt x="3770" y="15211"/>
                    <a:pt x="1" y="15678"/>
                  </a:cubicBezTo>
                </a:path>
              </a:pathLst>
            </a:custGeom>
            <a:noFill/>
            <a:ln w="66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9"/>
            <p:cNvSpPr/>
            <p:nvPr/>
          </p:nvSpPr>
          <p:spPr>
            <a:xfrm>
              <a:off x="6612730" y="1722067"/>
              <a:ext cx="386825" cy="475160"/>
            </a:xfrm>
            <a:custGeom>
              <a:avLst/>
              <a:gdLst/>
              <a:ahLst/>
              <a:cxnLst/>
              <a:rect l="l" t="t" r="r" b="b"/>
              <a:pathLst>
                <a:path w="19281" h="23684" extrusionOk="0">
                  <a:moveTo>
                    <a:pt x="4237" y="0"/>
                  </a:moveTo>
                  <a:cubicBezTo>
                    <a:pt x="4237" y="0"/>
                    <a:pt x="234" y="1368"/>
                    <a:pt x="134" y="2702"/>
                  </a:cubicBezTo>
                  <a:cubicBezTo>
                    <a:pt x="0" y="4036"/>
                    <a:pt x="3870" y="13543"/>
                    <a:pt x="4003" y="14511"/>
                  </a:cubicBezTo>
                  <a:cubicBezTo>
                    <a:pt x="4137" y="15411"/>
                    <a:pt x="2369" y="21749"/>
                    <a:pt x="2469" y="22216"/>
                  </a:cubicBezTo>
                  <a:cubicBezTo>
                    <a:pt x="2535" y="22683"/>
                    <a:pt x="5671" y="23684"/>
                    <a:pt x="9641" y="23684"/>
                  </a:cubicBezTo>
                  <a:cubicBezTo>
                    <a:pt x="13543" y="23684"/>
                    <a:pt x="16712" y="22683"/>
                    <a:pt x="16812" y="22216"/>
                  </a:cubicBezTo>
                  <a:cubicBezTo>
                    <a:pt x="16879" y="21816"/>
                    <a:pt x="15144" y="15478"/>
                    <a:pt x="15245" y="14511"/>
                  </a:cubicBezTo>
                  <a:cubicBezTo>
                    <a:pt x="15411" y="13543"/>
                    <a:pt x="19281" y="4036"/>
                    <a:pt x="19147" y="2702"/>
                  </a:cubicBezTo>
                  <a:cubicBezTo>
                    <a:pt x="19014" y="1401"/>
                    <a:pt x="15011" y="0"/>
                    <a:pt x="15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9"/>
            <p:cNvSpPr/>
            <p:nvPr/>
          </p:nvSpPr>
          <p:spPr>
            <a:xfrm>
              <a:off x="6846277" y="1875986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01" y="0"/>
                  </a:moveTo>
                  <a:cubicBezTo>
                    <a:pt x="168" y="0"/>
                    <a:pt x="1" y="167"/>
                    <a:pt x="1" y="401"/>
                  </a:cubicBezTo>
                  <a:cubicBezTo>
                    <a:pt x="1" y="634"/>
                    <a:pt x="168" y="834"/>
                    <a:pt x="401" y="834"/>
                  </a:cubicBezTo>
                  <a:cubicBezTo>
                    <a:pt x="635" y="834"/>
                    <a:pt x="835" y="634"/>
                    <a:pt x="835" y="401"/>
                  </a:cubicBezTo>
                  <a:cubicBezTo>
                    <a:pt x="835" y="167"/>
                    <a:pt x="635" y="0"/>
                    <a:pt x="401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9"/>
            <p:cNvSpPr/>
            <p:nvPr/>
          </p:nvSpPr>
          <p:spPr>
            <a:xfrm>
              <a:off x="6911200" y="1875986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0"/>
                  </a:moveTo>
                  <a:cubicBezTo>
                    <a:pt x="201" y="0"/>
                    <a:pt x="1" y="167"/>
                    <a:pt x="1" y="401"/>
                  </a:cubicBezTo>
                  <a:cubicBezTo>
                    <a:pt x="1" y="634"/>
                    <a:pt x="201" y="834"/>
                    <a:pt x="434" y="834"/>
                  </a:cubicBezTo>
                  <a:cubicBezTo>
                    <a:pt x="668" y="834"/>
                    <a:pt x="835" y="634"/>
                    <a:pt x="835" y="401"/>
                  </a:cubicBezTo>
                  <a:cubicBezTo>
                    <a:pt x="835" y="167"/>
                    <a:pt x="668" y="0"/>
                    <a:pt x="434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9"/>
            <p:cNvSpPr/>
            <p:nvPr/>
          </p:nvSpPr>
          <p:spPr>
            <a:xfrm>
              <a:off x="6976784" y="1875986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01" y="0"/>
                  </a:moveTo>
                  <a:cubicBezTo>
                    <a:pt x="167" y="0"/>
                    <a:pt x="1" y="200"/>
                    <a:pt x="1" y="401"/>
                  </a:cubicBezTo>
                  <a:cubicBezTo>
                    <a:pt x="1" y="667"/>
                    <a:pt x="201" y="834"/>
                    <a:pt x="401" y="834"/>
                  </a:cubicBezTo>
                  <a:cubicBezTo>
                    <a:pt x="668" y="834"/>
                    <a:pt x="835" y="634"/>
                    <a:pt x="835" y="401"/>
                  </a:cubicBezTo>
                  <a:cubicBezTo>
                    <a:pt x="835" y="200"/>
                    <a:pt x="634" y="0"/>
                    <a:pt x="401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9"/>
            <p:cNvSpPr/>
            <p:nvPr/>
          </p:nvSpPr>
          <p:spPr>
            <a:xfrm>
              <a:off x="7041024" y="1875986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5" y="0"/>
                  </a:moveTo>
                  <a:cubicBezTo>
                    <a:pt x="168" y="0"/>
                    <a:pt x="1" y="200"/>
                    <a:pt x="1" y="401"/>
                  </a:cubicBezTo>
                  <a:cubicBezTo>
                    <a:pt x="1" y="667"/>
                    <a:pt x="201" y="834"/>
                    <a:pt x="435" y="834"/>
                  </a:cubicBezTo>
                  <a:cubicBezTo>
                    <a:pt x="668" y="834"/>
                    <a:pt x="835" y="634"/>
                    <a:pt x="835" y="401"/>
                  </a:cubicBezTo>
                  <a:cubicBezTo>
                    <a:pt x="835" y="200"/>
                    <a:pt x="668" y="0"/>
                    <a:pt x="435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9"/>
            <p:cNvSpPr/>
            <p:nvPr/>
          </p:nvSpPr>
          <p:spPr>
            <a:xfrm>
              <a:off x="6586628" y="1875986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0"/>
                  </a:moveTo>
                  <a:cubicBezTo>
                    <a:pt x="167" y="0"/>
                    <a:pt x="0" y="200"/>
                    <a:pt x="0" y="401"/>
                  </a:cubicBezTo>
                  <a:cubicBezTo>
                    <a:pt x="0" y="667"/>
                    <a:pt x="234" y="834"/>
                    <a:pt x="434" y="834"/>
                  </a:cubicBezTo>
                  <a:cubicBezTo>
                    <a:pt x="668" y="834"/>
                    <a:pt x="834" y="634"/>
                    <a:pt x="834" y="401"/>
                  </a:cubicBezTo>
                  <a:cubicBezTo>
                    <a:pt x="834" y="200"/>
                    <a:pt x="634" y="0"/>
                    <a:pt x="434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9"/>
            <p:cNvSpPr/>
            <p:nvPr/>
          </p:nvSpPr>
          <p:spPr>
            <a:xfrm>
              <a:off x="6651551" y="1875986"/>
              <a:ext cx="16732" cy="16752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400" y="0"/>
                  </a:moveTo>
                  <a:cubicBezTo>
                    <a:pt x="167" y="0"/>
                    <a:pt x="0" y="200"/>
                    <a:pt x="0" y="401"/>
                  </a:cubicBezTo>
                  <a:cubicBezTo>
                    <a:pt x="0" y="667"/>
                    <a:pt x="200" y="834"/>
                    <a:pt x="400" y="834"/>
                  </a:cubicBezTo>
                  <a:cubicBezTo>
                    <a:pt x="667" y="834"/>
                    <a:pt x="834" y="634"/>
                    <a:pt x="834" y="401"/>
                  </a:cubicBezTo>
                  <a:cubicBezTo>
                    <a:pt x="834" y="200"/>
                    <a:pt x="667" y="0"/>
                    <a:pt x="400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9"/>
            <p:cNvSpPr/>
            <p:nvPr/>
          </p:nvSpPr>
          <p:spPr>
            <a:xfrm>
              <a:off x="6716453" y="1875986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0"/>
                  </a:moveTo>
                  <a:cubicBezTo>
                    <a:pt x="167" y="0"/>
                    <a:pt x="1" y="200"/>
                    <a:pt x="1" y="401"/>
                  </a:cubicBezTo>
                  <a:cubicBezTo>
                    <a:pt x="1" y="667"/>
                    <a:pt x="201" y="834"/>
                    <a:pt x="434" y="834"/>
                  </a:cubicBezTo>
                  <a:cubicBezTo>
                    <a:pt x="668" y="834"/>
                    <a:pt x="835" y="634"/>
                    <a:pt x="835" y="401"/>
                  </a:cubicBezTo>
                  <a:cubicBezTo>
                    <a:pt x="835" y="200"/>
                    <a:pt x="634" y="0"/>
                    <a:pt x="434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9"/>
            <p:cNvSpPr/>
            <p:nvPr/>
          </p:nvSpPr>
          <p:spPr>
            <a:xfrm>
              <a:off x="6879080" y="1825790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01" y="0"/>
                  </a:moveTo>
                  <a:cubicBezTo>
                    <a:pt x="167" y="0"/>
                    <a:pt x="0" y="201"/>
                    <a:pt x="0" y="401"/>
                  </a:cubicBezTo>
                  <a:cubicBezTo>
                    <a:pt x="0" y="668"/>
                    <a:pt x="201" y="834"/>
                    <a:pt x="401" y="834"/>
                  </a:cubicBezTo>
                  <a:cubicBezTo>
                    <a:pt x="668" y="834"/>
                    <a:pt x="834" y="634"/>
                    <a:pt x="834" y="401"/>
                  </a:cubicBezTo>
                  <a:cubicBezTo>
                    <a:pt x="834" y="201"/>
                    <a:pt x="668" y="0"/>
                    <a:pt x="401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9"/>
            <p:cNvSpPr/>
            <p:nvPr/>
          </p:nvSpPr>
          <p:spPr>
            <a:xfrm>
              <a:off x="6944002" y="1825790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0"/>
                  </a:moveTo>
                  <a:cubicBezTo>
                    <a:pt x="167" y="0"/>
                    <a:pt x="0" y="201"/>
                    <a:pt x="0" y="401"/>
                  </a:cubicBezTo>
                  <a:cubicBezTo>
                    <a:pt x="0" y="668"/>
                    <a:pt x="167" y="834"/>
                    <a:pt x="434" y="834"/>
                  </a:cubicBezTo>
                  <a:cubicBezTo>
                    <a:pt x="667" y="834"/>
                    <a:pt x="834" y="634"/>
                    <a:pt x="834" y="401"/>
                  </a:cubicBezTo>
                  <a:cubicBezTo>
                    <a:pt x="834" y="201"/>
                    <a:pt x="667" y="0"/>
                    <a:pt x="434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9"/>
            <p:cNvSpPr/>
            <p:nvPr/>
          </p:nvSpPr>
          <p:spPr>
            <a:xfrm>
              <a:off x="7008242" y="1825790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0"/>
                  </a:moveTo>
                  <a:cubicBezTo>
                    <a:pt x="167" y="0"/>
                    <a:pt x="0" y="201"/>
                    <a:pt x="0" y="401"/>
                  </a:cubicBezTo>
                  <a:cubicBezTo>
                    <a:pt x="0" y="668"/>
                    <a:pt x="234" y="834"/>
                    <a:pt x="434" y="834"/>
                  </a:cubicBezTo>
                  <a:cubicBezTo>
                    <a:pt x="668" y="834"/>
                    <a:pt x="834" y="634"/>
                    <a:pt x="834" y="401"/>
                  </a:cubicBezTo>
                  <a:cubicBezTo>
                    <a:pt x="834" y="201"/>
                    <a:pt x="668" y="0"/>
                    <a:pt x="434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9"/>
            <p:cNvSpPr/>
            <p:nvPr/>
          </p:nvSpPr>
          <p:spPr>
            <a:xfrm>
              <a:off x="6618749" y="1825790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01" y="0"/>
                  </a:moveTo>
                  <a:cubicBezTo>
                    <a:pt x="167" y="0"/>
                    <a:pt x="1" y="201"/>
                    <a:pt x="1" y="401"/>
                  </a:cubicBezTo>
                  <a:cubicBezTo>
                    <a:pt x="1" y="668"/>
                    <a:pt x="201" y="834"/>
                    <a:pt x="401" y="834"/>
                  </a:cubicBezTo>
                  <a:cubicBezTo>
                    <a:pt x="668" y="834"/>
                    <a:pt x="834" y="634"/>
                    <a:pt x="834" y="401"/>
                  </a:cubicBezTo>
                  <a:cubicBezTo>
                    <a:pt x="834" y="201"/>
                    <a:pt x="668" y="0"/>
                    <a:pt x="401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9"/>
            <p:cNvSpPr/>
            <p:nvPr/>
          </p:nvSpPr>
          <p:spPr>
            <a:xfrm>
              <a:off x="6683671" y="1825790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0"/>
                  </a:moveTo>
                  <a:cubicBezTo>
                    <a:pt x="167" y="0"/>
                    <a:pt x="0" y="201"/>
                    <a:pt x="0" y="401"/>
                  </a:cubicBezTo>
                  <a:cubicBezTo>
                    <a:pt x="0" y="668"/>
                    <a:pt x="234" y="834"/>
                    <a:pt x="434" y="834"/>
                  </a:cubicBezTo>
                  <a:cubicBezTo>
                    <a:pt x="667" y="834"/>
                    <a:pt x="834" y="634"/>
                    <a:pt x="834" y="401"/>
                  </a:cubicBezTo>
                  <a:cubicBezTo>
                    <a:pt x="834" y="201"/>
                    <a:pt x="667" y="0"/>
                    <a:pt x="434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9"/>
            <p:cNvSpPr/>
            <p:nvPr/>
          </p:nvSpPr>
          <p:spPr>
            <a:xfrm>
              <a:off x="6749255" y="1825790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00" y="0"/>
                  </a:moveTo>
                  <a:cubicBezTo>
                    <a:pt x="167" y="0"/>
                    <a:pt x="0" y="201"/>
                    <a:pt x="0" y="401"/>
                  </a:cubicBezTo>
                  <a:cubicBezTo>
                    <a:pt x="0" y="668"/>
                    <a:pt x="200" y="834"/>
                    <a:pt x="400" y="834"/>
                  </a:cubicBezTo>
                  <a:cubicBezTo>
                    <a:pt x="667" y="834"/>
                    <a:pt x="834" y="634"/>
                    <a:pt x="834" y="401"/>
                  </a:cubicBezTo>
                  <a:cubicBezTo>
                    <a:pt x="834" y="201"/>
                    <a:pt x="634" y="0"/>
                    <a:pt x="400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9"/>
            <p:cNvSpPr/>
            <p:nvPr/>
          </p:nvSpPr>
          <p:spPr>
            <a:xfrm>
              <a:off x="6911200" y="1775593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1"/>
                  </a:moveTo>
                  <a:cubicBezTo>
                    <a:pt x="201" y="1"/>
                    <a:pt x="1" y="167"/>
                    <a:pt x="1" y="401"/>
                  </a:cubicBezTo>
                  <a:cubicBezTo>
                    <a:pt x="1" y="634"/>
                    <a:pt x="201" y="835"/>
                    <a:pt x="434" y="835"/>
                  </a:cubicBezTo>
                  <a:cubicBezTo>
                    <a:pt x="668" y="835"/>
                    <a:pt x="835" y="634"/>
                    <a:pt x="835" y="401"/>
                  </a:cubicBezTo>
                  <a:cubicBezTo>
                    <a:pt x="835" y="167"/>
                    <a:pt x="668" y="1"/>
                    <a:pt x="434" y="1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9"/>
            <p:cNvSpPr/>
            <p:nvPr/>
          </p:nvSpPr>
          <p:spPr>
            <a:xfrm>
              <a:off x="6976784" y="1775593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01" y="1"/>
                  </a:moveTo>
                  <a:cubicBezTo>
                    <a:pt x="167" y="1"/>
                    <a:pt x="1" y="167"/>
                    <a:pt x="1" y="401"/>
                  </a:cubicBezTo>
                  <a:cubicBezTo>
                    <a:pt x="1" y="668"/>
                    <a:pt x="201" y="835"/>
                    <a:pt x="401" y="835"/>
                  </a:cubicBezTo>
                  <a:cubicBezTo>
                    <a:pt x="668" y="835"/>
                    <a:pt x="835" y="634"/>
                    <a:pt x="835" y="401"/>
                  </a:cubicBezTo>
                  <a:cubicBezTo>
                    <a:pt x="835" y="201"/>
                    <a:pt x="634" y="1"/>
                    <a:pt x="401" y="1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9"/>
            <p:cNvSpPr/>
            <p:nvPr/>
          </p:nvSpPr>
          <p:spPr>
            <a:xfrm>
              <a:off x="6651551" y="1775593"/>
              <a:ext cx="16732" cy="16752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400" y="1"/>
                  </a:moveTo>
                  <a:cubicBezTo>
                    <a:pt x="167" y="1"/>
                    <a:pt x="0" y="167"/>
                    <a:pt x="0" y="401"/>
                  </a:cubicBezTo>
                  <a:cubicBezTo>
                    <a:pt x="0" y="668"/>
                    <a:pt x="200" y="835"/>
                    <a:pt x="400" y="835"/>
                  </a:cubicBezTo>
                  <a:cubicBezTo>
                    <a:pt x="667" y="835"/>
                    <a:pt x="834" y="634"/>
                    <a:pt x="834" y="401"/>
                  </a:cubicBezTo>
                  <a:cubicBezTo>
                    <a:pt x="834" y="201"/>
                    <a:pt x="667" y="1"/>
                    <a:pt x="400" y="1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9"/>
            <p:cNvSpPr/>
            <p:nvPr/>
          </p:nvSpPr>
          <p:spPr>
            <a:xfrm>
              <a:off x="6716453" y="1775593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1"/>
                  </a:moveTo>
                  <a:cubicBezTo>
                    <a:pt x="167" y="1"/>
                    <a:pt x="1" y="167"/>
                    <a:pt x="1" y="401"/>
                  </a:cubicBezTo>
                  <a:cubicBezTo>
                    <a:pt x="1" y="668"/>
                    <a:pt x="201" y="835"/>
                    <a:pt x="434" y="835"/>
                  </a:cubicBezTo>
                  <a:cubicBezTo>
                    <a:pt x="668" y="835"/>
                    <a:pt x="835" y="634"/>
                    <a:pt x="835" y="401"/>
                  </a:cubicBezTo>
                  <a:cubicBezTo>
                    <a:pt x="835" y="201"/>
                    <a:pt x="634" y="1"/>
                    <a:pt x="434" y="1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9"/>
            <p:cNvSpPr/>
            <p:nvPr/>
          </p:nvSpPr>
          <p:spPr>
            <a:xfrm>
              <a:off x="6813495" y="1725397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1"/>
                  </a:moveTo>
                  <a:cubicBezTo>
                    <a:pt x="167" y="1"/>
                    <a:pt x="0" y="201"/>
                    <a:pt x="0" y="401"/>
                  </a:cubicBezTo>
                  <a:cubicBezTo>
                    <a:pt x="0" y="668"/>
                    <a:pt x="201" y="835"/>
                    <a:pt x="434" y="835"/>
                  </a:cubicBezTo>
                  <a:cubicBezTo>
                    <a:pt x="668" y="835"/>
                    <a:pt x="834" y="635"/>
                    <a:pt x="834" y="401"/>
                  </a:cubicBezTo>
                  <a:cubicBezTo>
                    <a:pt x="834" y="168"/>
                    <a:pt x="668" y="1"/>
                    <a:pt x="434" y="1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9"/>
            <p:cNvSpPr/>
            <p:nvPr/>
          </p:nvSpPr>
          <p:spPr>
            <a:xfrm>
              <a:off x="6879080" y="1725397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01" y="1"/>
                  </a:moveTo>
                  <a:cubicBezTo>
                    <a:pt x="167" y="1"/>
                    <a:pt x="0" y="201"/>
                    <a:pt x="0" y="401"/>
                  </a:cubicBezTo>
                  <a:cubicBezTo>
                    <a:pt x="0" y="668"/>
                    <a:pt x="201" y="835"/>
                    <a:pt x="401" y="835"/>
                  </a:cubicBezTo>
                  <a:cubicBezTo>
                    <a:pt x="668" y="835"/>
                    <a:pt x="834" y="635"/>
                    <a:pt x="834" y="401"/>
                  </a:cubicBezTo>
                  <a:cubicBezTo>
                    <a:pt x="834" y="168"/>
                    <a:pt x="668" y="1"/>
                    <a:pt x="401" y="1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9"/>
            <p:cNvSpPr/>
            <p:nvPr/>
          </p:nvSpPr>
          <p:spPr>
            <a:xfrm>
              <a:off x="6944002" y="1725397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1"/>
                  </a:moveTo>
                  <a:cubicBezTo>
                    <a:pt x="167" y="1"/>
                    <a:pt x="0" y="201"/>
                    <a:pt x="0" y="401"/>
                  </a:cubicBezTo>
                  <a:cubicBezTo>
                    <a:pt x="0" y="668"/>
                    <a:pt x="167" y="835"/>
                    <a:pt x="434" y="835"/>
                  </a:cubicBezTo>
                  <a:cubicBezTo>
                    <a:pt x="667" y="835"/>
                    <a:pt x="834" y="635"/>
                    <a:pt x="834" y="401"/>
                  </a:cubicBezTo>
                  <a:cubicBezTo>
                    <a:pt x="834" y="168"/>
                    <a:pt x="667" y="1"/>
                    <a:pt x="434" y="1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9"/>
            <p:cNvSpPr/>
            <p:nvPr/>
          </p:nvSpPr>
          <p:spPr>
            <a:xfrm>
              <a:off x="6683671" y="1725397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1"/>
                  </a:moveTo>
                  <a:cubicBezTo>
                    <a:pt x="167" y="1"/>
                    <a:pt x="0" y="201"/>
                    <a:pt x="0" y="401"/>
                  </a:cubicBezTo>
                  <a:cubicBezTo>
                    <a:pt x="0" y="668"/>
                    <a:pt x="234" y="835"/>
                    <a:pt x="434" y="835"/>
                  </a:cubicBezTo>
                  <a:cubicBezTo>
                    <a:pt x="667" y="835"/>
                    <a:pt x="834" y="635"/>
                    <a:pt x="834" y="401"/>
                  </a:cubicBezTo>
                  <a:cubicBezTo>
                    <a:pt x="834" y="168"/>
                    <a:pt x="667" y="1"/>
                    <a:pt x="434" y="1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9"/>
            <p:cNvSpPr/>
            <p:nvPr/>
          </p:nvSpPr>
          <p:spPr>
            <a:xfrm>
              <a:off x="6749255" y="1725397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00" y="1"/>
                  </a:moveTo>
                  <a:cubicBezTo>
                    <a:pt x="167" y="1"/>
                    <a:pt x="0" y="201"/>
                    <a:pt x="0" y="401"/>
                  </a:cubicBezTo>
                  <a:cubicBezTo>
                    <a:pt x="0" y="668"/>
                    <a:pt x="200" y="835"/>
                    <a:pt x="400" y="835"/>
                  </a:cubicBezTo>
                  <a:cubicBezTo>
                    <a:pt x="667" y="835"/>
                    <a:pt x="834" y="635"/>
                    <a:pt x="834" y="401"/>
                  </a:cubicBezTo>
                  <a:cubicBezTo>
                    <a:pt x="834" y="168"/>
                    <a:pt x="634" y="1"/>
                    <a:pt x="400" y="1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9"/>
            <p:cNvSpPr/>
            <p:nvPr/>
          </p:nvSpPr>
          <p:spPr>
            <a:xfrm>
              <a:off x="6846277" y="2077414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cubicBezTo>
                    <a:pt x="1" y="668"/>
                    <a:pt x="168" y="835"/>
                    <a:pt x="401" y="835"/>
                  </a:cubicBezTo>
                  <a:cubicBezTo>
                    <a:pt x="668" y="835"/>
                    <a:pt x="835" y="635"/>
                    <a:pt x="835" y="434"/>
                  </a:cubicBezTo>
                  <a:cubicBezTo>
                    <a:pt x="835" y="168"/>
                    <a:pt x="668" y="1"/>
                    <a:pt x="401" y="1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9"/>
            <p:cNvSpPr/>
            <p:nvPr/>
          </p:nvSpPr>
          <p:spPr>
            <a:xfrm>
              <a:off x="6911200" y="2077414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1"/>
                  </a:moveTo>
                  <a:cubicBezTo>
                    <a:pt x="167" y="1"/>
                    <a:pt x="1" y="201"/>
                    <a:pt x="1" y="434"/>
                  </a:cubicBezTo>
                  <a:cubicBezTo>
                    <a:pt x="1" y="668"/>
                    <a:pt x="167" y="835"/>
                    <a:pt x="434" y="835"/>
                  </a:cubicBezTo>
                  <a:cubicBezTo>
                    <a:pt x="668" y="835"/>
                    <a:pt x="835" y="635"/>
                    <a:pt x="835" y="434"/>
                  </a:cubicBezTo>
                  <a:cubicBezTo>
                    <a:pt x="835" y="168"/>
                    <a:pt x="668" y="1"/>
                    <a:pt x="434" y="1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9"/>
            <p:cNvSpPr/>
            <p:nvPr/>
          </p:nvSpPr>
          <p:spPr>
            <a:xfrm>
              <a:off x="7041024" y="2077414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5" y="1"/>
                  </a:moveTo>
                  <a:cubicBezTo>
                    <a:pt x="168" y="1"/>
                    <a:pt x="1" y="201"/>
                    <a:pt x="1" y="434"/>
                  </a:cubicBezTo>
                  <a:cubicBezTo>
                    <a:pt x="1" y="668"/>
                    <a:pt x="201" y="835"/>
                    <a:pt x="435" y="835"/>
                  </a:cubicBezTo>
                  <a:cubicBezTo>
                    <a:pt x="668" y="835"/>
                    <a:pt x="835" y="635"/>
                    <a:pt x="835" y="434"/>
                  </a:cubicBezTo>
                  <a:cubicBezTo>
                    <a:pt x="835" y="168"/>
                    <a:pt x="668" y="1"/>
                    <a:pt x="435" y="1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9"/>
            <p:cNvSpPr/>
            <p:nvPr/>
          </p:nvSpPr>
          <p:spPr>
            <a:xfrm>
              <a:off x="6586628" y="2077414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1"/>
                  </a:moveTo>
                  <a:cubicBezTo>
                    <a:pt x="167" y="1"/>
                    <a:pt x="0" y="201"/>
                    <a:pt x="0" y="434"/>
                  </a:cubicBezTo>
                  <a:cubicBezTo>
                    <a:pt x="0" y="668"/>
                    <a:pt x="234" y="835"/>
                    <a:pt x="434" y="835"/>
                  </a:cubicBezTo>
                  <a:cubicBezTo>
                    <a:pt x="668" y="835"/>
                    <a:pt x="834" y="635"/>
                    <a:pt x="834" y="434"/>
                  </a:cubicBezTo>
                  <a:cubicBezTo>
                    <a:pt x="834" y="168"/>
                    <a:pt x="634" y="1"/>
                    <a:pt x="434" y="1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9"/>
            <p:cNvSpPr/>
            <p:nvPr/>
          </p:nvSpPr>
          <p:spPr>
            <a:xfrm>
              <a:off x="6716453" y="2077414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1"/>
                  </a:moveTo>
                  <a:cubicBezTo>
                    <a:pt x="167" y="1"/>
                    <a:pt x="1" y="201"/>
                    <a:pt x="1" y="434"/>
                  </a:cubicBezTo>
                  <a:cubicBezTo>
                    <a:pt x="1" y="668"/>
                    <a:pt x="201" y="835"/>
                    <a:pt x="434" y="835"/>
                  </a:cubicBezTo>
                  <a:cubicBezTo>
                    <a:pt x="668" y="835"/>
                    <a:pt x="835" y="635"/>
                    <a:pt x="835" y="434"/>
                  </a:cubicBezTo>
                  <a:cubicBezTo>
                    <a:pt x="835" y="168"/>
                    <a:pt x="634" y="1"/>
                    <a:pt x="434" y="1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9"/>
            <p:cNvSpPr/>
            <p:nvPr/>
          </p:nvSpPr>
          <p:spPr>
            <a:xfrm>
              <a:off x="6879080" y="2027237"/>
              <a:ext cx="16752" cy="16732"/>
            </a:xfrm>
            <a:custGeom>
              <a:avLst/>
              <a:gdLst/>
              <a:ahLst/>
              <a:cxnLst/>
              <a:rect l="l" t="t" r="r" b="b"/>
              <a:pathLst>
                <a:path w="835" h="834" extrusionOk="0">
                  <a:moveTo>
                    <a:pt x="401" y="0"/>
                  </a:moveTo>
                  <a:cubicBezTo>
                    <a:pt x="167" y="0"/>
                    <a:pt x="0" y="200"/>
                    <a:pt x="0" y="434"/>
                  </a:cubicBezTo>
                  <a:cubicBezTo>
                    <a:pt x="0" y="667"/>
                    <a:pt x="201" y="834"/>
                    <a:pt x="401" y="834"/>
                  </a:cubicBezTo>
                  <a:cubicBezTo>
                    <a:pt x="668" y="834"/>
                    <a:pt x="834" y="634"/>
                    <a:pt x="834" y="434"/>
                  </a:cubicBezTo>
                  <a:cubicBezTo>
                    <a:pt x="834" y="167"/>
                    <a:pt x="668" y="0"/>
                    <a:pt x="401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6554508" y="2027237"/>
              <a:ext cx="16752" cy="16732"/>
            </a:xfrm>
            <a:custGeom>
              <a:avLst/>
              <a:gdLst/>
              <a:ahLst/>
              <a:cxnLst/>
              <a:rect l="l" t="t" r="r" b="b"/>
              <a:pathLst>
                <a:path w="835" h="834" extrusionOk="0">
                  <a:moveTo>
                    <a:pt x="401" y="0"/>
                  </a:moveTo>
                  <a:cubicBezTo>
                    <a:pt x="167" y="0"/>
                    <a:pt x="0" y="200"/>
                    <a:pt x="0" y="434"/>
                  </a:cubicBezTo>
                  <a:cubicBezTo>
                    <a:pt x="0" y="634"/>
                    <a:pt x="167" y="834"/>
                    <a:pt x="401" y="834"/>
                  </a:cubicBezTo>
                  <a:cubicBezTo>
                    <a:pt x="634" y="834"/>
                    <a:pt x="834" y="634"/>
                    <a:pt x="834" y="434"/>
                  </a:cubicBezTo>
                  <a:cubicBezTo>
                    <a:pt x="834" y="200"/>
                    <a:pt x="634" y="0"/>
                    <a:pt x="401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9"/>
            <p:cNvSpPr/>
            <p:nvPr/>
          </p:nvSpPr>
          <p:spPr>
            <a:xfrm>
              <a:off x="6619411" y="2027237"/>
              <a:ext cx="16752" cy="16732"/>
            </a:xfrm>
            <a:custGeom>
              <a:avLst/>
              <a:gdLst/>
              <a:ahLst/>
              <a:cxnLst/>
              <a:rect l="l" t="t" r="r" b="b"/>
              <a:pathLst>
                <a:path w="835" h="834" extrusionOk="0">
                  <a:moveTo>
                    <a:pt x="435" y="0"/>
                  </a:moveTo>
                  <a:cubicBezTo>
                    <a:pt x="201" y="0"/>
                    <a:pt x="1" y="200"/>
                    <a:pt x="1" y="434"/>
                  </a:cubicBezTo>
                  <a:cubicBezTo>
                    <a:pt x="1" y="634"/>
                    <a:pt x="201" y="834"/>
                    <a:pt x="435" y="834"/>
                  </a:cubicBezTo>
                  <a:cubicBezTo>
                    <a:pt x="635" y="834"/>
                    <a:pt x="835" y="634"/>
                    <a:pt x="835" y="434"/>
                  </a:cubicBezTo>
                  <a:cubicBezTo>
                    <a:pt x="835" y="200"/>
                    <a:pt x="635" y="0"/>
                    <a:pt x="435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6683671" y="2027237"/>
              <a:ext cx="16752" cy="16732"/>
            </a:xfrm>
            <a:custGeom>
              <a:avLst/>
              <a:gdLst/>
              <a:ahLst/>
              <a:cxnLst/>
              <a:rect l="l" t="t" r="r" b="b"/>
              <a:pathLst>
                <a:path w="835" h="834" extrusionOk="0">
                  <a:moveTo>
                    <a:pt x="434" y="0"/>
                  </a:moveTo>
                  <a:cubicBezTo>
                    <a:pt x="167" y="0"/>
                    <a:pt x="0" y="200"/>
                    <a:pt x="0" y="434"/>
                  </a:cubicBezTo>
                  <a:cubicBezTo>
                    <a:pt x="0" y="667"/>
                    <a:pt x="234" y="834"/>
                    <a:pt x="434" y="834"/>
                  </a:cubicBezTo>
                  <a:cubicBezTo>
                    <a:pt x="667" y="834"/>
                    <a:pt x="834" y="634"/>
                    <a:pt x="834" y="434"/>
                  </a:cubicBezTo>
                  <a:cubicBezTo>
                    <a:pt x="834" y="167"/>
                    <a:pt x="667" y="0"/>
                    <a:pt x="434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>
              <a:off x="6749255" y="2027237"/>
              <a:ext cx="16752" cy="16732"/>
            </a:xfrm>
            <a:custGeom>
              <a:avLst/>
              <a:gdLst/>
              <a:ahLst/>
              <a:cxnLst/>
              <a:rect l="l" t="t" r="r" b="b"/>
              <a:pathLst>
                <a:path w="835" h="834" extrusionOk="0">
                  <a:moveTo>
                    <a:pt x="400" y="0"/>
                  </a:moveTo>
                  <a:cubicBezTo>
                    <a:pt x="167" y="0"/>
                    <a:pt x="0" y="200"/>
                    <a:pt x="0" y="434"/>
                  </a:cubicBezTo>
                  <a:cubicBezTo>
                    <a:pt x="0" y="667"/>
                    <a:pt x="200" y="834"/>
                    <a:pt x="400" y="834"/>
                  </a:cubicBezTo>
                  <a:cubicBezTo>
                    <a:pt x="667" y="834"/>
                    <a:pt x="834" y="634"/>
                    <a:pt x="834" y="434"/>
                  </a:cubicBezTo>
                  <a:cubicBezTo>
                    <a:pt x="834" y="167"/>
                    <a:pt x="634" y="0"/>
                    <a:pt x="400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9"/>
            <p:cNvSpPr/>
            <p:nvPr/>
          </p:nvSpPr>
          <p:spPr>
            <a:xfrm>
              <a:off x="6846277" y="2177806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01" y="0"/>
                  </a:moveTo>
                  <a:cubicBezTo>
                    <a:pt x="168" y="0"/>
                    <a:pt x="1" y="201"/>
                    <a:pt x="1" y="434"/>
                  </a:cubicBezTo>
                  <a:cubicBezTo>
                    <a:pt x="1" y="634"/>
                    <a:pt x="168" y="834"/>
                    <a:pt x="401" y="834"/>
                  </a:cubicBezTo>
                  <a:cubicBezTo>
                    <a:pt x="635" y="834"/>
                    <a:pt x="835" y="634"/>
                    <a:pt x="835" y="434"/>
                  </a:cubicBezTo>
                  <a:cubicBezTo>
                    <a:pt x="835" y="201"/>
                    <a:pt x="635" y="0"/>
                    <a:pt x="401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9"/>
            <p:cNvSpPr/>
            <p:nvPr/>
          </p:nvSpPr>
          <p:spPr>
            <a:xfrm>
              <a:off x="6911200" y="2177806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0"/>
                  </a:moveTo>
                  <a:cubicBezTo>
                    <a:pt x="201" y="0"/>
                    <a:pt x="1" y="201"/>
                    <a:pt x="1" y="434"/>
                  </a:cubicBezTo>
                  <a:cubicBezTo>
                    <a:pt x="1" y="634"/>
                    <a:pt x="201" y="834"/>
                    <a:pt x="434" y="834"/>
                  </a:cubicBezTo>
                  <a:cubicBezTo>
                    <a:pt x="668" y="834"/>
                    <a:pt x="835" y="634"/>
                    <a:pt x="835" y="434"/>
                  </a:cubicBezTo>
                  <a:cubicBezTo>
                    <a:pt x="835" y="201"/>
                    <a:pt x="668" y="0"/>
                    <a:pt x="434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9"/>
            <p:cNvSpPr/>
            <p:nvPr/>
          </p:nvSpPr>
          <p:spPr>
            <a:xfrm>
              <a:off x="6976784" y="2177806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01" y="0"/>
                  </a:moveTo>
                  <a:cubicBezTo>
                    <a:pt x="167" y="0"/>
                    <a:pt x="1" y="201"/>
                    <a:pt x="1" y="434"/>
                  </a:cubicBezTo>
                  <a:cubicBezTo>
                    <a:pt x="1" y="668"/>
                    <a:pt x="201" y="834"/>
                    <a:pt x="401" y="834"/>
                  </a:cubicBezTo>
                  <a:cubicBezTo>
                    <a:pt x="668" y="834"/>
                    <a:pt x="835" y="634"/>
                    <a:pt x="835" y="434"/>
                  </a:cubicBezTo>
                  <a:cubicBezTo>
                    <a:pt x="835" y="201"/>
                    <a:pt x="634" y="0"/>
                    <a:pt x="401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9"/>
            <p:cNvSpPr/>
            <p:nvPr/>
          </p:nvSpPr>
          <p:spPr>
            <a:xfrm>
              <a:off x="6651551" y="2177806"/>
              <a:ext cx="16732" cy="16752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400" y="0"/>
                  </a:moveTo>
                  <a:cubicBezTo>
                    <a:pt x="167" y="0"/>
                    <a:pt x="0" y="201"/>
                    <a:pt x="0" y="434"/>
                  </a:cubicBezTo>
                  <a:cubicBezTo>
                    <a:pt x="0" y="668"/>
                    <a:pt x="200" y="834"/>
                    <a:pt x="400" y="834"/>
                  </a:cubicBezTo>
                  <a:cubicBezTo>
                    <a:pt x="667" y="834"/>
                    <a:pt x="834" y="634"/>
                    <a:pt x="834" y="434"/>
                  </a:cubicBezTo>
                  <a:cubicBezTo>
                    <a:pt x="834" y="201"/>
                    <a:pt x="667" y="0"/>
                    <a:pt x="400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6716453" y="2177806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0"/>
                  </a:moveTo>
                  <a:cubicBezTo>
                    <a:pt x="167" y="0"/>
                    <a:pt x="1" y="201"/>
                    <a:pt x="1" y="434"/>
                  </a:cubicBezTo>
                  <a:cubicBezTo>
                    <a:pt x="1" y="668"/>
                    <a:pt x="201" y="834"/>
                    <a:pt x="434" y="834"/>
                  </a:cubicBezTo>
                  <a:cubicBezTo>
                    <a:pt x="668" y="834"/>
                    <a:pt x="835" y="634"/>
                    <a:pt x="835" y="434"/>
                  </a:cubicBezTo>
                  <a:cubicBezTo>
                    <a:pt x="835" y="201"/>
                    <a:pt x="634" y="0"/>
                    <a:pt x="434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6879080" y="2127610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01" y="1"/>
                  </a:moveTo>
                  <a:cubicBezTo>
                    <a:pt x="167" y="1"/>
                    <a:pt x="0" y="201"/>
                    <a:pt x="0" y="434"/>
                  </a:cubicBezTo>
                  <a:cubicBezTo>
                    <a:pt x="0" y="668"/>
                    <a:pt x="201" y="835"/>
                    <a:pt x="401" y="835"/>
                  </a:cubicBezTo>
                  <a:cubicBezTo>
                    <a:pt x="668" y="835"/>
                    <a:pt x="834" y="634"/>
                    <a:pt x="834" y="434"/>
                  </a:cubicBezTo>
                  <a:cubicBezTo>
                    <a:pt x="834" y="201"/>
                    <a:pt x="668" y="1"/>
                    <a:pt x="401" y="1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9"/>
            <p:cNvSpPr/>
            <p:nvPr/>
          </p:nvSpPr>
          <p:spPr>
            <a:xfrm>
              <a:off x="6944002" y="2127610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1"/>
                  </a:moveTo>
                  <a:cubicBezTo>
                    <a:pt x="167" y="1"/>
                    <a:pt x="0" y="201"/>
                    <a:pt x="0" y="434"/>
                  </a:cubicBezTo>
                  <a:cubicBezTo>
                    <a:pt x="0" y="668"/>
                    <a:pt x="167" y="835"/>
                    <a:pt x="434" y="835"/>
                  </a:cubicBezTo>
                  <a:cubicBezTo>
                    <a:pt x="667" y="835"/>
                    <a:pt x="834" y="634"/>
                    <a:pt x="834" y="434"/>
                  </a:cubicBezTo>
                  <a:cubicBezTo>
                    <a:pt x="834" y="201"/>
                    <a:pt x="667" y="1"/>
                    <a:pt x="434" y="1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7008242" y="2127610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1"/>
                  </a:moveTo>
                  <a:cubicBezTo>
                    <a:pt x="167" y="1"/>
                    <a:pt x="0" y="201"/>
                    <a:pt x="0" y="434"/>
                  </a:cubicBezTo>
                  <a:cubicBezTo>
                    <a:pt x="0" y="668"/>
                    <a:pt x="234" y="835"/>
                    <a:pt x="434" y="835"/>
                  </a:cubicBezTo>
                  <a:cubicBezTo>
                    <a:pt x="668" y="835"/>
                    <a:pt x="834" y="634"/>
                    <a:pt x="834" y="434"/>
                  </a:cubicBezTo>
                  <a:cubicBezTo>
                    <a:pt x="834" y="201"/>
                    <a:pt x="668" y="1"/>
                    <a:pt x="434" y="1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6554508" y="2127610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01" y="1"/>
                  </a:moveTo>
                  <a:cubicBezTo>
                    <a:pt x="167" y="1"/>
                    <a:pt x="0" y="201"/>
                    <a:pt x="0" y="434"/>
                  </a:cubicBezTo>
                  <a:cubicBezTo>
                    <a:pt x="0" y="668"/>
                    <a:pt x="167" y="835"/>
                    <a:pt x="401" y="835"/>
                  </a:cubicBezTo>
                  <a:cubicBezTo>
                    <a:pt x="667" y="835"/>
                    <a:pt x="834" y="634"/>
                    <a:pt x="834" y="434"/>
                  </a:cubicBezTo>
                  <a:cubicBezTo>
                    <a:pt x="834" y="201"/>
                    <a:pt x="667" y="1"/>
                    <a:pt x="401" y="1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6683671" y="2127610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1"/>
                  </a:moveTo>
                  <a:cubicBezTo>
                    <a:pt x="167" y="1"/>
                    <a:pt x="0" y="201"/>
                    <a:pt x="0" y="434"/>
                  </a:cubicBezTo>
                  <a:cubicBezTo>
                    <a:pt x="0" y="668"/>
                    <a:pt x="234" y="835"/>
                    <a:pt x="434" y="835"/>
                  </a:cubicBezTo>
                  <a:cubicBezTo>
                    <a:pt x="667" y="835"/>
                    <a:pt x="834" y="634"/>
                    <a:pt x="834" y="434"/>
                  </a:cubicBezTo>
                  <a:cubicBezTo>
                    <a:pt x="834" y="201"/>
                    <a:pt x="667" y="1"/>
                    <a:pt x="434" y="1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9"/>
            <p:cNvSpPr/>
            <p:nvPr/>
          </p:nvSpPr>
          <p:spPr>
            <a:xfrm>
              <a:off x="6749255" y="2127610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00" y="1"/>
                  </a:moveTo>
                  <a:cubicBezTo>
                    <a:pt x="167" y="1"/>
                    <a:pt x="0" y="201"/>
                    <a:pt x="0" y="434"/>
                  </a:cubicBezTo>
                  <a:cubicBezTo>
                    <a:pt x="0" y="668"/>
                    <a:pt x="200" y="835"/>
                    <a:pt x="400" y="835"/>
                  </a:cubicBezTo>
                  <a:cubicBezTo>
                    <a:pt x="667" y="835"/>
                    <a:pt x="834" y="634"/>
                    <a:pt x="834" y="434"/>
                  </a:cubicBezTo>
                  <a:cubicBezTo>
                    <a:pt x="834" y="201"/>
                    <a:pt x="634" y="1"/>
                    <a:pt x="400" y="1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9"/>
            <p:cNvSpPr/>
            <p:nvPr/>
          </p:nvSpPr>
          <p:spPr>
            <a:xfrm>
              <a:off x="6846277" y="1977041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01" y="0"/>
                  </a:moveTo>
                  <a:cubicBezTo>
                    <a:pt x="168" y="0"/>
                    <a:pt x="1" y="167"/>
                    <a:pt x="1" y="434"/>
                  </a:cubicBezTo>
                  <a:cubicBezTo>
                    <a:pt x="1" y="667"/>
                    <a:pt x="168" y="834"/>
                    <a:pt x="401" y="834"/>
                  </a:cubicBezTo>
                  <a:cubicBezTo>
                    <a:pt x="668" y="834"/>
                    <a:pt x="835" y="634"/>
                    <a:pt x="835" y="434"/>
                  </a:cubicBezTo>
                  <a:cubicBezTo>
                    <a:pt x="835" y="167"/>
                    <a:pt x="668" y="0"/>
                    <a:pt x="401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9"/>
            <p:cNvSpPr/>
            <p:nvPr/>
          </p:nvSpPr>
          <p:spPr>
            <a:xfrm>
              <a:off x="6911200" y="1977041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0"/>
                  </a:moveTo>
                  <a:cubicBezTo>
                    <a:pt x="167" y="0"/>
                    <a:pt x="1" y="167"/>
                    <a:pt x="1" y="434"/>
                  </a:cubicBezTo>
                  <a:cubicBezTo>
                    <a:pt x="1" y="667"/>
                    <a:pt x="167" y="834"/>
                    <a:pt x="434" y="834"/>
                  </a:cubicBezTo>
                  <a:cubicBezTo>
                    <a:pt x="668" y="834"/>
                    <a:pt x="835" y="634"/>
                    <a:pt x="835" y="434"/>
                  </a:cubicBezTo>
                  <a:cubicBezTo>
                    <a:pt x="835" y="167"/>
                    <a:pt x="668" y="0"/>
                    <a:pt x="434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6586628" y="1977041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0"/>
                  </a:moveTo>
                  <a:cubicBezTo>
                    <a:pt x="167" y="0"/>
                    <a:pt x="0" y="167"/>
                    <a:pt x="0" y="434"/>
                  </a:cubicBezTo>
                  <a:cubicBezTo>
                    <a:pt x="0" y="667"/>
                    <a:pt x="234" y="834"/>
                    <a:pt x="434" y="834"/>
                  </a:cubicBezTo>
                  <a:cubicBezTo>
                    <a:pt x="668" y="834"/>
                    <a:pt x="834" y="634"/>
                    <a:pt x="834" y="434"/>
                  </a:cubicBez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9"/>
            <p:cNvSpPr/>
            <p:nvPr/>
          </p:nvSpPr>
          <p:spPr>
            <a:xfrm>
              <a:off x="6651551" y="1977041"/>
              <a:ext cx="16732" cy="16752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400" y="0"/>
                  </a:moveTo>
                  <a:cubicBezTo>
                    <a:pt x="167" y="0"/>
                    <a:pt x="0" y="167"/>
                    <a:pt x="0" y="434"/>
                  </a:cubicBezTo>
                  <a:cubicBezTo>
                    <a:pt x="0" y="667"/>
                    <a:pt x="200" y="834"/>
                    <a:pt x="400" y="834"/>
                  </a:cubicBezTo>
                  <a:cubicBezTo>
                    <a:pt x="667" y="834"/>
                    <a:pt x="834" y="634"/>
                    <a:pt x="834" y="434"/>
                  </a:cubicBezTo>
                  <a:cubicBezTo>
                    <a:pt x="834" y="167"/>
                    <a:pt x="667" y="0"/>
                    <a:pt x="400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9"/>
            <p:cNvSpPr/>
            <p:nvPr/>
          </p:nvSpPr>
          <p:spPr>
            <a:xfrm>
              <a:off x="6716453" y="1977041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0"/>
                  </a:moveTo>
                  <a:cubicBezTo>
                    <a:pt x="167" y="0"/>
                    <a:pt x="1" y="167"/>
                    <a:pt x="1" y="434"/>
                  </a:cubicBezTo>
                  <a:cubicBezTo>
                    <a:pt x="1" y="667"/>
                    <a:pt x="201" y="834"/>
                    <a:pt x="434" y="834"/>
                  </a:cubicBezTo>
                  <a:cubicBezTo>
                    <a:pt x="668" y="834"/>
                    <a:pt x="835" y="634"/>
                    <a:pt x="835" y="434"/>
                  </a:cubicBezTo>
                  <a:cubicBezTo>
                    <a:pt x="835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9"/>
            <p:cNvSpPr/>
            <p:nvPr/>
          </p:nvSpPr>
          <p:spPr>
            <a:xfrm>
              <a:off x="6879080" y="1926183"/>
              <a:ext cx="16752" cy="16732"/>
            </a:xfrm>
            <a:custGeom>
              <a:avLst/>
              <a:gdLst/>
              <a:ahLst/>
              <a:cxnLst/>
              <a:rect l="l" t="t" r="r" b="b"/>
              <a:pathLst>
                <a:path w="835" h="834" extrusionOk="0">
                  <a:moveTo>
                    <a:pt x="401" y="0"/>
                  </a:moveTo>
                  <a:cubicBezTo>
                    <a:pt x="167" y="0"/>
                    <a:pt x="0" y="167"/>
                    <a:pt x="0" y="400"/>
                  </a:cubicBezTo>
                  <a:cubicBezTo>
                    <a:pt x="0" y="667"/>
                    <a:pt x="201" y="834"/>
                    <a:pt x="401" y="834"/>
                  </a:cubicBezTo>
                  <a:cubicBezTo>
                    <a:pt x="668" y="834"/>
                    <a:pt x="834" y="634"/>
                    <a:pt x="834" y="400"/>
                  </a:cubicBezTo>
                  <a:cubicBezTo>
                    <a:pt x="834" y="200"/>
                    <a:pt x="668" y="33"/>
                    <a:pt x="401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6944002" y="1926183"/>
              <a:ext cx="16752" cy="16732"/>
            </a:xfrm>
            <a:custGeom>
              <a:avLst/>
              <a:gdLst/>
              <a:ahLst/>
              <a:cxnLst/>
              <a:rect l="l" t="t" r="r" b="b"/>
              <a:pathLst>
                <a:path w="835" h="834" extrusionOk="0">
                  <a:moveTo>
                    <a:pt x="434" y="0"/>
                  </a:moveTo>
                  <a:cubicBezTo>
                    <a:pt x="200" y="0"/>
                    <a:pt x="0" y="167"/>
                    <a:pt x="0" y="400"/>
                  </a:cubicBezTo>
                  <a:cubicBezTo>
                    <a:pt x="0" y="634"/>
                    <a:pt x="200" y="834"/>
                    <a:pt x="434" y="834"/>
                  </a:cubicBezTo>
                  <a:cubicBezTo>
                    <a:pt x="634" y="834"/>
                    <a:pt x="834" y="634"/>
                    <a:pt x="834" y="400"/>
                  </a:cubicBez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6619411" y="1926183"/>
              <a:ext cx="16752" cy="16732"/>
            </a:xfrm>
            <a:custGeom>
              <a:avLst/>
              <a:gdLst/>
              <a:ahLst/>
              <a:cxnLst/>
              <a:rect l="l" t="t" r="r" b="b"/>
              <a:pathLst>
                <a:path w="835" h="834" extrusionOk="0">
                  <a:moveTo>
                    <a:pt x="435" y="0"/>
                  </a:moveTo>
                  <a:cubicBezTo>
                    <a:pt x="201" y="0"/>
                    <a:pt x="1" y="167"/>
                    <a:pt x="1" y="400"/>
                  </a:cubicBezTo>
                  <a:cubicBezTo>
                    <a:pt x="1" y="634"/>
                    <a:pt x="201" y="834"/>
                    <a:pt x="435" y="834"/>
                  </a:cubicBezTo>
                  <a:cubicBezTo>
                    <a:pt x="635" y="834"/>
                    <a:pt x="835" y="634"/>
                    <a:pt x="835" y="400"/>
                  </a:cubicBezTo>
                  <a:cubicBezTo>
                    <a:pt x="835" y="167"/>
                    <a:pt x="635" y="0"/>
                    <a:pt x="435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9"/>
            <p:cNvSpPr/>
            <p:nvPr/>
          </p:nvSpPr>
          <p:spPr>
            <a:xfrm>
              <a:off x="6683671" y="1926183"/>
              <a:ext cx="16752" cy="16732"/>
            </a:xfrm>
            <a:custGeom>
              <a:avLst/>
              <a:gdLst/>
              <a:ahLst/>
              <a:cxnLst/>
              <a:rect l="l" t="t" r="r" b="b"/>
              <a:pathLst>
                <a:path w="835" h="834" extrusionOk="0">
                  <a:moveTo>
                    <a:pt x="434" y="0"/>
                  </a:moveTo>
                  <a:cubicBezTo>
                    <a:pt x="167" y="0"/>
                    <a:pt x="0" y="167"/>
                    <a:pt x="0" y="400"/>
                  </a:cubicBezTo>
                  <a:cubicBezTo>
                    <a:pt x="0" y="667"/>
                    <a:pt x="234" y="834"/>
                    <a:pt x="434" y="834"/>
                  </a:cubicBezTo>
                  <a:cubicBezTo>
                    <a:pt x="667" y="834"/>
                    <a:pt x="834" y="634"/>
                    <a:pt x="834" y="400"/>
                  </a:cubicBezTo>
                  <a:cubicBezTo>
                    <a:pt x="834" y="200"/>
                    <a:pt x="667" y="33"/>
                    <a:pt x="434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9"/>
            <p:cNvSpPr/>
            <p:nvPr/>
          </p:nvSpPr>
          <p:spPr>
            <a:xfrm>
              <a:off x="6749255" y="1926183"/>
              <a:ext cx="16752" cy="16732"/>
            </a:xfrm>
            <a:custGeom>
              <a:avLst/>
              <a:gdLst/>
              <a:ahLst/>
              <a:cxnLst/>
              <a:rect l="l" t="t" r="r" b="b"/>
              <a:pathLst>
                <a:path w="835" h="834" extrusionOk="0">
                  <a:moveTo>
                    <a:pt x="400" y="0"/>
                  </a:moveTo>
                  <a:cubicBezTo>
                    <a:pt x="167" y="0"/>
                    <a:pt x="0" y="167"/>
                    <a:pt x="0" y="400"/>
                  </a:cubicBezTo>
                  <a:cubicBezTo>
                    <a:pt x="0" y="667"/>
                    <a:pt x="200" y="834"/>
                    <a:pt x="400" y="834"/>
                  </a:cubicBezTo>
                  <a:cubicBezTo>
                    <a:pt x="667" y="834"/>
                    <a:pt x="834" y="634"/>
                    <a:pt x="834" y="400"/>
                  </a:cubicBezTo>
                  <a:cubicBezTo>
                    <a:pt x="834" y="200"/>
                    <a:pt x="634" y="33"/>
                    <a:pt x="400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9"/>
            <p:cNvSpPr/>
            <p:nvPr/>
          </p:nvSpPr>
          <p:spPr>
            <a:xfrm>
              <a:off x="6701727" y="1611643"/>
              <a:ext cx="208831" cy="163971"/>
            </a:xfrm>
            <a:custGeom>
              <a:avLst/>
              <a:gdLst/>
              <a:ahLst/>
              <a:cxnLst/>
              <a:rect l="l" t="t" r="r" b="b"/>
              <a:pathLst>
                <a:path w="10409" h="8173" extrusionOk="0">
                  <a:moveTo>
                    <a:pt x="2603" y="0"/>
                  </a:moveTo>
                  <a:cubicBezTo>
                    <a:pt x="2603" y="0"/>
                    <a:pt x="2769" y="2469"/>
                    <a:pt x="2803" y="3136"/>
                  </a:cubicBezTo>
                  <a:cubicBezTo>
                    <a:pt x="2803" y="3803"/>
                    <a:pt x="2603" y="4503"/>
                    <a:pt x="1936" y="4804"/>
                  </a:cubicBezTo>
                  <a:cubicBezTo>
                    <a:pt x="1335" y="5037"/>
                    <a:pt x="1" y="5471"/>
                    <a:pt x="1" y="5471"/>
                  </a:cubicBezTo>
                  <a:cubicBezTo>
                    <a:pt x="1" y="5471"/>
                    <a:pt x="668" y="8173"/>
                    <a:pt x="5205" y="8173"/>
                  </a:cubicBezTo>
                  <a:cubicBezTo>
                    <a:pt x="9741" y="8173"/>
                    <a:pt x="10408" y="5471"/>
                    <a:pt x="10408" y="5471"/>
                  </a:cubicBezTo>
                  <a:cubicBezTo>
                    <a:pt x="10408" y="5471"/>
                    <a:pt x="9107" y="5070"/>
                    <a:pt x="8440" y="4804"/>
                  </a:cubicBezTo>
                  <a:cubicBezTo>
                    <a:pt x="7773" y="4537"/>
                    <a:pt x="7540" y="3803"/>
                    <a:pt x="7573" y="3136"/>
                  </a:cubicBezTo>
                  <a:cubicBezTo>
                    <a:pt x="7606" y="2469"/>
                    <a:pt x="7773" y="0"/>
                    <a:pt x="7773" y="0"/>
                  </a:cubicBezTo>
                  <a:close/>
                </a:path>
              </a:pathLst>
            </a:custGeom>
            <a:solidFill>
              <a:srgbClr val="FF9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9"/>
            <p:cNvSpPr/>
            <p:nvPr/>
          </p:nvSpPr>
          <p:spPr>
            <a:xfrm>
              <a:off x="6755274" y="1611643"/>
              <a:ext cx="102419" cy="55092"/>
            </a:xfrm>
            <a:custGeom>
              <a:avLst/>
              <a:gdLst/>
              <a:ahLst/>
              <a:cxnLst/>
              <a:rect l="l" t="t" r="r" b="b"/>
              <a:pathLst>
                <a:path w="5105" h="2746" extrusionOk="0">
                  <a:moveTo>
                    <a:pt x="0" y="0"/>
                  </a:moveTo>
                  <a:cubicBezTo>
                    <a:pt x="0" y="0"/>
                    <a:pt x="34" y="734"/>
                    <a:pt x="67" y="1535"/>
                  </a:cubicBezTo>
                  <a:cubicBezTo>
                    <a:pt x="627" y="2126"/>
                    <a:pt x="1448" y="2745"/>
                    <a:pt x="2476" y="2745"/>
                  </a:cubicBezTo>
                  <a:cubicBezTo>
                    <a:pt x="2550" y="2745"/>
                    <a:pt x="2626" y="2742"/>
                    <a:pt x="2702" y="2735"/>
                  </a:cubicBezTo>
                  <a:cubicBezTo>
                    <a:pt x="3670" y="2669"/>
                    <a:pt x="4437" y="2168"/>
                    <a:pt x="5004" y="1635"/>
                  </a:cubicBezTo>
                  <a:cubicBezTo>
                    <a:pt x="5037" y="801"/>
                    <a:pt x="5104" y="0"/>
                    <a:pt x="5104" y="0"/>
                  </a:cubicBezTo>
                  <a:close/>
                </a:path>
              </a:pathLst>
            </a:custGeom>
            <a:solidFill>
              <a:srgbClr val="CE6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9"/>
            <p:cNvSpPr/>
            <p:nvPr/>
          </p:nvSpPr>
          <p:spPr>
            <a:xfrm>
              <a:off x="6689690" y="1380081"/>
              <a:ext cx="229555" cy="254994"/>
            </a:xfrm>
            <a:custGeom>
              <a:avLst/>
              <a:gdLst/>
              <a:ahLst/>
              <a:cxnLst/>
              <a:rect l="l" t="t" r="r" b="b"/>
              <a:pathLst>
                <a:path w="11442" h="12710" extrusionOk="0">
                  <a:moveTo>
                    <a:pt x="5704" y="1"/>
                  </a:moveTo>
                  <a:cubicBezTo>
                    <a:pt x="1101" y="1"/>
                    <a:pt x="0" y="3570"/>
                    <a:pt x="0" y="6605"/>
                  </a:cubicBezTo>
                  <a:cubicBezTo>
                    <a:pt x="0" y="9541"/>
                    <a:pt x="1768" y="12710"/>
                    <a:pt x="5704" y="12710"/>
                  </a:cubicBezTo>
                  <a:cubicBezTo>
                    <a:pt x="9674" y="12710"/>
                    <a:pt x="11442" y="9541"/>
                    <a:pt x="11442" y="6605"/>
                  </a:cubicBezTo>
                  <a:cubicBezTo>
                    <a:pt x="11442" y="3570"/>
                    <a:pt x="10341" y="1"/>
                    <a:pt x="5704" y="1"/>
                  </a:cubicBezTo>
                  <a:close/>
                </a:path>
              </a:pathLst>
            </a:custGeom>
            <a:solidFill>
              <a:srgbClr val="FF9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9"/>
            <p:cNvSpPr/>
            <p:nvPr/>
          </p:nvSpPr>
          <p:spPr>
            <a:xfrm>
              <a:off x="6753930" y="1488499"/>
              <a:ext cx="18096" cy="23433"/>
            </a:xfrm>
            <a:custGeom>
              <a:avLst/>
              <a:gdLst/>
              <a:ahLst/>
              <a:cxnLst/>
              <a:rect l="l" t="t" r="r" b="b"/>
              <a:pathLst>
                <a:path w="902" h="1168" extrusionOk="0">
                  <a:moveTo>
                    <a:pt x="434" y="0"/>
                  </a:moveTo>
                  <a:cubicBezTo>
                    <a:pt x="167" y="0"/>
                    <a:pt x="1" y="301"/>
                    <a:pt x="67" y="634"/>
                  </a:cubicBezTo>
                  <a:cubicBezTo>
                    <a:pt x="101" y="968"/>
                    <a:pt x="301" y="1168"/>
                    <a:pt x="501" y="1168"/>
                  </a:cubicBezTo>
                  <a:cubicBezTo>
                    <a:pt x="768" y="1135"/>
                    <a:pt x="901" y="868"/>
                    <a:pt x="901" y="534"/>
                  </a:cubicBezTo>
                  <a:cubicBezTo>
                    <a:pt x="835" y="201"/>
                    <a:pt x="634" y="0"/>
                    <a:pt x="434" y="0"/>
                  </a:cubicBezTo>
                  <a:close/>
                </a:path>
              </a:pathLst>
            </a:custGeom>
            <a:solidFill>
              <a:srgbClr val="1323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9"/>
            <p:cNvSpPr/>
            <p:nvPr/>
          </p:nvSpPr>
          <p:spPr>
            <a:xfrm>
              <a:off x="6763299" y="1479130"/>
              <a:ext cx="18758" cy="17414"/>
            </a:xfrm>
            <a:custGeom>
              <a:avLst/>
              <a:gdLst/>
              <a:ahLst/>
              <a:cxnLst/>
              <a:rect l="l" t="t" r="r" b="b"/>
              <a:pathLst>
                <a:path w="935" h="868" fill="none" extrusionOk="0">
                  <a:moveTo>
                    <a:pt x="935" y="0"/>
                  </a:moveTo>
                  <a:cubicBezTo>
                    <a:pt x="935" y="0"/>
                    <a:pt x="634" y="734"/>
                    <a:pt x="1" y="868"/>
                  </a:cubicBezTo>
                </a:path>
              </a:pathLst>
            </a:custGeom>
            <a:noFill/>
            <a:ln w="5000" cap="rnd" cmpd="sng">
              <a:solidFill>
                <a:srgbClr val="1222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9"/>
            <p:cNvSpPr/>
            <p:nvPr/>
          </p:nvSpPr>
          <p:spPr>
            <a:xfrm>
              <a:off x="6837590" y="1488499"/>
              <a:ext cx="18076" cy="23433"/>
            </a:xfrm>
            <a:custGeom>
              <a:avLst/>
              <a:gdLst/>
              <a:ahLst/>
              <a:cxnLst/>
              <a:rect l="l" t="t" r="r" b="b"/>
              <a:pathLst>
                <a:path w="901" h="1168" extrusionOk="0">
                  <a:moveTo>
                    <a:pt x="434" y="0"/>
                  </a:moveTo>
                  <a:cubicBezTo>
                    <a:pt x="167" y="0"/>
                    <a:pt x="0" y="301"/>
                    <a:pt x="67" y="634"/>
                  </a:cubicBezTo>
                  <a:cubicBezTo>
                    <a:pt x="100" y="968"/>
                    <a:pt x="301" y="1168"/>
                    <a:pt x="501" y="1168"/>
                  </a:cubicBezTo>
                  <a:cubicBezTo>
                    <a:pt x="768" y="1135"/>
                    <a:pt x="901" y="868"/>
                    <a:pt x="901" y="534"/>
                  </a:cubicBezTo>
                  <a:cubicBezTo>
                    <a:pt x="834" y="201"/>
                    <a:pt x="634" y="0"/>
                    <a:pt x="434" y="0"/>
                  </a:cubicBezTo>
                  <a:close/>
                </a:path>
              </a:pathLst>
            </a:custGeom>
            <a:solidFill>
              <a:srgbClr val="1323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9"/>
            <p:cNvSpPr/>
            <p:nvPr/>
          </p:nvSpPr>
          <p:spPr>
            <a:xfrm>
              <a:off x="6846959" y="1479130"/>
              <a:ext cx="18758" cy="17414"/>
            </a:xfrm>
            <a:custGeom>
              <a:avLst/>
              <a:gdLst/>
              <a:ahLst/>
              <a:cxnLst/>
              <a:rect l="l" t="t" r="r" b="b"/>
              <a:pathLst>
                <a:path w="935" h="868" fill="none" extrusionOk="0">
                  <a:moveTo>
                    <a:pt x="934" y="0"/>
                  </a:moveTo>
                  <a:cubicBezTo>
                    <a:pt x="934" y="0"/>
                    <a:pt x="634" y="734"/>
                    <a:pt x="0" y="868"/>
                  </a:cubicBezTo>
                </a:path>
              </a:pathLst>
            </a:custGeom>
            <a:noFill/>
            <a:ln w="5000" cap="rnd" cmpd="sng">
              <a:solidFill>
                <a:srgbClr val="1222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9"/>
            <p:cNvSpPr/>
            <p:nvPr/>
          </p:nvSpPr>
          <p:spPr>
            <a:xfrm>
              <a:off x="6902492" y="1474897"/>
              <a:ext cx="83099" cy="105348"/>
            </a:xfrm>
            <a:custGeom>
              <a:avLst/>
              <a:gdLst/>
              <a:ahLst/>
              <a:cxnLst/>
              <a:rect l="l" t="t" r="r" b="b"/>
              <a:pathLst>
                <a:path w="4142" h="5251" extrusionOk="0">
                  <a:moveTo>
                    <a:pt x="2343" y="1"/>
                  </a:moveTo>
                  <a:cubicBezTo>
                    <a:pt x="1359" y="1"/>
                    <a:pt x="735" y="1346"/>
                    <a:pt x="735" y="1346"/>
                  </a:cubicBezTo>
                  <a:lnTo>
                    <a:pt x="1" y="5215"/>
                  </a:lnTo>
                  <a:cubicBezTo>
                    <a:pt x="130" y="5239"/>
                    <a:pt x="257" y="5251"/>
                    <a:pt x="380" y="5251"/>
                  </a:cubicBezTo>
                  <a:cubicBezTo>
                    <a:pt x="2811" y="5251"/>
                    <a:pt x="4141" y="780"/>
                    <a:pt x="2903" y="145"/>
                  </a:cubicBezTo>
                  <a:cubicBezTo>
                    <a:pt x="2706" y="44"/>
                    <a:pt x="2519" y="1"/>
                    <a:pt x="2343" y="1"/>
                  </a:cubicBezTo>
                  <a:close/>
                </a:path>
              </a:pathLst>
            </a:custGeom>
            <a:solidFill>
              <a:srgbClr val="FF9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9"/>
            <p:cNvSpPr/>
            <p:nvPr/>
          </p:nvSpPr>
          <p:spPr>
            <a:xfrm>
              <a:off x="6901830" y="1506014"/>
              <a:ext cx="65604" cy="74352"/>
            </a:xfrm>
            <a:custGeom>
              <a:avLst/>
              <a:gdLst/>
              <a:ahLst/>
              <a:cxnLst/>
              <a:rect l="l" t="t" r="r" b="b"/>
              <a:pathLst>
                <a:path w="3270" h="3706" extrusionOk="0">
                  <a:moveTo>
                    <a:pt x="2020" y="1"/>
                  </a:moveTo>
                  <a:cubicBezTo>
                    <a:pt x="1496" y="1"/>
                    <a:pt x="971" y="233"/>
                    <a:pt x="634" y="428"/>
                  </a:cubicBezTo>
                  <a:lnTo>
                    <a:pt x="1" y="3664"/>
                  </a:lnTo>
                  <a:cubicBezTo>
                    <a:pt x="139" y="3692"/>
                    <a:pt x="274" y="3706"/>
                    <a:pt x="406" y="3706"/>
                  </a:cubicBezTo>
                  <a:cubicBezTo>
                    <a:pt x="1833" y="3706"/>
                    <a:pt x="2873" y="2133"/>
                    <a:pt x="3270" y="729"/>
                  </a:cubicBezTo>
                  <a:cubicBezTo>
                    <a:pt x="2941" y="182"/>
                    <a:pt x="2481" y="1"/>
                    <a:pt x="2020" y="1"/>
                  </a:cubicBezTo>
                  <a:close/>
                </a:path>
              </a:pathLst>
            </a:custGeom>
            <a:solidFill>
              <a:srgbClr val="CE6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9"/>
            <p:cNvSpPr/>
            <p:nvPr/>
          </p:nvSpPr>
          <p:spPr>
            <a:xfrm>
              <a:off x="6804126" y="1463742"/>
              <a:ext cx="28790" cy="87693"/>
            </a:xfrm>
            <a:custGeom>
              <a:avLst/>
              <a:gdLst/>
              <a:ahLst/>
              <a:cxnLst/>
              <a:rect l="l" t="t" r="r" b="b"/>
              <a:pathLst>
                <a:path w="1435" h="4371" fill="none" extrusionOk="0">
                  <a:moveTo>
                    <a:pt x="434" y="0"/>
                  </a:moveTo>
                  <a:cubicBezTo>
                    <a:pt x="434" y="0"/>
                    <a:pt x="0" y="834"/>
                    <a:pt x="101" y="2402"/>
                  </a:cubicBezTo>
                  <a:cubicBezTo>
                    <a:pt x="101" y="2402"/>
                    <a:pt x="1101" y="2702"/>
                    <a:pt x="1268" y="2836"/>
                  </a:cubicBezTo>
                  <a:cubicBezTo>
                    <a:pt x="1435" y="2936"/>
                    <a:pt x="267" y="4370"/>
                    <a:pt x="267" y="4370"/>
                  </a:cubicBezTo>
                </a:path>
              </a:pathLst>
            </a:custGeom>
            <a:noFill/>
            <a:ln w="6675" cap="rnd" cmpd="sng">
              <a:solidFill>
                <a:srgbClr val="CE6D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9"/>
            <p:cNvSpPr/>
            <p:nvPr/>
          </p:nvSpPr>
          <p:spPr>
            <a:xfrm>
              <a:off x="6772668" y="1559440"/>
              <a:ext cx="66287" cy="32140"/>
            </a:xfrm>
            <a:custGeom>
              <a:avLst/>
              <a:gdLst/>
              <a:ahLst/>
              <a:cxnLst/>
              <a:rect l="l" t="t" r="r" b="b"/>
              <a:pathLst>
                <a:path w="3304" h="1602" fill="none" extrusionOk="0">
                  <a:moveTo>
                    <a:pt x="1" y="0"/>
                  </a:moveTo>
                  <a:cubicBezTo>
                    <a:pt x="1" y="0"/>
                    <a:pt x="1302" y="1601"/>
                    <a:pt x="3303" y="234"/>
                  </a:cubicBezTo>
                </a:path>
              </a:pathLst>
            </a:custGeom>
            <a:noFill/>
            <a:ln w="6675" cap="rnd" cmpd="sng">
              <a:solidFill>
                <a:srgbClr val="CE6D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9"/>
            <p:cNvSpPr/>
            <p:nvPr/>
          </p:nvSpPr>
          <p:spPr>
            <a:xfrm>
              <a:off x="6730517" y="1438082"/>
              <a:ext cx="52223" cy="30736"/>
            </a:xfrm>
            <a:custGeom>
              <a:avLst/>
              <a:gdLst/>
              <a:ahLst/>
              <a:cxnLst/>
              <a:rect l="l" t="t" r="r" b="b"/>
              <a:pathLst>
                <a:path w="2603" h="1532" extrusionOk="0">
                  <a:moveTo>
                    <a:pt x="1673" y="0"/>
                  </a:moveTo>
                  <a:cubicBezTo>
                    <a:pt x="1408" y="0"/>
                    <a:pt x="1141" y="49"/>
                    <a:pt x="934" y="178"/>
                  </a:cubicBezTo>
                  <a:cubicBezTo>
                    <a:pt x="467" y="445"/>
                    <a:pt x="0" y="946"/>
                    <a:pt x="67" y="1513"/>
                  </a:cubicBezTo>
                  <a:cubicBezTo>
                    <a:pt x="71" y="1526"/>
                    <a:pt x="79" y="1531"/>
                    <a:pt x="89" y="1531"/>
                  </a:cubicBezTo>
                  <a:cubicBezTo>
                    <a:pt x="158" y="1531"/>
                    <a:pt x="342" y="1279"/>
                    <a:pt x="400" y="1279"/>
                  </a:cubicBezTo>
                  <a:cubicBezTo>
                    <a:pt x="634" y="1012"/>
                    <a:pt x="901" y="812"/>
                    <a:pt x="1168" y="679"/>
                  </a:cubicBezTo>
                  <a:cubicBezTo>
                    <a:pt x="1468" y="512"/>
                    <a:pt x="1768" y="412"/>
                    <a:pt x="2068" y="379"/>
                  </a:cubicBezTo>
                  <a:cubicBezTo>
                    <a:pt x="2135" y="379"/>
                    <a:pt x="2602" y="379"/>
                    <a:pt x="2569" y="312"/>
                  </a:cubicBezTo>
                  <a:cubicBezTo>
                    <a:pt x="2502" y="145"/>
                    <a:pt x="2068" y="12"/>
                    <a:pt x="1902" y="12"/>
                  </a:cubicBezTo>
                  <a:cubicBezTo>
                    <a:pt x="1827" y="4"/>
                    <a:pt x="1750" y="0"/>
                    <a:pt x="1673" y="0"/>
                  </a:cubicBezTo>
                  <a:close/>
                </a:path>
              </a:pathLst>
            </a:custGeom>
            <a:solidFill>
              <a:srgbClr val="202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9"/>
            <p:cNvSpPr/>
            <p:nvPr/>
          </p:nvSpPr>
          <p:spPr>
            <a:xfrm>
              <a:off x="6829325" y="1440108"/>
              <a:ext cx="48431" cy="28649"/>
            </a:xfrm>
            <a:custGeom>
              <a:avLst/>
              <a:gdLst/>
              <a:ahLst/>
              <a:cxnLst/>
              <a:rect l="l" t="t" r="r" b="b"/>
              <a:pathLst>
                <a:path w="2414" h="1428" extrusionOk="0">
                  <a:moveTo>
                    <a:pt x="898" y="0"/>
                  </a:moveTo>
                  <a:cubicBezTo>
                    <a:pt x="552" y="0"/>
                    <a:pt x="214" y="107"/>
                    <a:pt x="12" y="411"/>
                  </a:cubicBezTo>
                  <a:cubicBezTo>
                    <a:pt x="1" y="444"/>
                    <a:pt x="23" y="455"/>
                    <a:pt x="63" y="455"/>
                  </a:cubicBezTo>
                  <a:cubicBezTo>
                    <a:pt x="142" y="455"/>
                    <a:pt x="290" y="411"/>
                    <a:pt x="379" y="411"/>
                  </a:cubicBezTo>
                  <a:cubicBezTo>
                    <a:pt x="679" y="411"/>
                    <a:pt x="979" y="444"/>
                    <a:pt x="1246" y="578"/>
                  </a:cubicBezTo>
                  <a:cubicBezTo>
                    <a:pt x="1546" y="711"/>
                    <a:pt x="1813" y="878"/>
                    <a:pt x="2013" y="1078"/>
                  </a:cubicBezTo>
                  <a:cubicBezTo>
                    <a:pt x="2043" y="1108"/>
                    <a:pt x="2310" y="1428"/>
                    <a:pt x="2369" y="1428"/>
                  </a:cubicBezTo>
                  <a:cubicBezTo>
                    <a:pt x="2376" y="1428"/>
                    <a:pt x="2380" y="1423"/>
                    <a:pt x="2380" y="1412"/>
                  </a:cubicBezTo>
                  <a:cubicBezTo>
                    <a:pt x="2414" y="878"/>
                    <a:pt x="2047" y="378"/>
                    <a:pt x="1546" y="111"/>
                  </a:cubicBezTo>
                  <a:cubicBezTo>
                    <a:pt x="1350" y="45"/>
                    <a:pt x="1122" y="0"/>
                    <a:pt x="898" y="0"/>
                  </a:cubicBezTo>
                  <a:close/>
                </a:path>
              </a:pathLst>
            </a:custGeom>
            <a:solidFill>
              <a:srgbClr val="202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9"/>
            <p:cNvSpPr/>
            <p:nvPr/>
          </p:nvSpPr>
          <p:spPr>
            <a:xfrm>
              <a:off x="6652875" y="1311046"/>
              <a:ext cx="253670" cy="196211"/>
            </a:xfrm>
            <a:custGeom>
              <a:avLst/>
              <a:gdLst/>
              <a:ahLst/>
              <a:cxnLst/>
              <a:rect l="l" t="t" r="r" b="b"/>
              <a:pathLst>
                <a:path w="12644" h="9780" extrusionOk="0">
                  <a:moveTo>
                    <a:pt x="9099" y="1"/>
                  </a:moveTo>
                  <a:cubicBezTo>
                    <a:pt x="7060" y="1"/>
                    <a:pt x="4479" y="1176"/>
                    <a:pt x="2836" y="4209"/>
                  </a:cubicBezTo>
                  <a:cubicBezTo>
                    <a:pt x="2836" y="4209"/>
                    <a:pt x="468" y="4609"/>
                    <a:pt x="168" y="5343"/>
                  </a:cubicBezTo>
                  <a:cubicBezTo>
                    <a:pt x="1" y="5877"/>
                    <a:pt x="468" y="8045"/>
                    <a:pt x="635" y="9779"/>
                  </a:cubicBezTo>
                  <a:cubicBezTo>
                    <a:pt x="1502" y="9713"/>
                    <a:pt x="3703" y="9179"/>
                    <a:pt x="4838" y="5176"/>
                  </a:cubicBezTo>
                  <a:cubicBezTo>
                    <a:pt x="4838" y="5176"/>
                    <a:pt x="5551" y="5327"/>
                    <a:pt x="6571" y="5327"/>
                  </a:cubicBezTo>
                  <a:cubicBezTo>
                    <a:pt x="8392" y="5327"/>
                    <a:pt x="11189" y="4847"/>
                    <a:pt x="12643" y="2174"/>
                  </a:cubicBezTo>
                  <a:cubicBezTo>
                    <a:pt x="12276" y="1474"/>
                    <a:pt x="11776" y="773"/>
                    <a:pt x="10842" y="339"/>
                  </a:cubicBezTo>
                  <a:cubicBezTo>
                    <a:pt x="10349" y="121"/>
                    <a:pt x="9752" y="1"/>
                    <a:pt x="9099" y="1"/>
                  </a:cubicBezTo>
                  <a:close/>
                </a:path>
              </a:pathLst>
            </a:custGeom>
            <a:solidFill>
              <a:srgbClr val="202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9"/>
            <p:cNvSpPr/>
            <p:nvPr/>
          </p:nvSpPr>
          <p:spPr>
            <a:xfrm>
              <a:off x="6763299" y="1316503"/>
              <a:ext cx="113132" cy="88355"/>
            </a:xfrm>
            <a:custGeom>
              <a:avLst/>
              <a:gdLst/>
              <a:ahLst/>
              <a:cxnLst/>
              <a:rect l="l" t="t" r="r" b="b"/>
              <a:pathLst>
                <a:path w="5639" h="4404" fill="none" extrusionOk="0">
                  <a:moveTo>
                    <a:pt x="4471" y="4404"/>
                  </a:moveTo>
                  <a:cubicBezTo>
                    <a:pt x="4471" y="4404"/>
                    <a:pt x="4604" y="1202"/>
                    <a:pt x="1" y="901"/>
                  </a:cubicBezTo>
                  <a:cubicBezTo>
                    <a:pt x="1" y="901"/>
                    <a:pt x="3703" y="1"/>
                    <a:pt x="5638" y="3703"/>
                  </a:cubicBezTo>
                </a:path>
              </a:pathLst>
            </a:custGeom>
            <a:noFill/>
            <a:ln w="66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9"/>
            <p:cNvSpPr/>
            <p:nvPr/>
          </p:nvSpPr>
          <p:spPr>
            <a:xfrm>
              <a:off x="6656225" y="1421571"/>
              <a:ext cx="52885" cy="66949"/>
            </a:xfrm>
            <a:custGeom>
              <a:avLst/>
              <a:gdLst/>
              <a:ahLst/>
              <a:cxnLst/>
              <a:rect l="l" t="t" r="r" b="b"/>
              <a:pathLst>
                <a:path w="2636" h="3337" fill="none" extrusionOk="0">
                  <a:moveTo>
                    <a:pt x="1" y="1"/>
                  </a:moveTo>
                  <a:cubicBezTo>
                    <a:pt x="1" y="1"/>
                    <a:pt x="534" y="2336"/>
                    <a:pt x="2636" y="3336"/>
                  </a:cubicBezTo>
                </a:path>
              </a:pathLst>
            </a:custGeom>
            <a:noFill/>
            <a:ln w="6675" cap="rnd" cmpd="sng">
              <a:solidFill>
                <a:srgbClr val="2C2F4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9"/>
            <p:cNvSpPr/>
            <p:nvPr/>
          </p:nvSpPr>
          <p:spPr>
            <a:xfrm>
              <a:off x="6622721" y="1474897"/>
              <a:ext cx="83721" cy="105348"/>
            </a:xfrm>
            <a:custGeom>
              <a:avLst/>
              <a:gdLst/>
              <a:ahLst/>
              <a:cxnLst/>
              <a:rect l="l" t="t" r="r" b="b"/>
              <a:pathLst>
                <a:path w="4173" h="5251" extrusionOk="0">
                  <a:moveTo>
                    <a:pt x="1817" y="1"/>
                  </a:moveTo>
                  <a:cubicBezTo>
                    <a:pt x="1645" y="1"/>
                    <a:pt x="1462" y="44"/>
                    <a:pt x="1270" y="145"/>
                  </a:cubicBezTo>
                  <a:cubicBezTo>
                    <a:pt x="1" y="780"/>
                    <a:pt x="1359" y="5251"/>
                    <a:pt x="3793" y="5251"/>
                  </a:cubicBezTo>
                  <a:cubicBezTo>
                    <a:pt x="3917" y="5251"/>
                    <a:pt x="4043" y="5239"/>
                    <a:pt x="4172" y="5215"/>
                  </a:cubicBezTo>
                  <a:lnTo>
                    <a:pt x="3405" y="1346"/>
                  </a:lnTo>
                  <a:cubicBezTo>
                    <a:pt x="3405" y="1346"/>
                    <a:pt x="2781" y="1"/>
                    <a:pt x="1817" y="1"/>
                  </a:cubicBezTo>
                  <a:close/>
                </a:path>
              </a:pathLst>
            </a:custGeom>
            <a:solidFill>
              <a:srgbClr val="FF9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9"/>
            <p:cNvSpPr/>
            <p:nvPr/>
          </p:nvSpPr>
          <p:spPr>
            <a:xfrm>
              <a:off x="6640155" y="1506014"/>
              <a:ext cx="65604" cy="74352"/>
            </a:xfrm>
            <a:custGeom>
              <a:avLst/>
              <a:gdLst/>
              <a:ahLst/>
              <a:cxnLst/>
              <a:rect l="l" t="t" r="r" b="b"/>
              <a:pathLst>
                <a:path w="3270" h="3706" extrusionOk="0">
                  <a:moveTo>
                    <a:pt x="1264" y="1"/>
                  </a:moveTo>
                  <a:cubicBezTo>
                    <a:pt x="806" y="1"/>
                    <a:pt x="345" y="182"/>
                    <a:pt x="1" y="729"/>
                  </a:cubicBezTo>
                  <a:cubicBezTo>
                    <a:pt x="398" y="2133"/>
                    <a:pt x="1438" y="3706"/>
                    <a:pt x="2865" y="3706"/>
                  </a:cubicBezTo>
                  <a:cubicBezTo>
                    <a:pt x="2997" y="3706"/>
                    <a:pt x="3132" y="3692"/>
                    <a:pt x="3270" y="3664"/>
                  </a:cubicBezTo>
                  <a:lnTo>
                    <a:pt x="2636" y="428"/>
                  </a:lnTo>
                  <a:cubicBezTo>
                    <a:pt x="2299" y="233"/>
                    <a:pt x="1784" y="1"/>
                    <a:pt x="1264" y="1"/>
                  </a:cubicBezTo>
                  <a:close/>
                </a:path>
              </a:pathLst>
            </a:custGeom>
            <a:solidFill>
              <a:srgbClr val="CE6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6596660" y="1696006"/>
              <a:ext cx="185398" cy="567929"/>
            </a:xfrm>
            <a:custGeom>
              <a:avLst/>
              <a:gdLst/>
              <a:ahLst/>
              <a:cxnLst/>
              <a:rect l="l" t="t" r="r" b="b"/>
              <a:pathLst>
                <a:path w="9241" h="28308" extrusionOk="0">
                  <a:moveTo>
                    <a:pt x="7375" y="1"/>
                  </a:moveTo>
                  <a:cubicBezTo>
                    <a:pt x="6110" y="1"/>
                    <a:pt x="607" y="2541"/>
                    <a:pt x="301" y="3367"/>
                  </a:cubicBezTo>
                  <a:cubicBezTo>
                    <a:pt x="1" y="4235"/>
                    <a:pt x="3603" y="15976"/>
                    <a:pt x="3670" y="16777"/>
                  </a:cubicBezTo>
                  <a:cubicBezTo>
                    <a:pt x="3803" y="17611"/>
                    <a:pt x="968" y="26350"/>
                    <a:pt x="1302" y="26784"/>
                  </a:cubicBezTo>
                  <a:cubicBezTo>
                    <a:pt x="1591" y="27131"/>
                    <a:pt x="6376" y="28308"/>
                    <a:pt x="7877" y="28308"/>
                  </a:cubicBezTo>
                  <a:cubicBezTo>
                    <a:pt x="8106" y="28308"/>
                    <a:pt x="8258" y="28280"/>
                    <a:pt x="8307" y="28218"/>
                  </a:cubicBezTo>
                  <a:cubicBezTo>
                    <a:pt x="8674" y="27751"/>
                    <a:pt x="9241" y="12674"/>
                    <a:pt x="9007" y="10572"/>
                  </a:cubicBezTo>
                  <a:cubicBezTo>
                    <a:pt x="8840" y="8504"/>
                    <a:pt x="8140" y="732"/>
                    <a:pt x="7606" y="65"/>
                  </a:cubicBezTo>
                  <a:cubicBezTo>
                    <a:pt x="7568" y="21"/>
                    <a:pt x="7488" y="1"/>
                    <a:pt x="7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6690352" y="1695524"/>
              <a:ext cx="88355" cy="238704"/>
            </a:xfrm>
            <a:custGeom>
              <a:avLst/>
              <a:gdLst/>
              <a:ahLst/>
              <a:cxnLst/>
              <a:rect l="l" t="t" r="r" b="b"/>
              <a:pathLst>
                <a:path w="4404" h="11898" extrusionOk="0">
                  <a:moveTo>
                    <a:pt x="2746" y="0"/>
                  </a:moveTo>
                  <a:cubicBezTo>
                    <a:pt x="2426" y="0"/>
                    <a:pt x="1767" y="198"/>
                    <a:pt x="968" y="456"/>
                  </a:cubicBezTo>
                  <a:lnTo>
                    <a:pt x="1" y="4659"/>
                  </a:lnTo>
                  <a:lnTo>
                    <a:pt x="1669" y="5326"/>
                  </a:lnTo>
                  <a:lnTo>
                    <a:pt x="835" y="6827"/>
                  </a:lnTo>
                  <a:lnTo>
                    <a:pt x="4404" y="11897"/>
                  </a:lnTo>
                  <a:cubicBezTo>
                    <a:pt x="4404" y="11297"/>
                    <a:pt x="4404" y="10830"/>
                    <a:pt x="4337" y="10563"/>
                  </a:cubicBezTo>
                  <a:cubicBezTo>
                    <a:pt x="4137" y="8495"/>
                    <a:pt x="3470" y="723"/>
                    <a:pt x="2936" y="56"/>
                  </a:cubicBezTo>
                  <a:cubicBezTo>
                    <a:pt x="2906" y="18"/>
                    <a:pt x="2841" y="0"/>
                    <a:pt x="27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9"/>
            <p:cNvSpPr/>
            <p:nvPr/>
          </p:nvSpPr>
          <p:spPr>
            <a:xfrm>
              <a:off x="6625449" y="1906762"/>
              <a:ext cx="133857" cy="341323"/>
            </a:xfrm>
            <a:custGeom>
              <a:avLst/>
              <a:gdLst/>
              <a:ahLst/>
              <a:cxnLst/>
              <a:rect l="l" t="t" r="r" b="b"/>
              <a:pathLst>
                <a:path w="6672" h="17013" fill="none" extrusionOk="0">
                  <a:moveTo>
                    <a:pt x="6672" y="1"/>
                  </a:moveTo>
                  <a:cubicBezTo>
                    <a:pt x="6672" y="1"/>
                    <a:pt x="6538" y="16179"/>
                    <a:pt x="6238" y="16613"/>
                  </a:cubicBezTo>
                  <a:cubicBezTo>
                    <a:pt x="5971" y="17013"/>
                    <a:pt x="0" y="15378"/>
                    <a:pt x="0" y="15378"/>
                  </a:cubicBezTo>
                </a:path>
              </a:pathLst>
            </a:custGeom>
            <a:noFill/>
            <a:ln w="66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9"/>
            <p:cNvSpPr/>
            <p:nvPr/>
          </p:nvSpPr>
          <p:spPr>
            <a:xfrm>
              <a:off x="6837590" y="1696006"/>
              <a:ext cx="184053" cy="567929"/>
            </a:xfrm>
            <a:custGeom>
              <a:avLst/>
              <a:gdLst/>
              <a:ahLst/>
              <a:cxnLst/>
              <a:rect l="l" t="t" r="r" b="b"/>
              <a:pathLst>
                <a:path w="9174" h="28308" extrusionOk="0">
                  <a:moveTo>
                    <a:pt x="1833" y="1"/>
                  </a:moveTo>
                  <a:cubicBezTo>
                    <a:pt x="1719" y="1"/>
                    <a:pt x="1640" y="21"/>
                    <a:pt x="1601" y="65"/>
                  </a:cubicBezTo>
                  <a:cubicBezTo>
                    <a:pt x="1034" y="732"/>
                    <a:pt x="334" y="8504"/>
                    <a:pt x="167" y="10572"/>
                  </a:cubicBezTo>
                  <a:cubicBezTo>
                    <a:pt x="0" y="12674"/>
                    <a:pt x="501" y="27751"/>
                    <a:pt x="868" y="28218"/>
                  </a:cubicBezTo>
                  <a:cubicBezTo>
                    <a:pt x="921" y="28280"/>
                    <a:pt x="1077" y="28308"/>
                    <a:pt x="1309" y="28308"/>
                  </a:cubicBezTo>
                  <a:cubicBezTo>
                    <a:pt x="2831" y="28308"/>
                    <a:pt x="7612" y="27131"/>
                    <a:pt x="7873" y="26784"/>
                  </a:cubicBezTo>
                  <a:cubicBezTo>
                    <a:pt x="8206" y="26350"/>
                    <a:pt x="5371" y="17611"/>
                    <a:pt x="5504" y="16777"/>
                  </a:cubicBezTo>
                  <a:cubicBezTo>
                    <a:pt x="5604" y="15976"/>
                    <a:pt x="9174" y="4235"/>
                    <a:pt x="8907" y="3367"/>
                  </a:cubicBezTo>
                  <a:cubicBezTo>
                    <a:pt x="8631" y="2541"/>
                    <a:pt x="3102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9"/>
            <p:cNvSpPr/>
            <p:nvPr/>
          </p:nvSpPr>
          <p:spPr>
            <a:xfrm>
              <a:off x="6840259" y="1695524"/>
              <a:ext cx="87693" cy="238704"/>
            </a:xfrm>
            <a:custGeom>
              <a:avLst/>
              <a:gdLst/>
              <a:ahLst/>
              <a:cxnLst/>
              <a:rect l="l" t="t" r="r" b="b"/>
              <a:pathLst>
                <a:path w="4371" h="11898" extrusionOk="0">
                  <a:moveTo>
                    <a:pt x="1654" y="0"/>
                  </a:moveTo>
                  <a:cubicBezTo>
                    <a:pt x="1562" y="0"/>
                    <a:pt x="1499" y="18"/>
                    <a:pt x="1468" y="56"/>
                  </a:cubicBezTo>
                  <a:cubicBezTo>
                    <a:pt x="901" y="723"/>
                    <a:pt x="268" y="8495"/>
                    <a:pt x="34" y="10563"/>
                  </a:cubicBezTo>
                  <a:cubicBezTo>
                    <a:pt x="1" y="10830"/>
                    <a:pt x="1" y="11297"/>
                    <a:pt x="1" y="11897"/>
                  </a:cubicBezTo>
                  <a:lnTo>
                    <a:pt x="3537" y="6827"/>
                  </a:lnTo>
                  <a:lnTo>
                    <a:pt x="2703" y="5326"/>
                  </a:lnTo>
                  <a:lnTo>
                    <a:pt x="4371" y="4659"/>
                  </a:lnTo>
                  <a:lnTo>
                    <a:pt x="3403" y="456"/>
                  </a:lnTo>
                  <a:cubicBezTo>
                    <a:pt x="2605" y="198"/>
                    <a:pt x="1965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9"/>
            <p:cNvSpPr/>
            <p:nvPr/>
          </p:nvSpPr>
          <p:spPr>
            <a:xfrm>
              <a:off x="6853640" y="1915469"/>
              <a:ext cx="139896" cy="328604"/>
            </a:xfrm>
            <a:custGeom>
              <a:avLst/>
              <a:gdLst/>
              <a:ahLst/>
              <a:cxnLst/>
              <a:rect l="l" t="t" r="r" b="b"/>
              <a:pathLst>
                <a:path w="6973" h="16379" fill="none" extrusionOk="0">
                  <a:moveTo>
                    <a:pt x="1" y="0"/>
                  </a:moveTo>
                  <a:cubicBezTo>
                    <a:pt x="1" y="0"/>
                    <a:pt x="1002" y="16045"/>
                    <a:pt x="1202" y="16212"/>
                  </a:cubicBezTo>
                  <a:cubicBezTo>
                    <a:pt x="1469" y="16379"/>
                    <a:pt x="6973" y="14911"/>
                    <a:pt x="6973" y="14911"/>
                  </a:cubicBezTo>
                </a:path>
              </a:pathLst>
            </a:custGeom>
            <a:noFill/>
            <a:ln w="66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9"/>
            <p:cNvSpPr/>
            <p:nvPr/>
          </p:nvSpPr>
          <p:spPr>
            <a:xfrm>
              <a:off x="6185098" y="1952846"/>
              <a:ext cx="273733" cy="160199"/>
            </a:xfrm>
            <a:custGeom>
              <a:avLst/>
              <a:gdLst/>
              <a:ahLst/>
              <a:cxnLst/>
              <a:rect l="l" t="t" r="r" b="b"/>
              <a:pathLst>
                <a:path w="13644" h="7985" extrusionOk="0">
                  <a:moveTo>
                    <a:pt x="4156" y="1"/>
                  </a:moveTo>
                  <a:cubicBezTo>
                    <a:pt x="3293" y="1"/>
                    <a:pt x="2300" y="307"/>
                    <a:pt x="1402" y="307"/>
                  </a:cubicBezTo>
                  <a:cubicBezTo>
                    <a:pt x="1369" y="307"/>
                    <a:pt x="1335" y="306"/>
                    <a:pt x="1301" y="306"/>
                  </a:cubicBezTo>
                  <a:cubicBezTo>
                    <a:pt x="1245" y="301"/>
                    <a:pt x="1194" y="298"/>
                    <a:pt x="1148" y="298"/>
                  </a:cubicBezTo>
                  <a:cubicBezTo>
                    <a:pt x="570" y="298"/>
                    <a:pt x="806" y="678"/>
                    <a:pt x="1301" y="1173"/>
                  </a:cubicBezTo>
                  <a:cubicBezTo>
                    <a:pt x="1301" y="1173"/>
                    <a:pt x="33" y="1306"/>
                    <a:pt x="33" y="1707"/>
                  </a:cubicBezTo>
                  <a:cubicBezTo>
                    <a:pt x="33" y="2140"/>
                    <a:pt x="434" y="2374"/>
                    <a:pt x="434" y="2507"/>
                  </a:cubicBezTo>
                  <a:cubicBezTo>
                    <a:pt x="434" y="2641"/>
                    <a:pt x="0" y="2874"/>
                    <a:pt x="100" y="3141"/>
                  </a:cubicBezTo>
                  <a:cubicBezTo>
                    <a:pt x="167" y="3374"/>
                    <a:pt x="534" y="3508"/>
                    <a:pt x="667" y="3575"/>
                  </a:cubicBezTo>
                  <a:cubicBezTo>
                    <a:pt x="634" y="3808"/>
                    <a:pt x="100" y="4008"/>
                    <a:pt x="267" y="4308"/>
                  </a:cubicBezTo>
                  <a:cubicBezTo>
                    <a:pt x="434" y="4642"/>
                    <a:pt x="667" y="4742"/>
                    <a:pt x="767" y="4909"/>
                  </a:cubicBezTo>
                  <a:cubicBezTo>
                    <a:pt x="834" y="5076"/>
                    <a:pt x="634" y="5509"/>
                    <a:pt x="801" y="5676"/>
                  </a:cubicBezTo>
                  <a:cubicBezTo>
                    <a:pt x="837" y="5713"/>
                    <a:pt x="915" y="5729"/>
                    <a:pt x="1026" y="5729"/>
                  </a:cubicBezTo>
                  <a:cubicBezTo>
                    <a:pt x="1420" y="5729"/>
                    <a:pt x="2240" y="5532"/>
                    <a:pt x="3202" y="5376"/>
                  </a:cubicBezTo>
                  <a:cubicBezTo>
                    <a:pt x="4130" y="5229"/>
                    <a:pt x="4933" y="5136"/>
                    <a:pt x="5428" y="5136"/>
                  </a:cubicBezTo>
                  <a:cubicBezTo>
                    <a:pt x="5609" y="5136"/>
                    <a:pt x="5748" y="5149"/>
                    <a:pt x="5838" y="5176"/>
                  </a:cubicBezTo>
                  <a:cubicBezTo>
                    <a:pt x="6162" y="5241"/>
                    <a:pt x="11183" y="7985"/>
                    <a:pt x="11953" y="7985"/>
                  </a:cubicBezTo>
                  <a:cubicBezTo>
                    <a:pt x="11975" y="7985"/>
                    <a:pt x="11994" y="7982"/>
                    <a:pt x="12009" y="7978"/>
                  </a:cubicBezTo>
                  <a:cubicBezTo>
                    <a:pt x="12576" y="7844"/>
                    <a:pt x="13643" y="5309"/>
                    <a:pt x="13243" y="4976"/>
                  </a:cubicBezTo>
                  <a:cubicBezTo>
                    <a:pt x="12943" y="4709"/>
                    <a:pt x="8840" y="3641"/>
                    <a:pt x="6838" y="3041"/>
                  </a:cubicBezTo>
                  <a:cubicBezTo>
                    <a:pt x="6405" y="2074"/>
                    <a:pt x="5471" y="306"/>
                    <a:pt x="5004" y="139"/>
                  </a:cubicBezTo>
                  <a:cubicBezTo>
                    <a:pt x="4743" y="38"/>
                    <a:pt x="4458" y="1"/>
                    <a:pt x="4156" y="1"/>
                  </a:cubicBezTo>
                  <a:close/>
                </a:path>
              </a:pathLst>
            </a:custGeom>
            <a:solidFill>
              <a:srgbClr val="FF9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9"/>
            <p:cNvSpPr/>
            <p:nvPr/>
          </p:nvSpPr>
          <p:spPr>
            <a:xfrm>
              <a:off x="6199803" y="2041281"/>
              <a:ext cx="60268" cy="18758"/>
            </a:xfrm>
            <a:custGeom>
              <a:avLst/>
              <a:gdLst/>
              <a:ahLst/>
              <a:cxnLst/>
              <a:rect l="l" t="t" r="r" b="b"/>
              <a:pathLst>
                <a:path w="3004" h="935" fill="none" extrusionOk="0">
                  <a:moveTo>
                    <a:pt x="1" y="668"/>
                  </a:moveTo>
                  <a:cubicBezTo>
                    <a:pt x="1" y="668"/>
                    <a:pt x="601" y="134"/>
                    <a:pt x="1535" y="67"/>
                  </a:cubicBezTo>
                  <a:cubicBezTo>
                    <a:pt x="2436" y="1"/>
                    <a:pt x="3003" y="267"/>
                    <a:pt x="2636" y="935"/>
                  </a:cubicBezTo>
                </a:path>
              </a:pathLst>
            </a:custGeom>
            <a:noFill/>
            <a:ln w="6675" cap="rnd" cmpd="sng">
              <a:solidFill>
                <a:srgbClr val="CE6D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6197797" y="2019192"/>
              <a:ext cx="57579" cy="25459"/>
            </a:xfrm>
            <a:custGeom>
              <a:avLst/>
              <a:gdLst/>
              <a:ahLst/>
              <a:cxnLst/>
              <a:rect l="l" t="t" r="r" b="b"/>
              <a:pathLst>
                <a:path w="2870" h="1269" fill="none" extrusionOk="0">
                  <a:moveTo>
                    <a:pt x="1" y="334"/>
                  </a:moveTo>
                  <a:cubicBezTo>
                    <a:pt x="535" y="67"/>
                    <a:pt x="1669" y="1"/>
                    <a:pt x="2036" y="34"/>
                  </a:cubicBezTo>
                  <a:cubicBezTo>
                    <a:pt x="2436" y="67"/>
                    <a:pt x="2870" y="601"/>
                    <a:pt x="2436" y="1268"/>
                  </a:cubicBezTo>
                </a:path>
              </a:pathLst>
            </a:custGeom>
            <a:noFill/>
            <a:ln w="6675" cap="rnd" cmpd="sng">
              <a:solidFill>
                <a:srgbClr val="CE6D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6193123" y="1995779"/>
              <a:ext cx="62254" cy="24777"/>
            </a:xfrm>
            <a:custGeom>
              <a:avLst/>
              <a:gdLst/>
              <a:ahLst/>
              <a:cxnLst/>
              <a:rect l="l" t="t" r="r" b="b"/>
              <a:pathLst>
                <a:path w="3103" h="1235" fill="none" extrusionOk="0">
                  <a:moveTo>
                    <a:pt x="0" y="434"/>
                  </a:moveTo>
                  <a:cubicBezTo>
                    <a:pt x="0" y="434"/>
                    <a:pt x="834" y="0"/>
                    <a:pt x="1568" y="0"/>
                  </a:cubicBezTo>
                  <a:cubicBezTo>
                    <a:pt x="2335" y="0"/>
                    <a:pt x="3103" y="601"/>
                    <a:pt x="2536" y="1234"/>
                  </a:cubicBezTo>
                </a:path>
              </a:pathLst>
            </a:custGeom>
            <a:noFill/>
            <a:ln w="6675" cap="rnd" cmpd="sng">
              <a:solidFill>
                <a:srgbClr val="CE6D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6211861" y="1973029"/>
              <a:ext cx="36835" cy="30796"/>
            </a:xfrm>
            <a:custGeom>
              <a:avLst/>
              <a:gdLst/>
              <a:ahLst/>
              <a:cxnLst/>
              <a:rect l="l" t="t" r="r" b="b"/>
              <a:pathLst>
                <a:path w="1836" h="1535" fill="none" extrusionOk="0">
                  <a:moveTo>
                    <a:pt x="0" y="167"/>
                  </a:moveTo>
                  <a:cubicBezTo>
                    <a:pt x="834" y="0"/>
                    <a:pt x="1835" y="367"/>
                    <a:pt x="1802" y="701"/>
                  </a:cubicBezTo>
                  <a:cubicBezTo>
                    <a:pt x="1802" y="1034"/>
                    <a:pt x="1635" y="1535"/>
                    <a:pt x="1635" y="1535"/>
                  </a:cubicBezTo>
                </a:path>
              </a:pathLst>
            </a:custGeom>
            <a:noFill/>
            <a:ln w="6675" cap="rnd" cmpd="sng">
              <a:solidFill>
                <a:srgbClr val="CE6D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6236618" y="1975035"/>
              <a:ext cx="55573" cy="45522"/>
            </a:xfrm>
            <a:custGeom>
              <a:avLst/>
              <a:gdLst/>
              <a:ahLst/>
              <a:cxnLst/>
              <a:rect l="l" t="t" r="r" b="b"/>
              <a:pathLst>
                <a:path w="2770" h="2269" fill="none" extrusionOk="0">
                  <a:moveTo>
                    <a:pt x="1" y="134"/>
                  </a:moveTo>
                  <a:cubicBezTo>
                    <a:pt x="368" y="134"/>
                    <a:pt x="901" y="0"/>
                    <a:pt x="901" y="0"/>
                  </a:cubicBezTo>
                  <a:cubicBezTo>
                    <a:pt x="901" y="0"/>
                    <a:pt x="1335" y="1768"/>
                    <a:pt x="2769" y="2268"/>
                  </a:cubicBezTo>
                </a:path>
              </a:pathLst>
            </a:custGeom>
            <a:noFill/>
            <a:ln w="6675" cap="rnd" cmpd="sng">
              <a:solidFill>
                <a:srgbClr val="CE6D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6361768" y="1768913"/>
              <a:ext cx="307197" cy="408372"/>
            </a:xfrm>
            <a:custGeom>
              <a:avLst/>
              <a:gdLst/>
              <a:ahLst/>
              <a:cxnLst/>
              <a:rect l="l" t="t" r="r" b="b"/>
              <a:pathLst>
                <a:path w="15312" h="20355" extrusionOk="0">
                  <a:moveTo>
                    <a:pt x="12042" y="0"/>
                  </a:moveTo>
                  <a:cubicBezTo>
                    <a:pt x="12042" y="0"/>
                    <a:pt x="9140" y="12176"/>
                    <a:pt x="9007" y="12643"/>
                  </a:cubicBezTo>
                  <a:cubicBezTo>
                    <a:pt x="8873" y="13076"/>
                    <a:pt x="8273" y="13210"/>
                    <a:pt x="8140" y="13376"/>
                  </a:cubicBezTo>
                  <a:cubicBezTo>
                    <a:pt x="8006" y="13577"/>
                    <a:pt x="7773" y="14410"/>
                    <a:pt x="7773" y="14410"/>
                  </a:cubicBezTo>
                  <a:cubicBezTo>
                    <a:pt x="7773" y="14410"/>
                    <a:pt x="1995" y="12909"/>
                    <a:pt x="1612" y="12909"/>
                  </a:cubicBezTo>
                  <a:cubicBezTo>
                    <a:pt x="1608" y="12909"/>
                    <a:pt x="1604" y="12909"/>
                    <a:pt x="1602" y="12909"/>
                  </a:cubicBezTo>
                  <a:cubicBezTo>
                    <a:pt x="1301" y="12976"/>
                    <a:pt x="0" y="15878"/>
                    <a:pt x="201" y="16579"/>
                  </a:cubicBezTo>
                  <a:cubicBezTo>
                    <a:pt x="461" y="17326"/>
                    <a:pt x="9653" y="20354"/>
                    <a:pt x="10956" y="20354"/>
                  </a:cubicBezTo>
                  <a:cubicBezTo>
                    <a:pt x="10990" y="20354"/>
                    <a:pt x="11019" y="20352"/>
                    <a:pt x="11042" y="20348"/>
                  </a:cubicBezTo>
                  <a:cubicBezTo>
                    <a:pt x="11976" y="20148"/>
                    <a:pt x="15311" y="10541"/>
                    <a:pt x="15311" y="10541"/>
                  </a:cubicBezTo>
                  <a:cubicBezTo>
                    <a:pt x="15311" y="10541"/>
                    <a:pt x="14311" y="1901"/>
                    <a:pt x="12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9"/>
            <p:cNvSpPr/>
            <p:nvPr/>
          </p:nvSpPr>
          <p:spPr>
            <a:xfrm>
              <a:off x="6528407" y="2063370"/>
              <a:ext cx="56897" cy="62916"/>
            </a:xfrm>
            <a:custGeom>
              <a:avLst/>
              <a:gdLst/>
              <a:ahLst/>
              <a:cxnLst/>
              <a:rect l="l" t="t" r="r" b="b"/>
              <a:pathLst>
                <a:path w="2836" h="3136" fill="none" extrusionOk="0">
                  <a:moveTo>
                    <a:pt x="0" y="0"/>
                  </a:moveTo>
                  <a:cubicBezTo>
                    <a:pt x="0" y="0"/>
                    <a:pt x="2169" y="868"/>
                    <a:pt x="2836" y="3136"/>
                  </a:cubicBezTo>
                </a:path>
              </a:pathLst>
            </a:custGeom>
            <a:noFill/>
            <a:ln w="66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6549152" y="2040619"/>
              <a:ext cx="36153" cy="67611"/>
            </a:xfrm>
            <a:custGeom>
              <a:avLst/>
              <a:gdLst/>
              <a:ahLst/>
              <a:cxnLst/>
              <a:rect l="l" t="t" r="r" b="b"/>
              <a:pathLst>
                <a:path w="1802" h="3370" fill="none" extrusionOk="0">
                  <a:moveTo>
                    <a:pt x="0" y="0"/>
                  </a:moveTo>
                  <a:cubicBezTo>
                    <a:pt x="0" y="0"/>
                    <a:pt x="1501" y="1835"/>
                    <a:pt x="1802" y="3369"/>
                  </a:cubicBezTo>
                </a:path>
              </a:pathLst>
            </a:custGeom>
            <a:noFill/>
            <a:ln w="66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6368449" y="1928851"/>
              <a:ext cx="291147" cy="217518"/>
            </a:xfrm>
            <a:custGeom>
              <a:avLst/>
              <a:gdLst/>
              <a:ahLst/>
              <a:cxnLst/>
              <a:rect l="l" t="t" r="r" b="b"/>
              <a:pathLst>
                <a:path w="14512" h="10842" fill="none" extrusionOk="0">
                  <a:moveTo>
                    <a:pt x="1" y="7439"/>
                  </a:moveTo>
                  <a:cubicBezTo>
                    <a:pt x="1" y="7439"/>
                    <a:pt x="10442" y="10742"/>
                    <a:pt x="10775" y="10775"/>
                  </a:cubicBezTo>
                  <a:cubicBezTo>
                    <a:pt x="11109" y="10842"/>
                    <a:pt x="10342" y="9808"/>
                    <a:pt x="10642" y="9574"/>
                  </a:cubicBezTo>
                  <a:cubicBezTo>
                    <a:pt x="10942" y="9341"/>
                    <a:pt x="11176" y="9641"/>
                    <a:pt x="11476" y="9441"/>
                  </a:cubicBezTo>
                  <a:cubicBezTo>
                    <a:pt x="11776" y="9240"/>
                    <a:pt x="11376" y="8273"/>
                    <a:pt x="11643" y="7973"/>
                  </a:cubicBezTo>
                  <a:cubicBezTo>
                    <a:pt x="11876" y="7706"/>
                    <a:pt x="14511" y="1"/>
                    <a:pt x="14511" y="1"/>
                  </a:cubicBezTo>
                </a:path>
              </a:pathLst>
            </a:custGeom>
            <a:noFill/>
            <a:ln w="66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6883092" y="2108190"/>
              <a:ext cx="141220" cy="89659"/>
            </a:xfrm>
            <a:custGeom>
              <a:avLst/>
              <a:gdLst/>
              <a:ahLst/>
              <a:cxnLst/>
              <a:rect l="l" t="t" r="r" b="b"/>
              <a:pathLst>
                <a:path w="7039" h="4469" extrusionOk="0">
                  <a:moveTo>
                    <a:pt x="2891" y="0"/>
                  </a:moveTo>
                  <a:cubicBezTo>
                    <a:pt x="2683" y="0"/>
                    <a:pt x="1465" y="739"/>
                    <a:pt x="1302" y="902"/>
                  </a:cubicBezTo>
                  <a:cubicBezTo>
                    <a:pt x="1135" y="1002"/>
                    <a:pt x="1" y="2169"/>
                    <a:pt x="67" y="2236"/>
                  </a:cubicBezTo>
                  <a:cubicBezTo>
                    <a:pt x="102" y="2248"/>
                    <a:pt x="165" y="2263"/>
                    <a:pt x="255" y="2263"/>
                  </a:cubicBezTo>
                  <a:cubicBezTo>
                    <a:pt x="424" y="2263"/>
                    <a:pt x="687" y="2209"/>
                    <a:pt x="1035" y="1969"/>
                  </a:cubicBezTo>
                  <a:cubicBezTo>
                    <a:pt x="1635" y="1569"/>
                    <a:pt x="1835" y="1336"/>
                    <a:pt x="2236" y="1269"/>
                  </a:cubicBezTo>
                  <a:cubicBezTo>
                    <a:pt x="2702" y="1135"/>
                    <a:pt x="3036" y="1102"/>
                    <a:pt x="3036" y="1102"/>
                  </a:cubicBezTo>
                  <a:lnTo>
                    <a:pt x="3036" y="1102"/>
                  </a:lnTo>
                  <a:cubicBezTo>
                    <a:pt x="3036" y="1102"/>
                    <a:pt x="1902" y="1669"/>
                    <a:pt x="1668" y="2003"/>
                  </a:cubicBezTo>
                  <a:cubicBezTo>
                    <a:pt x="1402" y="2303"/>
                    <a:pt x="301" y="3270"/>
                    <a:pt x="301" y="3470"/>
                  </a:cubicBezTo>
                  <a:cubicBezTo>
                    <a:pt x="301" y="3671"/>
                    <a:pt x="468" y="3737"/>
                    <a:pt x="634" y="3737"/>
                  </a:cubicBezTo>
                  <a:cubicBezTo>
                    <a:pt x="647" y="3740"/>
                    <a:pt x="661" y="3741"/>
                    <a:pt x="676" y="3741"/>
                  </a:cubicBezTo>
                  <a:cubicBezTo>
                    <a:pt x="850" y="3741"/>
                    <a:pt x="1135" y="3571"/>
                    <a:pt x="1135" y="3570"/>
                  </a:cubicBezTo>
                  <a:lnTo>
                    <a:pt x="1135" y="3570"/>
                  </a:lnTo>
                  <a:cubicBezTo>
                    <a:pt x="1135" y="3571"/>
                    <a:pt x="968" y="3771"/>
                    <a:pt x="1035" y="3937"/>
                  </a:cubicBezTo>
                  <a:cubicBezTo>
                    <a:pt x="1112" y="4035"/>
                    <a:pt x="1247" y="4086"/>
                    <a:pt x="1398" y="4086"/>
                  </a:cubicBezTo>
                  <a:cubicBezTo>
                    <a:pt x="1507" y="4086"/>
                    <a:pt x="1624" y="4060"/>
                    <a:pt x="1735" y="4004"/>
                  </a:cubicBezTo>
                  <a:cubicBezTo>
                    <a:pt x="2016" y="3942"/>
                    <a:pt x="2063" y="3879"/>
                    <a:pt x="2068" y="3871"/>
                  </a:cubicBezTo>
                  <a:lnTo>
                    <a:pt x="2068" y="3871"/>
                  </a:lnTo>
                  <a:cubicBezTo>
                    <a:pt x="2058" y="3889"/>
                    <a:pt x="1878" y="4211"/>
                    <a:pt x="2202" y="4438"/>
                  </a:cubicBezTo>
                  <a:cubicBezTo>
                    <a:pt x="2248" y="4459"/>
                    <a:pt x="2306" y="4468"/>
                    <a:pt x="2373" y="4468"/>
                  </a:cubicBezTo>
                  <a:cubicBezTo>
                    <a:pt x="2941" y="4468"/>
                    <a:pt x="4183" y="3779"/>
                    <a:pt x="4571" y="3570"/>
                  </a:cubicBezTo>
                  <a:cubicBezTo>
                    <a:pt x="4625" y="3542"/>
                    <a:pt x="4677" y="3529"/>
                    <a:pt x="4728" y="3529"/>
                  </a:cubicBezTo>
                  <a:cubicBezTo>
                    <a:pt x="5134" y="3529"/>
                    <a:pt x="5462" y="4341"/>
                    <a:pt x="6074" y="4341"/>
                  </a:cubicBezTo>
                  <a:cubicBezTo>
                    <a:pt x="6095" y="4341"/>
                    <a:pt x="6117" y="4340"/>
                    <a:pt x="6138" y="4338"/>
                  </a:cubicBezTo>
                  <a:cubicBezTo>
                    <a:pt x="7006" y="4271"/>
                    <a:pt x="7039" y="2403"/>
                    <a:pt x="5838" y="1669"/>
                  </a:cubicBezTo>
                  <a:cubicBezTo>
                    <a:pt x="5838" y="1669"/>
                    <a:pt x="3069" y="68"/>
                    <a:pt x="2903" y="1"/>
                  </a:cubicBezTo>
                  <a:cubicBezTo>
                    <a:pt x="2899" y="1"/>
                    <a:pt x="2895" y="0"/>
                    <a:pt x="2891" y="0"/>
                  </a:cubicBezTo>
                  <a:close/>
                </a:path>
              </a:pathLst>
            </a:custGeom>
            <a:solidFill>
              <a:srgbClr val="FF9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6998211" y="2018430"/>
              <a:ext cx="149145" cy="176129"/>
            </a:xfrm>
            <a:custGeom>
              <a:avLst/>
              <a:gdLst/>
              <a:ahLst/>
              <a:cxnLst/>
              <a:rect l="l" t="t" r="r" b="b"/>
              <a:pathLst>
                <a:path w="7434" h="8779" extrusionOk="0">
                  <a:moveTo>
                    <a:pt x="4737" y="1"/>
                  </a:moveTo>
                  <a:cubicBezTo>
                    <a:pt x="4642" y="1"/>
                    <a:pt x="4563" y="23"/>
                    <a:pt x="4503" y="72"/>
                  </a:cubicBezTo>
                  <a:cubicBezTo>
                    <a:pt x="3970" y="572"/>
                    <a:pt x="0" y="6410"/>
                    <a:pt x="0" y="6410"/>
                  </a:cubicBezTo>
                  <a:lnTo>
                    <a:pt x="567" y="8778"/>
                  </a:lnTo>
                  <a:cubicBezTo>
                    <a:pt x="567" y="8778"/>
                    <a:pt x="6772" y="3608"/>
                    <a:pt x="7105" y="2574"/>
                  </a:cubicBezTo>
                  <a:cubicBezTo>
                    <a:pt x="7434" y="1648"/>
                    <a:pt x="5543" y="1"/>
                    <a:pt x="4737" y="1"/>
                  </a:cubicBezTo>
                  <a:close/>
                </a:path>
              </a:pathLst>
            </a:custGeom>
            <a:solidFill>
              <a:srgbClr val="FF9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6906525" y="2140330"/>
              <a:ext cx="56235" cy="39503"/>
            </a:xfrm>
            <a:custGeom>
              <a:avLst/>
              <a:gdLst/>
              <a:ahLst/>
              <a:cxnLst/>
              <a:rect l="l" t="t" r="r" b="b"/>
              <a:pathLst>
                <a:path w="2803" h="1969" fill="none" extrusionOk="0">
                  <a:moveTo>
                    <a:pt x="0" y="1968"/>
                  </a:moveTo>
                  <a:cubicBezTo>
                    <a:pt x="300" y="1702"/>
                    <a:pt x="1234" y="901"/>
                    <a:pt x="1501" y="701"/>
                  </a:cubicBezTo>
                  <a:cubicBezTo>
                    <a:pt x="1735" y="501"/>
                    <a:pt x="2802" y="0"/>
                    <a:pt x="2802" y="0"/>
                  </a:cubicBezTo>
                </a:path>
              </a:pathLst>
            </a:custGeom>
            <a:noFill/>
            <a:ln w="6675" cap="rnd" cmpd="sng">
              <a:solidFill>
                <a:srgbClr val="CE6D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6925925" y="2158406"/>
              <a:ext cx="44860" cy="28128"/>
            </a:xfrm>
            <a:custGeom>
              <a:avLst/>
              <a:gdLst/>
              <a:ahLst/>
              <a:cxnLst/>
              <a:rect l="l" t="t" r="r" b="b"/>
              <a:pathLst>
                <a:path w="2236" h="1402" fill="none" extrusionOk="0">
                  <a:moveTo>
                    <a:pt x="0" y="1401"/>
                  </a:moveTo>
                  <a:cubicBezTo>
                    <a:pt x="401" y="1101"/>
                    <a:pt x="1735" y="167"/>
                    <a:pt x="2235" y="0"/>
                  </a:cubicBezTo>
                </a:path>
              </a:pathLst>
            </a:custGeom>
            <a:noFill/>
            <a:ln w="6675" cap="rnd" cmpd="sng">
              <a:solidFill>
                <a:srgbClr val="CE6D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6978790" y="1768913"/>
              <a:ext cx="247631" cy="368207"/>
            </a:xfrm>
            <a:custGeom>
              <a:avLst/>
              <a:gdLst/>
              <a:ahLst/>
              <a:cxnLst/>
              <a:rect l="l" t="t" r="r" b="b"/>
              <a:pathLst>
                <a:path w="12343" h="18353" extrusionOk="0">
                  <a:moveTo>
                    <a:pt x="1869" y="0"/>
                  </a:moveTo>
                  <a:cubicBezTo>
                    <a:pt x="234" y="2335"/>
                    <a:pt x="1" y="7372"/>
                    <a:pt x="1" y="7372"/>
                  </a:cubicBezTo>
                  <a:cubicBezTo>
                    <a:pt x="1" y="7372"/>
                    <a:pt x="4971" y="10141"/>
                    <a:pt x="5071" y="10207"/>
                  </a:cubicBezTo>
                  <a:cubicBezTo>
                    <a:pt x="5138" y="10308"/>
                    <a:pt x="5004" y="10741"/>
                    <a:pt x="5004" y="10875"/>
                  </a:cubicBezTo>
                  <a:cubicBezTo>
                    <a:pt x="5004" y="11008"/>
                    <a:pt x="5638" y="11208"/>
                    <a:pt x="5638" y="11542"/>
                  </a:cubicBezTo>
                  <a:cubicBezTo>
                    <a:pt x="5638" y="11875"/>
                    <a:pt x="2736" y="15078"/>
                    <a:pt x="2836" y="15745"/>
                  </a:cubicBezTo>
                  <a:cubicBezTo>
                    <a:pt x="2965" y="16391"/>
                    <a:pt x="4723" y="18353"/>
                    <a:pt x="5105" y="18353"/>
                  </a:cubicBezTo>
                  <a:cubicBezTo>
                    <a:pt x="5118" y="18353"/>
                    <a:pt x="5128" y="18351"/>
                    <a:pt x="5138" y="18347"/>
                  </a:cubicBezTo>
                  <a:cubicBezTo>
                    <a:pt x="5438" y="18213"/>
                    <a:pt x="12343" y="12142"/>
                    <a:pt x="12076" y="11308"/>
                  </a:cubicBezTo>
                  <a:cubicBezTo>
                    <a:pt x="11776" y="10474"/>
                    <a:pt x="9241" y="6705"/>
                    <a:pt x="6972" y="4603"/>
                  </a:cubicBezTo>
                  <a:cubicBezTo>
                    <a:pt x="4737" y="2569"/>
                    <a:pt x="1869" y="0"/>
                    <a:pt x="1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7100590" y="1972346"/>
              <a:ext cx="69617" cy="23453"/>
            </a:xfrm>
            <a:custGeom>
              <a:avLst/>
              <a:gdLst/>
              <a:ahLst/>
              <a:cxnLst/>
              <a:rect l="l" t="t" r="r" b="b"/>
              <a:pathLst>
                <a:path w="3470" h="1169" fill="none" extrusionOk="0">
                  <a:moveTo>
                    <a:pt x="1" y="1168"/>
                  </a:moveTo>
                  <a:cubicBezTo>
                    <a:pt x="1" y="1168"/>
                    <a:pt x="1735" y="1"/>
                    <a:pt x="3470" y="401"/>
                  </a:cubicBezTo>
                </a:path>
              </a:pathLst>
            </a:custGeom>
            <a:noFill/>
            <a:ln w="66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7088552" y="1952946"/>
              <a:ext cx="73629" cy="17414"/>
            </a:xfrm>
            <a:custGeom>
              <a:avLst/>
              <a:gdLst/>
              <a:ahLst/>
              <a:cxnLst/>
              <a:rect l="l" t="t" r="r" b="b"/>
              <a:pathLst>
                <a:path w="3670" h="868" fill="none" extrusionOk="0">
                  <a:moveTo>
                    <a:pt x="0" y="868"/>
                  </a:moveTo>
                  <a:cubicBezTo>
                    <a:pt x="0" y="868"/>
                    <a:pt x="1335" y="0"/>
                    <a:pt x="3670" y="501"/>
                  </a:cubicBezTo>
                </a:path>
              </a:pathLst>
            </a:custGeom>
            <a:noFill/>
            <a:ln w="66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6984147" y="1869967"/>
              <a:ext cx="143908" cy="227549"/>
            </a:xfrm>
            <a:custGeom>
              <a:avLst/>
              <a:gdLst/>
              <a:ahLst/>
              <a:cxnLst/>
              <a:rect l="l" t="t" r="r" b="b"/>
              <a:pathLst>
                <a:path w="7173" h="11342" fill="none" extrusionOk="0">
                  <a:moveTo>
                    <a:pt x="1" y="0"/>
                  </a:moveTo>
                  <a:cubicBezTo>
                    <a:pt x="1" y="0"/>
                    <a:pt x="5138" y="4036"/>
                    <a:pt x="5805" y="4637"/>
                  </a:cubicBezTo>
                  <a:cubicBezTo>
                    <a:pt x="6405" y="5204"/>
                    <a:pt x="5538" y="5271"/>
                    <a:pt x="6372" y="5938"/>
                  </a:cubicBezTo>
                  <a:cubicBezTo>
                    <a:pt x="7172" y="6605"/>
                    <a:pt x="2969" y="11342"/>
                    <a:pt x="2969" y="11342"/>
                  </a:cubicBezTo>
                </a:path>
              </a:pathLst>
            </a:custGeom>
            <a:noFill/>
            <a:ln w="66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5602864" y="3691843"/>
              <a:ext cx="202310" cy="394830"/>
            </a:xfrm>
            <a:custGeom>
              <a:avLst/>
              <a:gdLst/>
              <a:ahLst/>
              <a:cxnLst/>
              <a:rect l="l" t="t" r="r" b="b"/>
              <a:pathLst>
                <a:path w="10084" h="19680" extrusionOk="0">
                  <a:moveTo>
                    <a:pt x="5883" y="1"/>
                  </a:moveTo>
                  <a:cubicBezTo>
                    <a:pt x="5622" y="1"/>
                    <a:pt x="5446" y="39"/>
                    <a:pt x="5404" y="122"/>
                  </a:cubicBezTo>
                  <a:cubicBezTo>
                    <a:pt x="5137" y="589"/>
                    <a:pt x="3470" y="6860"/>
                    <a:pt x="3470" y="6860"/>
                  </a:cubicBezTo>
                  <a:cubicBezTo>
                    <a:pt x="3470" y="6860"/>
                    <a:pt x="1935" y="8228"/>
                    <a:pt x="968" y="9062"/>
                  </a:cubicBezTo>
                  <a:cubicBezTo>
                    <a:pt x="0" y="9929"/>
                    <a:pt x="134" y="10729"/>
                    <a:pt x="901" y="11530"/>
                  </a:cubicBezTo>
                  <a:cubicBezTo>
                    <a:pt x="1668" y="12297"/>
                    <a:pt x="1902" y="14199"/>
                    <a:pt x="1768" y="15199"/>
                  </a:cubicBezTo>
                  <a:cubicBezTo>
                    <a:pt x="1635" y="16133"/>
                    <a:pt x="2235" y="16934"/>
                    <a:pt x="2802" y="17301"/>
                  </a:cubicBezTo>
                  <a:cubicBezTo>
                    <a:pt x="3403" y="17701"/>
                    <a:pt x="5338" y="19035"/>
                    <a:pt x="5938" y="19402"/>
                  </a:cubicBezTo>
                  <a:cubicBezTo>
                    <a:pt x="6187" y="19564"/>
                    <a:pt x="6508" y="19680"/>
                    <a:pt x="6763" y="19680"/>
                  </a:cubicBezTo>
                  <a:cubicBezTo>
                    <a:pt x="7088" y="19680"/>
                    <a:pt x="7307" y="19492"/>
                    <a:pt x="7139" y="18969"/>
                  </a:cubicBezTo>
                  <a:cubicBezTo>
                    <a:pt x="6638" y="17401"/>
                    <a:pt x="5504" y="16800"/>
                    <a:pt x="5504" y="16800"/>
                  </a:cubicBezTo>
                  <a:lnTo>
                    <a:pt x="6005" y="9062"/>
                  </a:lnTo>
                  <a:cubicBezTo>
                    <a:pt x="6005" y="9062"/>
                    <a:pt x="9907" y="2624"/>
                    <a:pt x="9974" y="1623"/>
                  </a:cubicBezTo>
                  <a:cubicBezTo>
                    <a:pt x="10084" y="801"/>
                    <a:pt x="7085" y="1"/>
                    <a:pt x="5883" y="1"/>
                  </a:cubicBezTo>
                  <a:close/>
                </a:path>
              </a:pathLst>
            </a:custGeom>
            <a:solidFill>
              <a:srgbClr val="CE6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5572068" y="3897724"/>
              <a:ext cx="62936" cy="89699"/>
            </a:xfrm>
            <a:custGeom>
              <a:avLst/>
              <a:gdLst/>
              <a:ahLst/>
              <a:cxnLst/>
              <a:rect l="l" t="t" r="r" b="b"/>
              <a:pathLst>
                <a:path w="3137" h="4471" extrusionOk="0">
                  <a:moveTo>
                    <a:pt x="1869" y="0"/>
                  </a:moveTo>
                  <a:lnTo>
                    <a:pt x="1" y="4037"/>
                  </a:lnTo>
                  <a:lnTo>
                    <a:pt x="601" y="4470"/>
                  </a:lnTo>
                  <a:lnTo>
                    <a:pt x="3137" y="1001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5604870" y="3836153"/>
              <a:ext cx="144550" cy="250420"/>
            </a:xfrm>
            <a:custGeom>
              <a:avLst/>
              <a:gdLst/>
              <a:ahLst/>
              <a:cxnLst/>
              <a:rect l="l" t="t" r="r" b="b"/>
              <a:pathLst>
                <a:path w="7205" h="12482" extrusionOk="0">
                  <a:moveTo>
                    <a:pt x="3069" y="1"/>
                  </a:moveTo>
                  <a:lnTo>
                    <a:pt x="3069" y="1"/>
                  </a:lnTo>
                  <a:cubicBezTo>
                    <a:pt x="3003" y="34"/>
                    <a:pt x="2969" y="101"/>
                    <a:pt x="2869" y="167"/>
                  </a:cubicBezTo>
                  <a:cubicBezTo>
                    <a:pt x="2769" y="201"/>
                    <a:pt x="2736" y="267"/>
                    <a:pt x="2669" y="334"/>
                  </a:cubicBezTo>
                  <a:lnTo>
                    <a:pt x="2636" y="367"/>
                  </a:lnTo>
                  <a:cubicBezTo>
                    <a:pt x="2536" y="401"/>
                    <a:pt x="2502" y="501"/>
                    <a:pt x="2402" y="568"/>
                  </a:cubicBezTo>
                  <a:lnTo>
                    <a:pt x="2335" y="668"/>
                  </a:lnTo>
                  <a:cubicBezTo>
                    <a:pt x="2235" y="701"/>
                    <a:pt x="2202" y="768"/>
                    <a:pt x="2135" y="801"/>
                  </a:cubicBezTo>
                  <a:cubicBezTo>
                    <a:pt x="2069" y="801"/>
                    <a:pt x="2069" y="868"/>
                    <a:pt x="2035" y="868"/>
                  </a:cubicBezTo>
                  <a:cubicBezTo>
                    <a:pt x="1935" y="901"/>
                    <a:pt x="1902" y="1001"/>
                    <a:pt x="1835" y="1035"/>
                  </a:cubicBezTo>
                  <a:cubicBezTo>
                    <a:pt x="1802" y="1035"/>
                    <a:pt x="1802" y="1068"/>
                    <a:pt x="1735" y="1068"/>
                  </a:cubicBezTo>
                  <a:lnTo>
                    <a:pt x="1502" y="1335"/>
                  </a:lnTo>
                  <a:cubicBezTo>
                    <a:pt x="1502" y="1335"/>
                    <a:pt x="1468" y="1335"/>
                    <a:pt x="1468" y="1368"/>
                  </a:cubicBezTo>
                  <a:cubicBezTo>
                    <a:pt x="1368" y="1402"/>
                    <a:pt x="1335" y="1502"/>
                    <a:pt x="1235" y="1535"/>
                  </a:cubicBezTo>
                  <a:lnTo>
                    <a:pt x="1168" y="1602"/>
                  </a:lnTo>
                  <a:cubicBezTo>
                    <a:pt x="1068" y="1702"/>
                    <a:pt x="1001" y="1735"/>
                    <a:pt x="968" y="1835"/>
                  </a:cubicBezTo>
                  <a:cubicBezTo>
                    <a:pt x="0" y="2669"/>
                    <a:pt x="67" y="3436"/>
                    <a:pt x="868" y="4270"/>
                  </a:cubicBezTo>
                  <a:cubicBezTo>
                    <a:pt x="1635" y="5071"/>
                    <a:pt x="1868" y="7006"/>
                    <a:pt x="1735" y="7940"/>
                  </a:cubicBezTo>
                  <a:cubicBezTo>
                    <a:pt x="1635" y="8940"/>
                    <a:pt x="2202" y="9708"/>
                    <a:pt x="2769" y="10074"/>
                  </a:cubicBezTo>
                  <a:cubicBezTo>
                    <a:pt x="3370" y="10441"/>
                    <a:pt x="5338" y="11776"/>
                    <a:pt x="5905" y="12176"/>
                  </a:cubicBezTo>
                  <a:cubicBezTo>
                    <a:pt x="6129" y="12355"/>
                    <a:pt x="6441" y="12481"/>
                    <a:pt x="6689" y="12481"/>
                  </a:cubicBezTo>
                  <a:cubicBezTo>
                    <a:pt x="6994" y="12481"/>
                    <a:pt x="7204" y="12291"/>
                    <a:pt x="7039" y="11776"/>
                  </a:cubicBezTo>
                  <a:cubicBezTo>
                    <a:pt x="6538" y="10208"/>
                    <a:pt x="5404" y="9607"/>
                    <a:pt x="5404" y="9607"/>
                  </a:cubicBezTo>
                  <a:cubicBezTo>
                    <a:pt x="3970" y="8707"/>
                    <a:pt x="2502" y="8440"/>
                    <a:pt x="2502" y="8440"/>
                  </a:cubicBezTo>
                  <a:cubicBezTo>
                    <a:pt x="2502" y="8440"/>
                    <a:pt x="2569" y="6739"/>
                    <a:pt x="2202" y="5438"/>
                  </a:cubicBezTo>
                  <a:cubicBezTo>
                    <a:pt x="1868" y="4270"/>
                    <a:pt x="4370" y="935"/>
                    <a:pt x="306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5696034" y="3768141"/>
              <a:ext cx="256178" cy="347763"/>
            </a:xfrm>
            <a:custGeom>
              <a:avLst/>
              <a:gdLst/>
              <a:ahLst/>
              <a:cxnLst/>
              <a:rect l="l" t="t" r="r" b="b"/>
              <a:pathLst>
                <a:path w="12769" h="17334" extrusionOk="0">
                  <a:moveTo>
                    <a:pt x="3942" y="0"/>
                  </a:moveTo>
                  <a:cubicBezTo>
                    <a:pt x="2609" y="0"/>
                    <a:pt x="0" y="1168"/>
                    <a:pt x="26" y="1589"/>
                  </a:cubicBezTo>
                  <a:cubicBezTo>
                    <a:pt x="60" y="2123"/>
                    <a:pt x="2195" y="8261"/>
                    <a:pt x="2195" y="8261"/>
                  </a:cubicBezTo>
                  <a:cubicBezTo>
                    <a:pt x="2195" y="8261"/>
                    <a:pt x="1694" y="10229"/>
                    <a:pt x="1361" y="11463"/>
                  </a:cubicBezTo>
                  <a:cubicBezTo>
                    <a:pt x="1027" y="12731"/>
                    <a:pt x="1561" y="13298"/>
                    <a:pt x="2662" y="13565"/>
                  </a:cubicBezTo>
                  <a:cubicBezTo>
                    <a:pt x="3796" y="13798"/>
                    <a:pt x="4997" y="15266"/>
                    <a:pt x="5464" y="16133"/>
                  </a:cubicBezTo>
                  <a:cubicBezTo>
                    <a:pt x="5864" y="17000"/>
                    <a:pt x="6831" y="17334"/>
                    <a:pt x="7498" y="17334"/>
                  </a:cubicBezTo>
                  <a:lnTo>
                    <a:pt x="11234" y="17334"/>
                  </a:lnTo>
                  <a:cubicBezTo>
                    <a:pt x="11935" y="17334"/>
                    <a:pt x="12769" y="16934"/>
                    <a:pt x="12002" y="16333"/>
                  </a:cubicBezTo>
                  <a:cubicBezTo>
                    <a:pt x="10968" y="15511"/>
                    <a:pt x="9976" y="15427"/>
                    <a:pt x="9612" y="15427"/>
                  </a:cubicBezTo>
                  <a:cubicBezTo>
                    <a:pt x="9518" y="15427"/>
                    <a:pt x="9466" y="15433"/>
                    <a:pt x="9466" y="15433"/>
                  </a:cubicBezTo>
                  <a:lnTo>
                    <a:pt x="5530" y="8728"/>
                  </a:lnTo>
                  <a:cubicBezTo>
                    <a:pt x="5530" y="8728"/>
                    <a:pt x="5163" y="1256"/>
                    <a:pt x="4663" y="288"/>
                  </a:cubicBezTo>
                  <a:cubicBezTo>
                    <a:pt x="4564" y="84"/>
                    <a:pt x="4299" y="0"/>
                    <a:pt x="3942" y="0"/>
                  </a:cubicBezTo>
                  <a:close/>
                </a:path>
              </a:pathLst>
            </a:custGeom>
            <a:solidFill>
              <a:srgbClr val="FF9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5726007" y="4027549"/>
              <a:ext cx="32140" cy="88355"/>
            </a:xfrm>
            <a:custGeom>
              <a:avLst/>
              <a:gdLst/>
              <a:ahLst/>
              <a:cxnLst/>
              <a:rect l="l" t="t" r="r" b="b"/>
              <a:pathLst>
                <a:path w="1602" h="4404" extrusionOk="0">
                  <a:moveTo>
                    <a:pt x="0" y="1"/>
                  </a:moveTo>
                  <a:lnTo>
                    <a:pt x="701" y="4404"/>
                  </a:lnTo>
                  <a:lnTo>
                    <a:pt x="1368" y="4404"/>
                  </a:lnTo>
                  <a:lnTo>
                    <a:pt x="1601" y="1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5715294" y="3943908"/>
              <a:ext cx="236918" cy="171334"/>
            </a:xfrm>
            <a:custGeom>
              <a:avLst/>
              <a:gdLst/>
              <a:ahLst/>
              <a:cxnLst/>
              <a:rect l="l" t="t" r="r" b="b"/>
              <a:pathLst>
                <a:path w="11809" h="8540" extrusionOk="0">
                  <a:moveTo>
                    <a:pt x="1168" y="0"/>
                  </a:moveTo>
                  <a:cubicBezTo>
                    <a:pt x="1135" y="67"/>
                    <a:pt x="1135" y="167"/>
                    <a:pt x="1068" y="234"/>
                  </a:cubicBezTo>
                  <a:cubicBezTo>
                    <a:pt x="1034" y="334"/>
                    <a:pt x="1034" y="400"/>
                    <a:pt x="1001" y="500"/>
                  </a:cubicBezTo>
                  <a:lnTo>
                    <a:pt x="1001" y="567"/>
                  </a:lnTo>
                  <a:cubicBezTo>
                    <a:pt x="968" y="667"/>
                    <a:pt x="968" y="734"/>
                    <a:pt x="901" y="867"/>
                  </a:cubicBezTo>
                  <a:cubicBezTo>
                    <a:pt x="901" y="901"/>
                    <a:pt x="901" y="967"/>
                    <a:pt x="868" y="967"/>
                  </a:cubicBezTo>
                  <a:cubicBezTo>
                    <a:pt x="834" y="1034"/>
                    <a:pt x="834" y="1134"/>
                    <a:pt x="801" y="1201"/>
                  </a:cubicBezTo>
                  <a:cubicBezTo>
                    <a:pt x="801" y="1234"/>
                    <a:pt x="801" y="1234"/>
                    <a:pt x="734" y="1301"/>
                  </a:cubicBezTo>
                  <a:cubicBezTo>
                    <a:pt x="701" y="1368"/>
                    <a:pt x="701" y="1468"/>
                    <a:pt x="668" y="1535"/>
                  </a:cubicBezTo>
                  <a:cubicBezTo>
                    <a:pt x="668" y="1568"/>
                    <a:pt x="668" y="1568"/>
                    <a:pt x="634" y="1635"/>
                  </a:cubicBezTo>
                  <a:cubicBezTo>
                    <a:pt x="567" y="1735"/>
                    <a:pt x="567" y="1835"/>
                    <a:pt x="534" y="1968"/>
                  </a:cubicBezTo>
                  <a:lnTo>
                    <a:pt x="534" y="2002"/>
                  </a:lnTo>
                  <a:cubicBezTo>
                    <a:pt x="501" y="2068"/>
                    <a:pt x="501" y="2168"/>
                    <a:pt x="467" y="2235"/>
                  </a:cubicBezTo>
                  <a:cubicBezTo>
                    <a:pt x="467" y="2302"/>
                    <a:pt x="467" y="2335"/>
                    <a:pt x="401" y="2368"/>
                  </a:cubicBezTo>
                  <a:cubicBezTo>
                    <a:pt x="367" y="2469"/>
                    <a:pt x="367" y="2569"/>
                    <a:pt x="334" y="2669"/>
                  </a:cubicBezTo>
                  <a:cubicBezTo>
                    <a:pt x="0" y="3903"/>
                    <a:pt x="534" y="4503"/>
                    <a:pt x="1635" y="4737"/>
                  </a:cubicBezTo>
                  <a:cubicBezTo>
                    <a:pt x="2702" y="5004"/>
                    <a:pt x="3937" y="6405"/>
                    <a:pt x="4404" y="7339"/>
                  </a:cubicBezTo>
                  <a:cubicBezTo>
                    <a:pt x="4871" y="8206"/>
                    <a:pt x="5805" y="8540"/>
                    <a:pt x="6472" y="8540"/>
                  </a:cubicBezTo>
                  <a:lnTo>
                    <a:pt x="10208" y="8540"/>
                  </a:lnTo>
                  <a:cubicBezTo>
                    <a:pt x="10875" y="8540"/>
                    <a:pt x="11809" y="8173"/>
                    <a:pt x="11042" y="7572"/>
                  </a:cubicBezTo>
                  <a:cubicBezTo>
                    <a:pt x="10008" y="6750"/>
                    <a:pt x="9016" y="6666"/>
                    <a:pt x="8652" y="6666"/>
                  </a:cubicBezTo>
                  <a:cubicBezTo>
                    <a:pt x="8558" y="6666"/>
                    <a:pt x="8506" y="6672"/>
                    <a:pt x="8506" y="6672"/>
                  </a:cubicBezTo>
                  <a:cubicBezTo>
                    <a:pt x="6739" y="6705"/>
                    <a:pt x="5404" y="7339"/>
                    <a:pt x="5404" y="7339"/>
                  </a:cubicBezTo>
                  <a:cubicBezTo>
                    <a:pt x="5404" y="7339"/>
                    <a:pt x="4537" y="5871"/>
                    <a:pt x="3503" y="5037"/>
                  </a:cubicBezTo>
                  <a:cubicBezTo>
                    <a:pt x="2569" y="4236"/>
                    <a:pt x="2736" y="67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5522554" y="2832305"/>
              <a:ext cx="416277" cy="1069050"/>
            </a:xfrm>
            <a:custGeom>
              <a:avLst/>
              <a:gdLst/>
              <a:ahLst/>
              <a:cxnLst/>
              <a:rect l="l" t="t" r="r" b="b"/>
              <a:pathLst>
                <a:path w="20749" h="53286" extrusionOk="0">
                  <a:moveTo>
                    <a:pt x="4270" y="1"/>
                  </a:moveTo>
                  <a:cubicBezTo>
                    <a:pt x="4270" y="1"/>
                    <a:pt x="1001" y="8373"/>
                    <a:pt x="501" y="10708"/>
                  </a:cubicBezTo>
                  <a:cubicBezTo>
                    <a:pt x="1" y="13077"/>
                    <a:pt x="2235" y="24919"/>
                    <a:pt x="2769" y="26753"/>
                  </a:cubicBezTo>
                  <a:cubicBezTo>
                    <a:pt x="3303" y="28588"/>
                    <a:pt x="2769" y="33091"/>
                    <a:pt x="3570" y="35693"/>
                  </a:cubicBezTo>
                  <a:cubicBezTo>
                    <a:pt x="4337" y="38261"/>
                    <a:pt x="9474" y="52905"/>
                    <a:pt x="9974" y="53205"/>
                  </a:cubicBezTo>
                  <a:cubicBezTo>
                    <a:pt x="10083" y="53260"/>
                    <a:pt x="10307" y="53285"/>
                    <a:pt x="10596" y="53285"/>
                  </a:cubicBezTo>
                  <a:cubicBezTo>
                    <a:pt x="11723" y="53285"/>
                    <a:pt x="13852" y="52902"/>
                    <a:pt x="14144" y="52372"/>
                  </a:cubicBezTo>
                  <a:cubicBezTo>
                    <a:pt x="14511" y="51671"/>
                    <a:pt x="14011" y="48235"/>
                    <a:pt x="14011" y="48235"/>
                  </a:cubicBezTo>
                  <a:cubicBezTo>
                    <a:pt x="14011" y="48235"/>
                    <a:pt x="19915" y="31290"/>
                    <a:pt x="20148" y="28421"/>
                  </a:cubicBezTo>
                  <a:cubicBezTo>
                    <a:pt x="20348" y="25552"/>
                    <a:pt x="20749" y="11709"/>
                    <a:pt x="20615" y="10008"/>
                  </a:cubicBezTo>
                  <a:cubicBezTo>
                    <a:pt x="20482" y="8273"/>
                    <a:pt x="17680" y="334"/>
                    <a:pt x="17680" y="334"/>
                  </a:cubicBezTo>
                  <a:lnTo>
                    <a:pt x="4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5774177" y="3033753"/>
              <a:ext cx="145915" cy="766287"/>
            </a:xfrm>
            <a:custGeom>
              <a:avLst/>
              <a:gdLst/>
              <a:ahLst/>
              <a:cxnLst/>
              <a:rect l="l" t="t" r="r" b="b"/>
              <a:pathLst>
                <a:path w="7273" h="38195" fill="none" extrusionOk="0">
                  <a:moveTo>
                    <a:pt x="7273" y="0"/>
                  </a:moveTo>
                  <a:cubicBezTo>
                    <a:pt x="7273" y="0"/>
                    <a:pt x="4804" y="2902"/>
                    <a:pt x="1" y="5838"/>
                  </a:cubicBezTo>
                  <a:cubicBezTo>
                    <a:pt x="1" y="5838"/>
                    <a:pt x="935" y="16179"/>
                    <a:pt x="935" y="18413"/>
                  </a:cubicBezTo>
                  <a:cubicBezTo>
                    <a:pt x="935" y="20648"/>
                    <a:pt x="1302" y="36426"/>
                    <a:pt x="1535" y="38194"/>
                  </a:cubicBezTo>
                </a:path>
              </a:pathLst>
            </a:custGeom>
            <a:noFill/>
            <a:ln w="75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5564043" y="2832305"/>
              <a:ext cx="184736" cy="1068790"/>
            </a:xfrm>
            <a:custGeom>
              <a:avLst/>
              <a:gdLst/>
              <a:ahLst/>
              <a:cxnLst/>
              <a:rect l="l" t="t" r="r" b="b"/>
              <a:pathLst>
                <a:path w="9208" h="53273" fill="none" extrusionOk="0">
                  <a:moveTo>
                    <a:pt x="3170" y="1"/>
                  </a:moveTo>
                  <a:cubicBezTo>
                    <a:pt x="3170" y="1"/>
                    <a:pt x="1" y="9908"/>
                    <a:pt x="67" y="11109"/>
                  </a:cubicBezTo>
                  <a:cubicBezTo>
                    <a:pt x="201" y="12310"/>
                    <a:pt x="2236" y="27087"/>
                    <a:pt x="2402" y="28855"/>
                  </a:cubicBezTo>
                  <a:cubicBezTo>
                    <a:pt x="2569" y="30589"/>
                    <a:pt x="2202" y="33958"/>
                    <a:pt x="3270" y="36927"/>
                  </a:cubicBezTo>
                  <a:cubicBezTo>
                    <a:pt x="4304" y="39896"/>
                    <a:pt x="9207" y="53272"/>
                    <a:pt x="9207" y="53272"/>
                  </a:cubicBezTo>
                </a:path>
              </a:pathLst>
            </a:custGeom>
            <a:noFill/>
            <a:ln w="75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5792254" y="3134126"/>
              <a:ext cx="14064" cy="310547"/>
            </a:xfrm>
            <a:custGeom>
              <a:avLst/>
              <a:gdLst/>
              <a:ahLst/>
              <a:cxnLst/>
              <a:rect l="l" t="t" r="r" b="b"/>
              <a:pathLst>
                <a:path w="701" h="15479" fill="none" extrusionOk="0">
                  <a:moveTo>
                    <a:pt x="401" y="1"/>
                  </a:moveTo>
                  <a:cubicBezTo>
                    <a:pt x="401" y="1"/>
                    <a:pt x="467" y="11843"/>
                    <a:pt x="568" y="12743"/>
                  </a:cubicBezTo>
                  <a:cubicBezTo>
                    <a:pt x="701" y="13677"/>
                    <a:pt x="0" y="15479"/>
                    <a:pt x="0" y="15479"/>
                  </a:cubicBezTo>
                </a:path>
              </a:pathLst>
            </a:custGeom>
            <a:noFill/>
            <a:ln w="75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5784229" y="2836318"/>
              <a:ext cx="36153" cy="307197"/>
            </a:xfrm>
            <a:custGeom>
              <a:avLst/>
              <a:gdLst/>
              <a:ahLst/>
              <a:cxnLst/>
              <a:rect l="l" t="t" r="r" b="b"/>
              <a:pathLst>
                <a:path w="1802" h="15312" fill="none" extrusionOk="0">
                  <a:moveTo>
                    <a:pt x="1201" y="1"/>
                  </a:moveTo>
                  <a:cubicBezTo>
                    <a:pt x="1201" y="1"/>
                    <a:pt x="1801" y="7573"/>
                    <a:pt x="1435" y="10742"/>
                  </a:cubicBezTo>
                  <a:cubicBezTo>
                    <a:pt x="1101" y="13544"/>
                    <a:pt x="0" y="15312"/>
                    <a:pt x="0" y="15312"/>
                  </a:cubicBezTo>
                </a:path>
              </a:pathLst>
            </a:custGeom>
            <a:noFill/>
            <a:ln w="75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5811654" y="2837000"/>
              <a:ext cx="40847" cy="227549"/>
            </a:xfrm>
            <a:custGeom>
              <a:avLst/>
              <a:gdLst/>
              <a:ahLst/>
              <a:cxnLst/>
              <a:rect l="l" t="t" r="r" b="b"/>
              <a:pathLst>
                <a:path w="2036" h="11342" fill="none" extrusionOk="0">
                  <a:moveTo>
                    <a:pt x="1035" y="0"/>
                  </a:moveTo>
                  <a:cubicBezTo>
                    <a:pt x="1035" y="0"/>
                    <a:pt x="2036" y="8139"/>
                    <a:pt x="1869" y="8973"/>
                  </a:cubicBezTo>
                  <a:cubicBezTo>
                    <a:pt x="1669" y="9807"/>
                    <a:pt x="1" y="11342"/>
                    <a:pt x="1" y="11342"/>
                  </a:cubicBezTo>
                </a:path>
              </a:pathLst>
            </a:custGeom>
            <a:noFill/>
            <a:ln w="75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9"/>
            <p:cNvSpPr/>
            <p:nvPr/>
          </p:nvSpPr>
          <p:spPr>
            <a:xfrm>
              <a:off x="6181065" y="2282753"/>
              <a:ext cx="79708" cy="126614"/>
            </a:xfrm>
            <a:custGeom>
              <a:avLst/>
              <a:gdLst/>
              <a:ahLst/>
              <a:cxnLst/>
              <a:rect l="l" t="t" r="r" b="b"/>
              <a:pathLst>
                <a:path w="3973" h="6311" extrusionOk="0">
                  <a:moveTo>
                    <a:pt x="3059" y="0"/>
                  </a:moveTo>
                  <a:cubicBezTo>
                    <a:pt x="3012" y="0"/>
                    <a:pt x="2947" y="64"/>
                    <a:pt x="2870" y="207"/>
                  </a:cubicBezTo>
                  <a:cubicBezTo>
                    <a:pt x="2469" y="974"/>
                    <a:pt x="268" y="3242"/>
                    <a:pt x="268" y="3242"/>
                  </a:cubicBezTo>
                  <a:lnTo>
                    <a:pt x="1" y="6311"/>
                  </a:lnTo>
                  <a:lnTo>
                    <a:pt x="1335" y="6244"/>
                  </a:lnTo>
                  <a:lnTo>
                    <a:pt x="1869" y="3376"/>
                  </a:lnTo>
                  <a:cubicBezTo>
                    <a:pt x="3140" y="2800"/>
                    <a:pt x="3972" y="1291"/>
                    <a:pt x="3766" y="1291"/>
                  </a:cubicBezTo>
                  <a:cubicBezTo>
                    <a:pt x="3745" y="1291"/>
                    <a:pt x="3713" y="1307"/>
                    <a:pt x="3670" y="1341"/>
                  </a:cubicBezTo>
                  <a:cubicBezTo>
                    <a:pt x="3170" y="1741"/>
                    <a:pt x="2102" y="2375"/>
                    <a:pt x="2102" y="2375"/>
                  </a:cubicBezTo>
                  <a:cubicBezTo>
                    <a:pt x="3116" y="1334"/>
                    <a:pt x="3275" y="0"/>
                    <a:pt x="3059" y="0"/>
                  </a:cubicBezTo>
                  <a:close/>
                </a:path>
              </a:pathLst>
            </a:custGeom>
            <a:solidFill>
              <a:srgbClr val="CE6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6078686" y="2272762"/>
              <a:ext cx="157872" cy="300576"/>
            </a:xfrm>
            <a:custGeom>
              <a:avLst/>
              <a:gdLst/>
              <a:ahLst/>
              <a:cxnLst/>
              <a:rect l="l" t="t" r="r" b="b"/>
              <a:pathLst>
                <a:path w="7869" h="14982" extrusionOk="0">
                  <a:moveTo>
                    <a:pt x="7026" y="0"/>
                  </a:moveTo>
                  <a:cubicBezTo>
                    <a:pt x="6966" y="0"/>
                    <a:pt x="6892" y="86"/>
                    <a:pt x="6805" y="304"/>
                  </a:cubicBezTo>
                  <a:cubicBezTo>
                    <a:pt x="6472" y="1105"/>
                    <a:pt x="5037" y="3040"/>
                    <a:pt x="4804" y="3707"/>
                  </a:cubicBezTo>
                  <a:cubicBezTo>
                    <a:pt x="4604" y="4374"/>
                    <a:pt x="4103" y="7976"/>
                    <a:pt x="4103" y="7976"/>
                  </a:cubicBezTo>
                  <a:lnTo>
                    <a:pt x="0" y="12580"/>
                  </a:lnTo>
                  <a:lnTo>
                    <a:pt x="2302" y="14981"/>
                  </a:lnTo>
                  <a:lnTo>
                    <a:pt x="5438" y="8910"/>
                  </a:lnTo>
                  <a:cubicBezTo>
                    <a:pt x="5438" y="8910"/>
                    <a:pt x="6772" y="7910"/>
                    <a:pt x="6805" y="7243"/>
                  </a:cubicBezTo>
                  <a:cubicBezTo>
                    <a:pt x="6872" y="6575"/>
                    <a:pt x="7306" y="5308"/>
                    <a:pt x="7539" y="4874"/>
                  </a:cubicBezTo>
                  <a:cubicBezTo>
                    <a:pt x="7717" y="4459"/>
                    <a:pt x="7868" y="4018"/>
                    <a:pt x="7526" y="4018"/>
                  </a:cubicBezTo>
                  <a:cubicBezTo>
                    <a:pt x="7483" y="4018"/>
                    <a:pt x="7432" y="4025"/>
                    <a:pt x="7372" y="4040"/>
                  </a:cubicBezTo>
                  <a:cubicBezTo>
                    <a:pt x="6805" y="4140"/>
                    <a:pt x="6205" y="5475"/>
                    <a:pt x="5871" y="5775"/>
                  </a:cubicBezTo>
                  <a:cubicBezTo>
                    <a:pt x="5846" y="5797"/>
                    <a:pt x="5826" y="5808"/>
                    <a:pt x="5810" y="5808"/>
                  </a:cubicBezTo>
                  <a:cubicBezTo>
                    <a:pt x="5610" y="5808"/>
                    <a:pt x="6033" y="4213"/>
                    <a:pt x="5971" y="3874"/>
                  </a:cubicBezTo>
                  <a:cubicBezTo>
                    <a:pt x="5938" y="3473"/>
                    <a:pt x="7072" y="1472"/>
                    <a:pt x="7205" y="1005"/>
                  </a:cubicBezTo>
                  <a:cubicBezTo>
                    <a:pt x="7255" y="685"/>
                    <a:pt x="7195" y="0"/>
                    <a:pt x="7026" y="0"/>
                  </a:cubicBezTo>
                  <a:close/>
                </a:path>
              </a:pathLst>
            </a:custGeom>
            <a:solidFill>
              <a:srgbClr val="FF9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5403422" y="2446724"/>
              <a:ext cx="791726" cy="524354"/>
            </a:xfrm>
            <a:custGeom>
              <a:avLst/>
              <a:gdLst/>
              <a:ahLst/>
              <a:cxnLst/>
              <a:rect l="l" t="t" r="r" b="b"/>
              <a:pathLst>
                <a:path w="39463" h="26136" extrusionOk="0">
                  <a:moveTo>
                    <a:pt x="36817" y="1"/>
                  </a:moveTo>
                  <a:cubicBezTo>
                    <a:pt x="36744" y="1"/>
                    <a:pt x="36680" y="13"/>
                    <a:pt x="36627" y="39"/>
                  </a:cubicBezTo>
                  <a:cubicBezTo>
                    <a:pt x="36060" y="306"/>
                    <a:pt x="31790" y="4809"/>
                    <a:pt x="31390" y="4809"/>
                  </a:cubicBezTo>
                  <a:cubicBezTo>
                    <a:pt x="30956" y="4809"/>
                    <a:pt x="23584" y="1274"/>
                    <a:pt x="22617" y="1040"/>
                  </a:cubicBezTo>
                  <a:cubicBezTo>
                    <a:pt x="21870" y="827"/>
                    <a:pt x="20077" y="805"/>
                    <a:pt x="19389" y="805"/>
                  </a:cubicBezTo>
                  <a:cubicBezTo>
                    <a:pt x="19217" y="805"/>
                    <a:pt x="19115" y="807"/>
                    <a:pt x="19115" y="807"/>
                  </a:cubicBezTo>
                  <a:lnTo>
                    <a:pt x="14578" y="1040"/>
                  </a:lnTo>
                  <a:cubicBezTo>
                    <a:pt x="14578" y="1040"/>
                    <a:pt x="10942" y="1974"/>
                    <a:pt x="9241" y="3375"/>
                  </a:cubicBezTo>
                  <a:cubicBezTo>
                    <a:pt x="7540" y="4743"/>
                    <a:pt x="1" y="15484"/>
                    <a:pt x="201" y="16651"/>
                  </a:cubicBezTo>
                  <a:cubicBezTo>
                    <a:pt x="401" y="17819"/>
                    <a:pt x="6039" y="24857"/>
                    <a:pt x="6672" y="25291"/>
                  </a:cubicBezTo>
                  <a:cubicBezTo>
                    <a:pt x="6740" y="25338"/>
                    <a:pt x="6824" y="25360"/>
                    <a:pt x="6922" y="25360"/>
                  </a:cubicBezTo>
                  <a:cubicBezTo>
                    <a:pt x="7646" y="25360"/>
                    <a:pt x="9058" y="24158"/>
                    <a:pt x="8941" y="23423"/>
                  </a:cubicBezTo>
                  <a:cubicBezTo>
                    <a:pt x="8841" y="22589"/>
                    <a:pt x="6572" y="17285"/>
                    <a:pt x="6672" y="16885"/>
                  </a:cubicBezTo>
                  <a:cubicBezTo>
                    <a:pt x="6739" y="16418"/>
                    <a:pt x="8674" y="14516"/>
                    <a:pt x="8941" y="14283"/>
                  </a:cubicBezTo>
                  <a:cubicBezTo>
                    <a:pt x="8953" y="14272"/>
                    <a:pt x="8966" y="14267"/>
                    <a:pt x="8980" y="14267"/>
                  </a:cubicBezTo>
                  <a:cubicBezTo>
                    <a:pt x="9307" y="14267"/>
                    <a:pt x="10069" y="17172"/>
                    <a:pt x="9941" y="17652"/>
                  </a:cubicBezTo>
                  <a:cubicBezTo>
                    <a:pt x="9841" y="18152"/>
                    <a:pt x="8941" y="21788"/>
                    <a:pt x="8941" y="22155"/>
                  </a:cubicBezTo>
                  <a:cubicBezTo>
                    <a:pt x="8941" y="22464"/>
                    <a:pt x="13074" y="26135"/>
                    <a:pt x="17783" y="26135"/>
                  </a:cubicBezTo>
                  <a:cubicBezTo>
                    <a:pt x="18168" y="26135"/>
                    <a:pt x="18557" y="26111"/>
                    <a:pt x="18948" y="26058"/>
                  </a:cubicBezTo>
                  <a:cubicBezTo>
                    <a:pt x="24118" y="25324"/>
                    <a:pt x="25186" y="21655"/>
                    <a:pt x="25252" y="21321"/>
                  </a:cubicBezTo>
                  <a:cubicBezTo>
                    <a:pt x="25386" y="20988"/>
                    <a:pt x="24385" y="18753"/>
                    <a:pt x="24485" y="18219"/>
                  </a:cubicBezTo>
                  <a:cubicBezTo>
                    <a:pt x="24619" y="17619"/>
                    <a:pt x="26587" y="13115"/>
                    <a:pt x="26653" y="10814"/>
                  </a:cubicBezTo>
                  <a:cubicBezTo>
                    <a:pt x="26653" y="10814"/>
                    <a:pt x="31286" y="11666"/>
                    <a:pt x="32839" y="11666"/>
                  </a:cubicBezTo>
                  <a:cubicBezTo>
                    <a:pt x="32968" y="11666"/>
                    <a:pt x="33076" y="11660"/>
                    <a:pt x="33158" y="11648"/>
                  </a:cubicBezTo>
                  <a:cubicBezTo>
                    <a:pt x="34259" y="11481"/>
                    <a:pt x="39462" y="2107"/>
                    <a:pt x="39396" y="1707"/>
                  </a:cubicBezTo>
                  <a:cubicBezTo>
                    <a:pt x="39304" y="1312"/>
                    <a:pt x="37576" y="1"/>
                    <a:pt x="36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5861851" y="2466245"/>
              <a:ext cx="78324" cy="196091"/>
            </a:xfrm>
            <a:custGeom>
              <a:avLst/>
              <a:gdLst/>
              <a:ahLst/>
              <a:cxnLst/>
              <a:rect l="l" t="t" r="r" b="b"/>
              <a:pathLst>
                <a:path w="3904" h="9774" fill="none" extrusionOk="0">
                  <a:moveTo>
                    <a:pt x="3837" y="9774"/>
                  </a:moveTo>
                  <a:cubicBezTo>
                    <a:pt x="3903" y="7973"/>
                    <a:pt x="1668" y="4804"/>
                    <a:pt x="1668" y="4804"/>
                  </a:cubicBezTo>
                  <a:cubicBezTo>
                    <a:pt x="1668" y="4804"/>
                    <a:pt x="1101" y="1601"/>
                    <a:pt x="1" y="0"/>
                  </a:cubicBezTo>
                </a:path>
              </a:pathLst>
            </a:custGeom>
            <a:noFill/>
            <a:ln w="75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5582119" y="2499709"/>
              <a:ext cx="76980" cy="232244"/>
            </a:xfrm>
            <a:custGeom>
              <a:avLst/>
              <a:gdLst/>
              <a:ahLst/>
              <a:cxnLst/>
              <a:rect l="l" t="t" r="r" b="b"/>
              <a:pathLst>
                <a:path w="3837" h="11576" fill="none" extrusionOk="0">
                  <a:moveTo>
                    <a:pt x="0" y="1001"/>
                  </a:moveTo>
                  <a:cubicBezTo>
                    <a:pt x="1335" y="0"/>
                    <a:pt x="3836" y="2936"/>
                    <a:pt x="3336" y="5404"/>
                  </a:cubicBezTo>
                  <a:cubicBezTo>
                    <a:pt x="2836" y="7906"/>
                    <a:pt x="1535" y="9974"/>
                    <a:pt x="0" y="11575"/>
                  </a:cubicBezTo>
                </a:path>
              </a:pathLst>
            </a:custGeom>
            <a:noFill/>
            <a:ln w="75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5761478" y="2693774"/>
              <a:ext cx="95718" cy="74974"/>
            </a:xfrm>
            <a:custGeom>
              <a:avLst/>
              <a:gdLst/>
              <a:ahLst/>
              <a:cxnLst/>
              <a:rect l="l" t="t" r="r" b="b"/>
              <a:pathLst>
                <a:path w="4771" h="3737" fill="none" extrusionOk="0">
                  <a:moveTo>
                    <a:pt x="4770" y="1"/>
                  </a:moveTo>
                  <a:cubicBezTo>
                    <a:pt x="4770" y="1"/>
                    <a:pt x="2935" y="2970"/>
                    <a:pt x="0" y="3737"/>
                  </a:cubicBezTo>
                </a:path>
              </a:pathLst>
            </a:custGeom>
            <a:noFill/>
            <a:ln w="75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5833743" y="2720557"/>
              <a:ext cx="65604" cy="20083"/>
            </a:xfrm>
            <a:custGeom>
              <a:avLst/>
              <a:gdLst/>
              <a:ahLst/>
              <a:cxnLst/>
              <a:rect l="l" t="t" r="r" b="b"/>
              <a:pathLst>
                <a:path w="3270" h="1001" fill="none" extrusionOk="0">
                  <a:moveTo>
                    <a:pt x="1" y="1001"/>
                  </a:moveTo>
                  <a:cubicBezTo>
                    <a:pt x="1" y="1001"/>
                    <a:pt x="1902" y="300"/>
                    <a:pt x="3270" y="0"/>
                  </a:cubicBezTo>
                </a:path>
              </a:pathLst>
            </a:custGeom>
            <a:noFill/>
            <a:ln w="75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5424849" y="2517766"/>
              <a:ext cx="177373" cy="436359"/>
            </a:xfrm>
            <a:custGeom>
              <a:avLst/>
              <a:gdLst/>
              <a:ahLst/>
              <a:cxnLst/>
              <a:rect l="l" t="t" r="r" b="b"/>
              <a:pathLst>
                <a:path w="8841" h="21750" fill="none" extrusionOk="0">
                  <a:moveTo>
                    <a:pt x="8840" y="1"/>
                  </a:moveTo>
                  <a:cubicBezTo>
                    <a:pt x="8840" y="1"/>
                    <a:pt x="0" y="11876"/>
                    <a:pt x="0" y="13044"/>
                  </a:cubicBezTo>
                  <a:cubicBezTo>
                    <a:pt x="0" y="14211"/>
                    <a:pt x="6138" y="21750"/>
                    <a:pt x="6138" y="21750"/>
                  </a:cubicBezTo>
                </a:path>
              </a:pathLst>
            </a:custGeom>
            <a:noFill/>
            <a:ln w="75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6037859" y="2564611"/>
              <a:ext cx="15408" cy="54229"/>
            </a:xfrm>
            <a:custGeom>
              <a:avLst/>
              <a:gdLst/>
              <a:ahLst/>
              <a:cxnLst/>
              <a:rect l="l" t="t" r="r" b="b"/>
              <a:pathLst>
                <a:path w="768" h="2703" fill="none" extrusionOk="0">
                  <a:moveTo>
                    <a:pt x="1" y="1"/>
                  </a:moveTo>
                  <a:cubicBezTo>
                    <a:pt x="1" y="1"/>
                    <a:pt x="768" y="1068"/>
                    <a:pt x="768" y="2703"/>
                  </a:cubicBezTo>
                </a:path>
              </a:pathLst>
            </a:custGeom>
            <a:noFill/>
            <a:ln w="75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6045222" y="2551230"/>
              <a:ext cx="16752" cy="58241"/>
            </a:xfrm>
            <a:custGeom>
              <a:avLst/>
              <a:gdLst/>
              <a:ahLst/>
              <a:cxnLst/>
              <a:rect l="l" t="t" r="r" b="b"/>
              <a:pathLst>
                <a:path w="835" h="2903" fill="none" extrusionOk="0">
                  <a:moveTo>
                    <a:pt x="0" y="1"/>
                  </a:moveTo>
                  <a:cubicBezTo>
                    <a:pt x="0" y="1"/>
                    <a:pt x="834" y="1101"/>
                    <a:pt x="601" y="2903"/>
                  </a:cubicBezTo>
                </a:path>
              </a:pathLst>
            </a:custGeom>
            <a:noFill/>
            <a:ln w="75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5916722" y="2461550"/>
              <a:ext cx="259689" cy="193443"/>
            </a:xfrm>
            <a:custGeom>
              <a:avLst/>
              <a:gdLst/>
              <a:ahLst/>
              <a:cxnLst/>
              <a:rect l="l" t="t" r="r" b="b"/>
              <a:pathLst>
                <a:path w="12944" h="9642" fill="none" extrusionOk="0">
                  <a:moveTo>
                    <a:pt x="1" y="6806"/>
                  </a:moveTo>
                  <a:cubicBezTo>
                    <a:pt x="1" y="6806"/>
                    <a:pt x="6539" y="9641"/>
                    <a:pt x="7106" y="9541"/>
                  </a:cubicBezTo>
                  <a:cubicBezTo>
                    <a:pt x="7640" y="9474"/>
                    <a:pt x="7039" y="8574"/>
                    <a:pt x="7273" y="8540"/>
                  </a:cubicBezTo>
                  <a:cubicBezTo>
                    <a:pt x="7473" y="8474"/>
                    <a:pt x="7840" y="9007"/>
                    <a:pt x="8007" y="8807"/>
                  </a:cubicBezTo>
                  <a:cubicBezTo>
                    <a:pt x="8207" y="8574"/>
                    <a:pt x="12943" y="1"/>
                    <a:pt x="12943" y="1"/>
                  </a:cubicBezTo>
                </a:path>
              </a:pathLst>
            </a:custGeom>
            <a:noFill/>
            <a:ln w="75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5598851" y="2713194"/>
              <a:ext cx="20765" cy="194767"/>
            </a:xfrm>
            <a:custGeom>
              <a:avLst/>
              <a:gdLst/>
              <a:ahLst/>
              <a:cxnLst/>
              <a:rect l="l" t="t" r="r" b="b"/>
              <a:pathLst>
                <a:path w="1035" h="9708" fill="none" extrusionOk="0">
                  <a:moveTo>
                    <a:pt x="34" y="0"/>
                  </a:moveTo>
                  <a:cubicBezTo>
                    <a:pt x="34" y="0"/>
                    <a:pt x="1034" y="3936"/>
                    <a:pt x="1034" y="4670"/>
                  </a:cubicBezTo>
                  <a:cubicBezTo>
                    <a:pt x="1034" y="5437"/>
                    <a:pt x="0" y="9207"/>
                    <a:pt x="34" y="9707"/>
                  </a:cubicBezTo>
                </a:path>
              </a:pathLst>
            </a:custGeom>
            <a:noFill/>
            <a:ln w="75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5655066" y="2461270"/>
              <a:ext cx="185398" cy="136826"/>
            </a:xfrm>
            <a:custGeom>
              <a:avLst/>
              <a:gdLst/>
              <a:ahLst/>
              <a:cxnLst/>
              <a:rect l="l" t="t" r="r" b="b"/>
              <a:pathLst>
                <a:path w="9241" h="6820" extrusionOk="0">
                  <a:moveTo>
                    <a:pt x="7466" y="0"/>
                  </a:moveTo>
                  <a:cubicBezTo>
                    <a:pt x="6942" y="0"/>
                    <a:pt x="6572" y="15"/>
                    <a:pt x="6572" y="15"/>
                  </a:cubicBezTo>
                  <a:lnTo>
                    <a:pt x="2035" y="248"/>
                  </a:lnTo>
                  <a:cubicBezTo>
                    <a:pt x="2035" y="248"/>
                    <a:pt x="1101" y="515"/>
                    <a:pt x="0" y="915"/>
                  </a:cubicBezTo>
                  <a:cubicBezTo>
                    <a:pt x="1068" y="2250"/>
                    <a:pt x="4170" y="6086"/>
                    <a:pt x="7973" y="6820"/>
                  </a:cubicBezTo>
                  <a:cubicBezTo>
                    <a:pt x="7973" y="6820"/>
                    <a:pt x="9240" y="2417"/>
                    <a:pt x="8340" y="15"/>
                  </a:cubicBezTo>
                  <a:cubicBezTo>
                    <a:pt x="8028" y="4"/>
                    <a:pt x="7728" y="0"/>
                    <a:pt x="7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5695894" y="2391292"/>
              <a:ext cx="92368" cy="98808"/>
            </a:xfrm>
            <a:custGeom>
              <a:avLst/>
              <a:gdLst/>
              <a:ahLst/>
              <a:cxnLst/>
              <a:rect l="l" t="t" r="r" b="b"/>
              <a:pathLst>
                <a:path w="4604" h="4925" extrusionOk="0">
                  <a:moveTo>
                    <a:pt x="0" y="0"/>
                  </a:moveTo>
                  <a:cubicBezTo>
                    <a:pt x="0" y="0"/>
                    <a:pt x="367" y="1902"/>
                    <a:pt x="0" y="3803"/>
                  </a:cubicBezTo>
                  <a:cubicBezTo>
                    <a:pt x="0" y="3803"/>
                    <a:pt x="1237" y="4925"/>
                    <a:pt x="2615" y="4925"/>
                  </a:cubicBezTo>
                  <a:cubicBezTo>
                    <a:pt x="2721" y="4925"/>
                    <a:pt x="2828" y="4918"/>
                    <a:pt x="2935" y="4904"/>
                  </a:cubicBezTo>
                  <a:cubicBezTo>
                    <a:pt x="4437" y="4704"/>
                    <a:pt x="4603" y="3536"/>
                    <a:pt x="4603" y="3536"/>
                  </a:cubicBezTo>
                  <a:lnTo>
                    <a:pt x="4437" y="0"/>
                  </a:lnTo>
                  <a:close/>
                </a:path>
              </a:pathLst>
            </a:custGeom>
            <a:solidFill>
              <a:srgbClr val="FF9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5695894" y="2390609"/>
              <a:ext cx="89679" cy="49233"/>
            </a:xfrm>
            <a:custGeom>
              <a:avLst/>
              <a:gdLst/>
              <a:ahLst/>
              <a:cxnLst/>
              <a:rect l="l" t="t" r="r" b="b"/>
              <a:pathLst>
                <a:path w="4470" h="2454" extrusionOk="0">
                  <a:moveTo>
                    <a:pt x="0" y="1"/>
                  </a:moveTo>
                  <a:cubicBezTo>
                    <a:pt x="0" y="1"/>
                    <a:pt x="100" y="535"/>
                    <a:pt x="133" y="1335"/>
                  </a:cubicBezTo>
                  <a:cubicBezTo>
                    <a:pt x="864" y="1853"/>
                    <a:pt x="1816" y="2453"/>
                    <a:pt x="2636" y="2453"/>
                  </a:cubicBezTo>
                  <a:cubicBezTo>
                    <a:pt x="2715" y="2453"/>
                    <a:pt x="2793" y="2448"/>
                    <a:pt x="2869" y="2436"/>
                  </a:cubicBezTo>
                  <a:cubicBezTo>
                    <a:pt x="3636" y="2369"/>
                    <a:pt x="4136" y="1936"/>
                    <a:pt x="4470" y="1502"/>
                  </a:cubicBezTo>
                  <a:lnTo>
                    <a:pt x="4370" y="1"/>
                  </a:lnTo>
                  <a:close/>
                </a:path>
              </a:pathLst>
            </a:custGeom>
            <a:solidFill>
              <a:srgbClr val="CE6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5675129" y="2436773"/>
              <a:ext cx="143246" cy="106452"/>
            </a:xfrm>
            <a:custGeom>
              <a:avLst/>
              <a:gdLst/>
              <a:ahLst/>
              <a:cxnLst/>
              <a:rect l="l" t="t" r="r" b="b"/>
              <a:pathLst>
                <a:path w="7140" h="5306" extrusionOk="0">
                  <a:moveTo>
                    <a:pt x="5634" y="1"/>
                  </a:moveTo>
                  <a:cubicBezTo>
                    <a:pt x="5580" y="1"/>
                    <a:pt x="5538" y="35"/>
                    <a:pt x="5538" y="35"/>
                  </a:cubicBezTo>
                  <a:cubicBezTo>
                    <a:pt x="5071" y="1069"/>
                    <a:pt x="4504" y="1469"/>
                    <a:pt x="4504" y="1469"/>
                  </a:cubicBezTo>
                  <a:cubicBezTo>
                    <a:pt x="2736" y="1369"/>
                    <a:pt x="1202" y="268"/>
                    <a:pt x="1202" y="268"/>
                  </a:cubicBezTo>
                  <a:cubicBezTo>
                    <a:pt x="1202" y="268"/>
                    <a:pt x="1149" y="251"/>
                    <a:pt x="1075" y="251"/>
                  </a:cubicBezTo>
                  <a:cubicBezTo>
                    <a:pt x="946" y="251"/>
                    <a:pt x="753" y="305"/>
                    <a:pt x="668" y="602"/>
                  </a:cubicBezTo>
                  <a:cubicBezTo>
                    <a:pt x="535" y="1069"/>
                    <a:pt x="1" y="1803"/>
                    <a:pt x="1" y="1803"/>
                  </a:cubicBezTo>
                  <a:cubicBezTo>
                    <a:pt x="1" y="1803"/>
                    <a:pt x="1035" y="4038"/>
                    <a:pt x="3337" y="5305"/>
                  </a:cubicBezTo>
                  <a:lnTo>
                    <a:pt x="4504" y="2603"/>
                  </a:lnTo>
                  <a:lnTo>
                    <a:pt x="7139" y="4038"/>
                  </a:lnTo>
                  <a:cubicBezTo>
                    <a:pt x="7139" y="4038"/>
                    <a:pt x="6739" y="2036"/>
                    <a:pt x="6372" y="1236"/>
                  </a:cubicBezTo>
                  <a:cubicBezTo>
                    <a:pt x="6372" y="1236"/>
                    <a:pt x="5905" y="735"/>
                    <a:pt x="5838" y="268"/>
                  </a:cubicBezTo>
                  <a:cubicBezTo>
                    <a:pt x="5784" y="50"/>
                    <a:pt x="5700" y="1"/>
                    <a:pt x="56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5456969" y="2125845"/>
              <a:ext cx="167321" cy="159276"/>
            </a:xfrm>
            <a:custGeom>
              <a:avLst/>
              <a:gdLst/>
              <a:ahLst/>
              <a:cxnLst/>
              <a:rect l="l" t="t" r="r" b="b"/>
              <a:pathLst>
                <a:path w="8340" h="7939" extrusionOk="0">
                  <a:moveTo>
                    <a:pt x="4097" y="0"/>
                  </a:moveTo>
                  <a:cubicBezTo>
                    <a:pt x="1898" y="0"/>
                    <a:pt x="508" y="1991"/>
                    <a:pt x="234" y="3424"/>
                  </a:cubicBezTo>
                  <a:cubicBezTo>
                    <a:pt x="1" y="4959"/>
                    <a:pt x="901" y="6927"/>
                    <a:pt x="2536" y="7627"/>
                  </a:cubicBezTo>
                  <a:cubicBezTo>
                    <a:pt x="2987" y="7826"/>
                    <a:pt x="3496" y="7939"/>
                    <a:pt x="4020" y="7939"/>
                  </a:cubicBezTo>
                  <a:cubicBezTo>
                    <a:pt x="5434" y="7939"/>
                    <a:pt x="6952" y="7116"/>
                    <a:pt x="7706" y="4925"/>
                  </a:cubicBezTo>
                  <a:cubicBezTo>
                    <a:pt x="8340" y="3224"/>
                    <a:pt x="7339" y="456"/>
                    <a:pt x="4737" y="55"/>
                  </a:cubicBezTo>
                  <a:cubicBezTo>
                    <a:pt x="4517" y="18"/>
                    <a:pt x="4303" y="0"/>
                    <a:pt x="4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5460982" y="2205252"/>
              <a:ext cx="153940" cy="72947"/>
            </a:xfrm>
            <a:custGeom>
              <a:avLst/>
              <a:gdLst/>
              <a:ahLst/>
              <a:cxnLst/>
              <a:rect l="l" t="t" r="r" b="b"/>
              <a:pathLst>
                <a:path w="7673" h="3636" fill="none" extrusionOk="0">
                  <a:moveTo>
                    <a:pt x="1" y="400"/>
                  </a:moveTo>
                  <a:cubicBezTo>
                    <a:pt x="1" y="400"/>
                    <a:pt x="2236" y="2602"/>
                    <a:pt x="7673" y="0"/>
                  </a:cubicBezTo>
                  <a:cubicBezTo>
                    <a:pt x="7673" y="0"/>
                    <a:pt x="5538" y="3636"/>
                    <a:pt x="901" y="2602"/>
                  </a:cubicBezTo>
                </a:path>
              </a:pathLst>
            </a:custGeom>
            <a:noFill/>
            <a:ln w="75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5537942" y="2124942"/>
              <a:ext cx="40185" cy="99731"/>
            </a:xfrm>
            <a:custGeom>
              <a:avLst/>
              <a:gdLst/>
              <a:ahLst/>
              <a:cxnLst/>
              <a:rect l="l" t="t" r="r" b="b"/>
              <a:pathLst>
                <a:path w="2003" h="4971" fill="none" extrusionOk="0">
                  <a:moveTo>
                    <a:pt x="1" y="0"/>
                  </a:moveTo>
                  <a:cubicBezTo>
                    <a:pt x="1" y="0"/>
                    <a:pt x="2002" y="2002"/>
                    <a:pt x="1135" y="4970"/>
                  </a:cubicBezTo>
                </a:path>
              </a:pathLst>
            </a:custGeom>
            <a:noFill/>
            <a:ln w="75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5510516" y="2131623"/>
              <a:ext cx="50196" cy="96400"/>
            </a:xfrm>
            <a:custGeom>
              <a:avLst/>
              <a:gdLst/>
              <a:ahLst/>
              <a:cxnLst/>
              <a:rect l="l" t="t" r="r" b="b"/>
              <a:pathLst>
                <a:path w="2502" h="4805" fill="none" extrusionOk="0">
                  <a:moveTo>
                    <a:pt x="0" y="1"/>
                  </a:moveTo>
                  <a:cubicBezTo>
                    <a:pt x="0" y="1"/>
                    <a:pt x="2502" y="1935"/>
                    <a:pt x="2035" y="4804"/>
                  </a:cubicBezTo>
                </a:path>
              </a:pathLst>
            </a:custGeom>
            <a:noFill/>
            <a:ln w="75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5576100" y="2079420"/>
              <a:ext cx="291127" cy="266390"/>
            </a:xfrm>
            <a:custGeom>
              <a:avLst/>
              <a:gdLst/>
              <a:ahLst/>
              <a:cxnLst/>
              <a:rect l="l" t="t" r="r" b="b"/>
              <a:pathLst>
                <a:path w="14511" h="13278" extrusionOk="0">
                  <a:moveTo>
                    <a:pt x="9912" y="1"/>
                  </a:moveTo>
                  <a:cubicBezTo>
                    <a:pt x="9070" y="1"/>
                    <a:pt x="7988" y="807"/>
                    <a:pt x="7172" y="1569"/>
                  </a:cubicBezTo>
                  <a:cubicBezTo>
                    <a:pt x="6171" y="2469"/>
                    <a:pt x="3769" y="3937"/>
                    <a:pt x="2402" y="4704"/>
                  </a:cubicBezTo>
                  <a:cubicBezTo>
                    <a:pt x="1001" y="5438"/>
                    <a:pt x="601" y="5938"/>
                    <a:pt x="300" y="6706"/>
                  </a:cubicBezTo>
                  <a:cubicBezTo>
                    <a:pt x="0" y="7440"/>
                    <a:pt x="2769" y="13277"/>
                    <a:pt x="2769" y="13277"/>
                  </a:cubicBezTo>
                  <a:lnTo>
                    <a:pt x="12309" y="8140"/>
                  </a:lnTo>
                  <a:cubicBezTo>
                    <a:pt x="13677" y="6539"/>
                    <a:pt x="14510" y="5105"/>
                    <a:pt x="13643" y="3937"/>
                  </a:cubicBezTo>
                  <a:cubicBezTo>
                    <a:pt x="13254" y="3392"/>
                    <a:pt x="12582" y="3247"/>
                    <a:pt x="11975" y="3247"/>
                  </a:cubicBezTo>
                  <a:cubicBezTo>
                    <a:pt x="11282" y="3247"/>
                    <a:pt x="10674" y="3437"/>
                    <a:pt x="10674" y="3437"/>
                  </a:cubicBezTo>
                  <a:cubicBezTo>
                    <a:pt x="11241" y="2202"/>
                    <a:pt x="11308" y="635"/>
                    <a:pt x="10441" y="134"/>
                  </a:cubicBezTo>
                  <a:cubicBezTo>
                    <a:pt x="10281" y="42"/>
                    <a:pt x="10103" y="1"/>
                    <a:pt x="99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5611571" y="2148174"/>
              <a:ext cx="245625" cy="250882"/>
            </a:xfrm>
            <a:custGeom>
              <a:avLst/>
              <a:gdLst/>
              <a:ahLst/>
              <a:cxnLst/>
              <a:rect l="l" t="t" r="r" b="b"/>
              <a:pathLst>
                <a:path w="12243" h="12505" extrusionOk="0">
                  <a:moveTo>
                    <a:pt x="5999" y="0"/>
                  </a:moveTo>
                  <a:cubicBezTo>
                    <a:pt x="5628" y="0"/>
                    <a:pt x="5241" y="36"/>
                    <a:pt x="4837" y="110"/>
                  </a:cubicBezTo>
                  <a:cubicBezTo>
                    <a:pt x="0" y="1010"/>
                    <a:pt x="0" y="5447"/>
                    <a:pt x="801" y="8149"/>
                  </a:cubicBezTo>
                  <a:cubicBezTo>
                    <a:pt x="1454" y="10644"/>
                    <a:pt x="3722" y="12505"/>
                    <a:pt x="6472" y="12505"/>
                  </a:cubicBezTo>
                  <a:cubicBezTo>
                    <a:pt x="6810" y="12505"/>
                    <a:pt x="7155" y="12477"/>
                    <a:pt x="7505" y="12419"/>
                  </a:cubicBezTo>
                  <a:cubicBezTo>
                    <a:pt x="10708" y="11851"/>
                    <a:pt x="12242" y="8249"/>
                    <a:pt x="11508" y="5080"/>
                  </a:cubicBezTo>
                  <a:cubicBezTo>
                    <a:pt x="10826" y="2263"/>
                    <a:pt x="8959" y="0"/>
                    <a:pt x="5999" y="0"/>
                  </a:cubicBezTo>
                  <a:close/>
                </a:path>
              </a:pathLst>
            </a:custGeom>
            <a:solidFill>
              <a:srgbClr val="FF9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5758127" y="2227321"/>
              <a:ext cx="42171" cy="81012"/>
            </a:xfrm>
            <a:custGeom>
              <a:avLst/>
              <a:gdLst/>
              <a:ahLst/>
              <a:cxnLst/>
              <a:rect l="l" t="t" r="r" b="b"/>
              <a:pathLst>
                <a:path w="2102" h="4038" fill="none" extrusionOk="0">
                  <a:moveTo>
                    <a:pt x="0" y="1"/>
                  </a:moveTo>
                  <a:cubicBezTo>
                    <a:pt x="0" y="1"/>
                    <a:pt x="0" y="1368"/>
                    <a:pt x="501" y="2469"/>
                  </a:cubicBezTo>
                  <a:cubicBezTo>
                    <a:pt x="501" y="2469"/>
                    <a:pt x="1668" y="2036"/>
                    <a:pt x="1868" y="2202"/>
                  </a:cubicBezTo>
                  <a:cubicBezTo>
                    <a:pt x="2102" y="2336"/>
                    <a:pt x="1535" y="3570"/>
                    <a:pt x="1101" y="4037"/>
                  </a:cubicBezTo>
                </a:path>
              </a:pathLst>
            </a:custGeom>
            <a:noFill/>
            <a:ln w="7500" cap="rnd" cmpd="sng">
              <a:solidFill>
                <a:srgbClr val="CE6D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5726007" y="2322357"/>
              <a:ext cx="56897" cy="25459"/>
            </a:xfrm>
            <a:custGeom>
              <a:avLst/>
              <a:gdLst/>
              <a:ahLst/>
              <a:cxnLst/>
              <a:rect l="l" t="t" r="r" b="b"/>
              <a:pathLst>
                <a:path w="2836" h="1269" fill="none" extrusionOk="0">
                  <a:moveTo>
                    <a:pt x="2835" y="468"/>
                  </a:moveTo>
                  <a:cubicBezTo>
                    <a:pt x="2835" y="468"/>
                    <a:pt x="1168" y="1268"/>
                    <a:pt x="0" y="1"/>
                  </a:cubicBezTo>
                </a:path>
              </a:pathLst>
            </a:custGeom>
            <a:noFill/>
            <a:ln w="7500" cap="rnd" cmpd="sng">
              <a:solidFill>
                <a:srgbClr val="CE6D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5704581" y="2251356"/>
              <a:ext cx="16752" cy="21066"/>
            </a:xfrm>
            <a:custGeom>
              <a:avLst/>
              <a:gdLst/>
              <a:ahLst/>
              <a:cxnLst/>
              <a:rect l="l" t="t" r="r" b="b"/>
              <a:pathLst>
                <a:path w="835" h="1050" extrusionOk="0">
                  <a:moveTo>
                    <a:pt x="378" y="0"/>
                  </a:moveTo>
                  <a:cubicBezTo>
                    <a:pt x="363" y="0"/>
                    <a:pt x="349" y="1"/>
                    <a:pt x="334" y="4"/>
                  </a:cubicBezTo>
                  <a:cubicBezTo>
                    <a:pt x="101" y="37"/>
                    <a:pt x="1" y="337"/>
                    <a:pt x="34" y="604"/>
                  </a:cubicBezTo>
                  <a:cubicBezTo>
                    <a:pt x="63" y="840"/>
                    <a:pt x="223" y="1049"/>
                    <a:pt x="420" y="1049"/>
                  </a:cubicBezTo>
                  <a:cubicBezTo>
                    <a:pt x="447" y="1049"/>
                    <a:pt x="474" y="1046"/>
                    <a:pt x="501" y="1038"/>
                  </a:cubicBezTo>
                  <a:cubicBezTo>
                    <a:pt x="701" y="1004"/>
                    <a:pt x="835" y="771"/>
                    <a:pt x="768" y="471"/>
                  </a:cubicBezTo>
                  <a:cubicBezTo>
                    <a:pt x="737" y="192"/>
                    <a:pt x="563" y="0"/>
                    <a:pt x="378" y="0"/>
                  </a:cubicBezTo>
                  <a:close/>
                </a:path>
              </a:pathLst>
            </a:custGeom>
            <a:solidFill>
              <a:srgbClr val="1323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5712606" y="2242047"/>
              <a:ext cx="15428" cy="18096"/>
            </a:xfrm>
            <a:custGeom>
              <a:avLst/>
              <a:gdLst/>
              <a:ahLst/>
              <a:cxnLst/>
              <a:rect l="l" t="t" r="r" b="b"/>
              <a:pathLst>
                <a:path w="769" h="902" fill="none" extrusionOk="0">
                  <a:moveTo>
                    <a:pt x="768" y="1"/>
                  </a:moveTo>
                  <a:cubicBezTo>
                    <a:pt x="768" y="1"/>
                    <a:pt x="535" y="668"/>
                    <a:pt x="1" y="901"/>
                  </a:cubicBezTo>
                </a:path>
              </a:pathLst>
            </a:custGeom>
            <a:noFill/>
            <a:ln w="5850" cap="rnd" cmpd="sng">
              <a:solidFill>
                <a:srgbClr val="1222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5778872" y="2240642"/>
              <a:ext cx="17414" cy="20905"/>
            </a:xfrm>
            <a:custGeom>
              <a:avLst/>
              <a:gdLst/>
              <a:ahLst/>
              <a:cxnLst/>
              <a:rect l="l" t="t" r="r" b="b"/>
              <a:pathLst>
                <a:path w="868" h="1042" extrusionOk="0">
                  <a:moveTo>
                    <a:pt x="411" y="0"/>
                  </a:moveTo>
                  <a:cubicBezTo>
                    <a:pt x="397" y="0"/>
                    <a:pt x="382" y="2"/>
                    <a:pt x="367" y="4"/>
                  </a:cubicBezTo>
                  <a:cubicBezTo>
                    <a:pt x="134" y="37"/>
                    <a:pt x="0" y="304"/>
                    <a:pt x="67" y="571"/>
                  </a:cubicBezTo>
                  <a:cubicBezTo>
                    <a:pt x="129" y="849"/>
                    <a:pt x="305" y="1042"/>
                    <a:pt x="490" y="1042"/>
                  </a:cubicBezTo>
                  <a:cubicBezTo>
                    <a:pt x="505" y="1042"/>
                    <a:pt x="519" y="1040"/>
                    <a:pt x="534" y="1038"/>
                  </a:cubicBezTo>
                  <a:cubicBezTo>
                    <a:pt x="734" y="1005"/>
                    <a:pt x="868" y="738"/>
                    <a:pt x="834" y="471"/>
                  </a:cubicBezTo>
                  <a:cubicBezTo>
                    <a:pt x="803" y="193"/>
                    <a:pt x="600" y="0"/>
                    <a:pt x="411" y="0"/>
                  </a:cubicBezTo>
                  <a:close/>
                </a:path>
              </a:pathLst>
            </a:custGeom>
            <a:solidFill>
              <a:srgbClr val="1323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5788241" y="2231333"/>
              <a:ext cx="14746" cy="17434"/>
            </a:xfrm>
            <a:custGeom>
              <a:avLst/>
              <a:gdLst/>
              <a:ahLst/>
              <a:cxnLst/>
              <a:rect l="l" t="t" r="r" b="b"/>
              <a:pathLst>
                <a:path w="735" h="869" fill="none" extrusionOk="0">
                  <a:moveTo>
                    <a:pt x="734" y="1"/>
                  </a:moveTo>
                  <a:cubicBezTo>
                    <a:pt x="734" y="1"/>
                    <a:pt x="534" y="668"/>
                    <a:pt x="0" y="868"/>
                  </a:cubicBezTo>
                </a:path>
              </a:pathLst>
            </a:custGeom>
            <a:noFill/>
            <a:ln w="5850" cap="rnd" cmpd="sng">
              <a:solidFill>
                <a:srgbClr val="1222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5669873" y="2191930"/>
              <a:ext cx="52122" cy="38921"/>
            </a:xfrm>
            <a:custGeom>
              <a:avLst/>
              <a:gdLst/>
              <a:ahLst/>
              <a:cxnLst/>
              <a:rect l="l" t="t" r="r" b="b"/>
              <a:pathLst>
                <a:path w="2598" h="1940" extrusionOk="0">
                  <a:moveTo>
                    <a:pt x="1818" y="0"/>
                  </a:moveTo>
                  <a:cubicBezTo>
                    <a:pt x="920" y="0"/>
                    <a:pt x="0" y="1008"/>
                    <a:pt x="396" y="1932"/>
                  </a:cubicBezTo>
                  <a:cubicBezTo>
                    <a:pt x="402" y="1937"/>
                    <a:pt x="408" y="1940"/>
                    <a:pt x="414" y="1940"/>
                  </a:cubicBezTo>
                  <a:cubicBezTo>
                    <a:pt x="484" y="1940"/>
                    <a:pt x="597" y="1629"/>
                    <a:pt x="597" y="1598"/>
                  </a:cubicBezTo>
                  <a:cubicBezTo>
                    <a:pt x="763" y="1298"/>
                    <a:pt x="963" y="1064"/>
                    <a:pt x="1230" y="831"/>
                  </a:cubicBezTo>
                  <a:cubicBezTo>
                    <a:pt x="1430" y="664"/>
                    <a:pt x="1731" y="497"/>
                    <a:pt x="1964" y="431"/>
                  </a:cubicBezTo>
                  <a:cubicBezTo>
                    <a:pt x="2098" y="397"/>
                    <a:pt x="2264" y="330"/>
                    <a:pt x="2398" y="297"/>
                  </a:cubicBezTo>
                  <a:cubicBezTo>
                    <a:pt x="2398" y="297"/>
                    <a:pt x="2598" y="264"/>
                    <a:pt x="2498" y="230"/>
                  </a:cubicBezTo>
                  <a:cubicBezTo>
                    <a:pt x="2289" y="70"/>
                    <a:pt x="2054" y="0"/>
                    <a:pt x="1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5755640" y="2188379"/>
              <a:ext cx="35290" cy="25680"/>
            </a:xfrm>
            <a:custGeom>
              <a:avLst/>
              <a:gdLst/>
              <a:ahLst/>
              <a:cxnLst/>
              <a:rect l="l" t="t" r="r" b="b"/>
              <a:pathLst>
                <a:path w="1759" h="1280" extrusionOk="0">
                  <a:moveTo>
                    <a:pt x="1192" y="0"/>
                  </a:moveTo>
                  <a:cubicBezTo>
                    <a:pt x="639" y="0"/>
                    <a:pt x="0" y="672"/>
                    <a:pt x="458" y="1275"/>
                  </a:cubicBezTo>
                  <a:cubicBezTo>
                    <a:pt x="464" y="1278"/>
                    <a:pt x="469" y="1279"/>
                    <a:pt x="475" y="1279"/>
                  </a:cubicBezTo>
                  <a:cubicBezTo>
                    <a:pt x="530" y="1279"/>
                    <a:pt x="561" y="1135"/>
                    <a:pt x="591" y="1075"/>
                  </a:cubicBezTo>
                  <a:cubicBezTo>
                    <a:pt x="725" y="908"/>
                    <a:pt x="891" y="741"/>
                    <a:pt x="1058" y="608"/>
                  </a:cubicBezTo>
                  <a:cubicBezTo>
                    <a:pt x="1225" y="474"/>
                    <a:pt x="1425" y="441"/>
                    <a:pt x="1659" y="441"/>
                  </a:cubicBezTo>
                  <a:cubicBezTo>
                    <a:pt x="1725" y="441"/>
                    <a:pt x="1759" y="441"/>
                    <a:pt x="1725" y="341"/>
                  </a:cubicBezTo>
                  <a:cubicBezTo>
                    <a:pt x="1605" y="100"/>
                    <a:pt x="1405" y="0"/>
                    <a:pt x="1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5579431" y="2157724"/>
              <a:ext cx="119151" cy="157290"/>
            </a:xfrm>
            <a:custGeom>
              <a:avLst/>
              <a:gdLst/>
              <a:ahLst/>
              <a:cxnLst/>
              <a:rect l="l" t="t" r="r" b="b"/>
              <a:pathLst>
                <a:path w="5939" h="7840" extrusionOk="0">
                  <a:moveTo>
                    <a:pt x="3670" y="1"/>
                  </a:moveTo>
                  <a:lnTo>
                    <a:pt x="3670" y="1"/>
                  </a:lnTo>
                  <a:cubicBezTo>
                    <a:pt x="3136" y="334"/>
                    <a:pt x="2636" y="601"/>
                    <a:pt x="2269" y="835"/>
                  </a:cubicBezTo>
                  <a:cubicBezTo>
                    <a:pt x="902" y="1602"/>
                    <a:pt x="468" y="2102"/>
                    <a:pt x="168" y="2836"/>
                  </a:cubicBezTo>
                  <a:cubicBezTo>
                    <a:pt x="1" y="3336"/>
                    <a:pt x="1135" y="6038"/>
                    <a:pt x="1936" y="7840"/>
                  </a:cubicBezTo>
                  <a:cubicBezTo>
                    <a:pt x="5938" y="4771"/>
                    <a:pt x="3670" y="1"/>
                    <a:pt x="3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5581437" y="2217952"/>
              <a:ext cx="81674" cy="50216"/>
            </a:xfrm>
            <a:custGeom>
              <a:avLst/>
              <a:gdLst/>
              <a:ahLst/>
              <a:cxnLst/>
              <a:rect l="l" t="t" r="r" b="b"/>
              <a:pathLst>
                <a:path w="4071" h="2503" fill="none" extrusionOk="0">
                  <a:moveTo>
                    <a:pt x="3804" y="2202"/>
                  </a:moveTo>
                  <a:cubicBezTo>
                    <a:pt x="3804" y="2202"/>
                    <a:pt x="1702" y="2503"/>
                    <a:pt x="1" y="1"/>
                  </a:cubicBezTo>
                  <a:cubicBezTo>
                    <a:pt x="1" y="1"/>
                    <a:pt x="1569" y="1335"/>
                    <a:pt x="4071" y="1202"/>
                  </a:cubicBezTo>
                </a:path>
              </a:pathLst>
            </a:custGeom>
            <a:noFill/>
            <a:ln w="75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5559128" y="2271378"/>
              <a:ext cx="88596" cy="83540"/>
            </a:xfrm>
            <a:custGeom>
              <a:avLst/>
              <a:gdLst/>
              <a:ahLst/>
              <a:cxnLst/>
              <a:rect l="l" t="t" r="r" b="b"/>
              <a:pathLst>
                <a:path w="4416" h="4164" extrusionOk="0">
                  <a:moveTo>
                    <a:pt x="1850" y="0"/>
                  </a:moveTo>
                  <a:cubicBezTo>
                    <a:pt x="1623" y="0"/>
                    <a:pt x="1384" y="85"/>
                    <a:pt x="1146" y="307"/>
                  </a:cubicBezTo>
                  <a:cubicBezTo>
                    <a:pt x="1" y="1325"/>
                    <a:pt x="1374" y="4163"/>
                    <a:pt x="4021" y="4163"/>
                  </a:cubicBezTo>
                  <a:cubicBezTo>
                    <a:pt x="4150" y="4163"/>
                    <a:pt x="4281" y="4157"/>
                    <a:pt x="4415" y="4143"/>
                  </a:cubicBezTo>
                  <a:lnTo>
                    <a:pt x="3181" y="874"/>
                  </a:lnTo>
                  <a:cubicBezTo>
                    <a:pt x="3181" y="874"/>
                    <a:pt x="2580" y="0"/>
                    <a:pt x="1850" y="0"/>
                  </a:cubicBezTo>
                  <a:close/>
                </a:path>
              </a:pathLst>
            </a:custGeom>
            <a:solidFill>
              <a:srgbClr val="FF9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5582119" y="2298944"/>
              <a:ext cx="65604" cy="55994"/>
            </a:xfrm>
            <a:custGeom>
              <a:avLst/>
              <a:gdLst/>
              <a:ahLst/>
              <a:cxnLst/>
              <a:rect l="l" t="t" r="r" b="b"/>
              <a:pathLst>
                <a:path w="3270" h="2791" extrusionOk="0">
                  <a:moveTo>
                    <a:pt x="1491" y="0"/>
                  </a:moveTo>
                  <a:cubicBezTo>
                    <a:pt x="837" y="0"/>
                    <a:pt x="116" y="243"/>
                    <a:pt x="0" y="1234"/>
                  </a:cubicBezTo>
                  <a:cubicBezTo>
                    <a:pt x="547" y="2054"/>
                    <a:pt x="1508" y="2791"/>
                    <a:pt x="2858" y="2791"/>
                  </a:cubicBezTo>
                  <a:cubicBezTo>
                    <a:pt x="2991" y="2791"/>
                    <a:pt x="3128" y="2784"/>
                    <a:pt x="3269" y="2769"/>
                  </a:cubicBezTo>
                  <a:lnTo>
                    <a:pt x="2269" y="100"/>
                  </a:lnTo>
                  <a:cubicBezTo>
                    <a:pt x="2063" y="49"/>
                    <a:pt x="1784" y="0"/>
                    <a:pt x="1491" y="0"/>
                  </a:cubicBezTo>
                  <a:close/>
                </a:path>
              </a:pathLst>
            </a:custGeom>
            <a:solidFill>
              <a:srgbClr val="CE6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5532585" y="2879733"/>
              <a:ext cx="142564" cy="89278"/>
            </a:xfrm>
            <a:custGeom>
              <a:avLst/>
              <a:gdLst/>
              <a:ahLst/>
              <a:cxnLst/>
              <a:rect l="l" t="t" r="r" b="b"/>
              <a:pathLst>
                <a:path w="7106" h="4450" extrusionOk="0">
                  <a:moveTo>
                    <a:pt x="4164" y="1"/>
                  </a:moveTo>
                  <a:cubicBezTo>
                    <a:pt x="4153" y="1"/>
                    <a:pt x="4144" y="2"/>
                    <a:pt x="4137" y="5"/>
                  </a:cubicBezTo>
                  <a:cubicBezTo>
                    <a:pt x="3970" y="38"/>
                    <a:pt x="1235" y="1673"/>
                    <a:pt x="1235" y="1673"/>
                  </a:cubicBezTo>
                  <a:cubicBezTo>
                    <a:pt x="1" y="2373"/>
                    <a:pt x="101" y="4241"/>
                    <a:pt x="902" y="4342"/>
                  </a:cubicBezTo>
                  <a:cubicBezTo>
                    <a:pt x="923" y="4343"/>
                    <a:pt x="943" y="4344"/>
                    <a:pt x="964" y="4344"/>
                  </a:cubicBezTo>
                  <a:cubicBezTo>
                    <a:pt x="1580" y="4344"/>
                    <a:pt x="1908" y="3500"/>
                    <a:pt x="2316" y="3500"/>
                  </a:cubicBezTo>
                  <a:cubicBezTo>
                    <a:pt x="2365" y="3500"/>
                    <a:pt x="2416" y="3513"/>
                    <a:pt x="2469" y="3541"/>
                  </a:cubicBezTo>
                  <a:cubicBezTo>
                    <a:pt x="2880" y="3776"/>
                    <a:pt x="4091" y="4449"/>
                    <a:pt x="4649" y="4449"/>
                  </a:cubicBezTo>
                  <a:cubicBezTo>
                    <a:pt x="4725" y="4449"/>
                    <a:pt x="4789" y="4436"/>
                    <a:pt x="4838" y="4408"/>
                  </a:cubicBezTo>
                  <a:cubicBezTo>
                    <a:pt x="5171" y="4208"/>
                    <a:pt x="4971" y="3875"/>
                    <a:pt x="4971" y="3875"/>
                  </a:cubicBezTo>
                  <a:lnTo>
                    <a:pt x="4971" y="3875"/>
                  </a:lnTo>
                  <a:cubicBezTo>
                    <a:pt x="4971" y="3875"/>
                    <a:pt x="5005" y="3908"/>
                    <a:pt x="5305" y="4008"/>
                  </a:cubicBezTo>
                  <a:cubicBezTo>
                    <a:pt x="5415" y="4057"/>
                    <a:pt x="5525" y="4079"/>
                    <a:pt x="5625" y="4079"/>
                  </a:cubicBezTo>
                  <a:cubicBezTo>
                    <a:pt x="5798" y="4079"/>
                    <a:pt x="5942" y="4013"/>
                    <a:pt x="6005" y="3908"/>
                  </a:cubicBezTo>
                  <a:cubicBezTo>
                    <a:pt x="6105" y="3741"/>
                    <a:pt x="5938" y="3541"/>
                    <a:pt x="5938" y="3541"/>
                  </a:cubicBezTo>
                  <a:lnTo>
                    <a:pt x="5938" y="3541"/>
                  </a:lnTo>
                  <a:cubicBezTo>
                    <a:pt x="5939" y="3541"/>
                    <a:pt x="6251" y="3712"/>
                    <a:pt x="6430" y="3712"/>
                  </a:cubicBezTo>
                  <a:cubicBezTo>
                    <a:pt x="6445" y="3712"/>
                    <a:pt x="6459" y="3710"/>
                    <a:pt x="6472" y="3708"/>
                  </a:cubicBezTo>
                  <a:cubicBezTo>
                    <a:pt x="6639" y="3708"/>
                    <a:pt x="6806" y="3674"/>
                    <a:pt x="6806" y="3474"/>
                  </a:cubicBezTo>
                  <a:cubicBezTo>
                    <a:pt x="6806" y="3241"/>
                    <a:pt x="5672" y="2307"/>
                    <a:pt x="5438" y="2007"/>
                  </a:cubicBezTo>
                  <a:cubicBezTo>
                    <a:pt x="5138" y="1673"/>
                    <a:pt x="4004" y="1073"/>
                    <a:pt x="4004" y="1073"/>
                  </a:cubicBezTo>
                  <a:lnTo>
                    <a:pt x="4004" y="1073"/>
                  </a:lnTo>
                  <a:cubicBezTo>
                    <a:pt x="4004" y="1073"/>
                    <a:pt x="4337" y="1139"/>
                    <a:pt x="4804" y="1239"/>
                  </a:cubicBezTo>
                  <a:cubicBezTo>
                    <a:pt x="5238" y="1339"/>
                    <a:pt x="5438" y="1540"/>
                    <a:pt x="6005" y="1973"/>
                  </a:cubicBezTo>
                  <a:cubicBezTo>
                    <a:pt x="6303" y="2192"/>
                    <a:pt x="6566" y="2245"/>
                    <a:pt x="6743" y="2245"/>
                  </a:cubicBezTo>
                  <a:cubicBezTo>
                    <a:pt x="6864" y="2245"/>
                    <a:pt x="6946" y="2220"/>
                    <a:pt x="6973" y="2207"/>
                  </a:cubicBezTo>
                  <a:cubicBezTo>
                    <a:pt x="7106" y="2173"/>
                    <a:pt x="5938" y="1006"/>
                    <a:pt x="5772" y="872"/>
                  </a:cubicBezTo>
                  <a:cubicBezTo>
                    <a:pt x="5612" y="713"/>
                    <a:pt x="4410" y="1"/>
                    <a:pt x="4164" y="1"/>
                  </a:cubicBezTo>
                  <a:close/>
                </a:path>
              </a:pathLst>
            </a:custGeom>
            <a:solidFill>
              <a:srgbClr val="FF9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5595501" y="2911271"/>
              <a:ext cx="56235" cy="39503"/>
            </a:xfrm>
            <a:custGeom>
              <a:avLst/>
              <a:gdLst/>
              <a:ahLst/>
              <a:cxnLst/>
              <a:rect l="l" t="t" r="r" b="b"/>
              <a:pathLst>
                <a:path w="2803" h="1969" fill="none" extrusionOk="0">
                  <a:moveTo>
                    <a:pt x="2802" y="1969"/>
                  </a:moveTo>
                  <a:cubicBezTo>
                    <a:pt x="2502" y="1702"/>
                    <a:pt x="1502" y="935"/>
                    <a:pt x="1301" y="735"/>
                  </a:cubicBezTo>
                  <a:cubicBezTo>
                    <a:pt x="1035" y="501"/>
                    <a:pt x="0" y="1"/>
                    <a:pt x="0" y="1"/>
                  </a:cubicBezTo>
                </a:path>
              </a:pathLst>
            </a:custGeom>
            <a:noFill/>
            <a:ln w="7500" cap="rnd" cmpd="sng">
              <a:solidFill>
                <a:srgbClr val="CE6D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5587476" y="2930010"/>
              <a:ext cx="44860" cy="27466"/>
            </a:xfrm>
            <a:custGeom>
              <a:avLst/>
              <a:gdLst/>
              <a:ahLst/>
              <a:cxnLst/>
              <a:rect l="l" t="t" r="r" b="b"/>
              <a:pathLst>
                <a:path w="2236" h="1369" fill="none" extrusionOk="0">
                  <a:moveTo>
                    <a:pt x="2235" y="1369"/>
                  </a:moveTo>
                  <a:cubicBezTo>
                    <a:pt x="1835" y="1068"/>
                    <a:pt x="501" y="168"/>
                    <a:pt x="0" y="1"/>
                  </a:cubicBezTo>
                </a:path>
              </a:pathLst>
            </a:custGeom>
            <a:noFill/>
            <a:ln w="7500" cap="rnd" cmpd="sng">
              <a:solidFill>
                <a:srgbClr val="CE6D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7219039" y="2353012"/>
              <a:ext cx="293815" cy="206162"/>
            </a:xfrm>
            <a:custGeom>
              <a:avLst/>
              <a:gdLst/>
              <a:ahLst/>
              <a:cxnLst/>
              <a:rect l="l" t="t" r="r" b="b"/>
              <a:pathLst>
                <a:path w="14645" h="10276" extrusionOk="0">
                  <a:moveTo>
                    <a:pt x="8862" y="0"/>
                  </a:moveTo>
                  <a:cubicBezTo>
                    <a:pt x="8844" y="0"/>
                    <a:pt x="8825" y="3"/>
                    <a:pt x="8807" y="7"/>
                  </a:cubicBezTo>
                  <a:cubicBezTo>
                    <a:pt x="8707" y="74"/>
                    <a:pt x="8674" y="107"/>
                    <a:pt x="8640" y="174"/>
                  </a:cubicBezTo>
                  <a:cubicBezTo>
                    <a:pt x="8307" y="674"/>
                    <a:pt x="8440" y="2075"/>
                    <a:pt x="8474" y="2609"/>
                  </a:cubicBezTo>
                  <a:cubicBezTo>
                    <a:pt x="6506" y="2809"/>
                    <a:pt x="4504" y="3042"/>
                    <a:pt x="2536" y="3276"/>
                  </a:cubicBezTo>
                  <a:cubicBezTo>
                    <a:pt x="1836" y="3343"/>
                    <a:pt x="1102" y="3443"/>
                    <a:pt x="501" y="3910"/>
                  </a:cubicBezTo>
                  <a:cubicBezTo>
                    <a:pt x="268" y="4077"/>
                    <a:pt x="101" y="4310"/>
                    <a:pt x="34" y="4610"/>
                  </a:cubicBezTo>
                  <a:cubicBezTo>
                    <a:pt x="1" y="5011"/>
                    <a:pt x="334" y="5344"/>
                    <a:pt x="735" y="5611"/>
                  </a:cubicBezTo>
                  <a:cubicBezTo>
                    <a:pt x="3003" y="7145"/>
                    <a:pt x="6706" y="6478"/>
                    <a:pt x="9007" y="7979"/>
                  </a:cubicBezTo>
                  <a:cubicBezTo>
                    <a:pt x="9474" y="8313"/>
                    <a:pt x="9908" y="8747"/>
                    <a:pt x="10275" y="9147"/>
                  </a:cubicBezTo>
                  <a:cubicBezTo>
                    <a:pt x="10675" y="9614"/>
                    <a:pt x="10775" y="9514"/>
                    <a:pt x="11276" y="9847"/>
                  </a:cubicBezTo>
                  <a:cubicBezTo>
                    <a:pt x="11659" y="10087"/>
                    <a:pt x="12112" y="10275"/>
                    <a:pt x="12572" y="10275"/>
                  </a:cubicBezTo>
                  <a:cubicBezTo>
                    <a:pt x="12751" y="10275"/>
                    <a:pt x="12932" y="10247"/>
                    <a:pt x="13110" y="10181"/>
                  </a:cubicBezTo>
                  <a:cubicBezTo>
                    <a:pt x="13477" y="10081"/>
                    <a:pt x="13877" y="9714"/>
                    <a:pt x="13944" y="9280"/>
                  </a:cubicBezTo>
                  <a:cubicBezTo>
                    <a:pt x="14011" y="8780"/>
                    <a:pt x="14645" y="8213"/>
                    <a:pt x="14311" y="7913"/>
                  </a:cubicBezTo>
                  <a:cubicBezTo>
                    <a:pt x="13577" y="7145"/>
                    <a:pt x="12009" y="6778"/>
                    <a:pt x="11409" y="5945"/>
                  </a:cubicBezTo>
                  <a:cubicBezTo>
                    <a:pt x="11276" y="5778"/>
                    <a:pt x="11142" y="5611"/>
                    <a:pt x="11142" y="5411"/>
                  </a:cubicBezTo>
                  <a:cubicBezTo>
                    <a:pt x="11142" y="5111"/>
                    <a:pt x="11442" y="4910"/>
                    <a:pt x="11509" y="4610"/>
                  </a:cubicBezTo>
                  <a:cubicBezTo>
                    <a:pt x="11643" y="4277"/>
                    <a:pt x="11442" y="3910"/>
                    <a:pt x="11176" y="3643"/>
                  </a:cubicBezTo>
                  <a:cubicBezTo>
                    <a:pt x="10942" y="3409"/>
                    <a:pt x="10608" y="3243"/>
                    <a:pt x="10308" y="3042"/>
                  </a:cubicBezTo>
                  <a:cubicBezTo>
                    <a:pt x="9808" y="2609"/>
                    <a:pt x="9508" y="2008"/>
                    <a:pt x="9474" y="1408"/>
                  </a:cubicBezTo>
                  <a:cubicBezTo>
                    <a:pt x="9474" y="1275"/>
                    <a:pt x="9207" y="307"/>
                    <a:pt x="9141" y="174"/>
                  </a:cubicBezTo>
                  <a:cubicBezTo>
                    <a:pt x="9112" y="87"/>
                    <a:pt x="8983" y="0"/>
                    <a:pt x="8862" y="0"/>
                  </a:cubicBezTo>
                  <a:close/>
                </a:path>
              </a:pathLst>
            </a:custGeom>
            <a:solidFill>
              <a:srgbClr val="FF9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7224395" y="2420302"/>
              <a:ext cx="97724" cy="15849"/>
            </a:xfrm>
            <a:custGeom>
              <a:avLst/>
              <a:gdLst/>
              <a:ahLst/>
              <a:cxnLst/>
              <a:rect l="l" t="t" r="r" b="b"/>
              <a:pathLst>
                <a:path w="4871" h="790" extrusionOk="0">
                  <a:moveTo>
                    <a:pt x="4721" y="0"/>
                  </a:moveTo>
                  <a:cubicBezTo>
                    <a:pt x="4704" y="0"/>
                    <a:pt x="4686" y="7"/>
                    <a:pt x="4671" y="22"/>
                  </a:cubicBezTo>
                  <a:cubicBezTo>
                    <a:pt x="3703" y="122"/>
                    <a:pt x="3036" y="189"/>
                    <a:pt x="2402" y="256"/>
                  </a:cubicBezTo>
                  <a:cubicBezTo>
                    <a:pt x="1735" y="322"/>
                    <a:pt x="1068" y="422"/>
                    <a:pt x="168" y="522"/>
                  </a:cubicBezTo>
                  <a:cubicBezTo>
                    <a:pt x="67" y="522"/>
                    <a:pt x="1" y="589"/>
                    <a:pt x="34" y="689"/>
                  </a:cubicBezTo>
                  <a:cubicBezTo>
                    <a:pt x="1" y="723"/>
                    <a:pt x="67" y="789"/>
                    <a:pt x="168" y="789"/>
                  </a:cubicBezTo>
                  <a:cubicBezTo>
                    <a:pt x="1135" y="689"/>
                    <a:pt x="1769" y="622"/>
                    <a:pt x="2469" y="556"/>
                  </a:cubicBezTo>
                  <a:cubicBezTo>
                    <a:pt x="3136" y="456"/>
                    <a:pt x="3803" y="389"/>
                    <a:pt x="4704" y="289"/>
                  </a:cubicBezTo>
                  <a:cubicBezTo>
                    <a:pt x="4771" y="289"/>
                    <a:pt x="4871" y="222"/>
                    <a:pt x="4838" y="122"/>
                  </a:cubicBezTo>
                  <a:cubicBezTo>
                    <a:pt x="4838" y="71"/>
                    <a:pt x="4779" y="0"/>
                    <a:pt x="4721" y="0"/>
                  </a:cubicBezTo>
                  <a:close/>
                </a:path>
              </a:pathLst>
            </a:custGeom>
            <a:solidFill>
              <a:srgbClr val="B574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7221045" y="2442812"/>
              <a:ext cx="95056" cy="15428"/>
            </a:xfrm>
            <a:custGeom>
              <a:avLst/>
              <a:gdLst/>
              <a:ahLst/>
              <a:cxnLst/>
              <a:rect l="l" t="t" r="r" b="b"/>
              <a:pathLst>
                <a:path w="4738" h="769" extrusionOk="0">
                  <a:moveTo>
                    <a:pt x="4571" y="1"/>
                  </a:moveTo>
                  <a:cubicBezTo>
                    <a:pt x="3470" y="134"/>
                    <a:pt x="2903" y="168"/>
                    <a:pt x="2369" y="234"/>
                  </a:cubicBezTo>
                  <a:cubicBezTo>
                    <a:pt x="1836" y="268"/>
                    <a:pt x="1302" y="301"/>
                    <a:pt x="168" y="434"/>
                  </a:cubicBezTo>
                  <a:cubicBezTo>
                    <a:pt x="68" y="434"/>
                    <a:pt x="1" y="501"/>
                    <a:pt x="1" y="601"/>
                  </a:cubicBezTo>
                  <a:cubicBezTo>
                    <a:pt x="34" y="735"/>
                    <a:pt x="68" y="768"/>
                    <a:pt x="168" y="768"/>
                  </a:cubicBezTo>
                  <a:cubicBezTo>
                    <a:pt x="1302" y="635"/>
                    <a:pt x="1836" y="601"/>
                    <a:pt x="2369" y="568"/>
                  </a:cubicBezTo>
                  <a:cubicBezTo>
                    <a:pt x="2903" y="501"/>
                    <a:pt x="3470" y="468"/>
                    <a:pt x="4571" y="334"/>
                  </a:cubicBezTo>
                  <a:cubicBezTo>
                    <a:pt x="4671" y="334"/>
                    <a:pt x="4738" y="268"/>
                    <a:pt x="4738" y="168"/>
                  </a:cubicBezTo>
                  <a:cubicBezTo>
                    <a:pt x="4738" y="101"/>
                    <a:pt x="4671" y="1"/>
                    <a:pt x="4571" y="1"/>
                  </a:cubicBezTo>
                  <a:close/>
                </a:path>
              </a:pathLst>
            </a:custGeom>
            <a:solidFill>
              <a:srgbClr val="B574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7242472" y="2462233"/>
              <a:ext cx="72285" cy="13402"/>
            </a:xfrm>
            <a:custGeom>
              <a:avLst/>
              <a:gdLst/>
              <a:ahLst/>
              <a:cxnLst/>
              <a:rect l="l" t="t" r="r" b="b"/>
              <a:pathLst>
                <a:path w="3603" h="668" extrusionOk="0">
                  <a:moveTo>
                    <a:pt x="3436" y="0"/>
                  </a:moveTo>
                  <a:cubicBezTo>
                    <a:pt x="2769" y="34"/>
                    <a:pt x="2002" y="134"/>
                    <a:pt x="1301" y="200"/>
                  </a:cubicBezTo>
                  <a:cubicBezTo>
                    <a:pt x="934" y="234"/>
                    <a:pt x="534" y="300"/>
                    <a:pt x="201" y="334"/>
                  </a:cubicBezTo>
                  <a:cubicBezTo>
                    <a:pt x="134" y="334"/>
                    <a:pt x="34" y="400"/>
                    <a:pt x="34" y="501"/>
                  </a:cubicBezTo>
                  <a:cubicBezTo>
                    <a:pt x="0" y="634"/>
                    <a:pt x="100" y="667"/>
                    <a:pt x="167" y="667"/>
                  </a:cubicBezTo>
                  <a:lnTo>
                    <a:pt x="1301" y="534"/>
                  </a:lnTo>
                  <a:cubicBezTo>
                    <a:pt x="2002" y="467"/>
                    <a:pt x="2769" y="367"/>
                    <a:pt x="3436" y="334"/>
                  </a:cubicBezTo>
                  <a:cubicBezTo>
                    <a:pt x="3503" y="334"/>
                    <a:pt x="3603" y="267"/>
                    <a:pt x="3603" y="167"/>
                  </a:cubicBezTo>
                  <a:cubicBezTo>
                    <a:pt x="3603" y="100"/>
                    <a:pt x="3503" y="0"/>
                    <a:pt x="3436" y="0"/>
                  </a:cubicBezTo>
                  <a:close/>
                </a:path>
              </a:pathLst>
            </a:custGeom>
            <a:solidFill>
              <a:srgbClr val="B574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7308718" y="2416049"/>
              <a:ext cx="19441" cy="56235"/>
            </a:xfrm>
            <a:custGeom>
              <a:avLst/>
              <a:gdLst/>
              <a:ahLst/>
              <a:cxnLst/>
              <a:rect l="l" t="t" r="r" b="b"/>
              <a:pathLst>
                <a:path w="969" h="2803" extrusionOk="0">
                  <a:moveTo>
                    <a:pt x="768" y="1"/>
                  </a:moveTo>
                  <a:cubicBezTo>
                    <a:pt x="601" y="1"/>
                    <a:pt x="1" y="267"/>
                    <a:pt x="1" y="2636"/>
                  </a:cubicBezTo>
                  <a:cubicBezTo>
                    <a:pt x="1" y="2736"/>
                    <a:pt x="67" y="2803"/>
                    <a:pt x="168" y="2803"/>
                  </a:cubicBezTo>
                  <a:cubicBezTo>
                    <a:pt x="268" y="2803"/>
                    <a:pt x="334" y="2736"/>
                    <a:pt x="334" y="2636"/>
                  </a:cubicBezTo>
                  <a:cubicBezTo>
                    <a:pt x="301" y="501"/>
                    <a:pt x="801" y="334"/>
                    <a:pt x="801" y="334"/>
                  </a:cubicBezTo>
                  <a:cubicBezTo>
                    <a:pt x="868" y="334"/>
                    <a:pt x="968" y="267"/>
                    <a:pt x="935" y="167"/>
                  </a:cubicBezTo>
                  <a:cubicBezTo>
                    <a:pt x="935" y="101"/>
                    <a:pt x="835" y="1"/>
                    <a:pt x="768" y="1"/>
                  </a:cubicBezTo>
                  <a:close/>
                </a:path>
              </a:pathLst>
            </a:custGeom>
            <a:solidFill>
              <a:srgbClr val="B574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7381665" y="2402406"/>
              <a:ext cx="16090" cy="50477"/>
            </a:xfrm>
            <a:custGeom>
              <a:avLst/>
              <a:gdLst/>
              <a:ahLst/>
              <a:cxnLst/>
              <a:rect l="l" t="t" r="r" b="b"/>
              <a:pathLst>
                <a:path w="802" h="2516" extrusionOk="0">
                  <a:moveTo>
                    <a:pt x="432" y="1"/>
                  </a:moveTo>
                  <a:cubicBezTo>
                    <a:pt x="368" y="1"/>
                    <a:pt x="318" y="38"/>
                    <a:pt x="268" y="113"/>
                  </a:cubicBezTo>
                  <a:cubicBezTo>
                    <a:pt x="67" y="614"/>
                    <a:pt x="1" y="1181"/>
                    <a:pt x="134" y="1748"/>
                  </a:cubicBezTo>
                  <a:cubicBezTo>
                    <a:pt x="167" y="2115"/>
                    <a:pt x="334" y="2348"/>
                    <a:pt x="534" y="2515"/>
                  </a:cubicBezTo>
                  <a:lnTo>
                    <a:pt x="601" y="2515"/>
                  </a:lnTo>
                  <a:cubicBezTo>
                    <a:pt x="668" y="2515"/>
                    <a:pt x="735" y="2482"/>
                    <a:pt x="735" y="2448"/>
                  </a:cubicBezTo>
                  <a:cubicBezTo>
                    <a:pt x="801" y="2348"/>
                    <a:pt x="801" y="2282"/>
                    <a:pt x="701" y="2248"/>
                  </a:cubicBezTo>
                  <a:cubicBezTo>
                    <a:pt x="568" y="2148"/>
                    <a:pt x="434" y="1948"/>
                    <a:pt x="401" y="1681"/>
                  </a:cubicBezTo>
                  <a:cubicBezTo>
                    <a:pt x="334" y="1181"/>
                    <a:pt x="401" y="681"/>
                    <a:pt x="568" y="247"/>
                  </a:cubicBezTo>
                  <a:cubicBezTo>
                    <a:pt x="601" y="147"/>
                    <a:pt x="568" y="80"/>
                    <a:pt x="501" y="13"/>
                  </a:cubicBezTo>
                  <a:cubicBezTo>
                    <a:pt x="476" y="5"/>
                    <a:pt x="453" y="1"/>
                    <a:pt x="432" y="1"/>
                  </a:cubicBezTo>
                  <a:close/>
                </a:path>
              </a:pathLst>
            </a:custGeom>
            <a:solidFill>
              <a:srgbClr val="B574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7425161" y="2376706"/>
              <a:ext cx="542109" cy="374687"/>
            </a:xfrm>
            <a:custGeom>
              <a:avLst/>
              <a:gdLst/>
              <a:ahLst/>
              <a:cxnLst/>
              <a:rect l="l" t="t" r="r" b="b"/>
              <a:pathLst>
                <a:path w="27021" h="18676" extrusionOk="0">
                  <a:moveTo>
                    <a:pt x="24159" y="1"/>
                  </a:moveTo>
                  <a:cubicBezTo>
                    <a:pt x="22728" y="1"/>
                    <a:pt x="21149" y="1761"/>
                    <a:pt x="21149" y="1761"/>
                  </a:cubicBezTo>
                  <a:cubicBezTo>
                    <a:pt x="21149" y="1761"/>
                    <a:pt x="16046" y="7032"/>
                    <a:pt x="13477" y="11268"/>
                  </a:cubicBezTo>
                  <a:cubicBezTo>
                    <a:pt x="13477" y="11268"/>
                    <a:pt x="13159" y="11001"/>
                    <a:pt x="12876" y="11001"/>
                  </a:cubicBezTo>
                  <a:cubicBezTo>
                    <a:pt x="12702" y="11001"/>
                    <a:pt x="12540" y="11103"/>
                    <a:pt x="12476" y="11435"/>
                  </a:cubicBezTo>
                  <a:lnTo>
                    <a:pt x="2369" y="5197"/>
                  </a:lnTo>
                  <a:cubicBezTo>
                    <a:pt x="2369" y="5197"/>
                    <a:pt x="501" y="6231"/>
                    <a:pt x="1" y="8366"/>
                  </a:cubicBezTo>
                  <a:cubicBezTo>
                    <a:pt x="1" y="8366"/>
                    <a:pt x="8874" y="15371"/>
                    <a:pt x="10375" y="16672"/>
                  </a:cubicBezTo>
                  <a:cubicBezTo>
                    <a:pt x="11242" y="17441"/>
                    <a:pt x="12460" y="18676"/>
                    <a:pt x="13964" y="18676"/>
                  </a:cubicBezTo>
                  <a:cubicBezTo>
                    <a:pt x="15005" y="18676"/>
                    <a:pt x="16184" y="18085"/>
                    <a:pt x="17480" y="16339"/>
                  </a:cubicBezTo>
                  <a:cubicBezTo>
                    <a:pt x="20649" y="12102"/>
                    <a:pt x="25719" y="5731"/>
                    <a:pt x="25719" y="5731"/>
                  </a:cubicBezTo>
                  <a:cubicBezTo>
                    <a:pt x="25719" y="5731"/>
                    <a:pt x="27020" y="3162"/>
                    <a:pt x="25552" y="827"/>
                  </a:cubicBezTo>
                  <a:cubicBezTo>
                    <a:pt x="25159" y="224"/>
                    <a:pt x="24668" y="1"/>
                    <a:pt x="241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7670766" y="2604195"/>
              <a:ext cx="43536" cy="35390"/>
            </a:xfrm>
            <a:custGeom>
              <a:avLst/>
              <a:gdLst/>
              <a:ahLst/>
              <a:cxnLst/>
              <a:rect l="l" t="t" r="r" b="b"/>
              <a:pathLst>
                <a:path w="2170" h="1764" extrusionOk="0">
                  <a:moveTo>
                    <a:pt x="159" y="1"/>
                  </a:moveTo>
                  <a:cubicBezTo>
                    <a:pt x="114" y="1"/>
                    <a:pt x="91" y="40"/>
                    <a:pt x="68" y="63"/>
                  </a:cubicBezTo>
                  <a:cubicBezTo>
                    <a:pt x="1" y="129"/>
                    <a:pt x="68" y="196"/>
                    <a:pt x="101" y="229"/>
                  </a:cubicBezTo>
                  <a:cubicBezTo>
                    <a:pt x="802" y="563"/>
                    <a:pt x="1435" y="1097"/>
                    <a:pt x="1936" y="1697"/>
                  </a:cubicBezTo>
                  <a:cubicBezTo>
                    <a:pt x="1936" y="1731"/>
                    <a:pt x="1969" y="1764"/>
                    <a:pt x="2002" y="1764"/>
                  </a:cubicBezTo>
                  <a:cubicBezTo>
                    <a:pt x="2069" y="1764"/>
                    <a:pt x="2069" y="1764"/>
                    <a:pt x="2102" y="1731"/>
                  </a:cubicBezTo>
                  <a:cubicBezTo>
                    <a:pt x="2136" y="1697"/>
                    <a:pt x="2169" y="1597"/>
                    <a:pt x="2136" y="1564"/>
                  </a:cubicBezTo>
                  <a:cubicBezTo>
                    <a:pt x="1635" y="897"/>
                    <a:pt x="968" y="396"/>
                    <a:pt x="234" y="29"/>
                  </a:cubicBezTo>
                  <a:cubicBezTo>
                    <a:pt x="203" y="9"/>
                    <a:pt x="179" y="1"/>
                    <a:pt x="1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7693537" y="2601587"/>
              <a:ext cx="25439" cy="25299"/>
            </a:xfrm>
            <a:custGeom>
              <a:avLst/>
              <a:gdLst/>
              <a:ahLst/>
              <a:cxnLst/>
              <a:rect l="l" t="t" r="r" b="b"/>
              <a:pathLst>
                <a:path w="1268" h="1261" extrusionOk="0">
                  <a:moveTo>
                    <a:pt x="129" y="1"/>
                  </a:moveTo>
                  <a:cubicBezTo>
                    <a:pt x="100" y="1"/>
                    <a:pt x="67" y="9"/>
                    <a:pt x="33" y="26"/>
                  </a:cubicBezTo>
                  <a:cubicBezTo>
                    <a:pt x="0" y="59"/>
                    <a:pt x="0" y="159"/>
                    <a:pt x="33" y="193"/>
                  </a:cubicBezTo>
                  <a:lnTo>
                    <a:pt x="1034" y="1227"/>
                  </a:lnTo>
                  <a:cubicBezTo>
                    <a:pt x="1034" y="1260"/>
                    <a:pt x="1101" y="1260"/>
                    <a:pt x="1134" y="1260"/>
                  </a:cubicBezTo>
                  <a:cubicBezTo>
                    <a:pt x="1168" y="1260"/>
                    <a:pt x="1201" y="1260"/>
                    <a:pt x="1201" y="1227"/>
                  </a:cubicBezTo>
                  <a:cubicBezTo>
                    <a:pt x="1268" y="1193"/>
                    <a:pt x="1268" y="1093"/>
                    <a:pt x="1201" y="1060"/>
                  </a:cubicBezTo>
                  <a:lnTo>
                    <a:pt x="200" y="26"/>
                  </a:lnTo>
                  <a:cubicBezTo>
                    <a:pt x="184" y="9"/>
                    <a:pt x="159" y="1"/>
                    <a:pt x="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7449256" y="2500472"/>
              <a:ext cx="49554" cy="60829"/>
            </a:xfrm>
            <a:custGeom>
              <a:avLst/>
              <a:gdLst/>
              <a:ahLst/>
              <a:cxnLst/>
              <a:rect l="l" t="t" r="r" b="b"/>
              <a:pathLst>
                <a:path w="2470" h="3032" extrusionOk="0">
                  <a:moveTo>
                    <a:pt x="2309" y="0"/>
                  </a:moveTo>
                  <a:cubicBezTo>
                    <a:pt x="2293" y="0"/>
                    <a:pt x="2279" y="8"/>
                    <a:pt x="2269" y="29"/>
                  </a:cubicBezTo>
                  <a:cubicBezTo>
                    <a:pt x="1001" y="763"/>
                    <a:pt x="101" y="2764"/>
                    <a:pt x="34" y="2864"/>
                  </a:cubicBezTo>
                  <a:cubicBezTo>
                    <a:pt x="1" y="2931"/>
                    <a:pt x="34" y="2964"/>
                    <a:pt x="134" y="3031"/>
                  </a:cubicBezTo>
                  <a:lnTo>
                    <a:pt x="168" y="3031"/>
                  </a:lnTo>
                  <a:cubicBezTo>
                    <a:pt x="201" y="3031"/>
                    <a:pt x="234" y="2964"/>
                    <a:pt x="301" y="2931"/>
                  </a:cubicBezTo>
                  <a:cubicBezTo>
                    <a:pt x="301" y="2931"/>
                    <a:pt x="1202" y="930"/>
                    <a:pt x="2369" y="229"/>
                  </a:cubicBezTo>
                  <a:cubicBezTo>
                    <a:pt x="2436" y="196"/>
                    <a:pt x="2469" y="96"/>
                    <a:pt x="2436" y="62"/>
                  </a:cubicBezTo>
                  <a:cubicBezTo>
                    <a:pt x="2390" y="39"/>
                    <a:pt x="2344" y="0"/>
                    <a:pt x="23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7725657" y="4081758"/>
              <a:ext cx="257001" cy="117185"/>
            </a:xfrm>
            <a:custGeom>
              <a:avLst/>
              <a:gdLst/>
              <a:ahLst/>
              <a:cxnLst/>
              <a:rect l="l" t="t" r="r" b="b"/>
              <a:pathLst>
                <a:path w="12810" h="5841" extrusionOk="0">
                  <a:moveTo>
                    <a:pt x="8506" y="1"/>
                  </a:moveTo>
                  <a:cubicBezTo>
                    <a:pt x="8506" y="1"/>
                    <a:pt x="4870" y="2035"/>
                    <a:pt x="2669" y="3303"/>
                  </a:cubicBezTo>
                  <a:cubicBezTo>
                    <a:pt x="1101" y="4170"/>
                    <a:pt x="0" y="5805"/>
                    <a:pt x="1701" y="5838"/>
                  </a:cubicBezTo>
                  <a:cubicBezTo>
                    <a:pt x="1772" y="5840"/>
                    <a:pt x="1844" y="5840"/>
                    <a:pt x="1919" y="5840"/>
                  </a:cubicBezTo>
                  <a:cubicBezTo>
                    <a:pt x="3633" y="5840"/>
                    <a:pt x="6275" y="5469"/>
                    <a:pt x="7906" y="4637"/>
                  </a:cubicBezTo>
                  <a:cubicBezTo>
                    <a:pt x="9073" y="4004"/>
                    <a:pt x="9741" y="4204"/>
                    <a:pt x="10608" y="4037"/>
                  </a:cubicBezTo>
                  <a:cubicBezTo>
                    <a:pt x="11508" y="3870"/>
                    <a:pt x="12476" y="3837"/>
                    <a:pt x="12643" y="3103"/>
                  </a:cubicBezTo>
                  <a:cubicBezTo>
                    <a:pt x="12809" y="2336"/>
                    <a:pt x="12609" y="134"/>
                    <a:pt x="12609" y="134"/>
                  </a:cubicBezTo>
                  <a:lnTo>
                    <a:pt x="8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8116274" y="4079089"/>
              <a:ext cx="109983" cy="142564"/>
            </a:xfrm>
            <a:custGeom>
              <a:avLst/>
              <a:gdLst/>
              <a:ahLst/>
              <a:cxnLst/>
              <a:rect l="l" t="t" r="r" b="b"/>
              <a:pathLst>
                <a:path w="5482" h="7106" extrusionOk="0">
                  <a:moveTo>
                    <a:pt x="3747" y="0"/>
                  </a:moveTo>
                  <a:lnTo>
                    <a:pt x="211" y="434"/>
                  </a:lnTo>
                  <a:cubicBezTo>
                    <a:pt x="211" y="601"/>
                    <a:pt x="545" y="2569"/>
                    <a:pt x="244" y="4403"/>
                  </a:cubicBezTo>
                  <a:cubicBezTo>
                    <a:pt x="0" y="6050"/>
                    <a:pt x="481" y="6860"/>
                    <a:pt x="2093" y="6860"/>
                  </a:cubicBezTo>
                  <a:cubicBezTo>
                    <a:pt x="2245" y="6860"/>
                    <a:pt x="2407" y="6853"/>
                    <a:pt x="2579" y="6838"/>
                  </a:cubicBezTo>
                  <a:cubicBezTo>
                    <a:pt x="4581" y="6672"/>
                    <a:pt x="5481" y="7105"/>
                    <a:pt x="4748" y="4770"/>
                  </a:cubicBezTo>
                  <a:cubicBezTo>
                    <a:pt x="3980" y="2402"/>
                    <a:pt x="3747" y="0"/>
                    <a:pt x="3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7796598" y="2919056"/>
              <a:ext cx="414411" cy="1189787"/>
            </a:xfrm>
            <a:custGeom>
              <a:avLst/>
              <a:gdLst/>
              <a:ahLst/>
              <a:cxnLst/>
              <a:rect l="l" t="t" r="r" b="b"/>
              <a:pathLst>
                <a:path w="20656" h="59304" extrusionOk="0">
                  <a:moveTo>
                    <a:pt x="20060" y="1"/>
                  </a:moveTo>
                  <a:cubicBezTo>
                    <a:pt x="16894" y="1"/>
                    <a:pt x="1963" y="357"/>
                    <a:pt x="0" y="2915"/>
                  </a:cubicBezTo>
                  <a:lnTo>
                    <a:pt x="4003" y="58488"/>
                  </a:lnTo>
                  <a:cubicBezTo>
                    <a:pt x="4003" y="58488"/>
                    <a:pt x="5515" y="58992"/>
                    <a:pt x="7205" y="58992"/>
                  </a:cubicBezTo>
                  <a:cubicBezTo>
                    <a:pt x="8050" y="58992"/>
                    <a:pt x="8940" y="58866"/>
                    <a:pt x="9707" y="58488"/>
                  </a:cubicBezTo>
                  <a:lnTo>
                    <a:pt x="10007" y="13389"/>
                  </a:lnTo>
                  <a:lnTo>
                    <a:pt x="14644" y="58622"/>
                  </a:lnTo>
                  <a:cubicBezTo>
                    <a:pt x="14644" y="58622"/>
                    <a:pt x="15904" y="59304"/>
                    <a:pt x="17653" y="59304"/>
                  </a:cubicBezTo>
                  <a:cubicBezTo>
                    <a:pt x="18528" y="59304"/>
                    <a:pt x="19525" y="59133"/>
                    <a:pt x="20548" y="58622"/>
                  </a:cubicBezTo>
                  <a:lnTo>
                    <a:pt x="20648" y="13"/>
                  </a:lnTo>
                  <a:cubicBezTo>
                    <a:pt x="20655" y="6"/>
                    <a:pt x="20444" y="1"/>
                    <a:pt x="20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8076991" y="3063425"/>
              <a:ext cx="131871" cy="58021"/>
            </a:xfrm>
            <a:custGeom>
              <a:avLst/>
              <a:gdLst/>
              <a:ahLst/>
              <a:cxnLst/>
              <a:rect l="l" t="t" r="r" b="b"/>
              <a:pathLst>
                <a:path w="6573" h="2892" extrusionOk="0">
                  <a:moveTo>
                    <a:pt x="134" y="0"/>
                  </a:moveTo>
                  <a:cubicBezTo>
                    <a:pt x="107" y="0"/>
                    <a:pt x="81" y="9"/>
                    <a:pt x="67" y="22"/>
                  </a:cubicBezTo>
                  <a:cubicBezTo>
                    <a:pt x="1" y="56"/>
                    <a:pt x="1" y="156"/>
                    <a:pt x="34" y="189"/>
                  </a:cubicBezTo>
                  <a:cubicBezTo>
                    <a:pt x="34" y="189"/>
                    <a:pt x="1569" y="2891"/>
                    <a:pt x="4270" y="2891"/>
                  </a:cubicBezTo>
                  <a:cubicBezTo>
                    <a:pt x="4938" y="2891"/>
                    <a:pt x="5705" y="2724"/>
                    <a:pt x="6505" y="2324"/>
                  </a:cubicBezTo>
                  <a:cubicBezTo>
                    <a:pt x="6572" y="2257"/>
                    <a:pt x="6572" y="2191"/>
                    <a:pt x="6539" y="2157"/>
                  </a:cubicBezTo>
                  <a:cubicBezTo>
                    <a:pt x="6518" y="2094"/>
                    <a:pt x="6470" y="2071"/>
                    <a:pt x="6429" y="2071"/>
                  </a:cubicBezTo>
                  <a:cubicBezTo>
                    <a:pt x="6405" y="2071"/>
                    <a:pt x="6384" y="2078"/>
                    <a:pt x="6372" y="2090"/>
                  </a:cubicBezTo>
                  <a:cubicBezTo>
                    <a:pt x="5636" y="2466"/>
                    <a:pt x="4928" y="2652"/>
                    <a:pt x="4246" y="2652"/>
                  </a:cubicBezTo>
                  <a:cubicBezTo>
                    <a:pt x="3413" y="2652"/>
                    <a:pt x="2621" y="2374"/>
                    <a:pt x="1869" y="1824"/>
                  </a:cubicBezTo>
                  <a:cubicBezTo>
                    <a:pt x="835" y="1056"/>
                    <a:pt x="234" y="56"/>
                    <a:pt x="234" y="56"/>
                  </a:cubicBezTo>
                  <a:cubicBezTo>
                    <a:pt x="215" y="17"/>
                    <a:pt x="172" y="0"/>
                    <a:pt x="134" y="0"/>
                  </a:cubicBezTo>
                  <a:close/>
                </a:path>
              </a:pathLst>
            </a:custGeom>
            <a:solidFill>
              <a:srgbClr val="3F4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7953868" y="3032168"/>
              <a:ext cx="57559" cy="162887"/>
            </a:xfrm>
            <a:custGeom>
              <a:avLst/>
              <a:gdLst/>
              <a:ahLst/>
              <a:cxnLst/>
              <a:rect l="l" t="t" r="r" b="b"/>
              <a:pathLst>
                <a:path w="2869" h="8119" extrusionOk="0">
                  <a:moveTo>
                    <a:pt x="151" y="0"/>
                  </a:moveTo>
                  <a:cubicBezTo>
                    <a:pt x="102" y="0"/>
                    <a:pt x="58" y="38"/>
                    <a:pt x="33" y="113"/>
                  </a:cubicBezTo>
                  <a:cubicBezTo>
                    <a:pt x="0" y="279"/>
                    <a:pt x="1134" y="7118"/>
                    <a:pt x="1368" y="7851"/>
                  </a:cubicBezTo>
                  <a:cubicBezTo>
                    <a:pt x="1368" y="7918"/>
                    <a:pt x="1401" y="7952"/>
                    <a:pt x="1501" y="7952"/>
                  </a:cubicBezTo>
                  <a:lnTo>
                    <a:pt x="2735" y="8118"/>
                  </a:lnTo>
                  <a:cubicBezTo>
                    <a:pt x="2802" y="8118"/>
                    <a:pt x="2835" y="8118"/>
                    <a:pt x="2835" y="8085"/>
                  </a:cubicBezTo>
                  <a:cubicBezTo>
                    <a:pt x="2869" y="8018"/>
                    <a:pt x="2869" y="7985"/>
                    <a:pt x="2869" y="7952"/>
                  </a:cubicBezTo>
                  <a:cubicBezTo>
                    <a:pt x="2869" y="7851"/>
                    <a:pt x="2068" y="1280"/>
                    <a:pt x="2068" y="246"/>
                  </a:cubicBezTo>
                  <a:cubicBezTo>
                    <a:pt x="2068" y="146"/>
                    <a:pt x="2035" y="113"/>
                    <a:pt x="1968" y="113"/>
                  </a:cubicBezTo>
                  <a:cubicBezTo>
                    <a:pt x="1901" y="113"/>
                    <a:pt x="1835" y="146"/>
                    <a:pt x="1835" y="246"/>
                  </a:cubicBezTo>
                  <a:cubicBezTo>
                    <a:pt x="1801" y="1247"/>
                    <a:pt x="2468" y="6784"/>
                    <a:pt x="2569" y="7818"/>
                  </a:cubicBezTo>
                  <a:lnTo>
                    <a:pt x="1568" y="7685"/>
                  </a:lnTo>
                  <a:cubicBezTo>
                    <a:pt x="1301" y="6517"/>
                    <a:pt x="300" y="446"/>
                    <a:pt x="300" y="146"/>
                  </a:cubicBezTo>
                  <a:cubicBezTo>
                    <a:pt x="300" y="113"/>
                    <a:pt x="234" y="13"/>
                    <a:pt x="200" y="13"/>
                  </a:cubicBezTo>
                  <a:cubicBezTo>
                    <a:pt x="184" y="4"/>
                    <a:pt x="167" y="0"/>
                    <a:pt x="151" y="0"/>
                  </a:cubicBezTo>
                  <a:close/>
                </a:path>
              </a:pathLst>
            </a:custGeom>
            <a:solidFill>
              <a:srgbClr val="3F4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7796598" y="2917972"/>
              <a:ext cx="415595" cy="129865"/>
            </a:xfrm>
            <a:custGeom>
              <a:avLst/>
              <a:gdLst/>
              <a:ahLst/>
              <a:cxnLst/>
              <a:rect l="l" t="t" r="r" b="b"/>
              <a:pathLst>
                <a:path w="20715" h="6473" extrusionOk="0">
                  <a:moveTo>
                    <a:pt x="20715" y="0"/>
                  </a:moveTo>
                  <a:cubicBezTo>
                    <a:pt x="20715" y="0"/>
                    <a:pt x="2202" y="101"/>
                    <a:pt x="0" y="2969"/>
                  </a:cubicBezTo>
                  <a:lnTo>
                    <a:pt x="167" y="5204"/>
                  </a:lnTo>
                  <a:cubicBezTo>
                    <a:pt x="1318" y="5602"/>
                    <a:pt x="4938" y="6472"/>
                    <a:pt x="10097" y="6472"/>
                  </a:cubicBezTo>
                  <a:cubicBezTo>
                    <a:pt x="13159" y="6472"/>
                    <a:pt x="16763" y="6166"/>
                    <a:pt x="20715" y="5271"/>
                  </a:cubicBezTo>
                  <a:lnTo>
                    <a:pt x="207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7842762" y="2995594"/>
              <a:ext cx="18758" cy="59586"/>
            </a:xfrm>
            <a:custGeom>
              <a:avLst/>
              <a:gdLst/>
              <a:ahLst/>
              <a:cxnLst/>
              <a:rect l="l" t="t" r="r" b="b"/>
              <a:pathLst>
                <a:path w="935" h="2970" extrusionOk="0">
                  <a:moveTo>
                    <a:pt x="935" y="1"/>
                  </a:moveTo>
                  <a:lnTo>
                    <a:pt x="1" y="234"/>
                  </a:lnTo>
                  <a:lnTo>
                    <a:pt x="168" y="2970"/>
                  </a:lnTo>
                  <a:lnTo>
                    <a:pt x="768" y="2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2B3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8081686" y="3003639"/>
              <a:ext cx="19421" cy="58903"/>
            </a:xfrm>
            <a:custGeom>
              <a:avLst/>
              <a:gdLst/>
              <a:ahLst/>
              <a:cxnLst/>
              <a:rect l="l" t="t" r="r" b="b"/>
              <a:pathLst>
                <a:path w="968" h="2936" extrusionOk="0">
                  <a:moveTo>
                    <a:pt x="968" y="0"/>
                  </a:moveTo>
                  <a:lnTo>
                    <a:pt x="0" y="200"/>
                  </a:lnTo>
                  <a:lnTo>
                    <a:pt x="134" y="2936"/>
                  </a:lnTo>
                  <a:lnTo>
                    <a:pt x="767" y="2902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2B3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7894302" y="3002957"/>
              <a:ext cx="19421" cy="58924"/>
            </a:xfrm>
            <a:custGeom>
              <a:avLst/>
              <a:gdLst/>
              <a:ahLst/>
              <a:cxnLst/>
              <a:rect l="l" t="t" r="r" b="b"/>
              <a:pathLst>
                <a:path w="968" h="2937" extrusionOk="0">
                  <a:moveTo>
                    <a:pt x="968" y="1"/>
                  </a:moveTo>
                  <a:lnTo>
                    <a:pt x="0" y="201"/>
                  </a:lnTo>
                  <a:lnTo>
                    <a:pt x="134" y="2936"/>
                  </a:lnTo>
                  <a:lnTo>
                    <a:pt x="767" y="2903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2B3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8017426" y="3006307"/>
              <a:ext cx="19441" cy="58241"/>
            </a:xfrm>
            <a:custGeom>
              <a:avLst/>
              <a:gdLst/>
              <a:ahLst/>
              <a:cxnLst/>
              <a:rect l="l" t="t" r="r" b="b"/>
              <a:pathLst>
                <a:path w="969" h="2903" extrusionOk="0">
                  <a:moveTo>
                    <a:pt x="968" y="1"/>
                  </a:moveTo>
                  <a:lnTo>
                    <a:pt x="1" y="167"/>
                  </a:lnTo>
                  <a:lnTo>
                    <a:pt x="168" y="2903"/>
                  </a:lnTo>
                  <a:lnTo>
                    <a:pt x="802" y="2903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2B3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7777859" y="2335919"/>
              <a:ext cx="463785" cy="691093"/>
            </a:xfrm>
            <a:custGeom>
              <a:avLst/>
              <a:gdLst/>
              <a:ahLst/>
              <a:cxnLst/>
              <a:rect l="l" t="t" r="r" b="b"/>
              <a:pathLst>
                <a:path w="23117" h="34447" extrusionOk="0">
                  <a:moveTo>
                    <a:pt x="11322" y="0"/>
                  </a:moveTo>
                  <a:cubicBezTo>
                    <a:pt x="8833" y="0"/>
                    <a:pt x="6556" y="594"/>
                    <a:pt x="5237" y="2026"/>
                  </a:cubicBezTo>
                  <a:cubicBezTo>
                    <a:pt x="3836" y="3528"/>
                    <a:pt x="2102" y="4895"/>
                    <a:pt x="1401" y="6830"/>
                  </a:cubicBezTo>
                  <a:cubicBezTo>
                    <a:pt x="601" y="8965"/>
                    <a:pt x="167" y="10933"/>
                    <a:pt x="134" y="13234"/>
                  </a:cubicBezTo>
                  <a:cubicBezTo>
                    <a:pt x="100" y="16437"/>
                    <a:pt x="467" y="19672"/>
                    <a:pt x="667" y="22875"/>
                  </a:cubicBezTo>
                  <a:cubicBezTo>
                    <a:pt x="834" y="25810"/>
                    <a:pt x="1068" y="29012"/>
                    <a:pt x="167" y="31814"/>
                  </a:cubicBezTo>
                  <a:cubicBezTo>
                    <a:pt x="100" y="32048"/>
                    <a:pt x="0" y="32315"/>
                    <a:pt x="100" y="32548"/>
                  </a:cubicBezTo>
                  <a:cubicBezTo>
                    <a:pt x="167" y="32815"/>
                    <a:pt x="400" y="33015"/>
                    <a:pt x="634" y="33149"/>
                  </a:cubicBezTo>
                  <a:cubicBezTo>
                    <a:pt x="1068" y="33316"/>
                    <a:pt x="1434" y="33482"/>
                    <a:pt x="1901" y="33616"/>
                  </a:cubicBezTo>
                  <a:cubicBezTo>
                    <a:pt x="3002" y="33916"/>
                    <a:pt x="4303" y="33916"/>
                    <a:pt x="5437" y="34016"/>
                  </a:cubicBezTo>
                  <a:cubicBezTo>
                    <a:pt x="7072" y="34183"/>
                    <a:pt x="8673" y="34316"/>
                    <a:pt x="10307" y="34416"/>
                  </a:cubicBezTo>
                  <a:cubicBezTo>
                    <a:pt x="11010" y="34435"/>
                    <a:pt x="11716" y="34446"/>
                    <a:pt x="12424" y="34446"/>
                  </a:cubicBezTo>
                  <a:cubicBezTo>
                    <a:pt x="15586" y="34446"/>
                    <a:pt x="18785" y="34215"/>
                    <a:pt x="21782" y="33316"/>
                  </a:cubicBezTo>
                  <a:cubicBezTo>
                    <a:pt x="21816" y="33316"/>
                    <a:pt x="21916" y="31114"/>
                    <a:pt x="21916" y="30880"/>
                  </a:cubicBezTo>
                  <a:cubicBezTo>
                    <a:pt x="22083" y="29613"/>
                    <a:pt x="22116" y="28312"/>
                    <a:pt x="22016" y="27044"/>
                  </a:cubicBezTo>
                  <a:cubicBezTo>
                    <a:pt x="21916" y="24476"/>
                    <a:pt x="21449" y="21907"/>
                    <a:pt x="21515" y="19272"/>
                  </a:cubicBezTo>
                  <a:cubicBezTo>
                    <a:pt x="21616" y="16203"/>
                    <a:pt x="22416" y="13268"/>
                    <a:pt x="22783" y="10232"/>
                  </a:cubicBezTo>
                  <a:cubicBezTo>
                    <a:pt x="22950" y="8765"/>
                    <a:pt x="23117" y="7230"/>
                    <a:pt x="22916" y="5729"/>
                  </a:cubicBezTo>
                  <a:cubicBezTo>
                    <a:pt x="22750" y="4428"/>
                    <a:pt x="21816" y="3394"/>
                    <a:pt x="20748" y="2660"/>
                  </a:cubicBezTo>
                  <a:cubicBezTo>
                    <a:pt x="18447" y="1088"/>
                    <a:pt x="14690" y="0"/>
                    <a:pt x="113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7909690" y="2849038"/>
              <a:ext cx="467135" cy="352699"/>
            </a:xfrm>
            <a:custGeom>
              <a:avLst/>
              <a:gdLst/>
              <a:ahLst/>
              <a:cxnLst/>
              <a:rect l="l" t="t" r="r" b="b"/>
              <a:pathLst>
                <a:path w="23284" h="17580" extrusionOk="0">
                  <a:moveTo>
                    <a:pt x="2903" y="1"/>
                  </a:moveTo>
                  <a:lnTo>
                    <a:pt x="0" y="13010"/>
                  </a:lnTo>
                  <a:lnTo>
                    <a:pt x="20382" y="17580"/>
                  </a:lnTo>
                  <a:lnTo>
                    <a:pt x="23284" y="4571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7923734" y="2870464"/>
              <a:ext cx="438366" cy="311872"/>
            </a:xfrm>
            <a:custGeom>
              <a:avLst/>
              <a:gdLst/>
              <a:ahLst/>
              <a:cxnLst/>
              <a:rect l="l" t="t" r="r" b="b"/>
              <a:pathLst>
                <a:path w="21850" h="15545" extrusionOk="0">
                  <a:moveTo>
                    <a:pt x="2536" y="0"/>
                  </a:moveTo>
                  <a:lnTo>
                    <a:pt x="1" y="11208"/>
                  </a:lnTo>
                  <a:lnTo>
                    <a:pt x="19348" y="15545"/>
                  </a:lnTo>
                  <a:lnTo>
                    <a:pt x="21850" y="4337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7935129" y="2236690"/>
              <a:ext cx="138532" cy="190754"/>
            </a:xfrm>
            <a:custGeom>
              <a:avLst/>
              <a:gdLst/>
              <a:ahLst/>
              <a:cxnLst/>
              <a:rect l="l" t="t" r="r" b="b"/>
              <a:pathLst>
                <a:path w="6905" h="9508" extrusionOk="0">
                  <a:moveTo>
                    <a:pt x="6905" y="1"/>
                  </a:moveTo>
                  <a:lnTo>
                    <a:pt x="133" y="334"/>
                  </a:lnTo>
                  <a:lnTo>
                    <a:pt x="67" y="6439"/>
                  </a:lnTo>
                  <a:cubicBezTo>
                    <a:pt x="0" y="9174"/>
                    <a:pt x="2669" y="9508"/>
                    <a:pt x="2669" y="9508"/>
                  </a:cubicBezTo>
                  <a:cubicBezTo>
                    <a:pt x="2694" y="9508"/>
                    <a:pt x="2719" y="9508"/>
                    <a:pt x="2744" y="9508"/>
                  </a:cubicBezTo>
                  <a:cubicBezTo>
                    <a:pt x="6902" y="9508"/>
                    <a:pt x="6638" y="6772"/>
                    <a:pt x="6638" y="6772"/>
                  </a:cubicBezTo>
                  <a:lnTo>
                    <a:pt x="6905" y="1"/>
                  </a:lnTo>
                  <a:close/>
                </a:path>
              </a:pathLst>
            </a:custGeom>
            <a:solidFill>
              <a:srgbClr val="FF9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7937136" y="2235366"/>
              <a:ext cx="136525" cy="88135"/>
            </a:xfrm>
            <a:custGeom>
              <a:avLst/>
              <a:gdLst/>
              <a:ahLst/>
              <a:cxnLst/>
              <a:rect l="l" t="t" r="r" b="b"/>
              <a:pathLst>
                <a:path w="6805" h="4393" extrusionOk="0">
                  <a:moveTo>
                    <a:pt x="6805" y="0"/>
                  </a:moveTo>
                  <a:lnTo>
                    <a:pt x="67" y="400"/>
                  </a:lnTo>
                  <a:lnTo>
                    <a:pt x="33" y="434"/>
                  </a:lnTo>
                  <a:lnTo>
                    <a:pt x="0" y="3769"/>
                  </a:lnTo>
                  <a:cubicBezTo>
                    <a:pt x="580" y="4079"/>
                    <a:pt x="1404" y="4393"/>
                    <a:pt x="2318" y="4393"/>
                  </a:cubicBezTo>
                  <a:cubicBezTo>
                    <a:pt x="3769" y="4393"/>
                    <a:pt x="5449" y="3600"/>
                    <a:pt x="6738" y="734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rgbClr val="9C5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7900983" y="2045936"/>
              <a:ext cx="208831" cy="266029"/>
            </a:xfrm>
            <a:custGeom>
              <a:avLst/>
              <a:gdLst/>
              <a:ahLst/>
              <a:cxnLst/>
              <a:rect l="l" t="t" r="r" b="b"/>
              <a:pathLst>
                <a:path w="10409" h="13260" extrusionOk="0">
                  <a:moveTo>
                    <a:pt x="4224" y="1"/>
                  </a:moveTo>
                  <a:cubicBezTo>
                    <a:pt x="2656" y="1"/>
                    <a:pt x="1089" y="617"/>
                    <a:pt x="468" y="2104"/>
                  </a:cubicBezTo>
                  <a:cubicBezTo>
                    <a:pt x="168" y="2771"/>
                    <a:pt x="68" y="3438"/>
                    <a:pt x="34" y="4172"/>
                  </a:cubicBezTo>
                  <a:cubicBezTo>
                    <a:pt x="1" y="4739"/>
                    <a:pt x="1" y="5373"/>
                    <a:pt x="68" y="5940"/>
                  </a:cubicBezTo>
                  <a:cubicBezTo>
                    <a:pt x="134" y="6407"/>
                    <a:pt x="268" y="6874"/>
                    <a:pt x="334" y="7341"/>
                  </a:cubicBezTo>
                  <a:cubicBezTo>
                    <a:pt x="401" y="7908"/>
                    <a:pt x="401" y="8508"/>
                    <a:pt x="468" y="9075"/>
                  </a:cubicBezTo>
                  <a:cubicBezTo>
                    <a:pt x="535" y="10209"/>
                    <a:pt x="868" y="11343"/>
                    <a:pt x="1569" y="12177"/>
                  </a:cubicBezTo>
                  <a:cubicBezTo>
                    <a:pt x="2233" y="12929"/>
                    <a:pt x="3145" y="13259"/>
                    <a:pt x="4078" y="13259"/>
                  </a:cubicBezTo>
                  <a:cubicBezTo>
                    <a:pt x="4926" y="13259"/>
                    <a:pt x="5791" y="12987"/>
                    <a:pt x="6505" y="12511"/>
                  </a:cubicBezTo>
                  <a:cubicBezTo>
                    <a:pt x="8040" y="11510"/>
                    <a:pt x="9141" y="9709"/>
                    <a:pt x="9674" y="8008"/>
                  </a:cubicBezTo>
                  <a:cubicBezTo>
                    <a:pt x="9774" y="7674"/>
                    <a:pt x="9841" y="7341"/>
                    <a:pt x="9975" y="7040"/>
                  </a:cubicBezTo>
                  <a:lnTo>
                    <a:pt x="9975" y="6940"/>
                  </a:lnTo>
                  <a:cubicBezTo>
                    <a:pt x="10408" y="4205"/>
                    <a:pt x="9041" y="1470"/>
                    <a:pt x="6472" y="436"/>
                  </a:cubicBezTo>
                  <a:cubicBezTo>
                    <a:pt x="5802" y="157"/>
                    <a:pt x="5013" y="1"/>
                    <a:pt x="4224" y="1"/>
                  </a:cubicBezTo>
                  <a:close/>
                </a:path>
              </a:pathLst>
            </a:custGeom>
            <a:solidFill>
              <a:srgbClr val="FF9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7996019" y="2158406"/>
              <a:ext cx="18758" cy="18758"/>
            </a:xfrm>
            <a:custGeom>
              <a:avLst/>
              <a:gdLst/>
              <a:ahLst/>
              <a:cxnLst/>
              <a:rect l="l" t="t" r="r" b="b"/>
              <a:pathLst>
                <a:path w="935" h="935" extrusionOk="0">
                  <a:moveTo>
                    <a:pt x="468" y="0"/>
                  </a:moveTo>
                  <a:cubicBezTo>
                    <a:pt x="234" y="0"/>
                    <a:pt x="1" y="200"/>
                    <a:pt x="1" y="467"/>
                  </a:cubicBezTo>
                  <a:cubicBezTo>
                    <a:pt x="1" y="734"/>
                    <a:pt x="234" y="934"/>
                    <a:pt x="468" y="934"/>
                  </a:cubicBezTo>
                  <a:cubicBezTo>
                    <a:pt x="734" y="934"/>
                    <a:pt x="935" y="734"/>
                    <a:pt x="935" y="467"/>
                  </a:cubicBezTo>
                  <a:cubicBezTo>
                    <a:pt x="935" y="200"/>
                    <a:pt x="734" y="0"/>
                    <a:pt x="468" y="0"/>
                  </a:cubicBezTo>
                  <a:close/>
                </a:path>
              </a:pathLst>
            </a:custGeom>
            <a:solidFill>
              <a:srgbClr val="23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7921728" y="2158406"/>
              <a:ext cx="18758" cy="18758"/>
            </a:xfrm>
            <a:custGeom>
              <a:avLst/>
              <a:gdLst/>
              <a:ahLst/>
              <a:cxnLst/>
              <a:rect l="l" t="t" r="r" b="b"/>
              <a:pathLst>
                <a:path w="935" h="935" extrusionOk="0">
                  <a:moveTo>
                    <a:pt x="468" y="0"/>
                  </a:moveTo>
                  <a:cubicBezTo>
                    <a:pt x="234" y="0"/>
                    <a:pt x="1" y="234"/>
                    <a:pt x="1" y="467"/>
                  </a:cubicBezTo>
                  <a:cubicBezTo>
                    <a:pt x="1" y="734"/>
                    <a:pt x="234" y="934"/>
                    <a:pt x="468" y="934"/>
                  </a:cubicBezTo>
                  <a:cubicBezTo>
                    <a:pt x="735" y="934"/>
                    <a:pt x="935" y="734"/>
                    <a:pt x="935" y="467"/>
                  </a:cubicBezTo>
                  <a:cubicBezTo>
                    <a:pt x="935" y="234"/>
                    <a:pt x="735" y="0"/>
                    <a:pt x="468" y="0"/>
                  </a:cubicBezTo>
                  <a:close/>
                </a:path>
              </a:pathLst>
            </a:custGeom>
            <a:solidFill>
              <a:srgbClr val="23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7951179" y="2161736"/>
              <a:ext cx="17414" cy="69617"/>
            </a:xfrm>
            <a:custGeom>
              <a:avLst/>
              <a:gdLst/>
              <a:ahLst/>
              <a:cxnLst/>
              <a:rect l="l" t="t" r="r" b="b"/>
              <a:pathLst>
                <a:path w="868" h="3470" extrusionOk="0">
                  <a:moveTo>
                    <a:pt x="701" y="1"/>
                  </a:moveTo>
                  <a:cubicBezTo>
                    <a:pt x="668" y="1"/>
                    <a:pt x="634" y="68"/>
                    <a:pt x="601" y="101"/>
                  </a:cubicBezTo>
                  <a:lnTo>
                    <a:pt x="34" y="2836"/>
                  </a:lnTo>
                  <a:cubicBezTo>
                    <a:pt x="34" y="2936"/>
                    <a:pt x="1" y="3070"/>
                    <a:pt x="34" y="3170"/>
                  </a:cubicBezTo>
                  <a:cubicBezTo>
                    <a:pt x="101" y="3303"/>
                    <a:pt x="201" y="3437"/>
                    <a:pt x="368" y="3470"/>
                  </a:cubicBezTo>
                  <a:lnTo>
                    <a:pt x="801" y="3470"/>
                  </a:lnTo>
                  <a:cubicBezTo>
                    <a:pt x="835" y="3470"/>
                    <a:pt x="868" y="3437"/>
                    <a:pt x="868" y="3403"/>
                  </a:cubicBezTo>
                  <a:cubicBezTo>
                    <a:pt x="868" y="3337"/>
                    <a:pt x="835" y="3303"/>
                    <a:pt x="801" y="3303"/>
                  </a:cubicBezTo>
                  <a:lnTo>
                    <a:pt x="468" y="3303"/>
                  </a:lnTo>
                  <a:cubicBezTo>
                    <a:pt x="368" y="3303"/>
                    <a:pt x="301" y="3236"/>
                    <a:pt x="267" y="3136"/>
                  </a:cubicBezTo>
                  <a:cubicBezTo>
                    <a:pt x="201" y="3070"/>
                    <a:pt x="267" y="2970"/>
                    <a:pt x="267" y="2903"/>
                  </a:cubicBezTo>
                  <a:lnTo>
                    <a:pt x="801" y="134"/>
                  </a:lnTo>
                  <a:cubicBezTo>
                    <a:pt x="801" y="101"/>
                    <a:pt x="734" y="68"/>
                    <a:pt x="701" y="1"/>
                  </a:cubicBezTo>
                  <a:close/>
                </a:path>
              </a:pathLst>
            </a:custGeom>
            <a:solidFill>
              <a:srgbClr val="AA6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7951841" y="2237372"/>
              <a:ext cx="70299" cy="34026"/>
            </a:xfrm>
            <a:custGeom>
              <a:avLst/>
              <a:gdLst/>
              <a:ahLst/>
              <a:cxnLst/>
              <a:rect l="l" t="t" r="r" b="b"/>
              <a:pathLst>
                <a:path w="3504" h="1696" extrusionOk="0">
                  <a:moveTo>
                    <a:pt x="3503" y="0"/>
                  </a:moveTo>
                  <a:cubicBezTo>
                    <a:pt x="2102" y="400"/>
                    <a:pt x="1" y="567"/>
                    <a:pt x="1" y="567"/>
                  </a:cubicBezTo>
                  <a:cubicBezTo>
                    <a:pt x="1" y="567"/>
                    <a:pt x="537" y="1695"/>
                    <a:pt x="1686" y="1695"/>
                  </a:cubicBezTo>
                  <a:cubicBezTo>
                    <a:pt x="1787" y="1695"/>
                    <a:pt x="1892" y="1687"/>
                    <a:pt x="2002" y="1668"/>
                  </a:cubicBezTo>
                  <a:cubicBezTo>
                    <a:pt x="3403" y="1368"/>
                    <a:pt x="3503" y="0"/>
                    <a:pt x="3503" y="0"/>
                  </a:cubicBezTo>
                  <a:close/>
                </a:path>
              </a:pathLst>
            </a:custGeom>
            <a:solidFill>
              <a:srgbClr val="693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7971262" y="2253964"/>
              <a:ext cx="45522" cy="17414"/>
            </a:xfrm>
            <a:custGeom>
              <a:avLst/>
              <a:gdLst/>
              <a:ahLst/>
              <a:cxnLst/>
              <a:rect l="l" t="t" r="r" b="b"/>
              <a:pathLst>
                <a:path w="2269" h="868" extrusionOk="0">
                  <a:moveTo>
                    <a:pt x="2025" y="0"/>
                  </a:moveTo>
                  <a:cubicBezTo>
                    <a:pt x="1409" y="0"/>
                    <a:pt x="437" y="125"/>
                    <a:pt x="0" y="708"/>
                  </a:cubicBezTo>
                  <a:cubicBezTo>
                    <a:pt x="220" y="805"/>
                    <a:pt x="458" y="867"/>
                    <a:pt x="726" y="867"/>
                  </a:cubicBezTo>
                  <a:cubicBezTo>
                    <a:pt x="825" y="867"/>
                    <a:pt x="927" y="859"/>
                    <a:pt x="1034" y="841"/>
                  </a:cubicBezTo>
                  <a:cubicBezTo>
                    <a:pt x="1668" y="708"/>
                    <a:pt x="2035" y="341"/>
                    <a:pt x="2269" y="7"/>
                  </a:cubicBezTo>
                  <a:cubicBezTo>
                    <a:pt x="2197" y="3"/>
                    <a:pt x="2115" y="0"/>
                    <a:pt x="2025" y="0"/>
                  </a:cubicBezTo>
                  <a:close/>
                </a:path>
              </a:pathLst>
            </a:custGeom>
            <a:solidFill>
              <a:srgbClr val="C5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7958542" y="2237372"/>
              <a:ext cx="63598" cy="17916"/>
            </a:xfrm>
            <a:custGeom>
              <a:avLst/>
              <a:gdLst/>
              <a:ahLst/>
              <a:cxnLst/>
              <a:rect l="l" t="t" r="r" b="b"/>
              <a:pathLst>
                <a:path w="3170" h="893" extrusionOk="0">
                  <a:moveTo>
                    <a:pt x="3169" y="0"/>
                  </a:moveTo>
                  <a:lnTo>
                    <a:pt x="3169" y="0"/>
                  </a:lnTo>
                  <a:cubicBezTo>
                    <a:pt x="2102" y="300"/>
                    <a:pt x="634" y="467"/>
                    <a:pt x="1" y="534"/>
                  </a:cubicBezTo>
                  <a:lnTo>
                    <a:pt x="101" y="867"/>
                  </a:lnTo>
                  <a:cubicBezTo>
                    <a:pt x="231" y="885"/>
                    <a:pt x="368" y="893"/>
                    <a:pt x="509" y="893"/>
                  </a:cubicBezTo>
                  <a:cubicBezTo>
                    <a:pt x="1452" y="893"/>
                    <a:pt x="2580" y="546"/>
                    <a:pt x="3103" y="400"/>
                  </a:cubicBezTo>
                  <a:cubicBezTo>
                    <a:pt x="3169" y="167"/>
                    <a:pt x="3169" y="0"/>
                    <a:pt x="3169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7986650" y="2123136"/>
              <a:ext cx="44198" cy="19019"/>
            </a:xfrm>
            <a:custGeom>
              <a:avLst/>
              <a:gdLst/>
              <a:ahLst/>
              <a:cxnLst/>
              <a:rect l="l" t="t" r="r" b="b"/>
              <a:pathLst>
                <a:path w="2203" h="948" extrusionOk="0">
                  <a:moveTo>
                    <a:pt x="781" y="0"/>
                  </a:moveTo>
                  <a:cubicBezTo>
                    <a:pt x="534" y="0"/>
                    <a:pt x="305" y="53"/>
                    <a:pt x="167" y="190"/>
                  </a:cubicBezTo>
                  <a:cubicBezTo>
                    <a:pt x="67" y="257"/>
                    <a:pt x="1" y="390"/>
                    <a:pt x="67" y="490"/>
                  </a:cubicBezTo>
                  <a:cubicBezTo>
                    <a:pt x="101" y="557"/>
                    <a:pt x="201" y="557"/>
                    <a:pt x="267" y="591"/>
                  </a:cubicBezTo>
                  <a:lnTo>
                    <a:pt x="1168" y="857"/>
                  </a:lnTo>
                  <a:cubicBezTo>
                    <a:pt x="1280" y="876"/>
                    <a:pt x="1550" y="947"/>
                    <a:pt x="1783" y="947"/>
                  </a:cubicBezTo>
                  <a:cubicBezTo>
                    <a:pt x="1965" y="947"/>
                    <a:pt x="2125" y="904"/>
                    <a:pt x="2169" y="757"/>
                  </a:cubicBezTo>
                  <a:cubicBezTo>
                    <a:pt x="2202" y="591"/>
                    <a:pt x="1902" y="324"/>
                    <a:pt x="1735" y="224"/>
                  </a:cubicBezTo>
                  <a:cubicBezTo>
                    <a:pt x="1520" y="106"/>
                    <a:pt x="1132" y="0"/>
                    <a:pt x="781" y="0"/>
                  </a:cubicBezTo>
                  <a:close/>
                </a:path>
              </a:pathLst>
            </a:custGeom>
            <a:solidFill>
              <a:srgbClr val="202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7910352" y="2123136"/>
              <a:ext cx="44198" cy="19019"/>
            </a:xfrm>
            <a:custGeom>
              <a:avLst/>
              <a:gdLst/>
              <a:ahLst/>
              <a:cxnLst/>
              <a:rect l="l" t="t" r="r" b="b"/>
              <a:pathLst>
                <a:path w="2203" h="948" extrusionOk="0">
                  <a:moveTo>
                    <a:pt x="1422" y="0"/>
                  </a:moveTo>
                  <a:cubicBezTo>
                    <a:pt x="1071" y="0"/>
                    <a:pt x="683" y="106"/>
                    <a:pt x="468" y="224"/>
                  </a:cubicBezTo>
                  <a:cubicBezTo>
                    <a:pt x="301" y="324"/>
                    <a:pt x="1" y="591"/>
                    <a:pt x="34" y="757"/>
                  </a:cubicBezTo>
                  <a:cubicBezTo>
                    <a:pt x="78" y="904"/>
                    <a:pt x="238" y="947"/>
                    <a:pt x="420" y="947"/>
                  </a:cubicBezTo>
                  <a:cubicBezTo>
                    <a:pt x="653" y="947"/>
                    <a:pt x="923" y="876"/>
                    <a:pt x="1035" y="857"/>
                  </a:cubicBezTo>
                  <a:lnTo>
                    <a:pt x="1902" y="591"/>
                  </a:lnTo>
                  <a:cubicBezTo>
                    <a:pt x="2002" y="557"/>
                    <a:pt x="2069" y="557"/>
                    <a:pt x="2136" y="490"/>
                  </a:cubicBezTo>
                  <a:cubicBezTo>
                    <a:pt x="2202" y="390"/>
                    <a:pt x="2136" y="257"/>
                    <a:pt x="2036" y="190"/>
                  </a:cubicBezTo>
                  <a:cubicBezTo>
                    <a:pt x="1898" y="53"/>
                    <a:pt x="1669" y="0"/>
                    <a:pt x="1422" y="0"/>
                  </a:cubicBezTo>
                  <a:close/>
                </a:path>
              </a:pathLst>
            </a:custGeom>
            <a:solidFill>
              <a:srgbClr val="202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7842320" y="1962636"/>
              <a:ext cx="282219" cy="249718"/>
            </a:xfrm>
            <a:custGeom>
              <a:avLst/>
              <a:gdLst/>
              <a:ahLst/>
              <a:cxnLst/>
              <a:rect l="l" t="t" r="r" b="b"/>
              <a:pathLst>
                <a:path w="14067" h="12447" extrusionOk="0">
                  <a:moveTo>
                    <a:pt x="2515" y="0"/>
                  </a:moveTo>
                  <a:cubicBezTo>
                    <a:pt x="753" y="0"/>
                    <a:pt x="0" y="2320"/>
                    <a:pt x="923" y="3654"/>
                  </a:cubicBezTo>
                  <a:cubicBezTo>
                    <a:pt x="1724" y="4754"/>
                    <a:pt x="2258" y="6422"/>
                    <a:pt x="2558" y="7523"/>
                  </a:cubicBezTo>
                  <a:cubicBezTo>
                    <a:pt x="2558" y="7657"/>
                    <a:pt x="2591" y="7757"/>
                    <a:pt x="2625" y="7890"/>
                  </a:cubicBezTo>
                  <a:cubicBezTo>
                    <a:pt x="2691" y="8090"/>
                    <a:pt x="2691" y="8324"/>
                    <a:pt x="2791" y="8524"/>
                  </a:cubicBezTo>
                  <a:lnTo>
                    <a:pt x="3058" y="7523"/>
                  </a:lnTo>
                  <a:cubicBezTo>
                    <a:pt x="3125" y="7256"/>
                    <a:pt x="3258" y="6989"/>
                    <a:pt x="3425" y="6756"/>
                  </a:cubicBezTo>
                  <a:cubicBezTo>
                    <a:pt x="3525" y="6689"/>
                    <a:pt x="3592" y="6589"/>
                    <a:pt x="3625" y="6522"/>
                  </a:cubicBezTo>
                  <a:cubicBezTo>
                    <a:pt x="3692" y="6422"/>
                    <a:pt x="3625" y="6322"/>
                    <a:pt x="3692" y="6189"/>
                  </a:cubicBezTo>
                  <a:cubicBezTo>
                    <a:pt x="3759" y="5855"/>
                    <a:pt x="4092" y="5622"/>
                    <a:pt x="4426" y="5622"/>
                  </a:cubicBezTo>
                  <a:lnTo>
                    <a:pt x="5794" y="5522"/>
                  </a:lnTo>
                  <a:cubicBezTo>
                    <a:pt x="6104" y="5501"/>
                    <a:pt x="6421" y="5493"/>
                    <a:pt x="6740" y="5493"/>
                  </a:cubicBezTo>
                  <a:cubicBezTo>
                    <a:pt x="7450" y="5493"/>
                    <a:pt x="8172" y="5532"/>
                    <a:pt x="8862" y="5555"/>
                  </a:cubicBezTo>
                  <a:cubicBezTo>
                    <a:pt x="9363" y="5588"/>
                    <a:pt x="9930" y="5622"/>
                    <a:pt x="10297" y="5955"/>
                  </a:cubicBezTo>
                  <a:cubicBezTo>
                    <a:pt x="10430" y="6055"/>
                    <a:pt x="10530" y="6189"/>
                    <a:pt x="10530" y="6289"/>
                  </a:cubicBezTo>
                  <a:cubicBezTo>
                    <a:pt x="10564" y="6556"/>
                    <a:pt x="10297" y="6723"/>
                    <a:pt x="10197" y="6923"/>
                  </a:cubicBezTo>
                  <a:cubicBezTo>
                    <a:pt x="9930" y="7256"/>
                    <a:pt x="9930" y="7757"/>
                    <a:pt x="10097" y="8124"/>
                  </a:cubicBezTo>
                  <a:cubicBezTo>
                    <a:pt x="10263" y="8557"/>
                    <a:pt x="10564" y="8857"/>
                    <a:pt x="10897" y="9158"/>
                  </a:cubicBezTo>
                  <a:cubicBezTo>
                    <a:pt x="11131" y="9324"/>
                    <a:pt x="11364" y="9525"/>
                    <a:pt x="11464" y="9758"/>
                  </a:cubicBezTo>
                  <a:cubicBezTo>
                    <a:pt x="11631" y="10092"/>
                    <a:pt x="11564" y="10525"/>
                    <a:pt x="11531" y="10892"/>
                  </a:cubicBezTo>
                  <a:lnTo>
                    <a:pt x="11531" y="11259"/>
                  </a:lnTo>
                  <a:cubicBezTo>
                    <a:pt x="11531" y="11426"/>
                    <a:pt x="11564" y="11559"/>
                    <a:pt x="11698" y="11693"/>
                  </a:cubicBezTo>
                  <a:cubicBezTo>
                    <a:pt x="11760" y="11734"/>
                    <a:pt x="11847" y="11762"/>
                    <a:pt x="11936" y="11762"/>
                  </a:cubicBezTo>
                  <a:cubicBezTo>
                    <a:pt x="11991" y="11762"/>
                    <a:pt x="12047" y="11752"/>
                    <a:pt x="12098" y="11726"/>
                  </a:cubicBezTo>
                  <a:cubicBezTo>
                    <a:pt x="12131" y="11693"/>
                    <a:pt x="12198" y="11593"/>
                    <a:pt x="12265" y="11559"/>
                  </a:cubicBezTo>
                  <a:cubicBezTo>
                    <a:pt x="12285" y="11539"/>
                    <a:pt x="12342" y="11506"/>
                    <a:pt x="12392" y="11506"/>
                  </a:cubicBezTo>
                  <a:cubicBezTo>
                    <a:pt x="12423" y="11506"/>
                    <a:pt x="12452" y="11520"/>
                    <a:pt x="12465" y="11559"/>
                  </a:cubicBezTo>
                  <a:cubicBezTo>
                    <a:pt x="12532" y="11593"/>
                    <a:pt x="12532" y="11659"/>
                    <a:pt x="12532" y="11693"/>
                  </a:cubicBezTo>
                  <a:cubicBezTo>
                    <a:pt x="12532" y="11860"/>
                    <a:pt x="12565" y="12026"/>
                    <a:pt x="12632" y="12193"/>
                  </a:cubicBezTo>
                  <a:cubicBezTo>
                    <a:pt x="12681" y="12266"/>
                    <a:pt x="12783" y="12447"/>
                    <a:pt x="12861" y="12447"/>
                  </a:cubicBezTo>
                  <a:cubicBezTo>
                    <a:pt x="12889" y="12447"/>
                    <a:pt x="12914" y="12423"/>
                    <a:pt x="12932" y="12360"/>
                  </a:cubicBezTo>
                  <a:cubicBezTo>
                    <a:pt x="13299" y="11092"/>
                    <a:pt x="13699" y="9858"/>
                    <a:pt x="13766" y="8557"/>
                  </a:cubicBezTo>
                  <a:cubicBezTo>
                    <a:pt x="13766" y="7390"/>
                    <a:pt x="13632" y="6189"/>
                    <a:pt x="13699" y="4988"/>
                  </a:cubicBezTo>
                  <a:cubicBezTo>
                    <a:pt x="13699" y="4855"/>
                    <a:pt x="13733" y="4754"/>
                    <a:pt x="13766" y="4688"/>
                  </a:cubicBezTo>
                  <a:lnTo>
                    <a:pt x="13933" y="4521"/>
                  </a:lnTo>
                  <a:cubicBezTo>
                    <a:pt x="14066" y="4388"/>
                    <a:pt x="13899" y="4187"/>
                    <a:pt x="13599" y="4087"/>
                  </a:cubicBezTo>
                  <a:cubicBezTo>
                    <a:pt x="13576" y="4083"/>
                    <a:pt x="13554" y="4081"/>
                    <a:pt x="13531" y="4081"/>
                  </a:cubicBezTo>
                  <a:cubicBezTo>
                    <a:pt x="13387" y="4081"/>
                    <a:pt x="13243" y="4163"/>
                    <a:pt x="13099" y="4221"/>
                  </a:cubicBezTo>
                  <a:cubicBezTo>
                    <a:pt x="12932" y="4187"/>
                    <a:pt x="13099" y="3820"/>
                    <a:pt x="12932" y="3720"/>
                  </a:cubicBezTo>
                  <a:lnTo>
                    <a:pt x="12799" y="3720"/>
                  </a:lnTo>
                  <a:cubicBezTo>
                    <a:pt x="12548" y="3795"/>
                    <a:pt x="12298" y="3833"/>
                    <a:pt x="12048" y="3833"/>
                  </a:cubicBezTo>
                  <a:cubicBezTo>
                    <a:pt x="11965" y="3833"/>
                    <a:pt x="11881" y="3829"/>
                    <a:pt x="11798" y="3820"/>
                  </a:cubicBezTo>
                  <a:cubicBezTo>
                    <a:pt x="11464" y="3754"/>
                    <a:pt x="11131" y="3654"/>
                    <a:pt x="10864" y="3554"/>
                  </a:cubicBezTo>
                  <a:cubicBezTo>
                    <a:pt x="10764" y="3554"/>
                    <a:pt x="10630" y="3520"/>
                    <a:pt x="10530" y="3487"/>
                  </a:cubicBezTo>
                  <a:cubicBezTo>
                    <a:pt x="10397" y="3420"/>
                    <a:pt x="10230" y="3387"/>
                    <a:pt x="10097" y="3353"/>
                  </a:cubicBezTo>
                  <a:cubicBezTo>
                    <a:pt x="8562" y="2920"/>
                    <a:pt x="6427" y="2219"/>
                    <a:pt x="4359" y="718"/>
                  </a:cubicBezTo>
                  <a:cubicBezTo>
                    <a:pt x="3665" y="210"/>
                    <a:pt x="3045" y="0"/>
                    <a:pt x="2515" y="0"/>
                  </a:cubicBezTo>
                  <a:close/>
                </a:path>
              </a:pathLst>
            </a:custGeom>
            <a:solidFill>
              <a:srgbClr val="202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8073641" y="2149960"/>
              <a:ext cx="46685" cy="61151"/>
            </a:xfrm>
            <a:custGeom>
              <a:avLst/>
              <a:gdLst/>
              <a:ahLst/>
              <a:cxnLst/>
              <a:rect l="l" t="t" r="r" b="b"/>
              <a:pathLst>
                <a:path w="2327" h="3048" extrusionOk="0">
                  <a:moveTo>
                    <a:pt x="1432" y="0"/>
                  </a:moveTo>
                  <a:cubicBezTo>
                    <a:pt x="1313" y="0"/>
                    <a:pt x="1180" y="47"/>
                    <a:pt x="1035" y="154"/>
                  </a:cubicBezTo>
                  <a:cubicBezTo>
                    <a:pt x="435" y="588"/>
                    <a:pt x="1" y="2556"/>
                    <a:pt x="835" y="3023"/>
                  </a:cubicBezTo>
                  <a:cubicBezTo>
                    <a:pt x="868" y="3040"/>
                    <a:pt x="918" y="3048"/>
                    <a:pt x="968" y="3048"/>
                  </a:cubicBezTo>
                  <a:cubicBezTo>
                    <a:pt x="1018" y="3048"/>
                    <a:pt x="1068" y="3040"/>
                    <a:pt x="1102" y="3023"/>
                  </a:cubicBezTo>
                  <a:cubicBezTo>
                    <a:pt x="1569" y="2889"/>
                    <a:pt x="1936" y="2489"/>
                    <a:pt x="2102" y="1922"/>
                  </a:cubicBezTo>
                  <a:cubicBezTo>
                    <a:pt x="2326" y="1278"/>
                    <a:pt x="2057" y="0"/>
                    <a:pt x="1432" y="0"/>
                  </a:cubicBezTo>
                  <a:close/>
                </a:path>
              </a:pathLst>
            </a:custGeom>
            <a:solidFill>
              <a:srgbClr val="FF9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8078998" y="2177485"/>
              <a:ext cx="33404" cy="34528"/>
            </a:xfrm>
            <a:custGeom>
              <a:avLst/>
              <a:gdLst/>
              <a:ahLst/>
              <a:cxnLst/>
              <a:rect l="l" t="t" r="r" b="b"/>
              <a:pathLst>
                <a:path w="1665" h="1721" extrusionOk="0">
                  <a:moveTo>
                    <a:pt x="748" y="1"/>
                  </a:moveTo>
                  <a:cubicBezTo>
                    <a:pt x="426" y="1"/>
                    <a:pt x="134" y="116"/>
                    <a:pt x="134" y="116"/>
                  </a:cubicBezTo>
                  <a:cubicBezTo>
                    <a:pt x="1" y="984"/>
                    <a:pt x="168" y="1484"/>
                    <a:pt x="568" y="1684"/>
                  </a:cubicBezTo>
                  <a:cubicBezTo>
                    <a:pt x="614" y="1709"/>
                    <a:pt x="664" y="1720"/>
                    <a:pt x="716" y="1720"/>
                  </a:cubicBezTo>
                  <a:cubicBezTo>
                    <a:pt x="1083" y="1720"/>
                    <a:pt x="1569" y="1184"/>
                    <a:pt x="1569" y="1184"/>
                  </a:cubicBezTo>
                  <a:cubicBezTo>
                    <a:pt x="1664" y="209"/>
                    <a:pt x="1179" y="1"/>
                    <a:pt x="748" y="1"/>
                  </a:cubicBezTo>
                  <a:close/>
                </a:path>
              </a:pathLst>
            </a:custGeom>
            <a:solidFill>
              <a:srgbClr val="C187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7902989" y="2306969"/>
              <a:ext cx="188748" cy="133857"/>
            </a:xfrm>
            <a:custGeom>
              <a:avLst/>
              <a:gdLst/>
              <a:ahLst/>
              <a:cxnLst/>
              <a:rect l="l" t="t" r="r" b="b"/>
              <a:pathLst>
                <a:path w="9408" h="6672" extrusionOk="0">
                  <a:moveTo>
                    <a:pt x="8707" y="0"/>
                  </a:moveTo>
                  <a:lnTo>
                    <a:pt x="4070" y="3503"/>
                  </a:lnTo>
                  <a:lnTo>
                    <a:pt x="3270" y="5438"/>
                  </a:lnTo>
                  <a:lnTo>
                    <a:pt x="1669" y="567"/>
                  </a:lnTo>
                  <a:lnTo>
                    <a:pt x="1" y="2736"/>
                  </a:lnTo>
                  <a:lnTo>
                    <a:pt x="268" y="5438"/>
                  </a:lnTo>
                  <a:lnTo>
                    <a:pt x="1535" y="3903"/>
                  </a:lnTo>
                  <a:cubicBezTo>
                    <a:pt x="1535" y="3903"/>
                    <a:pt x="2036" y="5671"/>
                    <a:pt x="3070" y="6105"/>
                  </a:cubicBezTo>
                  <a:lnTo>
                    <a:pt x="3837" y="6205"/>
                  </a:lnTo>
                  <a:lnTo>
                    <a:pt x="5071" y="6171"/>
                  </a:lnTo>
                  <a:lnTo>
                    <a:pt x="6105" y="6672"/>
                  </a:lnTo>
                  <a:lnTo>
                    <a:pt x="9408" y="3069"/>
                  </a:lnTo>
                  <a:lnTo>
                    <a:pt x="87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8035823" y="3051809"/>
              <a:ext cx="141581" cy="125531"/>
            </a:xfrm>
            <a:custGeom>
              <a:avLst/>
              <a:gdLst/>
              <a:ahLst/>
              <a:cxnLst/>
              <a:rect l="l" t="t" r="r" b="b"/>
              <a:pathLst>
                <a:path w="7057" h="6257" extrusionOk="0">
                  <a:moveTo>
                    <a:pt x="4221" y="1"/>
                  </a:moveTo>
                  <a:lnTo>
                    <a:pt x="1419" y="1802"/>
                  </a:lnTo>
                  <a:cubicBezTo>
                    <a:pt x="1" y="2627"/>
                    <a:pt x="637" y="5506"/>
                    <a:pt x="1587" y="5506"/>
                  </a:cubicBezTo>
                  <a:cubicBezTo>
                    <a:pt x="1597" y="5506"/>
                    <a:pt x="1608" y="5506"/>
                    <a:pt x="1619" y="5505"/>
                  </a:cubicBezTo>
                  <a:cubicBezTo>
                    <a:pt x="2220" y="5505"/>
                    <a:pt x="3154" y="5938"/>
                    <a:pt x="3921" y="6172"/>
                  </a:cubicBezTo>
                  <a:cubicBezTo>
                    <a:pt x="4081" y="6230"/>
                    <a:pt x="4243" y="6256"/>
                    <a:pt x="4403" y="6256"/>
                  </a:cubicBezTo>
                  <a:cubicBezTo>
                    <a:pt x="5076" y="6256"/>
                    <a:pt x="5700" y="5779"/>
                    <a:pt x="5889" y="5105"/>
                  </a:cubicBezTo>
                  <a:lnTo>
                    <a:pt x="7056" y="1402"/>
                  </a:lnTo>
                  <a:lnTo>
                    <a:pt x="4221" y="1"/>
                  </a:lnTo>
                  <a:close/>
                </a:path>
              </a:pathLst>
            </a:custGeom>
            <a:solidFill>
              <a:srgbClr val="FF9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8080342" y="3117394"/>
              <a:ext cx="22109" cy="45542"/>
            </a:xfrm>
            <a:custGeom>
              <a:avLst/>
              <a:gdLst/>
              <a:ahLst/>
              <a:cxnLst/>
              <a:rect l="l" t="t" r="r" b="b"/>
              <a:pathLst>
                <a:path w="1102" h="2270" fill="none" extrusionOk="0">
                  <a:moveTo>
                    <a:pt x="1101" y="1"/>
                  </a:moveTo>
                  <a:cubicBezTo>
                    <a:pt x="1101" y="1"/>
                    <a:pt x="1" y="1202"/>
                    <a:pt x="601" y="2269"/>
                  </a:cubicBezTo>
                </a:path>
              </a:pathLst>
            </a:custGeom>
            <a:noFill/>
            <a:ln w="10850" cap="rnd" cmpd="sng">
              <a:solidFill>
                <a:srgbClr val="B5745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8108449" y="3128107"/>
              <a:ext cx="15408" cy="43516"/>
            </a:xfrm>
            <a:custGeom>
              <a:avLst/>
              <a:gdLst/>
              <a:ahLst/>
              <a:cxnLst/>
              <a:rect l="l" t="t" r="r" b="b"/>
              <a:pathLst>
                <a:path w="768" h="2169" fill="none" extrusionOk="0">
                  <a:moveTo>
                    <a:pt x="768" y="1"/>
                  </a:moveTo>
                  <a:cubicBezTo>
                    <a:pt x="768" y="1"/>
                    <a:pt x="1" y="1468"/>
                    <a:pt x="367" y="2169"/>
                  </a:cubicBezTo>
                </a:path>
              </a:pathLst>
            </a:custGeom>
            <a:noFill/>
            <a:ln w="10850" cap="rnd" cmpd="sng">
              <a:solidFill>
                <a:srgbClr val="B5745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8091717" y="2388001"/>
              <a:ext cx="267052" cy="703311"/>
            </a:xfrm>
            <a:custGeom>
              <a:avLst/>
              <a:gdLst/>
              <a:ahLst/>
              <a:cxnLst/>
              <a:rect l="l" t="t" r="r" b="b"/>
              <a:pathLst>
                <a:path w="13311" h="35056" extrusionOk="0">
                  <a:moveTo>
                    <a:pt x="3438" y="0"/>
                  </a:moveTo>
                  <a:cubicBezTo>
                    <a:pt x="2813" y="0"/>
                    <a:pt x="2345" y="216"/>
                    <a:pt x="2002" y="364"/>
                  </a:cubicBezTo>
                  <a:cubicBezTo>
                    <a:pt x="1302" y="698"/>
                    <a:pt x="1" y="2499"/>
                    <a:pt x="1368" y="5034"/>
                  </a:cubicBezTo>
                  <a:cubicBezTo>
                    <a:pt x="1368" y="5034"/>
                    <a:pt x="5271" y="15242"/>
                    <a:pt x="7139" y="17710"/>
                  </a:cubicBezTo>
                  <a:lnTo>
                    <a:pt x="801" y="32754"/>
                  </a:lnTo>
                  <a:cubicBezTo>
                    <a:pt x="801" y="32754"/>
                    <a:pt x="1802" y="34756"/>
                    <a:pt x="4537" y="35056"/>
                  </a:cubicBezTo>
                  <a:cubicBezTo>
                    <a:pt x="4537" y="35056"/>
                    <a:pt x="10808" y="22747"/>
                    <a:pt x="11609" y="21680"/>
                  </a:cubicBezTo>
                  <a:cubicBezTo>
                    <a:pt x="12376" y="20579"/>
                    <a:pt x="13310" y="18878"/>
                    <a:pt x="13310" y="18077"/>
                  </a:cubicBezTo>
                  <a:cubicBezTo>
                    <a:pt x="13310" y="17310"/>
                    <a:pt x="8940" y="3700"/>
                    <a:pt x="6539" y="1532"/>
                  </a:cubicBezTo>
                  <a:cubicBezTo>
                    <a:pt x="5227" y="332"/>
                    <a:pt x="4213" y="0"/>
                    <a:pt x="34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8095068" y="2388784"/>
              <a:ext cx="142564" cy="646313"/>
            </a:xfrm>
            <a:custGeom>
              <a:avLst/>
              <a:gdLst/>
              <a:ahLst/>
              <a:cxnLst/>
              <a:rect l="l" t="t" r="r" b="b"/>
              <a:pathLst>
                <a:path w="7106" h="32215" extrusionOk="0">
                  <a:moveTo>
                    <a:pt x="2335" y="0"/>
                  </a:moveTo>
                  <a:cubicBezTo>
                    <a:pt x="2310" y="0"/>
                    <a:pt x="2285" y="9"/>
                    <a:pt x="2269" y="25"/>
                  </a:cubicBezTo>
                  <a:cubicBezTo>
                    <a:pt x="0" y="2093"/>
                    <a:pt x="1068" y="4862"/>
                    <a:pt x="1568" y="6196"/>
                  </a:cubicBezTo>
                  <a:cubicBezTo>
                    <a:pt x="1668" y="6430"/>
                    <a:pt x="1735" y="6630"/>
                    <a:pt x="1802" y="6763"/>
                  </a:cubicBezTo>
                  <a:cubicBezTo>
                    <a:pt x="2035" y="7664"/>
                    <a:pt x="6438" y="16804"/>
                    <a:pt x="6839" y="17638"/>
                  </a:cubicBezTo>
                  <a:lnTo>
                    <a:pt x="834" y="32015"/>
                  </a:lnTo>
                  <a:cubicBezTo>
                    <a:pt x="801" y="32115"/>
                    <a:pt x="834" y="32148"/>
                    <a:pt x="934" y="32182"/>
                  </a:cubicBezTo>
                  <a:cubicBezTo>
                    <a:pt x="868" y="32215"/>
                    <a:pt x="934" y="32215"/>
                    <a:pt x="934" y="32215"/>
                  </a:cubicBezTo>
                  <a:cubicBezTo>
                    <a:pt x="968" y="32215"/>
                    <a:pt x="1001" y="32182"/>
                    <a:pt x="1034" y="32148"/>
                  </a:cubicBezTo>
                  <a:lnTo>
                    <a:pt x="7105" y="17705"/>
                  </a:lnTo>
                  <a:lnTo>
                    <a:pt x="7105" y="17605"/>
                  </a:lnTo>
                  <a:cubicBezTo>
                    <a:pt x="7039" y="17504"/>
                    <a:pt x="2302" y="7631"/>
                    <a:pt x="2035" y="6663"/>
                  </a:cubicBezTo>
                  <a:cubicBezTo>
                    <a:pt x="2002" y="6497"/>
                    <a:pt x="1902" y="6330"/>
                    <a:pt x="1835" y="6096"/>
                  </a:cubicBezTo>
                  <a:cubicBezTo>
                    <a:pt x="1301" y="4695"/>
                    <a:pt x="301" y="2127"/>
                    <a:pt x="2402" y="192"/>
                  </a:cubicBezTo>
                  <a:cubicBezTo>
                    <a:pt x="2469" y="159"/>
                    <a:pt x="2469" y="92"/>
                    <a:pt x="2402" y="25"/>
                  </a:cubicBezTo>
                  <a:cubicBezTo>
                    <a:pt x="2385" y="9"/>
                    <a:pt x="2360" y="0"/>
                    <a:pt x="23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8235605" y="2741342"/>
              <a:ext cx="85687" cy="21387"/>
            </a:xfrm>
            <a:custGeom>
              <a:avLst/>
              <a:gdLst/>
              <a:ahLst/>
              <a:cxnLst/>
              <a:rect l="l" t="t" r="r" b="b"/>
              <a:pathLst>
                <a:path w="4271" h="1066" extrusionOk="0">
                  <a:moveTo>
                    <a:pt x="787" y="0"/>
                  </a:moveTo>
                  <a:cubicBezTo>
                    <a:pt x="568" y="0"/>
                    <a:pt x="349" y="10"/>
                    <a:pt x="134" y="32"/>
                  </a:cubicBezTo>
                  <a:cubicBezTo>
                    <a:pt x="34" y="32"/>
                    <a:pt x="0" y="98"/>
                    <a:pt x="0" y="132"/>
                  </a:cubicBezTo>
                  <a:cubicBezTo>
                    <a:pt x="0" y="232"/>
                    <a:pt x="100" y="265"/>
                    <a:pt x="134" y="265"/>
                  </a:cubicBezTo>
                  <a:cubicBezTo>
                    <a:pt x="358" y="243"/>
                    <a:pt x="583" y="232"/>
                    <a:pt x="807" y="232"/>
                  </a:cubicBezTo>
                  <a:cubicBezTo>
                    <a:pt x="1922" y="232"/>
                    <a:pt x="3032" y="505"/>
                    <a:pt x="4003" y="1032"/>
                  </a:cubicBezTo>
                  <a:cubicBezTo>
                    <a:pt x="4037" y="1066"/>
                    <a:pt x="4103" y="1066"/>
                    <a:pt x="4103" y="1066"/>
                  </a:cubicBezTo>
                  <a:cubicBezTo>
                    <a:pt x="4137" y="1066"/>
                    <a:pt x="4170" y="999"/>
                    <a:pt x="4203" y="966"/>
                  </a:cubicBezTo>
                  <a:cubicBezTo>
                    <a:pt x="4270" y="899"/>
                    <a:pt x="4203" y="865"/>
                    <a:pt x="4170" y="799"/>
                  </a:cubicBezTo>
                  <a:cubicBezTo>
                    <a:pt x="3159" y="293"/>
                    <a:pt x="1958" y="0"/>
                    <a:pt x="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8248987" y="2733939"/>
              <a:ext cx="43516" cy="5377"/>
            </a:xfrm>
            <a:custGeom>
              <a:avLst/>
              <a:gdLst/>
              <a:ahLst/>
              <a:cxnLst/>
              <a:rect l="l" t="t" r="r" b="b"/>
              <a:pathLst>
                <a:path w="2169" h="268" extrusionOk="0">
                  <a:moveTo>
                    <a:pt x="134" y="0"/>
                  </a:moveTo>
                  <a:cubicBezTo>
                    <a:pt x="34" y="0"/>
                    <a:pt x="1" y="67"/>
                    <a:pt x="1" y="134"/>
                  </a:cubicBezTo>
                  <a:cubicBezTo>
                    <a:pt x="1" y="167"/>
                    <a:pt x="34" y="267"/>
                    <a:pt x="134" y="267"/>
                  </a:cubicBezTo>
                  <a:lnTo>
                    <a:pt x="2035" y="267"/>
                  </a:lnTo>
                  <a:cubicBezTo>
                    <a:pt x="2135" y="267"/>
                    <a:pt x="2169" y="200"/>
                    <a:pt x="2169" y="134"/>
                  </a:cubicBezTo>
                  <a:cubicBezTo>
                    <a:pt x="2169" y="67"/>
                    <a:pt x="2135" y="0"/>
                    <a:pt x="20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8248987" y="2756690"/>
              <a:ext cx="18758" cy="6701"/>
            </a:xfrm>
            <a:custGeom>
              <a:avLst/>
              <a:gdLst/>
              <a:ahLst/>
              <a:cxnLst/>
              <a:rect l="l" t="t" r="r" b="b"/>
              <a:pathLst>
                <a:path w="935" h="334" extrusionOk="0">
                  <a:moveTo>
                    <a:pt x="134" y="0"/>
                  </a:moveTo>
                  <a:cubicBezTo>
                    <a:pt x="34" y="0"/>
                    <a:pt x="1" y="100"/>
                    <a:pt x="1" y="134"/>
                  </a:cubicBezTo>
                  <a:cubicBezTo>
                    <a:pt x="1" y="201"/>
                    <a:pt x="34" y="267"/>
                    <a:pt x="134" y="267"/>
                  </a:cubicBezTo>
                  <a:cubicBezTo>
                    <a:pt x="172" y="261"/>
                    <a:pt x="209" y="258"/>
                    <a:pt x="246" y="258"/>
                  </a:cubicBezTo>
                  <a:cubicBezTo>
                    <a:pt x="401" y="258"/>
                    <a:pt x="552" y="307"/>
                    <a:pt x="768" y="334"/>
                  </a:cubicBezTo>
                  <a:cubicBezTo>
                    <a:pt x="801" y="334"/>
                    <a:pt x="868" y="301"/>
                    <a:pt x="868" y="267"/>
                  </a:cubicBezTo>
                  <a:cubicBezTo>
                    <a:pt x="935" y="167"/>
                    <a:pt x="868" y="134"/>
                    <a:pt x="801" y="100"/>
                  </a:cubicBezTo>
                  <a:cubicBezTo>
                    <a:pt x="601" y="0"/>
                    <a:pt x="334" y="0"/>
                    <a:pt x="134" y="0"/>
                  </a:cubicBezTo>
                  <a:close/>
                </a:path>
              </a:pathLst>
            </a:custGeom>
            <a:solidFill>
              <a:srgbClr val="6B7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8092379" y="2401323"/>
              <a:ext cx="28810" cy="120475"/>
            </a:xfrm>
            <a:custGeom>
              <a:avLst/>
              <a:gdLst/>
              <a:ahLst/>
              <a:cxnLst/>
              <a:rect l="l" t="t" r="r" b="b"/>
              <a:pathLst>
                <a:path w="1436" h="6005" extrusionOk="0">
                  <a:moveTo>
                    <a:pt x="435" y="1"/>
                  </a:moveTo>
                  <a:cubicBezTo>
                    <a:pt x="335" y="1"/>
                    <a:pt x="301" y="34"/>
                    <a:pt x="268" y="134"/>
                  </a:cubicBezTo>
                  <a:cubicBezTo>
                    <a:pt x="1" y="1835"/>
                    <a:pt x="168" y="3537"/>
                    <a:pt x="768" y="5171"/>
                  </a:cubicBezTo>
                  <a:cubicBezTo>
                    <a:pt x="835" y="5405"/>
                    <a:pt x="968" y="5671"/>
                    <a:pt x="1135" y="5905"/>
                  </a:cubicBezTo>
                  <a:cubicBezTo>
                    <a:pt x="1168" y="5972"/>
                    <a:pt x="1235" y="6005"/>
                    <a:pt x="1269" y="6005"/>
                  </a:cubicBezTo>
                  <a:cubicBezTo>
                    <a:pt x="1302" y="6005"/>
                    <a:pt x="1302" y="6005"/>
                    <a:pt x="1335" y="5972"/>
                  </a:cubicBezTo>
                  <a:cubicBezTo>
                    <a:pt x="1402" y="5905"/>
                    <a:pt x="1435" y="5838"/>
                    <a:pt x="1402" y="5805"/>
                  </a:cubicBezTo>
                  <a:cubicBezTo>
                    <a:pt x="1269" y="5571"/>
                    <a:pt x="1135" y="5338"/>
                    <a:pt x="1068" y="5071"/>
                  </a:cubicBezTo>
                  <a:cubicBezTo>
                    <a:pt x="468" y="3503"/>
                    <a:pt x="301" y="1835"/>
                    <a:pt x="568" y="167"/>
                  </a:cubicBezTo>
                  <a:cubicBezTo>
                    <a:pt x="568" y="67"/>
                    <a:pt x="501" y="34"/>
                    <a:pt x="4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7967249" y="2346191"/>
              <a:ext cx="121137" cy="81253"/>
            </a:xfrm>
            <a:custGeom>
              <a:avLst/>
              <a:gdLst/>
              <a:ahLst/>
              <a:cxnLst/>
              <a:rect l="l" t="t" r="r" b="b"/>
              <a:pathLst>
                <a:path w="6038" h="4050" extrusionOk="0">
                  <a:moveTo>
                    <a:pt x="5884" y="0"/>
                  </a:moveTo>
                  <a:cubicBezTo>
                    <a:pt x="5851" y="0"/>
                    <a:pt x="5823" y="25"/>
                    <a:pt x="5804" y="80"/>
                  </a:cubicBezTo>
                  <a:cubicBezTo>
                    <a:pt x="4804" y="1481"/>
                    <a:pt x="2969" y="2982"/>
                    <a:pt x="2502" y="3316"/>
                  </a:cubicBezTo>
                  <a:lnTo>
                    <a:pt x="1535" y="1948"/>
                  </a:lnTo>
                  <a:cubicBezTo>
                    <a:pt x="1501" y="1915"/>
                    <a:pt x="1468" y="1915"/>
                    <a:pt x="1401" y="1915"/>
                  </a:cubicBezTo>
                  <a:cubicBezTo>
                    <a:pt x="1368" y="1915"/>
                    <a:pt x="1334" y="1948"/>
                    <a:pt x="1301" y="1948"/>
                  </a:cubicBezTo>
                  <a:lnTo>
                    <a:pt x="34" y="3816"/>
                  </a:lnTo>
                  <a:cubicBezTo>
                    <a:pt x="0" y="3883"/>
                    <a:pt x="0" y="3950"/>
                    <a:pt x="67" y="3983"/>
                  </a:cubicBezTo>
                  <a:cubicBezTo>
                    <a:pt x="134" y="4050"/>
                    <a:pt x="134" y="4050"/>
                    <a:pt x="167" y="4050"/>
                  </a:cubicBezTo>
                  <a:cubicBezTo>
                    <a:pt x="200" y="4050"/>
                    <a:pt x="234" y="4050"/>
                    <a:pt x="300" y="3983"/>
                  </a:cubicBezTo>
                  <a:lnTo>
                    <a:pt x="1468" y="2282"/>
                  </a:lnTo>
                  <a:lnTo>
                    <a:pt x="2369" y="3616"/>
                  </a:lnTo>
                  <a:cubicBezTo>
                    <a:pt x="2369" y="3649"/>
                    <a:pt x="2402" y="3649"/>
                    <a:pt x="2469" y="3649"/>
                  </a:cubicBezTo>
                  <a:cubicBezTo>
                    <a:pt x="2502" y="3649"/>
                    <a:pt x="2535" y="3649"/>
                    <a:pt x="2535" y="3616"/>
                  </a:cubicBezTo>
                  <a:cubicBezTo>
                    <a:pt x="2569" y="3616"/>
                    <a:pt x="4837" y="1881"/>
                    <a:pt x="6004" y="214"/>
                  </a:cubicBezTo>
                  <a:cubicBezTo>
                    <a:pt x="6038" y="147"/>
                    <a:pt x="6038" y="80"/>
                    <a:pt x="5971" y="47"/>
                  </a:cubicBezTo>
                  <a:cubicBezTo>
                    <a:pt x="5941" y="17"/>
                    <a:pt x="5911" y="0"/>
                    <a:pt x="58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7902989" y="2359834"/>
              <a:ext cx="60930" cy="69617"/>
            </a:xfrm>
            <a:custGeom>
              <a:avLst/>
              <a:gdLst/>
              <a:ahLst/>
              <a:cxnLst/>
              <a:rect l="l" t="t" r="r" b="b"/>
              <a:pathLst>
                <a:path w="3037" h="3470" extrusionOk="0">
                  <a:moveTo>
                    <a:pt x="101" y="1"/>
                  </a:moveTo>
                  <a:cubicBezTo>
                    <a:pt x="34" y="67"/>
                    <a:pt x="1" y="101"/>
                    <a:pt x="34" y="201"/>
                  </a:cubicBezTo>
                  <a:lnTo>
                    <a:pt x="902" y="2803"/>
                  </a:lnTo>
                  <a:cubicBezTo>
                    <a:pt x="902" y="2869"/>
                    <a:pt x="935" y="2903"/>
                    <a:pt x="1002" y="2903"/>
                  </a:cubicBezTo>
                  <a:cubicBezTo>
                    <a:pt x="1035" y="2903"/>
                    <a:pt x="1068" y="2903"/>
                    <a:pt x="1102" y="2869"/>
                  </a:cubicBezTo>
                  <a:lnTo>
                    <a:pt x="2102" y="1802"/>
                  </a:lnTo>
                  <a:lnTo>
                    <a:pt x="2770" y="3436"/>
                  </a:lnTo>
                  <a:cubicBezTo>
                    <a:pt x="2836" y="3436"/>
                    <a:pt x="2870" y="3470"/>
                    <a:pt x="2903" y="3470"/>
                  </a:cubicBezTo>
                  <a:lnTo>
                    <a:pt x="2936" y="3470"/>
                  </a:lnTo>
                  <a:cubicBezTo>
                    <a:pt x="3036" y="3436"/>
                    <a:pt x="3036" y="3403"/>
                    <a:pt x="3036" y="3303"/>
                  </a:cubicBezTo>
                  <a:lnTo>
                    <a:pt x="2336" y="1502"/>
                  </a:lnTo>
                  <a:cubicBezTo>
                    <a:pt x="2336" y="1468"/>
                    <a:pt x="2269" y="1435"/>
                    <a:pt x="2236" y="1435"/>
                  </a:cubicBezTo>
                  <a:cubicBezTo>
                    <a:pt x="2202" y="1435"/>
                    <a:pt x="2169" y="1435"/>
                    <a:pt x="2102" y="1468"/>
                  </a:cubicBezTo>
                  <a:lnTo>
                    <a:pt x="1102" y="2502"/>
                  </a:lnTo>
                  <a:lnTo>
                    <a:pt x="268" y="101"/>
                  </a:lnTo>
                  <a:cubicBezTo>
                    <a:pt x="234" y="1"/>
                    <a:pt x="201" y="1"/>
                    <a:pt x="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7928429" y="2432119"/>
              <a:ext cx="40165" cy="588273"/>
            </a:xfrm>
            <a:custGeom>
              <a:avLst/>
              <a:gdLst/>
              <a:ahLst/>
              <a:cxnLst/>
              <a:rect l="l" t="t" r="r" b="b"/>
              <a:pathLst>
                <a:path w="2002" h="29322" extrusionOk="0">
                  <a:moveTo>
                    <a:pt x="1935" y="0"/>
                  </a:moveTo>
                  <a:cubicBezTo>
                    <a:pt x="1835" y="0"/>
                    <a:pt x="1802" y="33"/>
                    <a:pt x="1768" y="100"/>
                  </a:cubicBezTo>
                  <a:cubicBezTo>
                    <a:pt x="1768" y="134"/>
                    <a:pt x="301" y="5537"/>
                    <a:pt x="834" y="11475"/>
                  </a:cubicBezTo>
                  <a:cubicBezTo>
                    <a:pt x="1401" y="17546"/>
                    <a:pt x="1001" y="26186"/>
                    <a:pt x="101" y="29188"/>
                  </a:cubicBezTo>
                  <a:cubicBezTo>
                    <a:pt x="0" y="29188"/>
                    <a:pt x="67" y="29288"/>
                    <a:pt x="167" y="29321"/>
                  </a:cubicBezTo>
                  <a:cubicBezTo>
                    <a:pt x="234" y="29321"/>
                    <a:pt x="301" y="29288"/>
                    <a:pt x="301" y="29221"/>
                  </a:cubicBezTo>
                  <a:cubicBezTo>
                    <a:pt x="1268" y="26186"/>
                    <a:pt x="1635" y="17513"/>
                    <a:pt x="1101" y="11442"/>
                  </a:cubicBezTo>
                  <a:cubicBezTo>
                    <a:pt x="568" y="5604"/>
                    <a:pt x="2002" y="200"/>
                    <a:pt x="2002" y="167"/>
                  </a:cubicBezTo>
                  <a:cubicBezTo>
                    <a:pt x="2002" y="100"/>
                    <a:pt x="1969" y="33"/>
                    <a:pt x="1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7988656" y="2551230"/>
              <a:ext cx="109782" cy="26783"/>
            </a:xfrm>
            <a:custGeom>
              <a:avLst/>
              <a:gdLst/>
              <a:ahLst/>
              <a:cxnLst/>
              <a:rect l="l" t="t" r="r" b="b"/>
              <a:pathLst>
                <a:path w="5472" h="1335" extrusionOk="0">
                  <a:moveTo>
                    <a:pt x="334" y="268"/>
                  </a:moveTo>
                  <a:lnTo>
                    <a:pt x="5171" y="334"/>
                  </a:lnTo>
                  <a:lnTo>
                    <a:pt x="5171" y="1068"/>
                  </a:lnTo>
                  <a:lnTo>
                    <a:pt x="267" y="1035"/>
                  </a:lnTo>
                  <a:lnTo>
                    <a:pt x="334" y="268"/>
                  </a:lnTo>
                  <a:close/>
                  <a:moveTo>
                    <a:pt x="234" y="1"/>
                  </a:moveTo>
                  <a:cubicBezTo>
                    <a:pt x="134" y="1"/>
                    <a:pt x="101" y="34"/>
                    <a:pt x="101" y="101"/>
                  </a:cubicBezTo>
                  <a:lnTo>
                    <a:pt x="1" y="1168"/>
                  </a:lnTo>
                  <a:cubicBezTo>
                    <a:pt x="1" y="1168"/>
                    <a:pt x="1" y="1202"/>
                    <a:pt x="67" y="1235"/>
                  </a:cubicBezTo>
                  <a:cubicBezTo>
                    <a:pt x="67" y="1268"/>
                    <a:pt x="101" y="1268"/>
                    <a:pt x="134" y="1268"/>
                  </a:cubicBezTo>
                  <a:lnTo>
                    <a:pt x="5338" y="1335"/>
                  </a:lnTo>
                  <a:cubicBezTo>
                    <a:pt x="5404" y="1335"/>
                    <a:pt x="5438" y="1335"/>
                    <a:pt x="5438" y="1268"/>
                  </a:cubicBezTo>
                  <a:cubicBezTo>
                    <a:pt x="5471" y="1268"/>
                    <a:pt x="5471" y="1235"/>
                    <a:pt x="5471" y="1202"/>
                  </a:cubicBezTo>
                  <a:lnTo>
                    <a:pt x="5471" y="167"/>
                  </a:lnTo>
                  <a:cubicBezTo>
                    <a:pt x="5471" y="67"/>
                    <a:pt x="5438" y="34"/>
                    <a:pt x="5338" y="34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7774509" y="2423753"/>
              <a:ext cx="64922" cy="306856"/>
            </a:xfrm>
            <a:custGeom>
              <a:avLst/>
              <a:gdLst/>
              <a:ahLst/>
              <a:cxnLst/>
              <a:rect l="l" t="t" r="r" b="b"/>
              <a:pathLst>
                <a:path w="3236" h="15295" extrusionOk="0">
                  <a:moveTo>
                    <a:pt x="3098" y="0"/>
                  </a:moveTo>
                  <a:cubicBezTo>
                    <a:pt x="3069" y="0"/>
                    <a:pt x="3036" y="17"/>
                    <a:pt x="3002" y="50"/>
                  </a:cubicBezTo>
                  <a:cubicBezTo>
                    <a:pt x="2469" y="651"/>
                    <a:pt x="2002" y="1885"/>
                    <a:pt x="1101" y="4220"/>
                  </a:cubicBezTo>
                  <a:lnTo>
                    <a:pt x="968" y="4553"/>
                  </a:lnTo>
                  <a:cubicBezTo>
                    <a:pt x="0" y="7089"/>
                    <a:pt x="601" y="14894"/>
                    <a:pt x="634" y="15228"/>
                  </a:cubicBezTo>
                  <a:cubicBezTo>
                    <a:pt x="601" y="15261"/>
                    <a:pt x="634" y="15294"/>
                    <a:pt x="734" y="15294"/>
                  </a:cubicBezTo>
                  <a:cubicBezTo>
                    <a:pt x="801" y="15294"/>
                    <a:pt x="834" y="15228"/>
                    <a:pt x="834" y="15161"/>
                  </a:cubicBezTo>
                  <a:cubicBezTo>
                    <a:pt x="834" y="15094"/>
                    <a:pt x="234" y="7089"/>
                    <a:pt x="1168" y="4620"/>
                  </a:cubicBezTo>
                  <a:lnTo>
                    <a:pt x="1301" y="4287"/>
                  </a:lnTo>
                  <a:cubicBezTo>
                    <a:pt x="2169" y="2052"/>
                    <a:pt x="2636" y="784"/>
                    <a:pt x="3169" y="217"/>
                  </a:cubicBezTo>
                  <a:cubicBezTo>
                    <a:pt x="3236" y="150"/>
                    <a:pt x="3236" y="84"/>
                    <a:pt x="3169" y="50"/>
                  </a:cubicBezTo>
                  <a:cubicBezTo>
                    <a:pt x="3153" y="17"/>
                    <a:pt x="3128" y="0"/>
                    <a:pt x="30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8127188" y="3011403"/>
              <a:ext cx="74312" cy="41770"/>
            </a:xfrm>
            <a:custGeom>
              <a:avLst/>
              <a:gdLst/>
              <a:ahLst/>
              <a:cxnLst/>
              <a:rect l="l" t="t" r="r" b="b"/>
              <a:pathLst>
                <a:path w="3704" h="2082" extrusionOk="0">
                  <a:moveTo>
                    <a:pt x="106" y="0"/>
                  </a:moveTo>
                  <a:cubicBezTo>
                    <a:pt x="90" y="0"/>
                    <a:pt x="76" y="5"/>
                    <a:pt x="67" y="13"/>
                  </a:cubicBezTo>
                  <a:cubicBezTo>
                    <a:pt x="34" y="80"/>
                    <a:pt x="1" y="147"/>
                    <a:pt x="34" y="180"/>
                  </a:cubicBezTo>
                  <a:cubicBezTo>
                    <a:pt x="67" y="280"/>
                    <a:pt x="901" y="1314"/>
                    <a:pt x="3570" y="2082"/>
                  </a:cubicBezTo>
                  <a:cubicBezTo>
                    <a:pt x="3603" y="2082"/>
                    <a:pt x="3703" y="2015"/>
                    <a:pt x="3703" y="1982"/>
                  </a:cubicBezTo>
                  <a:cubicBezTo>
                    <a:pt x="3703" y="1915"/>
                    <a:pt x="3670" y="1848"/>
                    <a:pt x="3603" y="1815"/>
                  </a:cubicBezTo>
                  <a:cubicBezTo>
                    <a:pt x="1068" y="1114"/>
                    <a:pt x="234" y="114"/>
                    <a:pt x="234" y="80"/>
                  </a:cubicBezTo>
                  <a:cubicBezTo>
                    <a:pt x="210" y="31"/>
                    <a:pt x="149" y="0"/>
                    <a:pt x="106" y="0"/>
                  </a:cubicBezTo>
                  <a:close/>
                </a:path>
              </a:pathLst>
            </a:custGeom>
            <a:solidFill>
              <a:srgbClr val="AFB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7951179" y="3181654"/>
              <a:ext cx="109782" cy="19421"/>
            </a:xfrm>
            <a:custGeom>
              <a:avLst/>
              <a:gdLst/>
              <a:ahLst/>
              <a:cxnLst/>
              <a:rect l="l" t="t" r="r" b="b"/>
              <a:pathLst>
                <a:path w="5472" h="968" extrusionOk="0">
                  <a:moveTo>
                    <a:pt x="167" y="0"/>
                  </a:moveTo>
                  <a:cubicBezTo>
                    <a:pt x="101" y="0"/>
                    <a:pt x="34" y="34"/>
                    <a:pt x="1" y="67"/>
                  </a:cubicBezTo>
                  <a:cubicBezTo>
                    <a:pt x="1" y="167"/>
                    <a:pt x="34" y="200"/>
                    <a:pt x="101" y="234"/>
                  </a:cubicBezTo>
                  <a:cubicBezTo>
                    <a:pt x="167" y="267"/>
                    <a:pt x="2202" y="667"/>
                    <a:pt x="5338" y="968"/>
                  </a:cubicBezTo>
                  <a:cubicBezTo>
                    <a:pt x="5438" y="968"/>
                    <a:pt x="5471" y="901"/>
                    <a:pt x="5471" y="834"/>
                  </a:cubicBezTo>
                  <a:cubicBezTo>
                    <a:pt x="5471" y="734"/>
                    <a:pt x="5438" y="701"/>
                    <a:pt x="5338" y="701"/>
                  </a:cubicBezTo>
                  <a:cubicBezTo>
                    <a:pt x="2202" y="400"/>
                    <a:pt x="167" y="0"/>
                    <a:pt x="167" y="0"/>
                  </a:cubicBezTo>
                  <a:close/>
                </a:path>
              </a:pathLst>
            </a:custGeom>
            <a:solidFill>
              <a:srgbClr val="3F4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8051572" y="3097993"/>
              <a:ext cx="36815" cy="60248"/>
            </a:xfrm>
            <a:custGeom>
              <a:avLst/>
              <a:gdLst/>
              <a:ahLst/>
              <a:cxnLst/>
              <a:rect l="l" t="t" r="r" b="b"/>
              <a:pathLst>
                <a:path w="1835" h="3003" fill="none" extrusionOk="0">
                  <a:moveTo>
                    <a:pt x="1835" y="1"/>
                  </a:moveTo>
                  <a:cubicBezTo>
                    <a:pt x="1835" y="1"/>
                    <a:pt x="0" y="201"/>
                    <a:pt x="934" y="3003"/>
                  </a:cubicBezTo>
                </a:path>
              </a:pathLst>
            </a:custGeom>
            <a:noFill/>
            <a:ln w="10850" cap="rnd" cmpd="sng">
              <a:solidFill>
                <a:srgbClr val="B5745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6025139" y="4060351"/>
              <a:ext cx="677290" cy="157952"/>
            </a:xfrm>
            <a:custGeom>
              <a:avLst/>
              <a:gdLst/>
              <a:ahLst/>
              <a:cxnLst/>
              <a:rect l="l" t="t" r="r" b="b"/>
              <a:pathLst>
                <a:path w="33759" h="7873" extrusionOk="0">
                  <a:moveTo>
                    <a:pt x="668" y="0"/>
                  </a:moveTo>
                  <a:cubicBezTo>
                    <a:pt x="301" y="0"/>
                    <a:pt x="1" y="267"/>
                    <a:pt x="1" y="667"/>
                  </a:cubicBezTo>
                  <a:lnTo>
                    <a:pt x="1" y="7205"/>
                  </a:lnTo>
                  <a:cubicBezTo>
                    <a:pt x="1" y="7572"/>
                    <a:pt x="301" y="7873"/>
                    <a:pt x="668" y="7873"/>
                  </a:cubicBezTo>
                  <a:lnTo>
                    <a:pt x="33091" y="7873"/>
                  </a:lnTo>
                  <a:cubicBezTo>
                    <a:pt x="33458" y="7873"/>
                    <a:pt x="33758" y="7572"/>
                    <a:pt x="33758" y="7205"/>
                  </a:cubicBezTo>
                  <a:lnTo>
                    <a:pt x="33758" y="667"/>
                  </a:lnTo>
                  <a:cubicBezTo>
                    <a:pt x="33758" y="267"/>
                    <a:pt x="33458" y="0"/>
                    <a:pt x="330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6082699" y="4074395"/>
              <a:ext cx="28790" cy="129182"/>
            </a:xfrm>
            <a:custGeom>
              <a:avLst/>
              <a:gdLst/>
              <a:ahLst/>
              <a:cxnLst/>
              <a:rect l="l" t="t" r="r" b="b"/>
              <a:pathLst>
                <a:path w="1435" h="6439" extrusionOk="0">
                  <a:moveTo>
                    <a:pt x="0" y="1"/>
                  </a:moveTo>
                  <a:lnTo>
                    <a:pt x="0" y="6439"/>
                  </a:lnTo>
                  <a:lnTo>
                    <a:pt x="1435" y="6439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rgbClr val="FAC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6171696" y="4074395"/>
              <a:ext cx="29472" cy="129182"/>
            </a:xfrm>
            <a:custGeom>
              <a:avLst/>
              <a:gdLst/>
              <a:ahLst/>
              <a:cxnLst/>
              <a:rect l="l" t="t" r="r" b="b"/>
              <a:pathLst>
                <a:path w="1469" h="6439" extrusionOk="0">
                  <a:moveTo>
                    <a:pt x="1" y="1"/>
                  </a:moveTo>
                  <a:lnTo>
                    <a:pt x="1" y="6439"/>
                  </a:lnTo>
                  <a:lnTo>
                    <a:pt x="1469" y="6439"/>
                  </a:lnTo>
                  <a:lnTo>
                    <a:pt x="1469" y="1"/>
                  </a:lnTo>
                  <a:close/>
                </a:path>
              </a:pathLst>
            </a:custGeom>
            <a:solidFill>
              <a:srgbClr val="FAC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6260713" y="4074395"/>
              <a:ext cx="28790" cy="129182"/>
            </a:xfrm>
            <a:custGeom>
              <a:avLst/>
              <a:gdLst/>
              <a:ahLst/>
              <a:cxnLst/>
              <a:rect l="l" t="t" r="r" b="b"/>
              <a:pathLst>
                <a:path w="1435" h="6439" extrusionOk="0">
                  <a:moveTo>
                    <a:pt x="0" y="1"/>
                  </a:moveTo>
                  <a:lnTo>
                    <a:pt x="0" y="6439"/>
                  </a:lnTo>
                  <a:lnTo>
                    <a:pt x="1435" y="6439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6349048" y="4074395"/>
              <a:ext cx="29472" cy="129182"/>
            </a:xfrm>
            <a:custGeom>
              <a:avLst/>
              <a:gdLst/>
              <a:ahLst/>
              <a:cxnLst/>
              <a:rect l="l" t="t" r="r" b="b"/>
              <a:pathLst>
                <a:path w="1469" h="6439" extrusionOk="0">
                  <a:moveTo>
                    <a:pt x="1" y="1"/>
                  </a:moveTo>
                  <a:lnTo>
                    <a:pt x="1" y="6439"/>
                  </a:lnTo>
                  <a:lnTo>
                    <a:pt x="1468" y="6439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6438066" y="4074395"/>
              <a:ext cx="29452" cy="129182"/>
            </a:xfrm>
            <a:custGeom>
              <a:avLst/>
              <a:gdLst/>
              <a:ahLst/>
              <a:cxnLst/>
              <a:rect l="l" t="t" r="r" b="b"/>
              <a:pathLst>
                <a:path w="1468" h="6439" extrusionOk="0">
                  <a:moveTo>
                    <a:pt x="0" y="1"/>
                  </a:moveTo>
                  <a:lnTo>
                    <a:pt x="0" y="6439"/>
                  </a:lnTo>
                  <a:lnTo>
                    <a:pt x="1468" y="6439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6527725" y="4074395"/>
              <a:ext cx="28810" cy="129182"/>
            </a:xfrm>
            <a:custGeom>
              <a:avLst/>
              <a:gdLst/>
              <a:ahLst/>
              <a:cxnLst/>
              <a:rect l="l" t="t" r="r" b="b"/>
              <a:pathLst>
                <a:path w="1436" h="6439" extrusionOk="0">
                  <a:moveTo>
                    <a:pt x="1" y="1"/>
                  </a:moveTo>
                  <a:lnTo>
                    <a:pt x="1" y="6439"/>
                  </a:lnTo>
                  <a:lnTo>
                    <a:pt x="1435" y="6439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6616080" y="4074395"/>
              <a:ext cx="29452" cy="129182"/>
            </a:xfrm>
            <a:custGeom>
              <a:avLst/>
              <a:gdLst/>
              <a:ahLst/>
              <a:cxnLst/>
              <a:rect l="l" t="t" r="r" b="b"/>
              <a:pathLst>
                <a:path w="1468" h="6439" extrusionOk="0">
                  <a:moveTo>
                    <a:pt x="0" y="1"/>
                  </a:moveTo>
                  <a:lnTo>
                    <a:pt x="0" y="6439"/>
                  </a:lnTo>
                  <a:lnTo>
                    <a:pt x="1468" y="6439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6055253" y="4074395"/>
              <a:ext cx="187404" cy="128520"/>
            </a:xfrm>
            <a:custGeom>
              <a:avLst/>
              <a:gdLst/>
              <a:ahLst/>
              <a:cxnLst/>
              <a:rect l="l" t="t" r="r" b="b"/>
              <a:pathLst>
                <a:path w="9341" h="6406" extrusionOk="0">
                  <a:moveTo>
                    <a:pt x="1" y="1"/>
                  </a:moveTo>
                  <a:lnTo>
                    <a:pt x="1" y="6405"/>
                  </a:lnTo>
                  <a:lnTo>
                    <a:pt x="9341" y="6405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6025139" y="4060351"/>
              <a:ext cx="677290" cy="14064"/>
            </a:xfrm>
            <a:custGeom>
              <a:avLst/>
              <a:gdLst/>
              <a:ahLst/>
              <a:cxnLst/>
              <a:rect l="l" t="t" r="r" b="b"/>
              <a:pathLst>
                <a:path w="33759" h="701" extrusionOk="0">
                  <a:moveTo>
                    <a:pt x="668" y="0"/>
                  </a:moveTo>
                  <a:cubicBezTo>
                    <a:pt x="301" y="0"/>
                    <a:pt x="1" y="267"/>
                    <a:pt x="1" y="667"/>
                  </a:cubicBezTo>
                  <a:lnTo>
                    <a:pt x="1" y="701"/>
                  </a:lnTo>
                  <a:lnTo>
                    <a:pt x="33758" y="701"/>
                  </a:lnTo>
                  <a:lnTo>
                    <a:pt x="33758" y="667"/>
                  </a:lnTo>
                  <a:cubicBezTo>
                    <a:pt x="33758" y="267"/>
                    <a:pt x="33458" y="0"/>
                    <a:pt x="330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5978975" y="3901075"/>
              <a:ext cx="676608" cy="157952"/>
            </a:xfrm>
            <a:custGeom>
              <a:avLst/>
              <a:gdLst/>
              <a:ahLst/>
              <a:cxnLst/>
              <a:rect l="l" t="t" r="r" b="b"/>
              <a:pathLst>
                <a:path w="33725" h="7873" extrusionOk="0">
                  <a:moveTo>
                    <a:pt x="667" y="0"/>
                  </a:moveTo>
                  <a:cubicBezTo>
                    <a:pt x="267" y="0"/>
                    <a:pt x="0" y="300"/>
                    <a:pt x="0" y="667"/>
                  </a:cubicBezTo>
                  <a:lnTo>
                    <a:pt x="0" y="7205"/>
                  </a:lnTo>
                  <a:cubicBezTo>
                    <a:pt x="0" y="7606"/>
                    <a:pt x="267" y="7873"/>
                    <a:pt x="667" y="7873"/>
                  </a:cubicBezTo>
                  <a:lnTo>
                    <a:pt x="33057" y="7873"/>
                  </a:lnTo>
                  <a:cubicBezTo>
                    <a:pt x="33424" y="7873"/>
                    <a:pt x="33724" y="7606"/>
                    <a:pt x="33724" y="7205"/>
                  </a:cubicBezTo>
                  <a:lnTo>
                    <a:pt x="33724" y="667"/>
                  </a:lnTo>
                  <a:cubicBezTo>
                    <a:pt x="33724" y="300"/>
                    <a:pt x="33424" y="0"/>
                    <a:pt x="330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6035853" y="3915119"/>
              <a:ext cx="28790" cy="129844"/>
            </a:xfrm>
            <a:custGeom>
              <a:avLst/>
              <a:gdLst/>
              <a:ahLst/>
              <a:cxnLst/>
              <a:rect l="l" t="t" r="r" b="b"/>
              <a:pathLst>
                <a:path w="1435" h="6472" extrusionOk="0">
                  <a:moveTo>
                    <a:pt x="0" y="1"/>
                  </a:moveTo>
                  <a:lnTo>
                    <a:pt x="0" y="6472"/>
                  </a:lnTo>
                  <a:lnTo>
                    <a:pt x="1435" y="6472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rgbClr val="FAC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6124188" y="3915119"/>
              <a:ext cx="29472" cy="129844"/>
            </a:xfrm>
            <a:custGeom>
              <a:avLst/>
              <a:gdLst/>
              <a:ahLst/>
              <a:cxnLst/>
              <a:rect l="l" t="t" r="r" b="b"/>
              <a:pathLst>
                <a:path w="1469" h="6472" extrusionOk="0">
                  <a:moveTo>
                    <a:pt x="1" y="1"/>
                  </a:moveTo>
                  <a:lnTo>
                    <a:pt x="1" y="6472"/>
                  </a:lnTo>
                  <a:lnTo>
                    <a:pt x="1468" y="647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rgbClr val="FAC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6213867" y="3915119"/>
              <a:ext cx="29472" cy="129844"/>
            </a:xfrm>
            <a:custGeom>
              <a:avLst/>
              <a:gdLst/>
              <a:ahLst/>
              <a:cxnLst/>
              <a:rect l="l" t="t" r="r" b="b"/>
              <a:pathLst>
                <a:path w="1469" h="6472" extrusionOk="0">
                  <a:moveTo>
                    <a:pt x="0" y="1"/>
                  </a:moveTo>
                  <a:lnTo>
                    <a:pt x="0" y="6472"/>
                  </a:lnTo>
                  <a:lnTo>
                    <a:pt x="1468" y="647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6302202" y="3915119"/>
              <a:ext cx="29472" cy="129844"/>
            </a:xfrm>
            <a:custGeom>
              <a:avLst/>
              <a:gdLst/>
              <a:ahLst/>
              <a:cxnLst/>
              <a:rect l="l" t="t" r="r" b="b"/>
              <a:pathLst>
                <a:path w="1469" h="6472" extrusionOk="0">
                  <a:moveTo>
                    <a:pt x="1" y="1"/>
                  </a:moveTo>
                  <a:lnTo>
                    <a:pt x="1" y="6472"/>
                  </a:lnTo>
                  <a:lnTo>
                    <a:pt x="1468" y="647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6391220" y="3915119"/>
              <a:ext cx="29452" cy="129844"/>
            </a:xfrm>
            <a:custGeom>
              <a:avLst/>
              <a:gdLst/>
              <a:ahLst/>
              <a:cxnLst/>
              <a:rect l="l" t="t" r="r" b="b"/>
              <a:pathLst>
                <a:path w="1468" h="6472" extrusionOk="0">
                  <a:moveTo>
                    <a:pt x="0" y="1"/>
                  </a:moveTo>
                  <a:lnTo>
                    <a:pt x="0" y="6472"/>
                  </a:lnTo>
                  <a:lnTo>
                    <a:pt x="1468" y="647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6479555" y="3915119"/>
              <a:ext cx="29452" cy="129844"/>
            </a:xfrm>
            <a:custGeom>
              <a:avLst/>
              <a:gdLst/>
              <a:ahLst/>
              <a:cxnLst/>
              <a:rect l="l" t="t" r="r" b="b"/>
              <a:pathLst>
                <a:path w="1468" h="6472" extrusionOk="0">
                  <a:moveTo>
                    <a:pt x="0" y="1"/>
                  </a:moveTo>
                  <a:lnTo>
                    <a:pt x="0" y="6472"/>
                  </a:lnTo>
                  <a:lnTo>
                    <a:pt x="1468" y="647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6569234" y="3915119"/>
              <a:ext cx="29452" cy="129844"/>
            </a:xfrm>
            <a:custGeom>
              <a:avLst/>
              <a:gdLst/>
              <a:ahLst/>
              <a:cxnLst/>
              <a:rect l="l" t="t" r="r" b="b"/>
              <a:pathLst>
                <a:path w="1468" h="6472" extrusionOk="0">
                  <a:moveTo>
                    <a:pt x="0" y="1"/>
                  </a:moveTo>
                  <a:lnTo>
                    <a:pt x="0" y="6472"/>
                  </a:lnTo>
                  <a:lnTo>
                    <a:pt x="1468" y="647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6009089" y="3915119"/>
              <a:ext cx="187404" cy="129182"/>
            </a:xfrm>
            <a:custGeom>
              <a:avLst/>
              <a:gdLst/>
              <a:ahLst/>
              <a:cxnLst/>
              <a:rect l="l" t="t" r="r" b="b"/>
              <a:pathLst>
                <a:path w="9341" h="6439" extrusionOk="0">
                  <a:moveTo>
                    <a:pt x="0" y="1"/>
                  </a:moveTo>
                  <a:lnTo>
                    <a:pt x="0" y="6439"/>
                  </a:lnTo>
                  <a:lnTo>
                    <a:pt x="9340" y="6439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5978975" y="3901075"/>
              <a:ext cx="676608" cy="14064"/>
            </a:xfrm>
            <a:custGeom>
              <a:avLst/>
              <a:gdLst/>
              <a:ahLst/>
              <a:cxnLst/>
              <a:rect l="l" t="t" r="r" b="b"/>
              <a:pathLst>
                <a:path w="33725" h="701" extrusionOk="0">
                  <a:moveTo>
                    <a:pt x="667" y="0"/>
                  </a:moveTo>
                  <a:cubicBezTo>
                    <a:pt x="267" y="0"/>
                    <a:pt x="0" y="300"/>
                    <a:pt x="0" y="667"/>
                  </a:cubicBezTo>
                  <a:lnTo>
                    <a:pt x="0" y="701"/>
                  </a:lnTo>
                  <a:lnTo>
                    <a:pt x="33724" y="701"/>
                  </a:lnTo>
                  <a:lnTo>
                    <a:pt x="33724" y="667"/>
                  </a:lnTo>
                  <a:cubicBezTo>
                    <a:pt x="33724" y="300"/>
                    <a:pt x="33424" y="0"/>
                    <a:pt x="330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7052399" y="4060351"/>
              <a:ext cx="677290" cy="157952"/>
            </a:xfrm>
            <a:custGeom>
              <a:avLst/>
              <a:gdLst/>
              <a:ahLst/>
              <a:cxnLst/>
              <a:rect l="l" t="t" r="r" b="b"/>
              <a:pathLst>
                <a:path w="33759" h="7873" extrusionOk="0">
                  <a:moveTo>
                    <a:pt x="701" y="0"/>
                  </a:moveTo>
                  <a:cubicBezTo>
                    <a:pt x="301" y="0"/>
                    <a:pt x="1" y="267"/>
                    <a:pt x="1" y="667"/>
                  </a:cubicBezTo>
                  <a:lnTo>
                    <a:pt x="1" y="7205"/>
                  </a:lnTo>
                  <a:cubicBezTo>
                    <a:pt x="1" y="7572"/>
                    <a:pt x="301" y="7873"/>
                    <a:pt x="701" y="7873"/>
                  </a:cubicBezTo>
                  <a:lnTo>
                    <a:pt x="33091" y="7873"/>
                  </a:lnTo>
                  <a:cubicBezTo>
                    <a:pt x="33458" y="7873"/>
                    <a:pt x="33758" y="7572"/>
                    <a:pt x="33758" y="7205"/>
                  </a:cubicBezTo>
                  <a:lnTo>
                    <a:pt x="33758" y="667"/>
                  </a:lnTo>
                  <a:cubicBezTo>
                    <a:pt x="33758" y="267"/>
                    <a:pt x="33458" y="0"/>
                    <a:pt x="330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7109297" y="4074395"/>
              <a:ext cx="29472" cy="129182"/>
            </a:xfrm>
            <a:custGeom>
              <a:avLst/>
              <a:gdLst/>
              <a:ahLst/>
              <a:cxnLst/>
              <a:rect l="l" t="t" r="r" b="b"/>
              <a:pathLst>
                <a:path w="1469" h="6439" extrusionOk="0">
                  <a:moveTo>
                    <a:pt x="0" y="1"/>
                  </a:moveTo>
                  <a:lnTo>
                    <a:pt x="0" y="6439"/>
                  </a:lnTo>
                  <a:lnTo>
                    <a:pt x="1468" y="6439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rgbClr val="FAC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7198294" y="4074395"/>
              <a:ext cx="29472" cy="129182"/>
            </a:xfrm>
            <a:custGeom>
              <a:avLst/>
              <a:gdLst/>
              <a:ahLst/>
              <a:cxnLst/>
              <a:rect l="l" t="t" r="r" b="b"/>
              <a:pathLst>
                <a:path w="1469" h="6439" extrusionOk="0">
                  <a:moveTo>
                    <a:pt x="1" y="1"/>
                  </a:moveTo>
                  <a:lnTo>
                    <a:pt x="1" y="6439"/>
                  </a:lnTo>
                  <a:lnTo>
                    <a:pt x="1469" y="6439"/>
                  </a:lnTo>
                  <a:lnTo>
                    <a:pt x="1469" y="1"/>
                  </a:lnTo>
                  <a:close/>
                </a:path>
              </a:pathLst>
            </a:custGeom>
            <a:solidFill>
              <a:srgbClr val="FAC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7287973" y="4074395"/>
              <a:ext cx="29472" cy="129182"/>
            </a:xfrm>
            <a:custGeom>
              <a:avLst/>
              <a:gdLst/>
              <a:ahLst/>
              <a:cxnLst/>
              <a:rect l="l" t="t" r="r" b="b"/>
              <a:pathLst>
                <a:path w="1469" h="6439" extrusionOk="0">
                  <a:moveTo>
                    <a:pt x="1" y="1"/>
                  </a:moveTo>
                  <a:lnTo>
                    <a:pt x="1" y="6439"/>
                  </a:lnTo>
                  <a:lnTo>
                    <a:pt x="1468" y="6439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7376309" y="4074395"/>
              <a:ext cx="29472" cy="129182"/>
            </a:xfrm>
            <a:custGeom>
              <a:avLst/>
              <a:gdLst/>
              <a:ahLst/>
              <a:cxnLst/>
              <a:rect l="l" t="t" r="r" b="b"/>
              <a:pathLst>
                <a:path w="1469" h="6439" extrusionOk="0">
                  <a:moveTo>
                    <a:pt x="1" y="1"/>
                  </a:moveTo>
                  <a:lnTo>
                    <a:pt x="1" y="6439"/>
                  </a:lnTo>
                  <a:lnTo>
                    <a:pt x="1469" y="6439"/>
                  </a:lnTo>
                  <a:lnTo>
                    <a:pt x="14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7465326" y="4074395"/>
              <a:ext cx="28790" cy="129182"/>
            </a:xfrm>
            <a:custGeom>
              <a:avLst/>
              <a:gdLst/>
              <a:ahLst/>
              <a:cxnLst/>
              <a:rect l="l" t="t" r="r" b="b"/>
              <a:pathLst>
                <a:path w="1435" h="6439" extrusionOk="0">
                  <a:moveTo>
                    <a:pt x="0" y="1"/>
                  </a:moveTo>
                  <a:lnTo>
                    <a:pt x="0" y="6439"/>
                  </a:lnTo>
                  <a:lnTo>
                    <a:pt x="1435" y="6439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7553661" y="4074395"/>
              <a:ext cx="29472" cy="129182"/>
            </a:xfrm>
            <a:custGeom>
              <a:avLst/>
              <a:gdLst/>
              <a:ahLst/>
              <a:cxnLst/>
              <a:rect l="l" t="t" r="r" b="b"/>
              <a:pathLst>
                <a:path w="1469" h="6439" extrusionOk="0">
                  <a:moveTo>
                    <a:pt x="0" y="1"/>
                  </a:moveTo>
                  <a:lnTo>
                    <a:pt x="0" y="6439"/>
                  </a:lnTo>
                  <a:lnTo>
                    <a:pt x="1468" y="6439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7643340" y="4074395"/>
              <a:ext cx="29472" cy="129182"/>
            </a:xfrm>
            <a:custGeom>
              <a:avLst/>
              <a:gdLst/>
              <a:ahLst/>
              <a:cxnLst/>
              <a:rect l="l" t="t" r="r" b="b"/>
              <a:pathLst>
                <a:path w="1469" h="6439" extrusionOk="0">
                  <a:moveTo>
                    <a:pt x="0" y="1"/>
                  </a:moveTo>
                  <a:lnTo>
                    <a:pt x="0" y="6439"/>
                  </a:lnTo>
                  <a:lnTo>
                    <a:pt x="1468" y="6439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7083195" y="4074395"/>
              <a:ext cx="187404" cy="128520"/>
            </a:xfrm>
            <a:custGeom>
              <a:avLst/>
              <a:gdLst/>
              <a:ahLst/>
              <a:cxnLst/>
              <a:rect l="l" t="t" r="r" b="b"/>
              <a:pathLst>
                <a:path w="9341" h="6406" extrusionOk="0">
                  <a:moveTo>
                    <a:pt x="0" y="1"/>
                  </a:moveTo>
                  <a:lnTo>
                    <a:pt x="0" y="6405"/>
                  </a:lnTo>
                  <a:lnTo>
                    <a:pt x="9340" y="6405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rgbClr val="FFE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7083195" y="4074395"/>
              <a:ext cx="187404" cy="128520"/>
            </a:xfrm>
            <a:custGeom>
              <a:avLst/>
              <a:gdLst/>
              <a:ahLst/>
              <a:cxnLst/>
              <a:rect l="l" t="t" r="r" b="b"/>
              <a:pathLst>
                <a:path w="9341" h="6406" extrusionOk="0">
                  <a:moveTo>
                    <a:pt x="0" y="1"/>
                  </a:moveTo>
                  <a:lnTo>
                    <a:pt x="0" y="6405"/>
                  </a:lnTo>
                  <a:lnTo>
                    <a:pt x="9340" y="6405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7052399" y="4060351"/>
              <a:ext cx="677290" cy="14064"/>
            </a:xfrm>
            <a:custGeom>
              <a:avLst/>
              <a:gdLst/>
              <a:ahLst/>
              <a:cxnLst/>
              <a:rect l="l" t="t" r="r" b="b"/>
              <a:pathLst>
                <a:path w="33759" h="701" extrusionOk="0">
                  <a:moveTo>
                    <a:pt x="701" y="0"/>
                  </a:moveTo>
                  <a:cubicBezTo>
                    <a:pt x="301" y="0"/>
                    <a:pt x="1" y="267"/>
                    <a:pt x="1" y="667"/>
                  </a:cubicBezTo>
                  <a:lnTo>
                    <a:pt x="1" y="701"/>
                  </a:lnTo>
                  <a:lnTo>
                    <a:pt x="33758" y="701"/>
                  </a:lnTo>
                  <a:lnTo>
                    <a:pt x="33758" y="667"/>
                  </a:lnTo>
                  <a:cubicBezTo>
                    <a:pt x="33758" y="267"/>
                    <a:pt x="33458" y="0"/>
                    <a:pt x="330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6786050" y="3901737"/>
              <a:ext cx="676608" cy="158634"/>
            </a:xfrm>
            <a:custGeom>
              <a:avLst/>
              <a:gdLst/>
              <a:ahLst/>
              <a:cxnLst/>
              <a:rect l="l" t="t" r="r" b="b"/>
              <a:pathLst>
                <a:path w="33725" h="7907" extrusionOk="0">
                  <a:moveTo>
                    <a:pt x="668" y="1"/>
                  </a:moveTo>
                  <a:cubicBezTo>
                    <a:pt x="301" y="1"/>
                    <a:pt x="1" y="301"/>
                    <a:pt x="1" y="668"/>
                  </a:cubicBezTo>
                  <a:lnTo>
                    <a:pt x="1" y="7239"/>
                  </a:lnTo>
                  <a:cubicBezTo>
                    <a:pt x="1" y="7606"/>
                    <a:pt x="301" y="7906"/>
                    <a:pt x="668" y="7906"/>
                  </a:cubicBezTo>
                  <a:lnTo>
                    <a:pt x="33058" y="7906"/>
                  </a:lnTo>
                  <a:cubicBezTo>
                    <a:pt x="33425" y="7906"/>
                    <a:pt x="33725" y="7573"/>
                    <a:pt x="33725" y="7239"/>
                  </a:cubicBezTo>
                  <a:lnTo>
                    <a:pt x="33725" y="668"/>
                  </a:lnTo>
                  <a:cubicBezTo>
                    <a:pt x="33725" y="301"/>
                    <a:pt x="33425" y="1"/>
                    <a:pt x="330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6842947" y="3915119"/>
              <a:ext cx="29452" cy="129844"/>
            </a:xfrm>
            <a:custGeom>
              <a:avLst/>
              <a:gdLst/>
              <a:ahLst/>
              <a:cxnLst/>
              <a:rect l="l" t="t" r="r" b="b"/>
              <a:pathLst>
                <a:path w="1468" h="6472" extrusionOk="0">
                  <a:moveTo>
                    <a:pt x="0" y="1"/>
                  </a:moveTo>
                  <a:lnTo>
                    <a:pt x="0" y="6472"/>
                  </a:lnTo>
                  <a:lnTo>
                    <a:pt x="1468" y="647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rgbClr val="FAC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6931944" y="3915119"/>
              <a:ext cx="29472" cy="129844"/>
            </a:xfrm>
            <a:custGeom>
              <a:avLst/>
              <a:gdLst/>
              <a:ahLst/>
              <a:cxnLst/>
              <a:rect l="l" t="t" r="r" b="b"/>
              <a:pathLst>
                <a:path w="1469" h="6472" extrusionOk="0">
                  <a:moveTo>
                    <a:pt x="1" y="1"/>
                  </a:moveTo>
                  <a:lnTo>
                    <a:pt x="1" y="6472"/>
                  </a:lnTo>
                  <a:lnTo>
                    <a:pt x="1468" y="647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rgbClr val="FAC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7020962" y="3915119"/>
              <a:ext cx="29452" cy="129844"/>
            </a:xfrm>
            <a:custGeom>
              <a:avLst/>
              <a:gdLst/>
              <a:ahLst/>
              <a:cxnLst/>
              <a:rect l="l" t="t" r="r" b="b"/>
              <a:pathLst>
                <a:path w="1468" h="6472" extrusionOk="0">
                  <a:moveTo>
                    <a:pt x="0" y="1"/>
                  </a:moveTo>
                  <a:lnTo>
                    <a:pt x="0" y="6472"/>
                  </a:lnTo>
                  <a:lnTo>
                    <a:pt x="1468" y="647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7109297" y="3915119"/>
              <a:ext cx="29472" cy="129844"/>
            </a:xfrm>
            <a:custGeom>
              <a:avLst/>
              <a:gdLst/>
              <a:ahLst/>
              <a:cxnLst/>
              <a:rect l="l" t="t" r="r" b="b"/>
              <a:pathLst>
                <a:path w="1469" h="6472" extrusionOk="0">
                  <a:moveTo>
                    <a:pt x="0" y="1"/>
                  </a:moveTo>
                  <a:lnTo>
                    <a:pt x="0" y="6472"/>
                  </a:lnTo>
                  <a:lnTo>
                    <a:pt x="1468" y="647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7198294" y="3915119"/>
              <a:ext cx="29472" cy="129844"/>
            </a:xfrm>
            <a:custGeom>
              <a:avLst/>
              <a:gdLst/>
              <a:ahLst/>
              <a:cxnLst/>
              <a:rect l="l" t="t" r="r" b="b"/>
              <a:pathLst>
                <a:path w="1469" h="6472" extrusionOk="0">
                  <a:moveTo>
                    <a:pt x="1" y="1"/>
                  </a:moveTo>
                  <a:lnTo>
                    <a:pt x="1" y="6472"/>
                  </a:lnTo>
                  <a:lnTo>
                    <a:pt x="1469" y="6472"/>
                  </a:lnTo>
                  <a:lnTo>
                    <a:pt x="14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7287973" y="3915119"/>
              <a:ext cx="29472" cy="129844"/>
            </a:xfrm>
            <a:custGeom>
              <a:avLst/>
              <a:gdLst/>
              <a:ahLst/>
              <a:cxnLst/>
              <a:rect l="l" t="t" r="r" b="b"/>
              <a:pathLst>
                <a:path w="1469" h="6472" extrusionOk="0">
                  <a:moveTo>
                    <a:pt x="1" y="1"/>
                  </a:moveTo>
                  <a:lnTo>
                    <a:pt x="1" y="6472"/>
                  </a:lnTo>
                  <a:lnTo>
                    <a:pt x="1468" y="647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7376309" y="3915119"/>
              <a:ext cx="29472" cy="129844"/>
            </a:xfrm>
            <a:custGeom>
              <a:avLst/>
              <a:gdLst/>
              <a:ahLst/>
              <a:cxnLst/>
              <a:rect l="l" t="t" r="r" b="b"/>
              <a:pathLst>
                <a:path w="1469" h="6472" extrusionOk="0">
                  <a:moveTo>
                    <a:pt x="1" y="1"/>
                  </a:moveTo>
                  <a:lnTo>
                    <a:pt x="1" y="6472"/>
                  </a:lnTo>
                  <a:lnTo>
                    <a:pt x="1469" y="6472"/>
                  </a:lnTo>
                  <a:lnTo>
                    <a:pt x="14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6816164" y="3915119"/>
              <a:ext cx="187404" cy="129182"/>
            </a:xfrm>
            <a:custGeom>
              <a:avLst/>
              <a:gdLst/>
              <a:ahLst/>
              <a:cxnLst/>
              <a:rect l="l" t="t" r="r" b="b"/>
              <a:pathLst>
                <a:path w="9341" h="6439" extrusionOk="0">
                  <a:moveTo>
                    <a:pt x="1" y="1"/>
                  </a:moveTo>
                  <a:lnTo>
                    <a:pt x="1" y="6439"/>
                  </a:lnTo>
                  <a:lnTo>
                    <a:pt x="9341" y="6439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6786050" y="3901075"/>
              <a:ext cx="676608" cy="14064"/>
            </a:xfrm>
            <a:custGeom>
              <a:avLst/>
              <a:gdLst/>
              <a:ahLst/>
              <a:cxnLst/>
              <a:rect l="l" t="t" r="r" b="b"/>
              <a:pathLst>
                <a:path w="33725" h="701" extrusionOk="0">
                  <a:moveTo>
                    <a:pt x="668" y="0"/>
                  </a:moveTo>
                  <a:cubicBezTo>
                    <a:pt x="301" y="0"/>
                    <a:pt x="1" y="300"/>
                    <a:pt x="1" y="667"/>
                  </a:cubicBezTo>
                  <a:lnTo>
                    <a:pt x="1" y="701"/>
                  </a:lnTo>
                  <a:lnTo>
                    <a:pt x="33725" y="701"/>
                  </a:lnTo>
                  <a:lnTo>
                    <a:pt x="33725" y="667"/>
                  </a:lnTo>
                  <a:cubicBezTo>
                    <a:pt x="33725" y="300"/>
                    <a:pt x="33425" y="0"/>
                    <a:pt x="330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7077177" y="3745129"/>
              <a:ext cx="677270" cy="158634"/>
            </a:xfrm>
            <a:custGeom>
              <a:avLst/>
              <a:gdLst/>
              <a:ahLst/>
              <a:cxnLst/>
              <a:rect l="l" t="t" r="r" b="b"/>
              <a:pathLst>
                <a:path w="33758" h="7907" extrusionOk="0">
                  <a:moveTo>
                    <a:pt x="667" y="1"/>
                  </a:moveTo>
                  <a:cubicBezTo>
                    <a:pt x="300" y="1"/>
                    <a:pt x="0" y="301"/>
                    <a:pt x="0" y="701"/>
                  </a:cubicBezTo>
                  <a:lnTo>
                    <a:pt x="0" y="7239"/>
                  </a:lnTo>
                  <a:cubicBezTo>
                    <a:pt x="0" y="7606"/>
                    <a:pt x="300" y="7907"/>
                    <a:pt x="667" y="7907"/>
                  </a:cubicBezTo>
                  <a:lnTo>
                    <a:pt x="33057" y="7907"/>
                  </a:lnTo>
                  <a:cubicBezTo>
                    <a:pt x="33424" y="7907"/>
                    <a:pt x="33758" y="7573"/>
                    <a:pt x="33724" y="7239"/>
                  </a:cubicBezTo>
                  <a:lnTo>
                    <a:pt x="33724" y="701"/>
                  </a:lnTo>
                  <a:cubicBezTo>
                    <a:pt x="33724" y="301"/>
                    <a:pt x="33424" y="1"/>
                    <a:pt x="330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7134716" y="3759193"/>
              <a:ext cx="29472" cy="129182"/>
            </a:xfrm>
            <a:custGeom>
              <a:avLst/>
              <a:gdLst/>
              <a:ahLst/>
              <a:cxnLst/>
              <a:rect l="l" t="t" r="r" b="b"/>
              <a:pathLst>
                <a:path w="1469" h="6439" extrusionOk="0">
                  <a:moveTo>
                    <a:pt x="1" y="0"/>
                  </a:moveTo>
                  <a:lnTo>
                    <a:pt x="1" y="6438"/>
                  </a:lnTo>
                  <a:lnTo>
                    <a:pt x="1469" y="6438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rgbClr val="FAC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7223733" y="3759193"/>
              <a:ext cx="28790" cy="129182"/>
            </a:xfrm>
            <a:custGeom>
              <a:avLst/>
              <a:gdLst/>
              <a:ahLst/>
              <a:cxnLst/>
              <a:rect l="l" t="t" r="r" b="b"/>
              <a:pathLst>
                <a:path w="1435" h="6439" extrusionOk="0">
                  <a:moveTo>
                    <a:pt x="0" y="0"/>
                  </a:moveTo>
                  <a:lnTo>
                    <a:pt x="0" y="6438"/>
                  </a:lnTo>
                  <a:lnTo>
                    <a:pt x="1435" y="6438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rgbClr val="FAC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7401086" y="3759193"/>
              <a:ext cx="28790" cy="129182"/>
            </a:xfrm>
            <a:custGeom>
              <a:avLst/>
              <a:gdLst/>
              <a:ahLst/>
              <a:cxnLst/>
              <a:rect l="l" t="t" r="r" b="b"/>
              <a:pathLst>
                <a:path w="1435" h="6439" extrusionOk="0">
                  <a:moveTo>
                    <a:pt x="0" y="0"/>
                  </a:moveTo>
                  <a:lnTo>
                    <a:pt x="0" y="6438"/>
                  </a:lnTo>
                  <a:lnTo>
                    <a:pt x="1434" y="6438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7490083" y="3759193"/>
              <a:ext cx="29472" cy="129182"/>
            </a:xfrm>
            <a:custGeom>
              <a:avLst/>
              <a:gdLst/>
              <a:ahLst/>
              <a:cxnLst/>
              <a:rect l="l" t="t" r="r" b="b"/>
              <a:pathLst>
                <a:path w="1469" h="6439" extrusionOk="0">
                  <a:moveTo>
                    <a:pt x="1" y="0"/>
                  </a:moveTo>
                  <a:lnTo>
                    <a:pt x="1" y="6438"/>
                  </a:lnTo>
                  <a:lnTo>
                    <a:pt x="1468" y="6438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7579100" y="3759193"/>
              <a:ext cx="29452" cy="129182"/>
            </a:xfrm>
            <a:custGeom>
              <a:avLst/>
              <a:gdLst/>
              <a:ahLst/>
              <a:cxnLst/>
              <a:rect l="l" t="t" r="r" b="b"/>
              <a:pathLst>
                <a:path w="1468" h="6439" extrusionOk="0">
                  <a:moveTo>
                    <a:pt x="0" y="0"/>
                  </a:moveTo>
                  <a:lnTo>
                    <a:pt x="0" y="6438"/>
                  </a:lnTo>
                  <a:lnTo>
                    <a:pt x="1468" y="6438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7667435" y="3759193"/>
              <a:ext cx="29452" cy="129182"/>
            </a:xfrm>
            <a:custGeom>
              <a:avLst/>
              <a:gdLst/>
              <a:ahLst/>
              <a:cxnLst/>
              <a:rect l="l" t="t" r="r" b="b"/>
              <a:pathLst>
                <a:path w="1468" h="6439" extrusionOk="0">
                  <a:moveTo>
                    <a:pt x="0" y="0"/>
                  </a:moveTo>
                  <a:lnTo>
                    <a:pt x="0" y="6438"/>
                  </a:lnTo>
                  <a:lnTo>
                    <a:pt x="1468" y="6438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7107290" y="3759193"/>
              <a:ext cx="187404" cy="128520"/>
            </a:xfrm>
            <a:custGeom>
              <a:avLst/>
              <a:gdLst/>
              <a:ahLst/>
              <a:cxnLst/>
              <a:rect l="l" t="t" r="r" b="b"/>
              <a:pathLst>
                <a:path w="9341" h="6406" extrusionOk="0">
                  <a:moveTo>
                    <a:pt x="0" y="0"/>
                  </a:moveTo>
                  <a:lnTo>
                    <a:pt x="0" y="6405"/>
                  </a:lnTo>
                  <a:lnTo>
                    <a:pt x="9340" y="6405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FE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7107290" y="3759193"/>
              <a:ext cx="187404" cy="128520"/>
            </a:xfrm>
            <a:custGeom>
              <a:avLst/>
              <a:gdLst/>
              <a:ahLst/>
              <a:cxnLst/>
              <a:rect l="l" t="t" r="r" b="b"/>
              <a:pathLst>
                <a:path w="9341" h="6406" extrusionOk="0">
                  <a:moveTo>
                    <a:pt x="0" y="0"/>
                  </a:moveTo>
                  <a:lnTo>
                    <a:pt x="0" y="6405"/>
                  </a:lnTo>
                  <a:lnTo>
                    <a:pt x="9340" y="6405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7077177" y="3744467"/>
              <a:ext cx="677270" cy="14746"/>
            </a:xfrm>
            <a:custGeom>
              <a:avLst/>
              <a:gdLst/>
              <a:ahLst/>
              <a:cxnLst/>
              <a:rect l="l" t="t" r="r" b="b"/>
              <a:pathLst>
                <a:path w="33758" h="735" extrusionOk="0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lnTo>
                    <a:pt x="0" y="734"/>
                  </a:lnTo>
                  <a:lnTo>
                    <a:pt x="33724" y="734"/>
                  </a:lnTo>
                  <a:lnTo>
                    <a:pt x="33724" y="668"/>
                  </a:lnTo>
                  <a:cubicBezTo>
                    <a:pt x="33758" y="301"/>
                    <a:pt x="33424" y="1"/>
                    <a:pt x="33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7130041" y="3170940"/>
              <a:ext cx="577559" cy="560426"/>
            </a:xfrm>
            <a:custGeom>
              <a:avLst/>
              <a:gdLst/>
              <a:ahLst/>
              <a:cxnLst/>
              <a:rect l="l" t="t" r="r" b="b"/>
              <a:pathLst>
                <a:path w="28788" h="27934" extrusionOk="0">
                  <a:moveTo>
                    <a:pt x="14211" y="0"/>
                  </a:moveTo>
                  <a:cubicBezTo>
                    <a:pt x="10875" y="0"/>
                    <a:pt x="7706" y="1168"/>
                    <a:pt x="5171" y="3336"/>
                  </a:cubicBezTo>
                  <a:cubicBezTo>
                    <a:pt x="2335" y="5738"/>
                    <a:pt x="567" y="9107"/>
                    <a:pt x="267" y="12843"/>
                  </a:cubicBezTo>
                  <a:cubicBezTo>
                    <a:pt x="0" y="16546"/>
                    <a:pt x="1168" y="20182"/>
                    <a:pt x="3570" y="23017"/>
                  </a:cubicBezTo>
                  <a:cubicBezTo>
                    <a:pt x="6005" y="25852"/>
                    <a:pt x="9374" y="27587"/>
                    <a:pt x="13076" y="27887"/>
                  </a:cubicBezTo>
                  <a:cubicBezTo>
                    <a:pt x="13458" y="27918"/>
                    <a:pt x="13838" y="27933"/>
                    <a:pt x="14218" y="27933"/>
                  </a:cubicBezTo>
                  <a:cubicBezTo>
                    <a:pt x="17520" y="27933"/>
                    <a:pt x="20707" y="26769"/>
                    <a:pt x="23250" y="24585"/>
                  </a:cubicBezTo>
                  <a:cubicBezTo>
                    <a:pt x="26086" y="22183"/>
                    <a:pt x="27854" y="18814"/>
                    <a:pt x="28120" y="15078"/>
                  </a:cubicBezTo>
                  <a:cubicBezTo>
                    <a:pt x="28788" y="7406"/>
                    <a:pt x="23050" y="668"/>
                    <a:pt x="15345" y="34"/>
                  </a:cubicBezTo>
                  <a:cubicBezTo>
                    <a:pt x="14944" y="0"/>
                    <a:pt x="14577" y="0"/>
                    <a:pt x="142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7116660" y="3152202"/>
              <a:ext cx="598966" cy="598986"/>
            </a:xfrm>
            <a:custGeom>
              <a:avLst/>
              <a:gdLst/>
              <a:ahLst/>
              <a:cxnLst/>
              <a:rect l="l" t="t" r="r" b="b"/>
              <a:pathLst>
                <a:path w="29855" h="29856" extrusionOk="0">
                  <a:moveTo>
                    <a:pt x="16045" y="634"/>
                  </a:moveTo>
                  <a:cubicBezTo>
                    <a:pt x="8173" y="0"/>
                    <a:pt x="1234" y="5905"/>
                    <a:pt x="601" y="13810"/>
                  </a:cubicBezTo>
                  <a:cubicBezTo>
                    <a:pt x="0" y="21683"/>
                    <a:pt x="5871" y="28621"/>
                    <a:pt x="13777" y="29255"/>
                  </a:cubicBezTo>
                  <a:cubicBezTo>
                    <a:pt x="21682" y="29855"/>
                    <a:pt x="28587" y="23984"/>
                    <a:pt x="29221" y="16079"/>
                  </a:cubicBezTo>
                  <a:lnTo>
                    <a:pt x="29221" y="16079"/>
                  </a:lnTo>
                  <a:lnTo>
                    <a:pt x="29221" y="16079"/>
                  </a:lnTo>
                  <a:lnTo>
                    <a:pt x="29221" y="16079"/>
                  </a:lnTo>
                  <a:cubicBezTo>
                    <a:pt x="29855" y="8140"/>
                    <a:pt x="23951" y="1268"/>
                    <a:pt x="16045" y="634"/>
                  </a:cubicBezTo>
                  <a:close/>
                  <a:moveTo>
                    <a:pt x="28854" y="16012"/>
                  </a:moveTo>
                  <a:cubicBezTo>
                    <a:pt x="28554" y="19748"/>
                    <a:pt x="26786" y="23117"/>
                    <a:pt x="23951" y="25519"/>
                  </a:cubicBezTo>
                  <a:cubicBezTo>
                    <a:pt x="21115" y="27954"/>
                    <a:pt x="17513" y="29121"/>
                    <a:pt x="13777" y="28821"/>
                  </a:cubicBezTo>
                  <a:cubicBezTo>
                    <a:pt x="10074" y="28521"/>
                    <a:pt x="6705" y="26786"/>
                    <a:pt x="4270" y="23951"/>
                  </a:cubicBezTo>
                  <a:cubicBezTo>
                    <a:pt x="1868" y="21116"/>
                    <a:pt x="701" y="17480"/>
                    <a:pt x="1001" y="13777"/>
                  </a:cubicBezTo>
                  <a:cubicBezTo>
                    <a:pt x="1268" y="10074"/>
                    <a:pt x="3036" y="6672"/>
                    <a:pt x="5871" y="4270"/>
                  </a:cubicBezTo>
                  <a:cubicBezTo>
                    <a:pt x="8406" y="2102"/>
                    <a:pt x="11575" y="934"/>
                    <a:pt x="14911" y="934"/>
                  </a:cubicBezTo>
                  <a:cubicBezTo>
                    <a:pt x="15278" y="934"/>
                    <a:pt x="15678" y="934"/>
                    <a:pt x="16045" y="968"/>
                  </a:cubicBezTo>
                  <a:cubicBezTo>
                    <a:pt x="23717" y="1602"/>
                    <a:pt x="29455" y="8340"/>
                    <a:pt x="28854" y="16012"/>
                  </a:cubicBezTo>
                  <a:close/>
                </a:path>
              </a:pathLst>
            </a:custGeom>
            <a:solidFill>
              <a:srgbClr val="FDB4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7123340" y="3164019"/>
              <a:ext cx="592285" cy="575794"/>
            </a:xfrm>
            <a:custGeom>
              <a:avLst/>
              <a:gdLst/>
              <a:ahLst/>
              <a:cxnLst/>
              <a:rect l="l" t="t" r="r" b="b"/>
              <a:pathLst>
                <a:path w="29522" h="28700" extrusionOk="0">
                  <a:moveTo>
                    <a:pt x="14545" y="679"/>
                  </a:moveTo>
                  <a:cubicBezTo>
                    <a:pt x="14911" y="679"/>
                    <a:pt x="15278" y="679"/>
                    <a:pt x="15612" y="712"/>
                  </a:cubicBezTo>
                  <a:cubicBezTo>
                    <a:pt x="23117" y="1346"/>
                    <a:pt x="28755" y="7918"/>
                    <a:pt x="28188" y="15390"/>
                  </a:cubicBezTo>
                  <a:cubicBezTo>
                    <a:pt x="27887" y="19026"/>
                    <a:pt x="26220" y="22328"/>
                    <a:pt x="23418" y="24696"/>
                  </a:cubicBezTo>
                  <a:cubicBezTo>
                    <a:pt x="20971" y="26815"/>
                    <a:pt x="17856" y="27946"/>
                    <a:pt x="14648" y="27946"/>
                  </a:cubicBezTo>
                  <a:cubicBezTo>
                    <a:pt x="14270" y="27946"/>
                    <a:pt x="13890" y="27930"/>
                    <a:pt x="13510" y="27899"/>
                  </a:cubicBezTo>
                  <a:cubicBezTo>
                    <a:pt x="9875" y="27598"/>
                    <a:pt x="6572" y="25930"/>
                    <a:pt x="4204" y="23162"/>
                  </a:cubicBezTo>
                  <a:cubicBezTo>
                    <a:pt x="1835" y="20393"/>
                    <a:pt x="701" y="16857"/>
                    <a:pt x="1002" y="13221"/>
                  </a:cubicBezTo>
                  <a:cubicBezTo>
                    <a:pt x="1268" y="9585"/>
                    <a:pt x="2936" y="6316"/>
                    <a:pt x="5738" y="3915"/>
                  </a:cubicBezTo>
                  <a:cubicBezTo>
                    <a:pt x="8240" y="1780"/>
                    <a:pt x="11342" y="679"/>
                    <a:pt x="14545" y="679"/>
                  </a:cubicBezTo>
                  <a:close/>
                  <a:moveTo>
                    <a:pt x="14578" y="1"/>
                  </a:moveTo>
                  <a:cubicBezTo>
                    <a:pt x="11146" y="1"/>
                    <a:pt x="7856" y="1220"/>
                    <a:pt x="5271" y="3414"/>
                  </a:cubicBezTo>
                  <a:cubicBezTo>
                    <a:pt x="2369" y="5916"/>
                    <a:pt x="601" y="9385"/>
                    <a:pt x="268" y="13221"/>
                  </a:cubicBezTo>
                  <a:cubicBezTo>
                    <a:pt x="1" y="17057"/>
                    <a:pt x="1202" y="20760"/>
                    <a:pt x="3670" y="23662"/>
                  </a:cubicBezTo>
                  <a:cubicBezTo>
                    <a:pt x="6172" y="26564"/>
                    <a:pt x="9608" y="28332"/>
                    <a:pt x="13444" y="28666"/>
                  </a:cubicBezTo>
                  <a:cubicBezTo>
                    <a:pt x="13844" y="28699"/>
                    <a:pt x="14244" y="28699"/>
                    <a:pt x="14611" y="28699"/>
                  </a:cubicBezTo>
                  <a:cubicBezTo>
                    <a:pt x="18047" y="28699"/>
                    <a:pt x="21283" y="27498"/>
                    <a:pt x="23918" y="25263"/>
                  </a:cubicBezTo>
                  <a:cubicBezTo>
                    <a:pt x="26853" y="22762"/>
                    <a:pt x="28588" y="19326"/>
                    <a:pt x="28921" y="15490"/>
                  </a:cubicBezTo>
                  <a:cubicBezTo>
                    <a:pt x="29522" y="7584"/>
                    <a:pt x="23584" y="679"/>
                    <a:pt x="15712" y="45"/>
                  </a:cubicBezTo>
                  <a:cubicBezTo>
                    <a:pt x="15333" y="16"/>
                    <a:pt x="14954" y="1"/>
                    <a:pt x="145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7314075" y="3294084"/>
              <a:ext cx="212843" cy="344674"/>
            </a:xfrm>
            <a:custGeom>
              <a:avLst/>
              <a:gdLst/>
              <a:ahLst/>
              <a:cxnLst/>
              <a:rect l="l" t="t" r="r" b="b"/>
              <a:pathLst>
                <a:path w="10609" h="17180" extrusionOk="0">
                  <a:moveTo>
                    <a:pt x="4237" y="4437"/>
                  </a:moveTo>
                  <a:lnTo>
                    <a:pt x="4237" y="6939"/>
                  </a:lnTo>
                  <a:cubicBezTo>
                    <a:pt x="3436" y="6705"/>
                    <a:pt x="2903" y="6338"/>
                    <a:pt x="2903" y="5704"/>
                  </a:cubicBezTo>
                  <a:cubicBezTo>
                    <a:pt x="2903" y="5104"/>
                    <a:pt x="3336" y="4604"/>
                    <a:pt x="4237" y="4437"/>
                  </a:cubicBezTo>
                  <a:close/>
                  <a:moveTo>
                    <a:pt x="6072" y="10074"/>
                  </a:moveTo>
                  <a:cubicBezTo>
                    <a:pt x="6872" y="10374"/>
                    <a:pt x="7406" y="10708"/>
                    <a:pt x="7406" y="11342"/>
                  </a:cubicBezTo>
                  <a:cubicBezTo>
                    <a:pt x="7406" y="11909"/>
                    <a:pt x="7039" y="12442"/>
                    <a:pt x="6072" y="12676"/>
                  </a:cubicBezTo>
                  <a:lnTo>
                    <a:pt x="6072" y="10074"/>
                  </a:lnTo>
                  <a:close/>
                  <a:moveTo>
                    <a:pt x="4237" y="0"/>
                  </a:moveTo>
                  <a:lnTo>
                    <a:pt x="4237" y="2035"/>
                  </a:lnTo>
                  <a:cubicBezTo>
                    <a:pt x="1368" y="2369"/>
                    <a:pt x="1" y="4036"/>
                    <a:pt x="1" y="5938"/>
                  </a:cubicBezTo>
                  <a:cubicBezTo>
                    <a:pt x="1" y="8506"/>
                    <a:pt x="2202" y="9207"/>
                    <a:pt x="4237" y="9674"/>
                  </a:cubicBezTo>
                  <a:lnTo>
                    <a:pt x="4237" y="12743"/>
                  </a:lnTo>
                  <a:cubicBezTo>
                    <a:pt x="3336" y="12609"/>
                    <a:pt x="2369" y="12342"/>
                    <a:pt x="1435" y="11775"/>
                  </a:cubicBezTo>
                  <a:lnTo>
                    <a:pt x="534" y="14044"/>
                  </a:lnTo>
                  <a:cubicBezTo>
                    <a:pt x="1535" y="14711"/>
                    <a:pt x="2869" y="15044"/>
                    <a:pt x="4237" y="15178"/>
                  </a:cubicBezTo>
                  <a:lnTo>
                    <a:pt x="4237" y="17179"/>
                  </a:lnTo>
                  <a:lnTo>
                    <a:pt x="6072" y="17179"/>
                  </a:lnTo>
                  <a:lnTo>
                    <a:pt x="6072" y="15111"/>
                  </a:lnTo>
                  <a:cubicBezTo>
                    <a:pt x="8940" y="14777"/>
                    <a:pt x="10375" y="13110"/>
                    <a:pt x="10375" y="11208"/>
                  </a:cubicBezTo>
                  <a:cubicBezTo>
                    <a:pt x="10375" y="8573"/>
                    <a:pt x="8106" y="7906"/>
                    <a:pt x="6072" y="7406"/>
                  </a:cubicBezTo>
                  <a:lnTo>
                    <a:pt x="6072" y="4370"/>
                  </a:lnTo>
                  <a:cubicBezTo>
                    <a:pt x="7406" y="4503"/>
                    <a:pt x="8707" y="5004"/>
                    <a:pt x="9607" y="5671"/>
                  </a:cubicBezTo>
                  <a:lnTo>
                    <a:pt x="10608" y="3436"/>
                  </a:lnTo>
                  <a:cubicBezTo>
                    <a:pt x="9607" y="2669"/>
                    <a:pt x="7873" y="2102"/>
                    <a:pt x="6072" y="2002"/>
                  </a:cubicBezTo>
                  <a:lnTo>
                    <a:pt x="6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7166856" y="3206872"/>
              <a:ext cx="423640" cy="422516"/>
            </a:xfrm>
            <a:custGeom>
              <a:avLst/>
              <a:gdLst/>
              <a:ahLst/>
              <a:cxnLst/>
              <a:rect l="l" t="t" r="r" b="b"/>
              <a:pathLst>
                <a:path w="21116" h="21060" extrusionOk="0">
                  <a:moveTo>
                    <a:pt x="12342" y="1"/>
                  </a:moveTo>
                  <a:cubicBezTo>
                    <a:pt x="6047" y="1"/>
                    <a:pt x="741" y="4859"/>
                    <a:pt x="267" y="11219"/>
                  </a:cubicBezTo>
                  <a:cubicBezTo>
                    <a:pt x="0" y="15055"/>
                    <a:pt x="1468" y="18591"/>
                    <a:pt x="4070" y="21059"/>
                  </a:cubicBezTo>
                  <a:cubicBezTo>
                    <a:pt x="1701" y="18624"/>
                    <a:pt x="367" y="15255"/>
                    <a:pt x="667" y="11619"/>
                  </a:cubicBezTo>
                  <a:cubicBezTo>
                    <a:pt x="1175" y="5243"/>
                    <a:pt x="6509" y="405"/>
                    <a:pt x="12768" y="405"/>
                  </a:cubicBezTo>
                  <a:cubicBezTo>
                    <a:pt x="13091" y="405"/>
                    <a:pt x="13416" y="418"/>
                    <a:pt x="13743" y="444"/>
                  </a:cubicBezTo>
                  <a:cubicBezTo>
                    <a:pt x="16612" y="678"/>
                    <a:pt x="19180" y="1879"/>
                    <a:pt x="21115" y="3713"/>
                  </a:cubicBezTo>
                  <a:cubicBezTo>
                    <a:pt x="19114" y="1679"/>
                    <a:pt x="16412" y="278"/>
                    <a:pt x="13376" y="44"/>
                  </a:cubicBezTo>
                  <a:cubicBezTo>
                    <a:pt x="13029" y="15"/>
                    <a:pt x="12684" y="1"/>
                    <a:pt x="12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7687498" y="629671"/>
              <a:ext cx="419627" cy="418965"/>
            </a:xfrm>
            <a:custGeom>
              <a:avLst/>
              <a:gdLst/>
              <a:ahLst/>
              <a:cxnLst/>
              <a:rect l="l" t="t" r="r" b="b"/>
              <a:pathLst>
                <a:path w="20916" h="20883" extrusionOk="0">
                  <a:moveTo>
                    <a:pt x="10475" y="6205"/>
                  </a:moveTo>
                  <a:cubicBezTo>
                    <a:pt x="11009" y="6205"/>
                    <a:pt x="11576" y="6338"/>
                    <a:pt x="12076" y="6505"/>
                  </a:cubicBezTo>
                  <a:lnTo>
                    <a:pt x="12143" y="6438"/>
                  </a:lnTo>
                  <a:lnTo>
                    <a:pt x="12143" y="6505"/>
                  </a:lnTo>
                  <a:cubicBezTo>
                    <a:pt x="13144" y="6939"/>
                    <a:pt x="13944" y="7706"/>
                    <a:pt x="14344" y="8773"/>
                  </a:cubicBezTo>
                  <a:lnTo>
                    <a:pt x="14445" y="8773"/>
                  </a:lnTo>
                  <a:lnTo>
                    <a:pt x="14344" y="8840"/>
                  </a:lnTo>
                  <a:cubicBezTo>
                    <a:pt x="14578" y="9340"/>
                    <a:pt x="14645" y="9841"/>
                    <a:pt x="14645" y="10441"/>
                  </a:cubicBezTo>
                  <a:cubicBezTo>
                    <a:pt x="14645" y="10975"/>
                    <a:pt x="14511" y="11509"/>
                    <a:pt x="14344" y="12009"/>
                  </a:cubicBezTo>
                  <a:lnTo>
                    <a:pt x="14445" y="12109"/>
                  </a:lnTo>
                  <a:lnTo>
                    <a:pt x="14344" y="12109"/>
                  </a:lnTo>
                  <a:cubicBezTo>
                    <a:pt x="13944" y="13110"/>
                    <a:pt x="13144" y="13910"/>
                    <a:pt x="12143" y="14344"/>
                  </a:cubicBezTo>
                  <a:lnTo>
                    <a:pt x="12143" y="14444"/>
                  </a:lnTo>
                  <a:lnTo>
                    <a:pt x="12076" y="14344"/>
                  </a:lnTo>
                  <a:cubicBezTo>
                    <a:pt x="11576" y="14578"/>
                    <a:pt x="11075" y="14644"/>
                    <a:pt x="10475" y="14644"/>
                  </a:cubicBezTo>
                  <a:cubicBezTo>
                    <a:pt x="9941" y="14644"/>
                    <a:pt x="9408" y="14511"/>
                    <a:pt x="8907" y="14344"/>
                  </a:cubicBezTo>
                  <a:lnTo>
                    <a:pt x="8807" y="14444"/>
                  </a:lnTo>
                  <a:lnTo>
                    <a:pt x="8807" y="14344"/>
                  </a:lnTo>
                  <a:cubicBezTo>
                    <a:pt x="7806" y="13944"/>
                    <a:pt x="7006" y="13143"/>
                    <a:pt x="6572" y="12109"/>
                  </a:cubicBezTo>
                  <a:lnTo>
                    <a:pt x="6472" y="12109"/>
                  </a:lnTo>
                  <a:lnTo>
                    <a:pt x="6572" y="12009"/>
                  </a:lnTo>
                  <a:cubicBezTo>
                    <a:pt x="6339" y="11509"/>
                    <a:pt x="6272" y="11008"/>
                    <a:pt x="6272" y="10441"/>
                  </a:cubicBezTo>
                  <a:cubicBezTo>
                    <a:pt x="6272" y="9907"/>
                    <a:pt x="6405" y="9340"/>
                    <a:pt x="6572" y="8840"/>
                  </a:cubicBezTo>
                  <a:lnTo>
                    <a:pt x="6472" y="8773"/>
                  </a:lnTo>
                  <a:lnTo>
                    <a:pt x="6572" y="8773"/>
                  </a:lnTo>
                  <a:cubicBezTo>
                    <a:pt x="6973" y="7773"/>
                    <a:pt x="7773" y="6972"/>
                    <a:pt x="8807" y="6505"/>
                  </a:cubicBezTo>
                  <a:lnTo>
                    <a:pt x="8807" y="6438"/>
                  </a:lnTo>
                  <a:lnTo>
                    <a:pt x="8874" y="6505"/>
                  </a:lnTo>
                  <a:cubicBezTo>
                    <a:pt x="9374" y="6305"/>
                    <a:pt x="9875" y="6205"/>
                    <a:pt x="10475" y="6205"/>
                  </a:cubicBezTo>
                  <a:close/>
                  <a:moveTo>
                    <a:pt x="8807" y="0"/>
                  </a:moveTo>
                  <a:lnTo>
                    <a:pt x="8807" y="2636"/>
                  </a:lnTo>
                  <a:cubicBezTo>
                    <a:pt x="7840" y="2836"/>
                    <a:pt x="6939" y="3203"/>
                    <a:pt x="6105" y="3770"/>
                  </a:cubicBezTo>
                  <a:lnTo>
                    <a:pt x="4237" y="1868"/>
                  </a:lnTo>
                  <a:lnTo>
                    <a:pt x="1902" y="4203"/>
                  </a:lnTo>
                  <a:lnTo>
                    <a:pt x="3770" y="6105"/>
                  </a:lnTo>
                  <a:cubicBezTo>
                    <a:pt x="3237" y="6872"/>
                    <a:pt x="2836" y="7806"/>
                    <a:pt x="2636" y="8807"/>
                  </a:cubicBezTo>
                  <a:lnTo>
                    <a:pt x="1" y="8807"/>
                  </a:lnTo>
                  <a:lnTo>
                    <a:pt x="1" y="12109"/>
                  </a:lnTo>
                  <a:lnTo>
                    <a:pt x="2636" y="12109"/>
                  </a:lnTo>
                  <a:cubicBezTo>
                    <a:pt x="2836" y="13076"/>
                    <a:pt x="3237" y="13977"/>
                    <a:pt x="3770" y="14811"/>
                  </a:cubicBezTo>
                  <a:lnTo>
                    <a:pt x="1902" y="16679"/>
                  </a:lnTo>
                  <a:lnTo>
                    <a:pt x="4237" y="19014"/>
                  </a:lnTo>
                  <a:lnTo>
                    <a:pt x="6105" y="17146"/>
                  </a:lnTo>
                  <a:cubicBezTo>
                    <a:pt x="6906" y="17680"/>
                    <a:pt x="7806" y="18080"/>
                    <a:pt x="8807" y="18280"/>
                  </a:cubicBezTo>
                  <a:lnTo>
                    <a:pt x="8807" y="20882"/>
                  </a:lnTo>
                  <a:lnTo>
                    <a:pt x="12110" y="20882"/>
                  </a:lnTo>
                  <a:lnTo>
                    <a:pt x="12110" y="18280"/>
                  </a:lnTo>
                  <a:cubicBezTo>
                    <a:pt x="13077" y="18080"/>
                    <a:pt x="13978" y="17680"/>
                    <a:pt x="14811" y="17146"/>
                  </a:cubicBezTo>
                  <a:lnTo>
                    <a:pt x="16679" y="19014"/>
                  </a:lnTo>
                  <a:lnTo>
                    <a:pt x="19014" y="16679"/>
                  </a:lnTo>
                  <a:lnTo>
                    <a:pt x="17146" y="14811"/>
                  </a:lnTo>
                  <a:cubicBezTo>
                    <a:pt x="17680" y="14010"/>
                    <a:pt x="18080" y="13110"/>
                    <a:pt x="18281" y="12109"/>
                  </a:cubicBezTo>
                  <a:lnTo>
                    <a:pt x="20916" y="12109"/>
                  </a:lnTo>
                  <a:lnTo>
                    <a:pt x="20916" y="8807"/>
                  </a:lnTo>
                  <a:lnTo>
                    <a:pt x="18281" y="8807"/>
                  </a:lnTo>
                  <a:cubicBezTo>
                    <a:pt x="18080" y="7839"/>
                    <a:pt x="17680" y="6939"/>
                    <a:pt x="17146" y="6105"/>
                  </a:cubicBezTo>
                  <a:lnTo>
                    <a:pt x="19014" y="4203"/>
                  </a:lnTo>
                  <a:lnTo>
                    <a:pt x="16679" y="1868"/>
                  </a:lnTo>
                  <a:lnTo>
                    <a:pt x="14811" y="3770"/>
                  </a:lnTo>
                  <a:cubicBezTo>
                    <a:pt x="14011" y="3236"/>
                    <a:pt x="13110" y="2836"/>
                    <a:pt x="12110" y="2636"/>
                  </a:cubicBezTo>
                  <a:lnTo>
                    <a:pt x="12110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8108449" y="546692"/>
              <a:ext cx="239606" cy="241613"/>
            </a:xfrm>
            <a:custGeom>
              <a:avLst/>
              <a:gdLst/>
              <a:ahLst/>
              <a:cxnLst/>
              <a:rect l="l" t="t" r="r" b="b"/>
              <a:pathLst>
                <a:path w="11943" h="12043" extrusionOk="0">
                  <a:moveTo>
                    <a:pt x="5905" y="3569"/>
                  </a:moveTo>
                  <a:cubicBezTo>
                    <a:pt x="6238" y="3569"/>
                    <a:pt x="6539" y="3636"/>
                    <a:pt x="6839" y="3736"/>
                  </a:cubicBezTo>
                  <a:lnTo>
                    <a:pt x="6872" y="3703"/>
                  </a:lnTo>
                  <a:lnTo>
                    <a:pt x="6872" y="3736"/>
                  </a:lnTo>
                  <a:cubicBezTo>
                    <a:pt x="7473" y="3970"/>
                    <a:pt x="7906" y="4437"/>
                    <a:pt x="8173" y="5037"/>
                  </a:cubicBezTo>
                  <a:lnTo>
                    <a:pt x="8206" y="5037"/>
                  </a:lnTo>
                  <a:lnTo>
                    <a:pt x="8173" y="5070"/>
                  </a:lnTo>
                  <a:cubicBezTo>
                    <a:pt x="8306" y="5371"/>
                    <a:pt x="8340" y="5637"/>
                    <a:pt x="8340" y="5971"/>
                  </a:cubicBezTo>
                  <a:cubicBezTo>
                    <a:pt x="8340" y="6305"/>
                    <a:pt x="8306" y="6605"/>
                    <a:pt x="8206" y="6938"/>
                  </a:cubicBezTo>
                  <a:lnTo>
                    <a:pt x="8173" y="6938"/>
                  </a:lnTo>
                  <a:cubicBezTo>
                    <a:pt x="7906" y="7539"/>
                    <a:pt x="7473" y="7972"/>
                    <a:pt x="6872" y="8239"/>
                  </a:cubicBezTo>
                  <a:lnTo>
                    <a:pt x="6872" y="8273"/>
                  </a:lnTo>
                  <a:lnTo>
                    <a:pt x="6839" y="8239"/>
                  </a:lnTo>
                  <a:cubicBezTo>
                    <a:pt x="6539" y="8373"/>
                    <a:pt x="6238" y="8406"/>
                    <a:pt x="5905" y="8406"/>
                  </a:cubicBezTo>
                  <a:cubicBezTo>
                    <a:pt x="5571" y="8406"/>
                    <a:pt x="5304" y="8306"/>
                    <a:pt x="5004" y="8239"/>
                  </a:cubicBezTo>
                  <a:lnTo>
                    <a:pt x="4971" y="8273"/>
                  </a:lnTo>
                  <a:lnTo>
                    <a:pt x="4971" y="8239"/>
                  </a:lnTo>
                  <a:cubicBezTo>
                    <a:pt x="4370" y="7972"/>
                    <a:pt x="3903" y="7539"/>
                    <a:pt x="3670" y="6938"/>
                  </a:cubicBezTo>
                  <a:lnTo>
                    <a:pt x="3636" y="6938"/>
                  </a:lnTo>
                  <a:lnTo>
                    <a:pt x="3670" y="6905"/>
                  </a:lnTo>
                  <a:cubicBezTo>
                    <a:pt x="3536" y="6605"/>
                    <a:pt x="3503" y="6305"/>
                    <a:pt x="3503" y="5971"/>
                  </a:cubicBezTo>
                  <a:cubicBezTo>
                    <a:pt x="3503" y="5637"/>
                    <a:pt x="3536" y="5371"/>
                    <a:pt x="3670" y="5070"/>
                  </a:cubicBezTo>
                  <a:lnTo>
                    <a:pt x="3636" y="5037"/>
                  </a:lnTo>
                  <a:lnTo>
                    <a:pt x="3670" y="5037"/>
                  </a:lnTo>
                  <a:cubicBezTo>
                    <a:pt x="3903" y="4437"/>
                    <a:pt x="4370" y="3970"/>
                    <a:pt x="4971" y="3736"/>
                  </a:cubicBezTo>
                  <a:lnTo>
                    <a:pt x="4971" y="3703"/>
                  </a:lnTo>
                  <a:lnTo>
                    <a:pt x="5004" y="3736"/>
                  </a:lnTo>
                  <a:cubicBezTo>
                    <a:pt x="5304" y="3603"/>
                    <a:pt x="5571" y="3569"/>
                    <a:pt x="5905" y="3569"/>
                  </a:cubicBezTo>
                  <a:close/>
                  <a:moveTo>
                    <a:pt x="5004" y="0"/>
                  </a:moveTo>
                  <a:lnTo>
                    <a:pt x="5004" y="1501"/>
                  </a:lnTo>
                  <a:cubicBezTo>
                    <a:pt x="4437" y="1635"/>
                    <a:pt x="3903" y="1835"/>
                    <a:pt x="3470" y="2135"/>
                  </a:cubicBezTo>
                  <a:lnTo>
                    <a:pt x="2369" y="1068"/>
                  </a:lnTo>
                  <a:lnTo>
                    <a:pt x="1035" y="2402"/>
                  </a:lnTo>
                  <a:lnTo>
                    <a:pt x="2135" y="3469"/>
                  </a:lnTo>
                  <a:cubicBezTo>
                    <a:pt x="1835" y="3936"/>
                    <a:pt x="1602" y="4470"/>
                    <a:pt x="1502" y="5037"/>
                  </a:cubicBezTo>
                  <a:lnTo>
                    <a:pt x="1" y="5037"/>
                  </a:lnTo>
                  <a:lnTo>
                    <a:pt x="1" y="6938"/>
                  </a:lnTo>
                  <a:lnTo>
                    <a:pt x="1502" y="6938"/>
                  </a:lnTo>
                  <a:cubicBezTo>
                    <a:pt x="1635" y="7539"/>
                    <a:pt x="1835" y="8006"/>
                    <a:pt x="2135" y="8473"/>
                  </a:cubicBezTo>
                  <a:lnTo>
                    <a:pt x="1035" y="9574"/>
                  </a:lnTo>
                  <a:lnTo>
                    <a:pt x="2369" y="10908"/>
                  </a:lnTo>
                  <a:lnTo>
                    <a:pt x="3470" y="9807"/>
                  </a:lnTo>
                  <a:cubicBezTo>
                    <a:pt x="3937" y="10107"/>
                    <a:pt x="4470" y="10374"/>
                    <a:pt x="5004" y="10441"/>
                  </a:cubicBezTo>
                  <a:lnTo>
                    <a:pt x="5004" y="12042"/>
                  </a:lnTo>
                  <a:lnTo>
                    <a:pt x="6939" y="12042"/>
                  </a:lnTo>
                  <a:lnTo>
                    <a:pt x="6939" y="10541"/>
                  </a:lnTo>
                  <a:cubicBezTo>
                    <a:pt x="7506" y="10408"/>
                    <a:pt x="8006" y="10207"/>
                    <a:pt x="8473" y="9907"/>
                  </a:cubicBezTo>
                  <a:lnTo>
                    <a:pt x="9541" y="10975"/>
                  </a:lnTo>
                  <a:lnTo>
                    <a:pt x="10875" y="9640"/>
                  </a:lnTo>
                  <a:lnTo>
                    <a:pt x="9808" y="8573"/>
                  </a:lnTo>
                  <a:cubicBezTo>
                    <a:pt x="10074" y="8106"/>
                    <a:pt x="10341" y="7572"/>
                    <a:pt x="10408" y="7038"/>
                  </a:cubicBezTo>
                  <a:lnTo>
                    <a:pt x="11942" y="7038"/>
                  </a:lnTo>
                  <a:lnTo>
                    <a:pt x="11942" y="6938"/>
                  </a:lnTo>
                  <a:lnTo>
                    <a:pt x="11942" y="5037"/>
                  </a:lnTo>
                  <a:lnTo>
                    <a:pt x="10408" y="5037"/>
                  </a:lnTo>
                  <a:cubicBezTo>
                    <a:pt x="10308" y="4437"/>
                    <a:pt x="10074" y="3936"/>
                    <a:pt x="9808" y="3469"/>
                  </a:cubicBezTo>
                  <a:lnTo>
                    <a:pt x="10875" y="2402"/>
                  </a:lnTo>
                  <a:lnTo>
                    <a:pt x="9541" y="1068"/>
                  </a:lnTo>
                  <a:lnTo>
                    <a:pt x="8473" y="2135"/>
                  </a:lnTo>
                  <a:cubicBezTo>
                    <a:pt x="8006" y="1835"/>
                    <a:pt x="7473" y="1601"/>
                    <a:pt x="6939" y="1501"/>
                  </a:cubicBezTo>
                  <a:lnTo>
                    <a:pt x="6939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8107787" y="839805"/>
              <a:ext cx="351355" cy="351375"/>
            </a:xfrm>
            <a:custGeom>
              <a:avLst/>
              <a:gdLst/>
              <a:ahLst/>
              <a:cxnLst/>
              <a:rect l="l" t="t" r="r" b="b"/>
              <a:pathLst>
                <a:path w="17513" h="17514" extrusionOk="0">
                  <a:moveTo>
                    <a:pt x="8740" y="5204"/>
                  </a:moveTo>
                  <a:cubicBezTo>
                    <a:pt x="9207" y="5204"/>
                    <a:pt x="9674" y="5304"/>
                    <a:pt x="10074" y="5471"/>
                  </a:cubicBezTo>
                  <a:lnTo>
                    <a:pt x="10141" y="5438"/>
                  </a:lnTo>
                  <a:lnTo>
                    <a:pt x="10141" y="5505"/>
                  </a:lnTo>
                  <a:cubicBezTo>
                    <a:pt x="10975" y="5871"/>
                    <a:pt x="11642" y="6539"/>
                    <a:pt x="12009" y="7373"/>
                  </a:cubicBezTo>
                  <a:lnTo>
                    <a:pt x="12075" y="7373"/>
                  </a:lnTo>
                  <a:lnTo>
                    <a:pt x="12042" y="7439"/>
                  </a:lnTo>
                  <a:cubicBezTo>
                    <a:pt x="12209" y="7840"/>
                    <a:pt x="12309" y="8307"/>
                    <a:pt x="12309" y="8774"/>
                  </a:cubicBezTo>
                  <a:cubicBezTo>
                    <a:pt x="12309" y="9207"/>
                    <a:pt x="12209" y="9674"/>
                    <a:pt x="12042" y="10108"/>
                  </a:cubicBezTo>
                  <a:lnTo>
                    <a:pt x="12075" y="10141"/>
                  </a:lnTo>
                  <a:lnTo>
                    <a:pt x="12009" y="10141"/>
                  </a:lnTo>
                  <a:cubicBezTo>
                    <a:pt x="11642" y="10975"/>
                    <a:pt x="10975" y="11642"/>
                    <a:pt x="10141" y="12009"/>
                  </a:cubicBezTo>
                  <a:lnTo>
                    <a:pt x="10141" y="12109"/>
                  </a:lnTo>
                  <a:lnTo>
                    <a:pt x="10074" y="12043"/>
                  </a:lnTo>
                  <a:cubicBezTo>
                    <a:pt x="9674" y="12209"/>
                    <a:pt x="9207" y="12309"/>
                    <a:pt x="8740" y="12309"/>
                  </a:cubicBezTo>
                  <a:cubicBezTo>
                    <a:pt x="8306" y="12309"/>
                    <a:pt x="7839" y="12209"/>
                    <a:pt x="7405" y="12043"/>
                  </a:cubicBezTo>
                  <a:lnTo>
                    <a:pt x="7372" y="12109"/>
                  </a:lnTo>
                  <a:lnTo>
                    <a:pt x="7372" y="12009"/>
                  </a:lnTo>
                  <a:cubicBezTo>
                    <a:pt x="6538" y="11642"/>
                    <a:pt x="5871" y="10975"/>
                    <a:pt x="5504" y="10141"/>
                  </a:cubicBezTo>
                  <a:lnTo>
                    <a:pt x="5404" y="10141"/>
                  </a:lnTo>
                  <a:lnTo>
                    <a:pt x="5471" y="10108"/>
                  </a:lnTo>
                  <a:cubicBezTo>
                    <a:pt x="5304" y="9674"/>
                    <a:pt x="5204" y="9207"/>
                    <a:pt x="5204" y="8774"/>
                  </a:cubicBezTo>
                  <a:cubicBezTo>
                    <a:pt x="5204" y="8307"/>
                    <a:pt x="5304" y="7840"/>
                    <a:pt x="5471" y="7439"/>
                  </a:cubicBezTo>
                  <a:lnTo>
                    <a:pt x="5404" y="7373"/>
                  </a:lnTo>
                  <a:lnTo>
                    <a:pt x="5504" y="7373"/>
                  </a:lnTo>
                  <a:cubicBezTo>
                    <a:pt x="5871" y="6539"/>
                    <a:pt x="6538" y="5871"/>
                    <a:pt x="7372" y="5505"/>
                  </a:cubicBezTo>
                  <a:lnTo>
                    <a:pt x="7372" y="5438"/>
                  </a:lnTo>
                  <a:lnTo>
                    <a:pt x="7405" y="5471"/>
                  </a:lnTo>
                  <a:cubicBezTo>
                    <a:pt x="7839" y="5304"/>
                    <a:pt x="8306" y="5204"/>
                    <a:pt x="8740" y="5204"/>
                  </a:cubicBezTo>
                  <a:close/>
                  <a:moveTo>
                    <a:pt x="7372" y="1"/>
                  </a:moveTo>
                  <a:lnTo>
                    <a:pt x="7372" y="2202"/>
                  </a:lnTo>
                  <a:cubicBezTo>
                    <a:pt x="6538" y="2369"/>
                    <a:pt x="5804" y="2703"/>
                    <a:pt x="5137" y="3170"/>
                  </a:cubicBezTo>
                  <a:lnTo>
                    <a:pt x="3536" y="1602"/>
                  </a:lnTo>
                  <a:lnTo>
                    <a:pt x="1568" y="3536"/>
                  </a:lnTo>
                  <a:lnTo>
                    <a:pt x="3169" y="5138"/>
                  </a:lnTo>
                  <a:cubicBezTo>
                    <a:pt x="2702" y="5805"/>
                    <a:pt x="2402" y="6605"/>
                    <a:pt x="2202" y="7373"/>
                  </a:cubicBezTo>
                  <a:lnTo>
                    <a:pt x="0" y="7373"/>
                  </a:lnTo>
                  <a:lnTo>
                    <a:pt x="0" y="10141"/>
                  </a:lnTo>
                  <a:lnTo>
                    <a:pt x="2202" y="10141"/>
                  </a:lnTo>
                  <a:cubicBezTo>
                    <a:pt x="2369" y="10975"/>
                    <a:pt x="2702" y="11709"/>
                    <a:pt x="3169" y="12376"/>
                  </a:cubicBezTo>
                  <a:lnTo>
                    <a:pt x="1568" y="13977"/>
                  </a:lnTo>
                  <a:lnTo>
                    <a:pt x="3536" y="15945"/>
                  </a:lnTo>
                  <a:lnTo>
                    <a:pt x="5137" y="14344"/>
                  </a:lnTo>
                  <a:cubicBezTo>
                    <a:pt x="5804" y="14811"/>
                    <a:pt x="6572" y="15111"/>
                    <a:pt x="7372" y="15312"/>
                  </a:cubicBezTo>
                  <a:lnTo>
                    <a:pt x="7372" y="17513"/>
                  </a:lnTo>
                  <a:lnTo>
                    <a:pt x="10141" y="17513"/>
                  </a:lnTo>
                  <a:lnTo>
                    <a:pt x="10141" y="15312"/>
                  </a:lnTo>
                  <a:cubicBezTo>
                    <a:pt x="10975" y="15145"/>
                    <a:pt x="11709" y="14811"/>
                    <a:pt x="12376" y="14344"/>
                  </a:cubicBezTo>
                  <a:lnTo>
                    <a:pt x="13977" y="15945"/>
                  </a:lnTo>
                  <a:lnTo>
                    <a:pt x="15912" y="13977"/>
                  </a:lnTo>
                  <a:lnTo>
                    <a:pt x="14344" y="12376"/>
                  </a:lnTo>
                  <a:cubicBezTo>
                    <a:pt x="14811" y="11709"/>
                    <a:pt x="15078" y="10942"/>
                    <a:pt x="15311" y="10141"/>
                  </a:cubicBezTo>
                  <a:lnTo>
                    <a:pt x="17513" y="10141"/>
                  </a:lnTo>
                  <a:lnTo>
                    <a:pt x="17513" y="7373"/>
                  </a:lnTo>
                  <a:lnTo>
                    <a:pt x="15311" y="7373"/>
                  </a:lnTo>
                  <a:cubicBezTo>
                    <a:pt x="15144" y="6539"/>
                    <a:pt x="14811" y="5805"/>
                    <a:pt x="14344" y="5138"/>
                  </a:cubicBezTo>
                  <a:lnTo>
                    <a:pt x="15912" y="3536"/>
                  </a:lnTo>
                  <a:lnTo>
                    <a:pt x="13977" y="1602"/>
                  </a:lnTo>
                  <a:lnTo>
                    <a:pt x="12376" y="3170"/>
                  </a:lnTo>
                  <a:cubicBezTo>
                    <a:pt x="11709" y="2703"/>
                    <a:pt x="10908" y="2436"/>
                    <a:pt x="10141" y="2202"/>
                  </a:cubicBezTo>
                  <a:lnTo>
                    <a:pt x="10141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5094239" y="769078"/>
              <a:ext cx="542109" cy="542089"/>
            </a:xfrm>
            <a:custGeom>
              <a:avLst/>
              <a:gdLst/>
              <a:ahLst/>
              <a:cxnLst/>
              <a:rect l="l" t="t" r="r" b="b"/>
              <a:pathLst>
                <a:path w="27021" h="27020" extrusionOk="0">
                  <a:moveTo>
                    <a:pt x="13511" y="3403"/>
                  </a:moveTo>
                  <a:cubicBezTo>
                    <a:pt x="19081" y="3403"/>
                    <a:pt x="23618" y="7906"/>
                    <a:pt x="23618" y="13510"/>
                  </a:cubicBezTo>
                  <a:cubicBezTo>
                    <a:pt x="23618" y="19047"/>
                    <a:pt x="19115" y="23617"/>
                    <a:pt x="13511" y="23617"/>
                  </a:cubicBezTo>
                  <a:cubicBezTo>
                    <a:pt x="7973" y="23617"/>
                    <a:pt x="3437" y="19114"/>
                    <a:pt x="3437" y="13510"/>
                  </a:cubicBezTo>
                  <a:cubicBezTo>
                    <a:pt x="3437" y="7973"/>
                    <a:pt x="7940" y="3403"/>
                    <a:pt x="13511" y="3403"/>
                  </a:cubicBezTo>
                  <a:close/>
                  <a:moveTo>
                    <a:pt x="13511" y="0"/>
                  </a:moveTo>
                  <a:cubicBezTo>
                    <a:pt x="6072" y="0"/>
                    <a:pt x="1" y="6038"/>
                    <a:pt x="1" y="13510"/>
                  </a:cubicBezTo>
                  <a:cubicBezTo>
                    <a:pt x="1" y="20982"/>
                    <a:pt x="6072" y="27020"/>
                    <a:pt x="13511" y="27020"/>
                  </a:cubicBezTo>
                  <a:cubicBezTo>
                    <a:pt x="20983" y="27020"/>
                    <a:pt x="27020" y="20982"/>
                    <a:pt x="27020" y="13510"/>
                  </a:cubicBezTo>
                  <a:cubicBezTo>
                    <a:pt x="27020" y="6038"/>
                    <a:pt x="20983" y="0"/>
                    <a:pt x="13511" y="0"/>
                  </a:cubicBez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5228096" y="902915"/>
              <a:ext cx="275739" cy="274415"/>
            </a:xfrm>
            <a:custGeom>
              <a:avLst/>
              <a:gdLst/>
              <a:ahLst/>
              <a:cxnLst/>
              <a:rect l="l" t="t" r="r" b="b"/>
              <a:pathLst>
                <a:path w="13744" h="13678" extrusionOk="0">
                  <a:moveTo>
                    <a:pt x="6839" y="3837"/>
                  </a:moveTo>
                  <a:cubicBezTo>
                    <a:pt x="8506" y="3837"/>
                    <a:pt x="9907" y="5171"/>
                    <a:pt x="9907" y="6872"/>
                  </a:cubicBezTo>
                  <a:cubicBezTo>
                    <a:pt x="9907" y="8507"/>
                    <a:pt x="8506" y="9875"/>
                    <a:pt x="6839" y="9875"/>
                  </a:cubicBezTo>
                  <a:cubicBezTo>
                    <a:pt x="5171" y="9875"/>
                    <a:pt x="3836" y="8540"/>
                    <a:pt x="3836" y="6872"/>
                  </a:cubicBezTo>
                  <a:cubicBezTo>
                    <a:pt x="3836" y="5205"/>
                    <a:pt x="5171" y="3837"/>
                    <a:pt x="6839" y="3837"/>
                  </a:cubicBezTo>
                  <a:close/>
                  <a:moveTo>
                    <a:pt x="6839" y="1"/>
                  </a:moveTo>
                  <a:cubicBezTo>
                    <a:pt x="3069" y="1"/>
                    <a:pt x="0" y="3103"/>
                    <a:pt x="0" y="6839"/>
                  </a:cubicBezTo>
                  <a:cubicBezTo>
                    <a:pt x="0" y="10642"/>
                    <a:pt x="3069" y="13677"/>
                    <a:pt x="6839" y="13677"/>
                  </a:cubicBezTo>
                  <a:cubicBezTo>
                    <a:pt x="10641" y="13677"/>
                    <a:pt x="13677" y="10575"/>
                    <a:pt x="13677" y="6839"/>
                  </a:cubicBezTo>
                  <a:cubicBezTo>
                    <a:pt x="13744" y="3036"/>
                    <a:pt x="10641" y="1"/>
                    <a:pt x="6839" y="1"/>
                  </a:cubicBez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5357259" y="754192"/>
              <a:ext cx="290465" cy="291970"/>
            </a:xfrm>
            <a:custGeom>
              <a:avLst/>
              <a:gdLst/>
              <a:ahLst/>
              <a:cxnLst/>
              <a:rect l="l" t="t" r="r" b="b"/>
              <a:pathLst>
                <a:path w="14478" h="14553" extrusionOk="0">
                  <a:moveTo>
                    <a:pt x="14227" y="0"/>
                  </a:moveTo>
                  <a:cubicBezTo>
                    <a:pt x="14177" y="0"/>
                    <a:pt x="14127" y="25"/>
                    <a:pt x="14077" y="75"/>
                  </a:cubicBezTo>
                  <a:lnTo>
                    <a:pt x="67" y="14219"/>
                  </a:lnTo>
                  <a:cubicBezTo>
                    <a:pt x="0" y="14285"/>
                    <a:pt x="0" y="14419"/>
                    <a:pt x="67" y="14519"/>
                  </a:cubicBezTo>
                  <a:cubicBezTo>
                    <a:pt x="134" y="14552"/>
                    <a:pt x="200" y="14552"/>
                    <a:pt x="234" y="14552"/>
                  </a:cubicBezTo>
                  <a:cubicBezTo>
                    <a:pt x="267" y="14552"/>
                    <a:pt x="334" y="14552"/>
                    <a:pt x="367" y="14519"/>
                  </a:cubicBezTo>
                  <a:lnTo>
                    <a:pt x="14377" y="376"/>
                  </a:lnTo>
                  <a:cubicBezTo>
                    <a:pt x="14477" y="275"/>
                    <a:pt x="14477" y="142"/>
                    <a:pt x="14377" y="75"/>
                  </a:cubicBezTo>
                  <a:cubicBezTo>
                    <a:pt x="14327" y="25"/>
                    <a:pt x="14277" y="0"/>
                    <a:pt x="14227" y="0"/>
                  </a:cubicBez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5606214" y="736276"/>
              <a:ext cx="59566" cy="59586"/>
            </a:xfrm>
            <a:custGeom>
              <a:avLst/>
              <a:gdLst/>
              <a:ahLst/>
              <a:cxnLst/>
              <a:rect l="l" t="t" r="r" b="b"/>
              <a:pathLst>
                <a:path w="2969" h="2970" extrusionOk="0">
                  <a:moveTo>
                    <a:pt x="234" y="1"/>
                  </a:moveTo>
                  <a:cubicBezTo>
                    <a:pt x="100" y="1"/>
                    <a:pt x="0" y="101"/>
                    <a:pt x="0" y="201"/>
                  </a:cubicBezTo>
                  <a:lnTo>
                    <a:pt x="0" y="2970"/>
                  </a:lnTo>
                  <a:lnTo>
                    <a:pt x="2769" y="2836"/>
                  </a:lnTo>
                  <a:cubicBezTo>
                    <a:pt x="2902" y="2836"/>
                    <a:pt x="2969" y="2770"/>
                    <a:pt x="2969" y="2636"/>
                  </a:cubicBezTo>
                  <a:cubicBezTo>
                    <a:pt x="2969" y="2503"/>
                    <a:pt x="2902" y="2436"/>
                    <a:pt x="2769" y="2436"/>
                  </a:cubicBezTo>
                  <a:lnTo>
                    <a:pt x="434" y="2569"/>
                  </a:lnTo>
                  <a:lnTo>
                    <a:pt x="434" y="201"/>
                  </a:lnTo>
                  <a:cubicBezTo>
                    <a:pt x="434" y="101"/>
                    <a:pt x="334" y="1"/>
                    <a:pt x="234" y="1"/>
                  </a:cubicBezTo>
                  <a:close/>
                </a:path>
              </a:pathLst>
            </a:custGeom>
            <a:solidFill>
              <a:srgbClr val="CDD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5632316" y="710857"/>
              <a:ext cx="56897" cy="58241"/>
            </a:xfrm>
            <a:custGeom>
              <a:avLst/>
              <a:gdLst/>
              <a:ahLst/>
              <a:cxnLst/>
              <a:rect l="l" t="t" r="r" b="b"/>
              <a:pathLst>
                <a:path w="2836" h="2903" extrusionOk="0">
                  <a:moveTo>
                    <a:pt x="434" y="0"/>
                  </a:moveTo>
                  <a:cubicBezTo>
                    <a:pt x="334" y="0"/>
                    <a:pt x="200" y="67"/>
                    <a:pt x="200" y="201"/>
                  </a:cubicBezTo>
                  <a:lnTo>
                    <a:pt x="0" y="2902"/>
                  </a:lnTo>
                  <a:lnTo>
                    <a:pt x="0" y="2902"/>
                  </a:lnTo>
                  <a:lnTo>
                    <a:pt x="2635" y="2702"/>
                  </a:lnTo>
                  <a:cubicBezTo>
                    <a:pt x="2769" y="2702"/>
                    <a:pt x="2835" y="2602"/>
                    <a:pt x="2835" y="2502"/>
                  </a:cubicBezTo>
                  <a:cubicBezTo>
                    <a:pt x="2835" y="2369"/>
                    <a:pt x="2769" y="2269"/>
                    <a:pt x="2635" y="2269"/>
                  </a:cubicBezTo>
                  <a:lnTo>
                    <a:pt x="434" y="2402"/>
                  </a:lnTo>
                  <a:lnTo>
                    <a:pt x="634" y="201"/>
                  </a:lnTo>
                  <a:cubicBezTo>
                    <a:pt x="634" y="100"/>
                    <a:pt x="534" y="0"/>
                    <a:pt x="434" y="0"/>
                  </a:cubicBez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8378150" y="3327548"/>
              <a:ext cx="66949" cy="66929"/>
            </a:xfrm>
            <a:custGeom>
              <a:avLst/>
              <a:gdLst/>
              <a:ahLst/>
              <a:cxnLst/>
              <a:rect l="l" t="t" r="r" b="b"/>
              <a:pathLst>
                <a:path w="3337" h="3336" extrusionOk="0">
                  <a:moveTo>
                    <a:pt x="0" y="0"/>
                  </a:moveTo>
                  <a:lnTo>
                    <a:pt x="0" y="3336"/>
                  </a:lnTo>
                  <a:lnTo>
                    <a:pt x="3336" y="3336"/>
                  </a:lnTo>
                  <a:lnTo>
                    <a:pt x="3336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8470497" y="3286039"/>
              <a:ext cx="66949" cy="108438"/>
            </a:xfrm>
            <a:custGeom>
              <a:avLst/>
              <a:gdLst/>
              <a:ahLst/>
              <a:cxnLst/>
              <a:rect l="l" t="t" r="r" b="b"/>
              <a:pathLst>
                <a:path w="3337" h="5405" extrusionOk="0">
                  <a:moveTo>
                    <a:pt x="1" y="1"/>
                  </a:moveTo>
                  <a:lnTo>
                    <a:pt x="1" y="5405"/>
                  </a:lnTo>
                  <a:lnTo>
                    <a:pt x="3336" y="5405"/>
                  </a:lnTo>
                  <a:lnTo>
                    <a:pt x="3336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8564189" y="3231830"/>
              <a:ext cx="66949" cy="161323"/>
            </a:xfrm>
            <a:custGeom>
              <a:avLst/>
              <a:gdLst/>
              <a:ahLst/>
              <a:cxnLst/>
              <a:rect l="l" t="t" r="r" b="b"/>
              <a:pathLst>
                <a:path w="3337" h="8041" extrusionOk="0">
                  <a:moveTo>
                    <a:pt x="1" y="1"/>
                  </a:moveTo>
                  <a:lnTo>
                    <a:pt x="1" y="8040"/>
                  </a:lnTo>
                  <a:lnTo>
                    <a:pt x="3337" y="8040"/>
                  </a:lnTo>
                  <a:lnTo>
                    <a:pt x="3337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8657219" y="3154208"/>
              <a:ext cx="66949" cy="239606"/>
            </a:xfrm>
            <a:custGeom>
              <a:avLst/>
              <a:gdLst/>
              <a:ahLst/>
              <a:cxnLst/>
              <a:rect l="l" t="t" r="r" b="b"/>
              <a:pathLst>
                <a:path w="3337" h="11943" extrusionOk="0">
                  <a:moveTo>
                    <a:pt x="0" y="1"/>
                  </a:moveTo>
                  <a:lnTo>
                    <a:pt x="0" y="11942"/>
                  </a:lnTo>
                  <a:lnTo>
                    <a:pt x="3336" y="11942"/>
                  </a:lnTo>
                  <a:lnTo>
                    <a:pt x="3336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49"/>
          <p:cNvSpPr txBox="1">
            <a:spLocks noGrp="1"/>
          </p:cNvSpPr>
          <p:nvPr>
            <p:ph type="title" idx="6"/>
          </p:nvPr>
        </p:nvSpPr>
        <p:spPr>
          <a:xfrm>
            <a:off x="1605219" y="505427"/>
            <a:ext cx="593356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IMPORTED DATA INTO SQL SERVER</a:t>
            </a:r>
            <a:endParaRPr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9" name="Google Shape;1509;p49"/>
          <p:cNvSpPr txBox="1">
            <a:spLocks noGrp="1"/>
          </p:cNvSpPr>
          <p:nvPr>
            <p:ph type="title"/>
          </p:nvPr>
        </p:nvSpPr>
        <p:spPr>
          <a:xfrm>
            <a:off x="1014415" y="2787812"/>
            <a:ext cx="24366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Process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0" name="Google Shape;1510;p49"/>
          <p:cNvSpPr txBox="1">
            <a:spLocks noGrp="1"/>
          </p:cNvSpPr>
          <p:nvPr>
            <p:ph type="subTitle" idx="1"/>
          </p:nvPr>
        </p:nvSpPr>
        <p:spPr>
          <a:xfrm>
            <a:off x="1050631" y="3101759"/>
            <a:ext cx="2436600" cy="9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dataset's structure, distribution, and relationships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1" name="Google Shape;1511;p49"/>
          <p:cNvSpPr txBox="1">
            <a:spLocks noGrp="1"/>
          </p:cNvSpPr>
          <p:nvPr>
            <p:ph type="title" idx="2"/>
          </p:nvPr>
        </p:nvSpPr>
        <p:spPr>
          <a:xfrm>
            <a:off x="5335531" y="2760272"/>
            <a:ext cx="24366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Process</a:t>
            </a:r>
          </a:p>
        </p:txBody>
      </p:sp>
      <p:sp>
        <p:nvSpPr>
          <p:cNvPr id="1512" name="Google Shape;1512;p49"/>
          <p:cNvSpPr txBox="1">
            <a:spLocks noGrp="1"/>
          </p:cNvSpPr>
          <p:nvPr>
            <p:ph type="subTitle" idx="3"/>
          </p:nvPr>
        </p:nvSpPr>
        <p:spPr>
          <a:xfrm>
            <a:off x="5519933" y="3101759"/>
            <a:ext cx="2436600" cy="9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</a:t>
            </a: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duplicates, handling missing values, and ensuring proper data types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5" name="Google Shape;1515;p49"/>
          <p:cNvSpPr/>
          <p:nvPr/>
        </p:nvSpPr>
        <p:spPr>
          <a:xfrm>
            <a:off x="1656218" y="1494665"/>
            <a:ext cx="948900" cy="94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6" name="Google Shape;1516;p49"/>
          <p:cNvSpPr/>
          <p:nvPr/>
        </p:nvSpPr>
        <p:spPr>
          <a:xfrm>
            <a:off x="6079381" y="1530128"/>
            <a:ext cx="948900" cy="94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8" name="Google Shape;1518;p49"/>
          <p:cNvGrpSpPr/>
          <p:nvPr/>
        </p:nvGrpSpPr>
        <p:grpSpPr>
          <a:xfrm>
            <a:off x="1947486" y="1825041"/>
            <a:ext cx="366364" cy="359075"/>
            <a:chOff x="-60988625" y="3740800"/>
            <a:chExt cx="316650" cy="310350"/>
          </a:xfrm>
        </p:grpSpPr>
        <p:sp>
          <p:nvSpPr>
            <p:cNvPr id="1519" name="Google Shape;1519;p49"/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9"/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8" name="Google Shape;1528;p49"/>
          <p:cNvGrpSpPr/>
          <p:nvPr/>
        </p:nvGrpSpPr>
        <p:grpSpPr>
          <a:xfrm>
            <a:off x="6187467" y="1860468"/>
            <a:ext cx="366364" cy="367290"/>
            <a:chOff x="-61783350" y="3743950"/>
            <a:chExt cx="316650" cy="317450"/>
          </a:xfrm>
        </p:grpSpPr>
        <p:sp>
          <p:nvSpPr>
            <p:cNvPr id="1529" name="Google Shape;1529;p49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2FFC4DF-CBBF-2983-0BA6-0FD43C009219}"/>
              </a:ext>
            </a:extLst>
          </p:cNvPr>
          <p:cNvSpPr/>
          <p:nvPr/>
        </p:nvSpPr>
        <p:spPr>
          <a:xfrm>
            <a:off x="1406043" y="732332"/>
            <a:ext cx="150928" cy="15092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A453B6-A730-6C7A-9FA7-6E65847173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3"/>
          <a:stretch/>
        </p:blipFill>
        <p:spPr>
          <a:xfrm>
            <a:off x="1079271" y="853885"/>
            <a:ext cx="6994415" cy="3533234"/>
          </a:xfrm>
          <a:prstGeom prst="rect">
            <a:avLst/>
          </a:prstGeom>
        </p:spPr>
      </p:pic>
      <p:sp>
        <p:nvSpPr>
          <p:cNvPr id="1007" name="Google Shape;1007;p45"/>
          <p:cNvSpPr/>
          <p:nvPr/>
        </p:nvSpPr>
        <p:spPr>
          <a:xfrm>
            <a:off x="177600" y="4568875"/>
            <a:ext cx="1462500" cy="186300"/>
          </a:xfrm>
          <a:prstGeom prst="ellipse">
            <a:avLst/>
          </a:prstGeom>
          <a:solidFill>
            <a:srgbClr val="212529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45"/>
          <p:cNvSpPr txBox="1">
            <a:spLocks noGrp="1"/>
          </p:cNvSpPr>
          <p:nvPr>
            <p:ph type="title"/>
          </p:nvPr>
        </p:nvSpPr>
        <p:spPr>
          <a:xfrm>
            <a:off x="2499230" y="199123"/>
            <a:ext cx="3824414" cy="627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 Perview in SQL</a:t>
            </a:r>
            <a:endParaRPr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11" name="Google Shape;1011;p45"/>
          <p:cNvGrpSpPr/>
          <p:nvPr/>
        </p:nvGrpSpPr>
        <p:grpSpPr>
          <a:xfrm>
            <a:off x="8254703" y="1478101"/>
            <a:ext cx="554598" cy="385102"/>
            <a:chOff x="8378150" y="3154208"/>
            <a:chExt cx="346018" cy="240269"/>
          </a:xfrm>
        </p:grpSpPr>
        <p:sp>
          <p:nvSpPr>
            <p:cNvPr id="1012" name="Google Shape;1012;p45"/>
            <p:cNvSpPr/>
            <p:nvPr/>
          </p:nvSpPr>
          <p:spPr>
            <a:xfrm>
              <a:off x="8378150" y="3327548"/>
              <a:ext cx="66949" cy="66929"/>
            </a:xfrm>
            <a:custGeom>
              <a:avLst/>
              <a:gdLst/>
              <a:ahLst/>
              <a:cxnLst/>
              <a:rect l="l" t="t" r="r" b="b"/>
              <a:pathLst>
                <a:path w="3337" h="3336" extrusionOk="0">
                  <a:moveTo>
                    <a:pt x="0" y="0"/>
                  </a:moveTo>
                  <a:lnTo>
                    <a:pt x="0" y="3336"/>
                  </a:lnTo>
                  <a:lnTo>
                    <a:pt x="3336" y="3336"/>
                  </a:lnTo>
                  <a:lnTo>
                    <a:pt x="3336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5"/>
            <p:cNvSpPr/>
            <p:nvPr/>
          </p:nvSpPr>
          <p:spPr>
            <a:xfrm>
              <a:off x="8470497" y="3286039"/>
              <a:ext cx="66949" cy="108438"/>
            </a:xfrm>
            <a:custGeom>
              <a:avLst/>
              <a:gdLst/>
              <a:ahLst/>
              <a:cxnLst/>
              <a:rect l="l" t="t" r="r" b="b"/>
              <a:pathLst>
                <a:path w="3337" h="5405" extrusionOk="0">
                  <a:moveTo>
                    <a:pt x="1" y="1"/>
                  </a:moveTo>
                  <a:lnTo>
                    <a:pt x="1" y="5405"/>
                  </a:lnTo>
                  <a:lnTo>
                    <a:pt x="3336" y="5405"/>
                  </a:lnTo>
                  <a:lnTo>
                    <a:pt x="3336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8564189" y="3231830"/>
              <a:ext cx="66949" cy="161323"/>
            </a:xfrm>
            <a:custGeom>
              <a:avLst/>
              <a:gdLst/>
              <a:ahLst/>
              <a:cxnLst/>
              <a:rect l="l" t="t" r="r" b="b"/>
              <a:pathLst>
                <a:path w="3337" h="8041" extrusionOk="0">
                  <a:moveTo>
                    <a:pt x="1" y="1"/>
                  </a:moveTo>
                  <a:lnTo>
                    <a:pt x="1" y="8040"/>
                  </a:lnTo>
                  <a:lnTo>
                    <a:pt x="3337" y="8040"/>
                  </a:lnTo>
                  <a:lnTo>
                    <a:pt x="3337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8657219" y="3154208"/>
              <a:ext cx="66949" cy="239606"/>
            </a:xfrm>
            <a:custGeom>
              <a:avLst/>
              <a:gdLst/>
              <a:ahLst/>
              <a:cxnLst/>
              <a:rect l="l" t="t" r="r" b="b"/>
              <a:pathLst>
                <a:path w="3337" h="11943" extrusionOk="0">
                  <a:moveTo>
                    <a:pt x="0" y="1"/>
                  </a:moveTo>
                  <a:lnTo>
                    <a:pt x="0" y="11942"/>
                  </a:lnTo>
                  <a:lnTo>
                    <a:pt x="3336" y="11942"/>
                  </a:lnTo>
                  <a:lnTo>
                    <a:pt x="3336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6" name="Google Shape;1016;p45"/>
          <p:cNvGrpSpPr/>
          <p:nvPr/>
        </p:nvGrpSpPr>
        <p:grpSpPr>
          <a:xfrm>
            <a:off x="239225" y="425275"/>
            <a:ext cx="961550" cy="803100"/>
            <a:chOff x="1428800" y="3101325"/>
            <a:chExt cx="961550" cy="803100"/>
          </a:xfrm>
        </p:grpSpPr>
        <p:sp>
          <p:nvSpPr>
            <p:cNvPr id="1017" name="Google Shape;1017;p45"/>
            <p:cNvSpPr/>
            <p:nvPr/>
          </p:nvSpPr>
          <p:spPr>
            <a:xfrm>
              <a:off x="1428800" y="3204725"/>
              <a:ext cx="522900" cy="522075"/>
            </a:xfrm>
            <a:custGeom>
              <a:avLst/>
              <a:gdLst/>
              <a:ahLst/>
              <a:cxnLst/>
              <a:rect l="l" t="t" r="r" b="b"/>
              <a:pathLst>
                <a:path w="20916" h="20883" extrusionOk="0">
                  <a:moveTo>
                    <a:pt x="10475" y="6205"/>
                  </a:moveTo>
                  <a:cubicBezTo>
                    <a:pt x="11009" y="6205"/>
                    <a:pt x="11576" y="6338"/>
                    <a:pt x="12076" y="6505"/>
                  </a:cubicBezTo>
                  <a:lnTo>
                    <a:pt x="12143" y="6438"/>
                  </a:lnTo>
                  <a:lnTo>
                    <a:pt x="12143" y="6505"/>
                  </a:lnTo>
                  <a:cubicBezTo>
                    <a:pt x="13144" y="6939"/>
                    <a:pt x="13944" y="7706"/>
                    <a:pt x="14344" y="8773"/>
                  </a:cubicBezTo>
                  <a:lnTo>
                    <a:pt x="14445" y="8773"/>
                  </a:lnTo>
                  <a:lnTo>
                    <a:pt x="14344" y="8840"/>
                  </a:lnTo>
                  <a:cubicBezTo>
                    <a:pt x="14578" y="9340"/>
                    <a:pt x="14645" y="9841"/>
                    <a:pt x="14645" y="10441"/>
                  </a:cubicBezTo>
                  <a:cubicBezTo>
                    <a:pt x="14645" y="10975"/>
                    <a:pt x="14511" y="11509"/>
                    <a:pt x="14344" y="12009"/>
                  </a:cubicBezTo>
                  <a:lnTo>
                    <a:pt x="14445" y="12109"/>
                  </a:lnTo>
                  <a:lnTo>
                    <a:pt x="14344" y="12109"/>
                  </a:lnTo>
                  <a:cubicBezTo>
                    <a:pt x="13944" y="13110"/>
                    <a:pt x="13144" y="13910"/>
                    <a:pt x="12143" y="14344"/>
                  </a:cubicBezTo>
                  <a:lnTo>
                    <a:pt x="12143" y="14444"/>
                  </a:lnTo>
                  <a:lnTo>
                    <a:pt x="12076" y="14344"/>
                  </a:lnTo>
                  <a:cubicBezTo>
                    <a:pt x="11576" y="14578"/>
                    <a:pt x="11075" y="14644"/>
                    <a:pt x="10475" y="14644"/>
                  </a:cubicBezTo>
                  <a:cubicBezTo>
                    <a:pt x="9941" y="14644"/>
                    <a:pt x="9408" y="14511"/>
                    <a:pt x="8907" y="14344"/>
                  </a:cubicBezTo>
                  <a:lnTo>
                    <a:pt x="8807" y="14444"/>
                  </a:lnTo>
                  <a:lnTo>
                    <a:pt x="8807" y="14344"/>
                  </a:lnTo>
                  <a:cubicBezTo>
                    <a:pt x="7806" y="13944"/>
                    <a:pt x="7006" y="13143"/>
                    <a:pt x="6572" y="12109"/>
                  </a:cubicBezTo>
                  <a:lnTo>
                    <a:pt x="6472" y="12109"/>
                  </a:lnTo>
                  <a:lnTo>
                    <a:pt x="6572" y="12009"/>
                  </a:lnTo>
                  <a:cubicBezTo>
                    <a:pt x="6339" y="11509"/>
                    <a:pt x="6272" y="11008"/>
                    <a:pt x="6272" y="10441"/>
                  </a:cubicBezTo>
                  <a:cubicBezTo>
                    <a:pt x="6272" y="9907"/>
                    <a:pt x="6405" y="9340"/>
                    <a:pt x="6572" y="8840"/>
                  </a:cubicBezTo>
                  <a:lnTo>
                    <a:pt x="6472" y="8773"/>
                  </a:lnTo>
                  <a:lnTo>
                    <a:pt x="6572" y="8773"/>
                  </a:lnTo>
                  <a:cubicBezTo>
                    <a:pt x="6973" y="7773"/>
                    <a:pt x="7773" y="6972"/>
                    <a:pt x="8807" y="6505"/>
                  </a:cubicBezTo>
                  <a:lnTo>
                    <a:pt x="8807" y="6438"/>
                  </a:lnTo>
                  <a:lnTo>
                    <a:pt x="8874" y="6505"/>
                  </a:lnTo>
                  <a:cubicBezTo>
                    <a:pt x="9374" y="6305"/>
                    <a:pt x="9875" y="6205"/>
                    <a:pt x="10475" y="6205"/>
                  </a:cubicBezTo>
                  <a:close/>
                  <a:moveTo>
                    <a:pt x="8807" y="0"/>
                  </a:moveTo>
                  <a:lnTo>
                    <a:pt x="8807" y="2636"/>
                  </a:lnTo>
                  <a:cubicBezTo>
                    <a:pt x="7840" y="2836"/>
                    <a:pt x="6939" y="3203"/>
                    <a:pt x="6105" y="3770"/>
                  </a:cubicBezTo>
                  <a:lnTo>
                    <a:pt x="4237" y="1868"/>
                  </a:lnTo>
                  <a:lnTo>
                    <a:pt x="1902" y="4203"/>
                  </a:lnTo>
                  <a:lnTo>
                    <a:pt x="3770" y="6105"/>
                  </a:lnTo>
                  <a:cubicBezTo>
                    <a:pt x="3237" y="6872"/>
                    <a:pt x="2836" y="7806"/>
                    <a:pt x="2636" y="8807"/>
                  </a:cubicBezTo>
                  <a:lnTo>
                    <a:pt x="1" y="8807"/>
                  </a:lnTo>
                  <a:lnTo>
                    <a:pt x="1" y="12109"/>
                  </a:lnTo>
                  <a:lnTo>
                    <a:pt x="2636" y="12109"/>
                  </a:lnTo>
                  <a:cubicBezTo>
                    <a:pt x="2836" y="13076"/>
                    <a:pt x="3237" y="13977"/>
                    <a:pt x="3770" y="14811"/>
                  </a:cubicBezTo>
                  <a:lnTo>
                    <a:pt x="1902" y="16679"/>
                  </a:lnTo>
                  <a:lnTo>
                    <a:pt x="4237" y="19014"/>
                  </a:lnTo>
                  <a:lnTo>
                    <a:pt x="6105" y="17146"/>
                  </a:lnTo>
                  <a:cubicBezTo>
                    <a:pt x="6906" y="17680"/>
                    <a:pt x="7806" y="18080"/>
                    <a:pt x="8807" y="18280"/>
                  </a:cubicBezTo>
                  <a:lnTo>
                    <a:pt x="8807" y="20882"/>
                  </a:lnTo>
                  <a:lnTo>
                    <a:pt x="12110" y="20882"/>
                  </a:lnTo>
                  <a:lnTo>
                    <a:pt x="12110" y="18280"/>
                  </a:lnTo>
                  <a:cubicBezTo>
                    <a:pt x="13077" y="18080"/>
                    <a:pt x="13978" y="17680"/>
                    <a:pt x="14811" y="17146"/>
                  </a:cubicBezTo>
                  <a:lnTo>
                    <a:pt x="16679" y="19014"/>
                  </a:lnTo>
                  <a:lnTo>
                    <a:pt x="19014" y="16679"/>
                  </a:lnTo>
                  <a:lnTo>
                    <a:pt x="17146" y="14811"/>
                  </a:lnTo>
                  <a:cubicBezTo>
                    <a:pt x="17680" y="14010"/>
                    <a:pt x="18080" y="13110"/>
                    <a:pt x="18281" y="12109"/>
                  </a:cubicBezTo>
                  <a:lnTo>
                    <a:pt x="20916" y="12109"/>
                  </a:lnTo>
                  <a:lnTo>
                    <a:pt x="20916" y="8807"/>
                  </a:lnTo>
                  <a:lnTo>
                    <a:pt x="18281" y="8807"/>
                  </a:lnTo>
                  <a:cubicBezTo>
                    <a:pt x="18080" y="7839"/>
                    <a:pt x="17680" y="6939"/>
                    <a:pt x="17146" y="6105"/>
                  </a:cubicBezTo>
                  <a:lnTo>
                    <a:pt x="19014" y="4203"/>
                  </a:lnTo>
                  <a:lnTo>
                    <a:pt x="16679" y="1868"/>
                  </a:lnTo>
                  <a:lnTo>
                    <a:pt x="14811" y="3770"/>
                  </a:lnTo>
                  <a:cubicBezTo>
                    <a:pt x="14011" y="3236"/>
                    <a:pt x="13110" y="2836"/>
                    <a:pt x="12110" y="2636"/>
                  </a:cubicBezTo>
                  <a:lnTo>
                    <a:pt x="12110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5"/>
            <p:cNvSpPr/>
            <p:nvPr/>
          </p:nvSpPr>
          <p:spPr>
            <a:xfrm>
              <a:off x="1953350" y="3101325"/>
              <a:ext cx="298575" cy="301075"/>
            </a:xfrm>
            <a:custGeom>
              <a:avLst/>
              <a:gdLst/>
              <a:ahLst/>
              <a:cxnLst/>
              <a:rect l="l" t="t" r="r" b="b"/>
              <a:pathLst>
                <a:path w="11943" h="12043" extrusionOk="0">
                  <a:moveTo>
                    <a:pt x="5905" y="3569"/>
                  </a:moveTo>
                  <a:cubicBezTo>
                    <a:pt x="6238" y="3569"/>
                    <a:pt x="6539" y="3636"/>
                    <a:pt x="6839" y="3736"/>
                  </a:cubicBezTo>
                  <a:lnTo>
                    <a:pt x="6872" y="3703"/>
                  </a:lnTo>
                  <a:lnTo>
                    <a:pt x="6872" y="3736"/>
                  </a:lnTo>
                  <a:cubicBezTo>
                    <a:pt x="7473" y="3970"/>
                    <a:pt x="7906" y="4437"/>
                    <a:pt x="8173" y="5037"/>
                  </a:cubicBezTo>
                  <a:lnTo>
                    <a:pt x="8206" y="5037"/>
                  </a:lnTo>
                  <a:lnTo>
                    <a:pt x="8173" y="5070"/>
                  </a:lnTo>
                  <a:cubicBezTo>
                    <a:pt x="8306" y="5371"/>
                    <a:pt x="8340" y="5637"/>
                    <a:pt x="8340" y="5971"/>
                  </a:cubicBezTo>
                  <a:cubicBezTo>
                    <a:pt x="8340" y="6305"/>
                    <a:pt x="8306" y="6605"/>
                    <a:pt x="8206" y="6938"/>
                  </a:cubicBezTo>
                  <a:lnTo>
                    <a:pt x="8173" y="6938"/>
                  </a:lnTo>
                  <a:cubicBezTo>
                    <a:pt x="7906" y="7539"/>
                    <a:pt x="7473" y="7972"/>
                    <a:pt x="6872" y="8239"/>
                  </a:cubicBezTo>
                  <a:lnTo>
                    <a:pt x="6872" y="8273"/>
                  </a:lnTo>
                  <a:lnTo>
                    <a:pt x="6839" y="8239"/>
                  </a:lnTo>
                  <a:cubicBezTo>
                    <a:pt x="6539" y="8373"/>
                    <a:pt x="6238" y="8406"/>
                    <a:pt x="5905" y="8406"/>
                  </a:cubicBezTo>
                  <a:cubicBezTo>
                    <a:pt x="5571" y="8406"/>
                    <a:pt x="5304" y="8306"/>
                    <a:pt x="5004" y="8239"/>
                  </a:cubicBezTo>
                  <a:lnTo>
                    <a:pt x="4971" y="8273"/>
                  </a:lnTo>
                  <a:lnTo>
                    <a:pt x="4971" y="8239"/>
                  </a:lnTo>
                  <a:cubicBezTo>
                    <a:pt x="4370" y="7972"/>
                    <a:pt x="3903" y="7539"/>
                    <a:pt x="3670" y="6938"/>
                  </a:cubicBezTo>
                  <a:lnTo>
                    <a:pt x="3636" y="6938"/>
                  </a:lnTo>
                  <a:lnTo>
                    <a:pt x="3670" y="6905"/>
                  </a:lnTo>
                  <a:cubicBezTo>
                    <a:pt x="3536" y="6605"/>
                    <a:pt x="3503" y="6305"/>
                    <a:pt x="3503" y="5971"/>
                  </a:cubicBezTo>
                  <a:cubicBezTo>
                    <a:pt x="3503" y="5637"/>
                    <a:pt x="3536" y="5371"/>
                    <a:pt x="3670" y="5070"/>
                  </a:cubicBezTo>
                  <a:lnTo>
                    <a:pt x="3636" y="5037"/>
                  </a:lnTo>
                  <a:lnTo>
                    <a:pt x="3670" y="5037"/>
                  </a:lnTo>
                  <a:cubicBezTo>
                    <a:pt x="3903" y="4437"/>
                    <a:pt x="4370" y="3970"/>
                    <a:pt x="4971" y="3736"/>
                  </a:cubicBezTo>
                  <a:lnTo>
                    <a:pt x="4971" y="3703"/>
                  </a:lnTo>
                  <a:lnTo>
                    <a:pt x="5004" y="3736"/>
                  </a:lnTo>
                  <a:cubicBezTo>
                    <a:pt x="5304" y="3603"/>
                    <a:pt x="5571" y="3569"/>
                    <a:pt x="5905" y="3569"/>
                  </a:cubicBezTo>
                  <a:close/>
                  <a:moveTo>
                    <a:pt x="5004" y="0"/>
                  </a:moveTo>
                  <a:lnTo>
                    <a:pt x="5004" y="1501"/>
                  </a:lnTo>
                  <a:cubicBezTo>
                    <a:pt x="4437" y="1635"/>
                    <a:pt x="3903" y="1835"/>
                    <a:pt x="3470" y="2135"/>
                  </a:cubicBezTo>
                  <a:lnTo>
                    <a:pt x="2369" y="1068"/>
                  </a:lnTo>
                  <a:lnTo>
                    <a:pt x="1035" y="2402"/>
                  </a:lnTo>
                  <a:lnTo>
                    <a:pt x="2135" y="3469"/>
                  </a:lnTo>
                  <a:cubicBezTo>
                    <a:pt x="1835" y="3936"/>
                    <a:pt x="1602" y="4470"/>
                    <a:pt x="1502" y="5037"/>
                  </a:cubicBezTo>
                  <a:lnTo>
                    <a:pt x="1" y="5037"/>
                  </a:lnTo>
                  <a:lnTo>
                    <a:pt x="1" y="6938"/>
                  </a:lnTo>
                  <a:lnTo>
                    <a:pt x="1502" y="6938"/>
                  </a:lnTo>
                  <a:cubicBezTo>
                    <a:pt x="1635" y="7539"/>
                    <a:pt x="1835" y="8006"/>
                    <a:pt x="2135" y="8473"/>
                  </a:cubicBezTo>
                  <a:lnTo>
                    <a:pt x="1035" y="9574"/>
                  </a:lnTo>
                  <a:lnTo>
                    <a:pt x="2369" y="10908"/>
                  </a:lnTo>
                  <a:lnTo>
                    <a:pt x="3470" y="9807"/>
                  </a:lnTo>
                  <a:cubicBezTo>
                    <a:pt x="3937" y="10107"/>
                    <a:pt x="4470" y="10374"/>
                    <a:pt x="5004" y="10441"/>
                  </a:cubicBezTo>
                  <a:lnTo>
                    <a:pt x="5004" y="12042"/>
                  </a:lnTo>
                  <a:lnTo>
                    <a:pt x="6939" y="12042"/>
                  </a:lnTo>
                  <a:lnTo>
                    <a:pt x="6939" y="10541"/>
                  </a:lnTo>
                  <a:cubicBezTo>
                    <a:pt x="7506" y="10408"/>
                    <a:pt x="8006" y="10207"/>
                    <a:pt x="8473" y="9907"/>
                  </a:cubicBezTo>
                  <a:lnTo>
                    <a:pt x="9541" y="10975"/>
                  </a:lnTo>
                  <a:lnTo>
                    <a:pt x="10875" y="9640"/>
                  </a:lnTo>
                  <a:lnTo>
                    <a:pt x="9808" y="8573"/>
                  </a:lnTo>
                  <a:cubicBezTo>
                    <a:pt x="10074" y="8106"/>
                    <a:pt x="10341" y="7572"/>
                    <a:pt x="10408" y="7038"/>
                  </a:cubicBezTo>
                  <a:lnTo>
                    <a:pt x="11942" y="7038"/>
                  </a:lnTo>
                  <a:lnTo>
                    <a:pt x="11942" y="6938"/>
                  </a:lnTo>
                  <a:lnTo>
                    <a:pt x="11942" y="5037"/>
                  </a:lnTo>
                  <a:lnTo>
                    <a:pt x="10408" y="5037"/>
                  </a:lnTo>
                  <a:cubicBezTo>
                    <a:pt x="10308" y="4437"/>
                    <a:pt x="10074" y="3936"/>
                    <a:pt x="9808" y="3469"/>
                  </a:cubicBezTo>
                  <a:lnTo>
                    <a:pt x="10875" y="2402"/>
                  </a:lnTo>
                  <a:lnTo>
                    <a:pt x="9541" y="1068"/>
                  </a:lnTo>
                  <a:lnTo>
                    <a:pt x="8473" y="2135"/>
                  </a:lnTo>
                  <a:cubicBezTo>
                    <a:pt x="8006" y="1835"/>
                    <a:pt x="7473" y="1601"/>
                    <a:pt x="6939" y="1501"/>
                  </a:cubicBezTo>
                  <a:lnTo>
                    <a:pt x="6939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5"/>
            <p:cNvSpPr/>
            <p:nvPr/>
          </p:nvSpPr>
          <p:spPr>
            <a:xfrm>
              <a:off x="1952525" y="3466575"/>
              <a:ext cx="437825" cy="437850"/>
            </a:xfrm>
            <a:custGeom>
              <a:avLst/>
              <a:gdLst/>
              <a:ahLst/>
              <a:cxnLst/>
              <a:rect l="l" t="t" r="r" b="b"/>
              <a:pathLst>
                <a:path w="17513" h="17514" extrusionOk="0">
                  <a:moveTo>
                    <a:pt x="8740" y="5204"/>
                  </a:moveTo>
                  <a:cubicBezTo>
                    <a:pt x="9207" y="5204"/>
                    <a:pt x="9674" y="5304"/>
                    <a:pt x="10074" y="5471"/>
                  </a:cubicBezTo>
                  <a:lnTo>
                    <a:pt x="10141" y="5438"/>
                  </a:lnTo>
                  <a:lnTo>
                    <a:pt x="10141" y="5505"/>
                  </a:lnTo>
                  <a:cubicBezTo>
                    <a:pt x="10975" y="5871"/>
                    <a:pt x="11642" y="6539"/>
                    <a:pt x="12009" y="7373"/>
                  </a:cubicBezTo>
                  <a:lnTo>
                    <a:pt x="12075" y="7373"/>
                  </a:lnTo>
                  <a:lnTo>
                    <a:pt x="12042" y="7439"/>
                  </a:lnTo>
                  <a:cubicBezTo>
                    <a:pt x="12209" y="7840"/>
                    <a:pt x="12309" y="8307"/>
                    <a:pt x="12309" y="8774"/>
                  </a:cubicBezTo>
                  <a:cubicBezTo>
                    <a:pt x="12309" y="9207"/>
                    <a:pt x="12209" y="9674"/>
                    <a:pt x="12042" y="10108"/>
                  </a:cubicBezTo>
                  <a:lnTo>
                    <a:pt x="12075" y="10141"/>
                  </a:lnTo>
                  <a:lnTo>
                    <a:pt x="12009" y="10141"/>
                  </a:lnTo>
                  <a:cubicBezTo>
                    <a:pt x="11642" y="10975"/>
                    <a:pt x="10975" y="11642"/>
                    <a:pt x="10141" y="12009"/>
                  </a:cubicBezTo>
                  <a:lnTo>
                    <a:pt x="10141" y="12109"/>
                  </a:lnTo>
                  <a:lnTo>
                    <a:pt x="10074" y="12043"/>
                  </a:lnTo>
                  <a:cubicBezTo>
                    <a:pt x="9674" y="12209"/>
                    <a:pt x="9207" y="12309"/>
                    <a:pt x="8740" y="12309"/>
                  </a:cubicBezTo>
                  <a:cubicBezTo>
                    <a:pt x="8306" y="12309"/>
                    <a:pt x="7839" y="12209"/>
                    <a:pt x="7405" y="12043"/>
                  </a:cubicBezTo>
                  <a:lnTo>
                    <a:pt x="7372" y="12109"/>
                  </a:lnTo>
                  <a:lnTo>
                    <a:pt x="7372" y="12009"/>
                  </a:lnTo>
                  <a:cubicBezTo>
                    <a:pt x="6538" y="11642"/>
                    <a:pt x="5871" y="10975"/>
                    <a:pt x="5504" y="10141"/>
                  </a:cubicBezTo>
                  <a:lnTo>
                    <a:pt x="5404" y="10141"/>
                  </a:lnTo>
                  <a:lnTo>
                    <a:pt x="5471" y="10108"/>
                  </a:lnTo>
                  <a:cubicBezTo>
                    <a:pt x="5304" y="9674"/>
                    <a:pt x="5204" y="9207"/>
                    <a:pt x="5204" y="8774"/>
                  </a:cubicBezTo>
                  <a:cubicBezTo>
                    <a:pt x="5204" y="8307"/>
                    <a:pt x="5304" y="7840"/>
                    <a:pt x="5471" y="7439"/>
                  </a:cubicBezTo>
                  <a:lnTo>
                    <a:pt x="5404" y="7373"/>
                  </a:lnTo>
                  <a:lnTo>
                    <a:pt x="5504" y="7373"/>
                  </a:lnTo>
                  <a:cubicBezTo>
                    <a:pt x="5871" y="6539"/>
                    <a:pt x="6538" y="5871"/>
                    <a:pt x="7372" y="5505"/>
                  </a:cubicBezTo>
                  <a:lnTo>
                    <a:pt x="7372" y="5438"/>
                  </a:lnTo>
                  <a:lnTo>
                    <a:pt x="7405" y="5471"/>
                  </a:lnTo>
                  <a:cubicBezTo>
                    <a:pt x="7839" y="5304"/>
                    <a:pt x="8306" y="5204"/>
                    <a:pt x="8740" y="5204"/>
                  </a:cubicBezTo>
                  <a:close/>
                  <a:moveTo>
                    <a:pt x="7372" y="1"/>
                  </a:moveTo>
                  <a:lnTo>
                    <a:pt x="7372" y="2202"/>
                  </a:lnTo>
                  <a:cubicBezTo>
                    <a:pt x="6538" y="2369"/>
                    <a:pt x="5804" y="2703"/>
                    <a:pt x="5137" y="3170"/>
                  </a:cubicBezTo>
                  <a:lnTo>
                    <a:pt x="3536" y="1602"/>
                  </a:lnTo>
                  <a:lnTo>
                    <a:pt x="1568" y="3536"/>
                  </a:lnTo>
                  <a:lnTo>
                    <a:pt x="3169" y="5138"/>
                  </a:lnTo>
                  <a:cubicBezTo>
                    <a:pt x="2702" y="5805"/>
                    <a:pt x="2402" y="6605"/>
                    <a:pt x="2202" y="7373"/>
                  </a:cubicBezTo>
                  <a:lnTo>
                    <a:pt x="0" y="7373"/>
                  </a:lnTo>
                  <a:lnTo>
                    <a:pt x="0" y="10141"/>
                  </a:lnTo>
                  <a:lnTo>
                    <a:pt x="2202" y="10141"/>
                  </a:lnTo>
                  <a:cubicBezTo>
                    <a:pt x="2369" y="10975"/>
                    <a:pt x="2702" y="11709"/>
                    <a:pt x="3169" y="12376"/>
                  </a:cubicBezTo>
                  <a:lnTo>
                    <a:pt x="1568" y="13977"/>
                  </a:lnTo>
                  <a:lnTo>
                    <a:pt x="3536" y="15945"/>
                  </a:lnTo>
                  <a:lnTo>
                    <a:pt x="5137" y="14344"/>
                  </a:lnTo>
                  <a:cubicBezTo>
                    <a:pt x="5804" y="14811"/>
                    <a:pt x="6572" y="15111"/>
                    <a:pt x="7372" y="15312"/>
                  </a:cubicBezTo>
                  <a:lnTo>
                    <a:pt x="7372" y="17513"/>
                  </a:lnTo>
                  <a:lnTo>
                    <a:pt x="10141" y="17513"/>
                  </a:lnTo>
                  <a:lnTo>
                    <a:pt x="10141" y="15312"/>
                  </a:lnTo>
                  <a:cubicBezTo>
                    <a:pt x="10975" y="15145"/>
                    <a:pt x="11709" y="14811"/>
                    <a:pt x="12376" y="14344"/>
                  </a:cubicBezTo>
                  <a:lnTo>
                    <a:pt x="13977" y="15945"/>
                  </a:lnTo>
                  <a:lnTo>
                    <a:pt x="15912" y="13977"/>
                  </a:lnTo>
                  <a:lnTo>
                    <a:pt x="14344" y="12376"/>
                  </a:lnTo>
                  <a:cubicBezTo>
                    <a:pt x="14811" y="11709"/>
                    <a:pt x="15078" y="10942"/>
                    <a:pt x="15311" y="10141"/>
                  </a:cubicBezTo>
                  <a:lnTo>
                    <a:pt x="17513" y="10141"/>
                  </a:lnTo>
                  <a:lnTo>
                    <a:pt x="17513" y="7373"/>
                  </a:lnTo>
                  <a:lnTo>
                    <a:pt x="15311" y="7373"/>
                  </a:lnTo>
                  <a:cubicBezTo>
                    <a:pt x="15144" y="6539"/>
                    <a:pt x="14811" y="5805"/>
                    <a:pt x="14344" y="5138"/>
                  </a:cubicBezTo>
                  <a:lnTo>
                    <a:pt x="15912" y="3536"/>
                  </a:lnTo>
                  <a:lnTo>
                    <a:pt x="13977" y="1602"/>
                  </a:lnTo>
                  <a:lnTo>
                    <a:pt x="12376" y="3170"/>
                  </a:lnTo>
                  <a:cubicBezTo>
                    <a:pt x="11709" y="2703"/>
                    <a:pt x="10908" y="2436"/>
                    <a:pt x="10141" y="2202"/>
                  </a:cubicBezTo>
                  <a:lnTo>
                    <a:pt x="10141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45"/>
          <p:cNvGrpSpPr/>
          <p:nvPr/>
        </p:nvGrpSpPr>
        <p:grpSpPr>
          <a:xfrm>
            <a:off x="335537" y="4048789"/>
            <a:ext cx="1096237" cy="606398"/>
            <a:chOff x="239224" y="3962464"/>
            <a:chExt cx="1096237" cy="606398"/>
          </a:xfrm>
        </p:grpSpPr>
        <p:grpSp>
          <p:nvGrpSpPr>
            <p:cNvPr id="1021" name="Google Shape;1021;p45"/>
            <p:cNvGrpSpPr/>
            <p:nvPr/>
          </p:nvGrpSpPr>
          <p:grpSpPr>
            <a:xfrm>
              <a:off x="923960" y="4386623"/>
              <a:ext cx="411500" cy="180439"/>
              <a:chOff x="7800560" y="4390223"/>
              <a:chExt cx="411500" cy="180439"/>
            </a:xfrm>
          </p:grpSpPr>
          <p:sp>
            <p:nvSpPr>
              <p:cNvPr id="1022" name="Google Shape;1022;p45"/>
              <p:cNvSpPr/>
              <p:nvPr/>
            </p:nvSpPr>
            <p:spPr>
              <a:xfrm>
                <a:off x="7826818" y="4480820"/>
                <a:ext cx="385243" cy="89843"/>
              </a:xfrm>
              <a:custGeom>
                <a:avLst/>
                <a:gdLst/>
                <a:ahLst/>
                <a:cxnLst/>
                <a:rect l="l" t="t" r="r" b="b"/>
                <a:pathLst>
                  <a:path w="33759" h="7873" extrusionOk="0">
                    <a:moveTo>
                      <a:pt x="668" y="0"/>
                    </a:moveTo>
                    <a:cubicBezTo>
                      <a:pt x="301" y="0"/>
                      <a:pt x="1" y="267"/>
                      <a:pt x="1" y="667"/>
                    </a:cubicBezTo>
                    <a:lnTo>
                      <a:pt x="1" y="7205"/>
                    </a:lnTo>
                    <a:cubicBezTo>
                      <a:pt x="1" y="7572"/>
                      <a:pt x="301" y="7873"/>
                      <a:pt x="668" y="7873"/>
                    </a:cubicBezTo>
                    <a:lnTo>
                      <a:pt x="33091" y="7873"/>
                    </a:lnTo>
                    <a:cubicBezTo>
                      <a:pt x="33458" y="7873"/>
                      <a:pt x="33758" y="7572"/>
                      <a:pt x="33758" y="7205"/>
                    </a:cubicBezTo>
                    <a:lnTo>
                      <a:pt x="33758" y="667"/>
                    </a:lnTo>
                    <a:cubicBezTo>
                      <a:pt x="33758" y="267"/>
                      <a:pt x="33458" y="0"/>
                      <a:pt x="330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5"/>
              <p:cNvSpPr/>
              <p:nvPr/>
            </p:nvSpPr>
            <p:spPr>
              <a:xfrm>
                <a:off x="7859558" y="4488808"/>
                <a:ext cx="16376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35" y="6439"/>
                    </a:lnTo>
                    <a:lnTo>
                      <a:pt x="1435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5"/>
              <p:cNvSpPr/>
              <p:nvPr/>
            </p:nvSpPr>
            <p:spPr>
              <a:xfrm>
                <a:off x="7910180" y="4488808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469" y="6439"/>
                    </a:lnTo>
                    <a:lnTo>
                      <a:pt x="1469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5"/>
              <p:cNvSpPr/>
              <p:nvPr/>
            </p:nvSpPr>
            <p:spPr>
              <a:xfrm>
                <a:off x="7960813" y="4488808"/>
                <a:ext cx="16376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35" y="6439"/>
                    </a:lnTo>
                    <a:lnTo>
                      <a:pt x="143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5"/>
              <p:cNvSpPr/>
              <p:nvPr/>
            </p:nvSpPr>
            <p:spPr>
              <a:xfrm>
                <a:off x="8011058" y="4488808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5"/>
              <p:cNvSpPr/>
              <p:nvPr/>
            </p:nvSpPr>
            <p:spPr>
              <a:xfrm>
                <a:off x="8061691" y="4488808"/>
                <a:ext cx="16752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5"/>
              <p:cNvSpPr/>
              <p:nvPr/>
            </p:nvSpPr>
            <p:spPr>
              <a:xfrm>
                <a:off x="8112689" y="4488808"/>
                <a:ext cx="16387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435" y="6439"/>
                    </a:lnTo>
                    <a:lnTo>
                      <a:pt x="143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5"/>
              <p:cNvSpPr/>
              <p:nvPr/>
            </p:nvSpPr>
            <p:spPr>
              <a:xfrm>
                <a:off x="8162946" y="4488808"/>
                <a:ext cx="16752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5"/>
              <p:cNvSpPr/>
              <p:nvPr/>
            </p:nvSpPr>
            <p:spPr>
              <a:xfrm>
                <a:off x="7843947" y="4488808"/>
                <a:ext cx="106595" cy="73102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06" extrusionOk="0">
                    <a:moveTo>
                      <a:pt x="1" y="1"/>
                    </a:moveTo>
                    <a:lnTo>
                      <a:pt x="1" y="6405"/>
                    </a:lnTo>
                    <a:lnTo>
                      <a:pt x="9341" y="6405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5"/>
              <p:cNvSpPr/>
              <p:nvPr/>
            </p:nvSpPr>
            <p:spPr>
              <a:xfrm>
                <a:off x="7826818" y="4480820"/>
                <a:ext cx="385243" cy="7999"/>
              </a:xfrm>
              <a:custGeom>
                <a:avLst/>
                <a:gdLst/>
                <a:ahLst/>
                <a:cxnLst/>
                <a:rect l="l" t="t" r="r" b="b"/>
                <a:pathLst>
                  <a:path w="33759" h="701" extrusionOk="0">
                    <a:moveTo>
                      <a:pt x="668" y="0"/>
                    </a:moveTo>
                    <a:cubicBezTo>
                      <a:pt x="301" y="0"/>
                      <a:pt x="1" y="267"/>
                      <a:pt x="1" y="667"/>
                    </a:cubicBezTo>
                    <a:lnTo>
                      <a:pt x="1" y="701"/>
                    </a:lnTo>
                    <a:lnTo>
                      <a:pt x="33758" y="701"/>
                    </a:lnTo>
                    <a:lnTo>
                      <a:pt x="33758" y="667"/>
                    </a:lnTo>
                    <a:cubicBezTo>
                      <a:pt x="33758" y="267"/>
                      <a:pt x="33458" y="0"/>
                      <a:pt x="330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5"/>
              <p:cNvSpPr/>
              <p:nvPr/>
            </p:nvSpPr>
            <p:spPr>
              <a:xfrm>
                <a:off x="7800560" y="4390223"/>
                <a:ext cx="384855" cy="89843"/>
              </a:xfrm>
              <a:custGeom>
                <a:avLst/>
                <a:gdLst/>
                <a:ahLst/>
                <a:cxnLst/>
                <a:rect l="l" t="t" r="r" b="b"/>
                <a:pathLst>
                  <a:path w="33725" h="7873" extrusionOk="0">
                    <a:moveTo>
                      <a:pt x="667" y="0"/>
                    </a:moveTo>
                    <a:cubicBezTo>
                      <a:pt x="267" y="0"/>
                      <a:pt x="0" y="300"/>
                      <a:pt x="0" y="667"/>
                    </a:cubicBezTo>
                    <a:lnTo>
                      <a:pt x="0" y="7205"/>
                    </a:lnTo>
                    <a:cubicBezTo>
                      <a:pt x="0" y="7606"/>
                      <a:pt x="267" y="7873"/>
                      <a:pt x="667" y="7873"/>
                    </a:cubicBezTo>
                    <a:lnTo>
                      <a:pt x="33057" y="7873"/>
                    </a:lnTo>
                    <a:cubicBezTo>
                      <a:pt x="33424" y="7873"/>
                      <a:pt x="33724" y="7606"/>
                      <a:pt x="33724" y="7205"/>
                    </a:cubicBezTo>
                    <a:lnTo>
                      <a:pt x="33724" y="667"/>
                    </a:lnTo>
                    <a:cubicBezTo>
                      <a:pt x="33724" y="300"/>
                      <a:pt x="33424" y="0"/>
                      <a:pt x="330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5"/>
              <p:cNvSpPr/>
              <p:nvPr/>
            </p:nvSpPr>
            <p:spPr>
              <a:xfrm>
                <a:off x="7832912" y="4398212"/>
                <a:ext cx="16376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35" y="6472"/>
                    </a:lnTo>
                    <a:lnTo>
                      <a:pt x="1435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5"/>
              <p:cNvSpPr/>
              <p:nvPr/>
            </p:nvSpPr>
            <p:spPr>
              <a:xfrm>
                <a:off x="7883157" y="4398212"/>
                <a:ext cx="16764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1" y="1"/>
                    </a:moveTo>
                    <a:lnTo>
                      <a:pt x="1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5"/>
              <p:cNvSpPr/>
              <p:nvPr/>
            </p:nvSpPr>
            <p:spPr>
              <a:xfrm>
                <a:off x="7934167" y="4398212"/>
                <a:ext cx="16764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5"/>
              <p:cNvSpPr/>
              <p:nvPr/>
            </p:nvSpPr>
            <p:spPr>
              <a:xfrm>
                <a:off x="7984412" y="4398212"/>
                <a:ext cx="16764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1" y="1"/>
                    </a:moveTo>
                    <a:lnTo>
                      <a:pt x="1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5"/>
              <p:cNvSpPr/>
              <p:nvPr/>
            </p:nvSpPr>
            <p:spPr>
              <a:xfrm>
                <a:off x="8035045" y="4398212"/>
                <a:ext cx="16752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5"/>
              <p:cNvSpPr/>
              <p:nvPr/>
            </p:nvSpPr>
            <p:spPr>
              <a:xfrm>
                <a:off x="8085290" y="4398212"/>
                <a:ext cx="16752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5"/>
              <p:cNvSpPr/>
              <p:nvPr/>
            </p:nvSpPr>
            <p:spPr>
              <a:xfrm>
                <a:off x="8136300" y="4398212"/>
                <a:ext cx="16752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5"/>
              <p:cNvSpPr/>
              <p:nvPr/>
            </p:nvSpPr>
            <p:spPr>
              <a:xfrm>
                <a:off x="7817689" y="4398212"/>
                <a:ext cx="106595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9340" y="6439"/>
                    </a:lnTo>
                    <a:lnTo>
                      <a:pt x="93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5"/>
              <p:cNvSpPr/>
              <p:nvPr/>
            </p:nvSpPr>
            <p:spPr>
              <a:xfrm>
                <a:off x="7800560" y="4390223"/>
                <a:ext cx="384855" cy="7999"/>
              </a:xfrm>
              <a:custGeom>
                <a:avLst/>
                <a:gdLst/>
                <a:ahLst/>
                <a:cxnLst/>
                <a:rect l="l" t="t" r="r" b="b"/>
                <a:pathLst>
                  <a:path w="33725" h="701" extrusionOk="0">
                    <a:moveTo>
                      <a:pt x="667" y="0"/>
                    </a:moveTo>
                    <a:cubicBezTo>
                      <a:pt x="267" y="0"/>
                      <a:pt x="0" y="300"/>
                      <a:pt x="0" y="667"/>
                    </a:cubicBezTo>
                    <a:lnTo>
                      <a:pt x="0" y="701"/>
                    </a:lnTo>
                    <a:lnTo>
                      <a:pt x="33724" y="701"/>
                    </a:lnTo>
                    <a:lnTo>
                      <a:pt x="33724" y="667"/>
                    </a:lnTo>
                    <a:cubicBezTo>
                      <a:pt x="33724" y="300"/>
                      <a:pt x="33424" y="0"/>
                      <a:pt x="330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2" name="Google Shape;1042;p45"/>
            <p:cNvGrpSpPr/>
            <p:nvPr/>
          </p:nvGrpSpPr>
          <p:grpSpPr>
            <a:xfrm>
              <a:off x="239224" y="3962464"/>
              <a:ext cx="550824" cy="606398"/>
              <a:chOff x="8259624" y="3964264"/>
              <a:chExt cx="550824" cy="606398"/>
            </a:xfrm>
          </p:grpSpPr>
          <p:sp>
            <p:nvSpPr>
              <p:cNvPr id="1043" name="Google Shape;1043;p45"/>
              <p:cNvSpPr/>
              <p:nvPr/>
            </p:nvSpPr>
            <p:spPr>
              <a:xfrm>
                <a:off x="8411124" y="4480820"/>
                <a:ext cx="385243" cy="89843"/>
              </a:xfrm>
              <a:custGeom>
                <a:avLst/>
                <a:gdLst/>
                <a:ahLst/>
                <a:cxnLst/>
                <a:rect l="l" t="t" r="r" b="b"/>
                <a:pathLst>
                  <a:path w="33759" h="7873" extrusionOk="0">
                    <a:moveTo>
                      <a:pt x="701" y="0"/>
                    </a:moveTo>
                    <a:cubicBezTo>
                      <a:pt x="301" y="0"/>
                      <a:pt x="1" y="267"/>
                      <a:pt x="1" y="667"/>
                    </a:cubicBezTo>
                    <a:lnTo>
                      <a:pt x="1" y="7205"/>
                    </a:lnTo>
                    <a:cubicBezTo>
                      <a:pt x="1" y="7572"/>
                      <a:pt x="301" y="7873"/>
                      <a:pt x="701" y="7873"/>
                    </a:cubicBezTo>
                    <a:lnTo>
                      <a:pt x="33091" y="7873"/>
                    </a:lnTo>
                    <a:cubicBezTo>
                      <a:pt x="33458" y="7873"/>
                      <a:pt x="33758" y="7572"/>
                      <a:pt x="33758" y="7205"/>
                    </a:cubicBezTo>
                    <a:lnTo>
                      <a:pt x="33758" y="667"/>
                    </a:lnTo>
                    <a:cubicBezTo>
                      <a:pt x="33758" y="267"/>
                      <a:pt x="33458" y="0"/>
                      <a:pt x="330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5"/>
              <p:cNvSpPr/>
              <p:nvPr/>
            </p:nvSpPr>
            <p:spPr>
              <a:xfrm>
                <a:off x="8443487" y="4488808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5"/>
              <p:cNvSpPr/>
              <p:nvPr/>
            </p:nvSpPr>
            <p:spPr>
              <a:xfrm>
                <a:off x="8494109" y="4488808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469" y="6439"/>
                    </a:lnTo>
                    <a:lnTo>
                      <a:pt x="1469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5"/>
              <p:cNvSpPr/>
              <p:nvPr/>
            </p:nvSpPr>
            <p:spPr>
              <a:xfrm>
                <a:off x="8545118" y="4488808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5"/>
              <p:cNvSpPr/>
              <p:nvPr/>
            </p:nvSpPr>
            <p:spPr>
              <a:xfrm>
                <a:off x="8595363" y="4488808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469" y="6439"/>
                    </a:lnTo>
                    <a:lnTo>
                      <a:pt x="1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5"/>
              <p:cNvSpPr/>
              <p:nvPr/>
            </p:nvSpPr>
            <p:spPr>
              <a:xfrm>
                <a:off x="8645997" y="4488808"/>
                <a:ext cx="16376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35" y="6439"/>
                    </a:lnTo>
                    <a:lnTo>
                      <a:pt x="143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5"/>
              <p:cNvSpPr/>
              <p:nvPr/>
            </p:nvSpPr>
            <p:spPr>
              <a:xfrm>
                <a:off x="8696242" y="4488808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5"/>
              <p:cNvSpPr/>
              <p:nvPr/>
            </p:nvSpPr>
            <p:spPr>
              <a:xfrm>
                <a:off x="8747251" y="4488808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5"/>
              <p:cNvSpPr/>
              <p:nvPr/>
            </p:nvSpPr>
            <p:spPr>
              <a:xfrm>
                <a:off x="8428641" y="4488808"/>
                <a:ext cx="106595" cy="73102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06" extrusionOk="0">
                    <a:moveTo>
                      <a:pt x="0" y="1"/>
                    </a:moveTo>
                    <a:lnTo>
                      <a:pt x="0" y="6405"/>
                    </a:lnTo>
                    <a:lnTo>
                      <a:pt x="9340" y="6405"/>
                    </a:lnTo>
                    <a:lnTo>
                      <a:pt x="9340" y="1"/>
                    </a:lnTo>
                    <a:close/>
                  </a:path>
                </a:pathLst>
              </a:custGeom>
              <a:solidFill>
                <a:srgbClr val="FFE6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5"/>
              <p:cNvSpPr/>
              <p:nvPr/>
            </p:nvSpPr>
            <p:spPr>
              <a:xfrm>
                <a:off x="8428641" y="4488808"/>
                <a:ext cx="106595" cy="73102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06" extrusionOk="0">
                    <a:moveTo>
                      <a:pt x="0" y="1"/>
                    </a:moveTo>
                    <a:lnTo>
                      <a:pt x="0" y="6405"/>
                    </a:lnTo>
                    <a:lnTo>
                      <a:pt x="9340" y="6405"/>
                    </a:lnTo>
                    <a:lnTo>
                      <a:pt x="93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5"/>
              <p:cNvSpPr/>
              <p:nvPr/>
            </p:nvSpPr>
            <p:spPr>
              <a:xfrm>
                <a:off x="8411124" y="4480820"/>
                <a:ext cx="385243" cy="7999"/>
              </a:xfrm>
              <a:custGeom>
                <a:avLst/>
                <a:gdLst/>
                <a:ahLst/>
                <a:cxnLst/>
                <a:rect l="l" t="t" r="r" b="b"/>
                <a:pathLst>
                  <a:path w="33759" h="701" extrusionOk="0">
                    <a:moveTo>
                      <a:pt x="701" y="0"/>
                    </a:moveTo>
                    <a:cubicBezTo>
                      <a:pt x="301" y="0"/>
                      <a:pt x="1" y="267"/>
                      <a:pt x="1" y="667"/>
                    </a:cubicBezTo>
                    <a:lnTo>
                      <a:pt x="1" y="701"/>
                    </a:lnTo>
                    <a:lnTo>
                      <a:pt x="33758" y="701"/>
                    </a:lnTo>
                    <a:lnTo>
                      <a:pt x="33758" y="667"/>
                    </a:lnTo>
                    <a:cubicBezTo>
                      <a:pt x="33758" y="267"/>
                      <a:pt x="33458" y="0"/>
                      <a:pt x="330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5"/>
              <p:cNvSpPr/>
              <p:nvPr/>
            </p:nvSpPr>
            <p:spPr>
              <a:xfrm>
                <a:off x="8259624" y="4390600"/>
                <a:ext cx="384855" cy="90231"/>
              </a:xfrm>
              <a:custGeom>
                <a:avLst/>
                <a:gdLst/>
                <a:ahLst/>
                <a:cxnLst/>
                <a:rect l="l" t="t" r="r" b="b"/>
                <a:pathLst>
                  <a:path w="33725" h="7907" extrusionOk="0">
                    <a:moveTo>
                      <a:pt x="668" y="1"/>
                    </a:moveTo>
                    <a:cubicBezTo>
                      <a:pt x="301" y="1"/>
                      <a:pt x="1" y="301"/>
                      <a:pt x="1" y="668"/>
                    </a:cubicBezTo>
                    <a:lnTo>
                      <a:pt x="1" y="7239"/>
                    </a:lnTo>
                    <a:cubicBezTo>
                      <a:pt x="1" y="7606"/>
                      <a:pt x="301" y="7906"/>
                      <a:pt x="668" y="7906"/>
                    </a:cubicBezTo>
                    <a:lnTo>
                      <a:pt x="33058" y="7906"/>
                    </a:lnTo>
                    <a:cubicBezTo>
                      <a:pt x="33425" y="7906"/>
                      <a:pt x="33725" y="7573"/>
                      <a:pt x="33725" y="7239"/>
                    </a:cubicBezTo>
                    <a:lnTo>
                      <a:pt x="33725" y="668"/>
                    </a:lnTo>
                    <a:cubicBezTo>
                      <a:pt x="33725" y="301"/>
                      <a:pt x="33425" y="1"/>
                      <a:pt x="330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5"/>
              <p:cNvSpPr/>
              <p:nvPr/>
            </p:nvSpPr>
            <p:spPr>
              <a:xfrm>
                <a:off x="8291987" y="4398212"/>
                <a:ext cx="16752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5"/>
              <p:cNvSpPr/>
              <p:nvPr/>
            </p:nvSpPr>
            <p:spPr>
              <a:xfrm>
                <a:off x="8342609" y="4398212"/>
                <a:ext cx="16764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1" y="1"/>
                    </a:moveTo>
                    <a:lnTo>
                      <a:pt x="1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5"/>
              <p:cNvSpPr/>
              <p:nvPr/>
            </p:nvSpPr>
            <p:spPr>
              <a:xfrm>
                <a:off x="8393242" y="4398212"/>
                <a:ext cx="16752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5"/>
              <p:cNvSpPr/>
              <p:nvPr/>
            </p:nvSpPr>
            <p:spPr>
              <a:xfrm>
                <a:off x="8443487" y="4398212"/>
                <a:ext cx="16764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5"/>
              <p:cNvSpPr/>
              <p:nvPr/>
            </p:nvSpPr>
            <p:spPr>
              <a:xfrm>
                <a:off x="8494109" y="4398212"/>
                <a:ext cx="16764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1" y="1"/>
                    </a:moveTo>
                    <a:lnTo>
                      <a:pt x="1" y="6472"/>
                    </a:lnTo>
                    <a:lnTo>
                      <a:pt x="1469" y="6472"/>
                    </a:lnTo>
                    <a:lnTo>
                      <a:pt x="1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5"/>
              <p:cNvSpPr/>
              <p:nvPr/>
            </p:nvSpPr>
            <p:spPr>
              <a:xfrm>
                <a:off x="8545118" y="4398212"/>
                <a:ext cx="16764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1" y="1"/>
                    </a:moveTo>
                    <a:lnTo>
                      <a:pt x="1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5"/>
              <p:cNvSpPr/>
              <p:nvPr/>
            </p:nvSpPr>
            <p:spPr>
              <a:xfrm>
                <a:off x="8595363" y="4398212"/>
                <a:ext cx="16764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1" y="1"/>
                    </a:moveTo>
                    <a:lnTo>
                      <a:pt x="1" y="6472"/>
                    </a:lnTo>
                    <a:lnTo>
                      <a:pt x="1469" y="6472"/>
                    </a:lnTo>
                    <a:lnTo>
                      <a:pt x="1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5"/>
              <p:cNvSpPr/>
              <p:nvPr/>
            </p:nvSpPr>
            <p:spPr>
              <a:xfrm>
                <a:off x="8276753" y="4398212"/>
                <a:ext cx="106595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9341" y="6439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5"/>
              <p:cNvSpPr/>
              <p:nvPr/>
            </p:nvSpPr>
            <p:spPr>
              <a:xfrm>
                <a:off x="8259624" y="4390223"/>
                <a:ext cx="384855" cy="7999"/>
              </a:xfrm>
              <a:custGeom>
                <a:avLst/>
                <a:gdLst/>
                <a:ahLst/>
                <a:cxnLst/>
                <a:rect l="l" t="t" r="r" b="b"/>
                <a:pathLst>
                  <a:path w="33725" h="701" extrusionOk="0">
                    <a:moveTo>
                      <a:pt x="668" y="0"/>
                    </a:moveTo>
                    <a:cubicBezTo>
                      <a:pt x="301" y="0"/>
                      <a:pt x="1" y="300"/>
                      <a:pt x="1" y="667"/>
                    </a:cubicBezTo>
                    <a:lnTo>
                      <a:pt x="1" y="701"/>
                    </a:lnTo>
                    <a:lnTo>
                      <a:pt x="33725" y="701"/>
                    </a:lnTo>
                    <a:lnTo>
                      <a:pt x="33725" y="667"/>
                    </a:lnTo>
                    <a:cubicBezTo>
                      <a:pt x="33725" y="300"/>
                      <a:pt x="33425" y="0"/>
                      <a:pt x="330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5"/>
              <p:cNvSpPr/>
              <p:nvPr/>
            </p:nvSpPr>
            <p:spPr>
              <a:xfrm>
                <a:off x="8425217" y="4301521"/>
                <a:ext cx="385231" cy="90231"/>
              </a:xfrm>
              <a:custGeom>
                <a:avLst/>
                <a:gdLst/>
                <a:ahLst/>
                <a:cxnLst/>
                <a:rect l="l" t="t" r="r" b="b"/>
                <a:pathLst>
                  <a:path w="33758" h="7907" extrusionOk="0">
                    <a:moveTo>
                      <a:pt x="667" y="1"/>
                    </a:moveTo>
                    <a:cubicBezTo>
                      <a:pt x="300" y="1"/>
                      <a:pt x="0" y="301"/>
                      <a:pt x="0" y="701"/>
                    </a:cubicBezTo>
                    <a:lnTo>
                      <a:pt x="0" y="7239"/>
                    </a:lnTo>
                    <a:cubicBezTo>
                      <a:pt x="0" y="7606"/>
                      <a:pt x="300" y="7907"/>
                      <a:pt x="667" y="7907"/>
                    </a:cubicBezTo>
                    <a:lnTo>
                      <a:pt x="33057" y="7907"/>
                    </a:lnTo>
                    <a:cubicBezTo>
                      <a:pt x="33424" y="7907"/>
                      <a:pt x="33758" y="7573"/>
                      <a:pt x="33724" y="7239"/>
                    </a:cubicBezTo>
                    <a:lnTo>
                      <a:pt x="33724" y="701"/>
                    </a:lnTo>
                    <a:cubicBezTo>
                      <a:pt x="33724" y="301"/>
                      <a:pt x="33424" y="1"/>
                      <a:pt x="330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5"/>
              <p:cNvSpPr/>
              <p:nvPr/>
            </p:nvSpPr>
            <p:spPr>
              <a:xfrm>
                <a:off x="8457946" y="4309521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0"/>
                    </a:moveTo>
                    <a:lnTo>
                      <a:pt x="1" y="6438"/>
                    </a:lnTo>
                    <a:lnTo>
                      <a:pt x="1469" y="6438"/>
                    </a:lnTo>
                    <a:lnTo>
                      <a:pt x="1469" y="0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5"/>
              <p:cNvSpPr/>
              <p:nvPr/>
            </p:nvSpPr>
            <p:spPr>
              <a:xfrm>
                <a:off x="8508579" y="4309521"/>
                <a:ext cx="16376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439" extrusionOk="0">
                    <a:moveTo>
                      <a:pt x="0" y="0"/>
                    </a:moveTo>
                    <a:lnTo>
                      <a:pt x="0" y="6438"/>
                    </a:lnTo>
                    <a:lnTo>
                      <a:pt x="1435" y="6438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5"/>
              <p:cNvSpPr/>
              <p:nvPr/>
            </p:nvSpPr>
            <p:spPr>
              <a:xfrm>
                <a:off x="8609457" y="4309521"/>
                <a:ext cx="16376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439" extrusionOk="0">
                    <a:moveTo>
                      <a:pt x="0" y="0"/>
                    </a:moveTo>
                    <a:lnTo>
                      <a:pt x="0" y="6438"/>
                    </a:lnTo>
                    <a:lnTo>
                      <a:pt x="1434" y="6438"/>
                    </a:lnTo>
                    <a:lnTo>
                      <a:pt x="14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5"/>
              <p:cNvSpPr/>
              <p:nvPr/>
            </p:nvSpPr>
            <p:spPr>
              <a:xfrm>
                <a:off x="8660078" y="4309521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0"/>
                    </a:moveTo>
                    <a:lnTo>
                      <a:pt x="1" y="6438"/>
                    </a:lnTo>
                    <a:lnTo>
                      <a:pt x="1468" y="6438"/>
                    </a:lnTo>
                    <a:lnTo>
                      <a:pt x="14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5"/>
              <p:cNvSpPr/>
              <p:nvPr/>
            </p:nvSpPr>
            <p:spPr>
              <a:xfrm>
                <a:off x="8710711" y="4309521"/>
                <a:ext cx="16752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39" extrusionOk="0">
                    <a:moveTo>
                      <a:pt x="0" y="0"/>
                    </a:moveTo>
                    <a:lnTo>
                      <a:pt x="0" y="6438"/>
                    </a:lnTo>
                    <a:lnTo>
                      <a:pt x="1468" y="6438"/>
                    </a:lnTo>
                    <a:lnTo>
                      <a:pt x="14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5"/>
              <p:cNvSpPr/>
              <p:nvPr/>
            </p:nvSpPr>
            <p:spPr>
              <a:xfrm>
                <a:off x="8760956" y="4309521"/>
                <a:ext cx="16752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39" extrusionOk="0">
                    <a:moveTo>
                      <a:pt x="0" y="0"/>
                    </a:moveTo>
                    <a:lnTo>
                      <a:pt x="0" y="6438"/>
                    </a:lnTo>
                    <a:lnTo>
                      <a:pt x="1468" y="6438"/>
                    </a:lnTo>
                    <a:lnTo>
                      <a:pt x="14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5"/>
              <p:cNvSpPr/>
              <p:nvPr/>
            </p:nvSpPr>
            <p:spPr>
              <a:xfrm>
                <a:off x="8442346" y="4309521"/>
                <a:ext cx="106595" cy="73102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06" extrusionOk="0">
                    <a:moveTo>
                      <a:pt x="0" y="0"/>
                    </a:moveTo>
                    <a:lnTo>
                      <a:pt x="0" y="6405"/>
                    </a:lnTo>
                    <a:lnTo>
                      <a:pt x="9340" y="6405"/>
                    </a:lnTo>
                    <a:lnTo>
                      <a:pt x="9340" y="0"/>
                    </a:lnTo>
                    <a:close/>
                  </a:path>
                </a:pathLst>
              </a:custGeom>
              <a:solidFill>
                <a:srgbClr val="FFE6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5"/>
              <p:cNvSpPr/>
              <p:nvPr/>
            </p:nvSpPr>
            <p:spPr>
              <a:xfrm>
                <a:off x="8442346" y="4309521"/>
                <a:ext cx="106595" cy="73102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06" extrusionOk="0">
                    <a:moveTo>
                      <a:pt x="0" y="0"/>
                    </a:moveTo>
                    <a:lnTo>
                      <a:pt x="0" y="6405"/>
                    </a:lnTo>
                    <a:lnTo>
                      <a:pt x="9340" y="6405"/>
                    </a:lnTo>
                    <a:lnTo>
                      <a:pt x="9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5"/>
              <p:cNvSpPr/>
              <p:nvPr/>
            </p:nvSpPr>
            <p:spPr>
              <a:xfrm>
                <a:off x="8425217" y="4301145"/>
                <a:ext cx="385231" cy="8387"/>
              </a:xfrm>
              <a:custGeom>
                <a:avLst/>
                <a:gdLst/>
                <a:ahLst/>
                <a:cxnLst/>
                <a:rect l="l" t="t" r="r" b="b"/>
                <a:pathLst>
                  <a:path w="33758" h="735" extrusionOk="0">
                    <a:moveTo>
                      <a:pt x="667" y="1"/>
                    </a:moveTo>
                    <a:cubicBezTo>
                      <a:pt x="300" y="1"/>
                      <a:pt x="0" y="301"/>
                      <a:pt x="0" y="668"/>
                    </a:cubicBezTo>
                    <a:lnTo>
                      <a:pt x="0" y="734"/>
                    </a:lnTo>
                    <a:lnTo>
                      <a:pt x="33724" y="734"/>
                    </a:lnTo>
                    <a:lnTo>
                      <a:pt x="33724" y="668"/>
                    </a:lnTo>
                    <a:cubicBezTo>
                      <a:pt x="33758" y="301"/>
                      <a:pt x="33424" y="1"/>
                      <a:pt x="330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5"/>
              <p:cNvSpPr/>
              <p:nvPr/>
            </p:nvSpPr>
            <p:spPr>
              <a:xfrm>
                <a:off x="8455287" y="3974923"/>
                <a:ext cx="328516" cy="318770"/>
              </a:xfrm>
              <a:custGeom>
                <a:avLst/>
                <a:gdLst/>
                <a:ahLst/>
                <a:cxnLst/>
                <a:rect l="l" t="t" r="r" b="b"/>
                <a:pathLst>
                  <a:path w="28788" h="27934" extrusionOk="0">
                    <a:moveTo>
                      <a:pt x="14211" y="0"/>
                    </a:moveTo>
                    <a:cubicBezTo>
                      <a:pt x="10875" y="0"/>
                      <a:pt x="7706" y="1168"/>
                      <a:pt x="5171" y="3336"/>
                    </a:cubicBezTo>
                    <a:cubicBezTo>
                      <a:pt x="2335" y="5738"/>
                      <a:pt x="567" y="9107"/>
                      <a:pt x="267" y="12843"/>
                    </a:cubicBezTo>
                    <a:cubicBezTo>
                      <a:pt x="0" y="16546"/>
                      <a:pt x="1168" y="20182"/>
                      <a:pt x="3570" y="23017"/>
                    </a:cubicBezTo>
                    <a:cubicBezTo>
                      <a:pt x="6005" y="25852"/>
                      <a:pt x="9374" y="27587"/>
                      <a:pt x="13076" y="27887"/>
                    </a:cubicBezTo>
                    <a:cubicBezTo>
                      <a:pt x="13458" y="27918"/>
                      <a:pt x="13838" y="27933"/>
                      <a:pt x="14218" y="27933"/>
                    </a:cubicBezTo>
                    <a:cubicBezTo>
                      <a:pt x="17520" y="27933"/>
                      <a:pt x="20707" y="26769"/>
                      <a:pt x="23250" y="24585"/>
                    </a:cubicBezTo>
                    <a:cubicBezTo>
                      <a:pt x="26086" y="22183"/>
                      <a:pt x="27854" y="18814"/>
                      <a:pt x="28120" y="15078"/>
                    </a:cubicBezTo>
                    <a:cubicBezTo>
                      <a:pt x="28788" y="7406"/>
                      <a:pt x="23050" y="668"/>
                      <a:pt x="15345" y="34"/>
                    </a:cubicBezTo>
                    <a:cubicBezTo>
                      <a:pt x="14944" y="0"/>
                      <a:pt x="14577" y="0"/>
                      <a:pt x="142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5"/>
              <p:cNvSpPr/>
              <p:nvPr/>
            </p:nvSpPr>
            <p:spPr>
              <a:xfrm>
                <a:off x="8447675" y="3964264"/>
                <a:ext cx="340692" cy="340703"/>
              </a:xfrm>
              <a:custGeom>
                <a:avLst/>
                <a:gdLst/>
                <a:ahLst/>
                <a:cxnLst/>
                <a:rect l="l" t="t" r="r" b="b"/>
                <a:pathLst>
                  <a:path w="29855" h="29856" extrusionOk="0">
                    <a:moveTo>
                      <a:pt x="16045" y="634"/>
                    </a:moveTo>
                    <a:cubicBezTo>
                      <a:pt x="8173" y="0"/>
                      <a:pt x="1234" y="5905"/>
                      <a:pt x="601" y="13810"/>
                    </a:cubicBezTo>
                    <a:cubicBezTo>
                      <a:pt x="0" y="21683"/>
                      <a:pt x="5871" y="28621"/>
                      <a:pt x="13777" y="29255"/>
                    </a:cubicBezTo>
                    <a:cubicBezTo>
                      <a:pt x="21682" y="29855"/>
                      <a:pt x="28587" y="23984"/>
                      <a:pt x="29221" y="16079"/>
                    </a:cubicBezTo>
                    <a:lnTo>
                      <a:pt x="29221" y="16079"/>
                    </a:lnTo>
                    <a:lnTo>
                      <a:pt x="29221" y="16079"/>
                    </a:lnTo>
                    <a:lnTo>
                      <a:pt x="29221" y="16079"/>
                    </a:lnTo>
                    <a:cubicBezTo>
                      <a:pt x="29855" y="8140"/>
                      <a:pt x="23951" y="1268"/>
                      <a:pt x="16045" y="634"/>
                    </a:cubicBezTo>
                    <a:close/>
                    <a:moveTo>
                      <a:pt x="28854" y="16012"/>
                    </a:moveTo>
                    <a:cubicBezTo>
                      <a:pt x="28554" y="19748"/>
                      <a:pt x="26786" y="23117"/>
                      <a:pt x="23951" y="25519"/>
                    </a:cubicBezTo>
                    <a:cubicBezTo>
                      <a:pt x="21115" y="27954"/>
                      <a:pt x="17513" y="29121"/>
                      <a:pt x="13777" y="28821"/>
                    </a:cubicBezTo>
                    <a:cubicBezTo>
                      <a:pt x="10074" y="28521"/>
                      <a:pt x="6705" y="26786"/>
                      <a:pt x="4270" y="23951"/>
                    </a:cubicBezTo>
                    <a:cubicBezTo>
                      <a:pt x="1868" y="21116"/>
                      <a:pt x="701" y="17480"/>
                      <a:pt x="1001" y="13777"/>
                    </a:cubicBezTo>
                    <a:cubicBezTo>
                      <a:pt x="1268" y="10074"/>
                      <a:pt x="3036" y="6672"/>
                      <a:pt x="5871" y="4270"/>
                    </a:cubicBezTo>
                    <a:cubicBezTo>
                      <a:pt x="8406" y="2102"/>
                      <a:pt x="11575" y="934"/>
                      <a:pt x="14911" y="934"/>
                    </a:cubicBezTo>
                    <a:cubicBezTo>
                      <a:pt x="15278" y="934"/>
                      <a:pt x="15678" y="934"/>
                      <a:pt x="16045" y="968"/>
                    </a:cubicBezTo>
                    <a:cubicBezTo>
                      <a:pt x="23717" y="1602"/>
                      <a:pt x="29455" y="8340"/>
                      <a:pt x="28854" y="16012"/>
                    </a:cubicBezTo>
                    <a:close/>
                  </a:path>
                </a:pathLst>
              </a:custGeom>
              <a:solidFill>
                <a:srgbClr val="FDB4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5"/>
              <p:cNvSpPr/>
              <p:nvPr/>
            </p:nvSpPr>
            <p:spPr>
              <a:xfrm>
                <a:off x="8451475" y="3970986"/>
                <a:ext cx="336892" cy="327511"/>
              </a:xfrm>
              <a:custGeom>
                <a:avLst/>
                <a:gdLst/>
                <a:ahLst/>
                <a:cxnLst/>
                <a:rect l="l" t="t" r="r" b="b"/>
                <a:pathLst>
                  <a:path w="29522" h="28700" extrusionOk="0">
                    <a:moveTo>
                      <a:pt x="14545" y="679"/>
                    </a:moveTo>
                    <a:cubicBezTo>
                      <a:pt x="14911" y="679"/>
                      <a:pt x="15278" y="679"/>
                      <a:pt x="15612" y="712"/>
                    </a:cubicBezTo>
                    <a:cubicBezTo>
                      <a:pt x="23117" y="1346"/>
                      <a:pt x="28755" y="7918"/>
                      <a:pt x="28188" y="15390"/>
                    </a:cubicBezTo>
                    <a:cubicBezTo>
                      <a:pt x="27887" y="19026"/>
                      <a:pt x="26220" y="22328"/>
                      <a:pt x="23418" y="24696"/>
                    </a:cubicBezTo>
                    <a:cubicBezTo>
                      <a:pt x="20971" y="26815"/>
                      <a:pt x="17856" y="27946"/>
                      <a:pt x="14648" y="27946"/>
                    </a:cubicBezTo>
                    <a:cubicBezTo>
                      <a:pt x="14270" y="27946"/>
                      <a:pt x="13890" y="27930"/>
                      <a:pt x="13510" y="27899"/>
                    </a:cubicBezTo>
                    <a:cubicBezTo>
                      <a:pt x="9875" y="27598"/>
                      <a:pt x="6572" y="25930"/>
                      <a:pt x="4204" y="23162"/>
                    </a:cubicBezTo>
                    <a:cubicBezTo>
                      <a:pt x="1835" y="20393"/>
                      <a:pt x="701" y="16857"/>
                      <a:pt x="1002" y="13221"/>
                    </a:cubicBezTo>
                    <a:cubicBezTo>
                      <a:pt x="1268" y="9585"/>
                      <a:pt x="2936" y="6316"/>
                      <a:pt x="5738" y="3915"/>
                    </a:cubicBezTo>
                    <a:cubicBezTo>
                      <a:pt x="8240" y="1780"/>
                      <a:pt x="11342" y="679"/>
                      <a:pt x="14545" y="679"/>
                    </a:cubicBezTo>
                    <a:close/>
                    <a:moveTo>
                      <a:pt x="14578" y="1"/>
                    </a:moveTo>
                    <a:cubicBezTo>
                      <a:pt x="11146" y="1"/>
                      <a:pt x="7856" y="1220"/>
                      <a:pt x="5271" y="3414"/>
                    </a:cubicBezTo>
                    <a:cubicBezTo>
                      <a:pt x="2369" y="5916"/>
                      <a:pt x="601" y="9385"/>
                      <a:pt x="268" y="13221"/>
                    </a:cubicBezTo>
                    <a:cubicBezTo>
                      <a:pt x="1" y="17057"/>
                      <a:pt x="1202" y="20760"/>
                      <a:pt x="3670" y="23662"/>
                    </a:cubicBezTo>
                    <a:cubicBezTo>
                      <a:pt x="6172" y="26564"/>
                      <a:pt x="9608" y="28332"/>
                      <a:pt x="13444" y="28666"/>
                    </a:cubicBezTo>
                    <a:cubicBezTo>
                      <a:pt x="13844" y="28699"/>
                      <a:pt x="14244" y="28699"/>
                      <a:pt x="14611" y="28699"/>
                    </a:cubicBezTo>
                    <a:cubicBezTo>
                      <a:pt x="18047" y="28699"/>
                      <a:pt x="21283" y="27498"/>
                      <a:pt x="23918" y="25263"/>
                    </a:cubicBezTo>
                    <a:cubicBezTo>
                      <a:pt x="26853" y="22762"/>
                      <a:pt x="28588" y="19326"/>
                      <a:pt x="28921" y="15490"/>
                    </a:cubicBezTo>
                    <a:cubicBezTo>
                      <a:pt x="29522" y="7584"/>
                      <a:pt x="23584" y="679"/>
                      <a:pt x="15712" y="45"/>
                    </a:cubicBezTo>
                    <a:cubicBezTo>
                      <a:pt x="15333" y="16"/>
                      <a:pt x="14954" y="1"/>
                      <a:pt x="145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5"/>
              <p:cNvSpPr/>
              <p:nvPr/>
            </p:nvSpPr>
            <p:spPr>
              <a:xfrm>
                <a:off x="8559965" y="4044967"/>
                <a:ext cx="121065" cy="196050"/>
              </a:xfrm>
              <a:custGeom>
                <a:avLst/>
                <a:gdLst/>
                <a:ahLst/>
                <a:cxnLst/>
                <a:rect l="l" t="t" r="r" b="b"/>
                <a:pathLst>
                  <a:path w="10609" h="17180" extrusionOk="0">
                    <a:moveTo>
                      <a:pt x="4237" y="4437"/>
                    </a:moveTo>
                    <a:lnTo>
                      <a:pt x="4237" y="6939"/>
                    </a:lnTo>
                    <a:cubicBezTo>
                      <a:pt x="3436" y="6705"/>
                      <a:pt x="2903" y="6338"/>
                      <a:pt x="2903" y="5704"/>
                    </a:cubicBezTo>
                    <a:cubicBezTo>
                      <a:pt x="2903" y="5104"/>
                      <a:pt x="3336" y="4604"/>
                      <a:pt x="4237" y="4437"/>
                    </a:cubicBezTo>
                    <a:close/>
                    <a:moveTo>
                      <a:pt x="6072" y="10074"/>
                    </a:moveTo>
                    <a:cubicBezTo>
                      <a:pt x="6872" y="10374"/>
                      <a:pt x="7406" y="10708"/>
                      <a:pt x="7406" y="11342"/>
                    </a:cubicBezTo>
                    <a:cubicBezTo>
                      <a:pt x="7406" y="11909"/>
                      <a:pt x="7039" y="12442"/>
                      <a:pt x="6072" y="12676"/>
                    </a:cubicBezTo>
                    <a:lnTo>
                      <a:pt x="6072" y="10074"/>
                    </a:lnTo>
                    <a:close/>
                    <a:moveTo>
                      <a:pt x="4237" y="0"/>
                    </a:moveTo>
                    <a:lnTo>
                      <a:pt x="4237" y="2035"/>
                    </a:lnTo>
                    <a:cubicBezTo>
                      <a:pt x="1368" y="2369"/>
                      <a:pt x="1" y="4036"/>
                      <a:pt x="1" y="5938"/>
                    </a:cubicBezTo>
                    <a:cubicBezTo>
                      <a:pt x="1" y="8506"/>
                      <a:pt x="2202" y="9207"/>
                      <a:pt x="4237" y="9674"/>
                    </a:cubicBezTo>
                    <a:lnTo>
                      <a:pt x="4237" y="12743"/>
                    </a:lnTo>
                    <a:cubicBezTo>
                      <a:pt x="3336" y="12609"/>
                      <a:pt x="2369" y="12342"/>
                      <a:pt x="1435" y="11775"/>
                    </a:cubicBezTo>
                    <a:lnTo>
                      <a:pt x="534" y="14044"/>
                    </a:lnTo>
                    <a:cubicBezTo>
                      <a:pt x="1535" y="14711"/>
                      <a:pt x="2869" y="15044"/>
                      <a:pt x="4237" y="15178"/>
                    </a:cubicBezTo>
                    <a:lnTo>
                      <a:pt x="4237" y="17179"/>
                    </a:lnTo>
                    <a:lnTo>
                      <a:pt x="6072" y="17179"/>
                    </a:lnTo>
                    <a:lnTo>
                      <a:pt x="6072" y="15111"/>
                    </a:lnTo>
                    <a:cubicBezTo>
                      <a:pt x="8940" y="14777"/>
                      <a:pt x="10375" y="13110"/>
                      <a:pt x="10375" y="11208"/>
                    </a:cubicBezTo>
                    <a:cubicBezTo>
                      <a:pt x="10375" y="8573"/>
                      <a:pt x="8106" y="7906"/>
                      <a:pt x="6072" y="7406"/>
                    </a:cubicBezTo>
                    <a:lnTo>
                      <a:pt x="6072" y="4370"/>
                    </a:lnTo>
                    <a:cubicBezTo>
                      <a:pt x="7406" y="4503"/>
                      <a:pt x="8707" y="5004"/>
                      <a:pt x="9607" y="5671"/>
                    </a:cubicBezTo>
                    <a:lnTo>
                      <a:pt x="10608" y="3436"/>
                    </a:lnTo>
                    <a:cubicBezTo>
                      <a:pt x="9607" y="2669"/>
                      <a:pt x="7873" y="2102"/>
                      <a:pt x="6072" y="2002"/>
                    </a:cubicBezTo>
                    <a:lnTo>
                      <a:pt x="60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5"/>
              <p:cNvSpPr/>
              <p:nvPr/>
            </p:nvSpPr>
            <p:spPr>
              <a:xfrm>
                <a:off x="8476227" y="3995361"/>
                <a:ext cx="240966" cy="240327"/>
              </a:xfrm>
              <a:custGeom>
                <a:avLst/>
                <a:gdLst/>
                <a:ahLst/>
                <a:cxnLst/>
                <a:rect l="l" t="t" r="r" b="b"/>
                <a:pathLst>
                  <a:path w="21116" h="21060" extrusionOk="0">
                    <a:moveTo>
                      <a:pt x="12342" y="1"/>
                    </a:moveTo>
                    <a:cubicBezTo>
                      <a:pt x="6047" y="1"/>
                      <a:pt x="741" y="4859"/>
                      <a:pt x="267" y="11219"/>
                    </a:cubicBezTo>
                    <a:cubicBezTo>
                      <a:pt x="0" y="15055"/>
                      <a:pt x="1468" y="18591"/>
                      <a:pt x="4070" y="21059"/>
                    </a:cubicBezTo>
                    <a:cubicBezTo>
                      <a:pt x="1701" y="18624"/>
                      <a:pt x="367" y="15255"/>
                      <a:pt x="667" y="11619"/>
                    </a:cubicBezTo>
                    <a:cubicBezTo>
                      <a:pt x="1175" y="5243"/>
                      <a:pt x="6509" y="405"/>
                      <a:pt x="12768" y="405"/>
                    </a:cubicBezTo>
                    <a:cubicBezTo>
                      <a:pt x="13091" y="405"/>
                      <a:pt x="13416" y="418"/>
                      <a:pt x="13743" y="444"/>
                    </a:cubicBezTo>
                    <a:cubicBezTo>
                      <a:pt x="16612" y="678"/>
                      <a:pt x="19180" y="1879"/>
                      <a:pt x="21115" y="3713"/>
                    </a:cubicBezTo>
                    <a:cubicBezTo>
                      <a:pt x="19114" y="1679"/>
                      <a:pt x="16412" y="278"/>
                      <a:pt x="13376" y="44"/>
                    </a:cubicBezTo>
                    <a:cubicBezTo>
                      <a:pt x="13029" y="15"/>
                      <a:pt x="12684" y="1"/>
                      <a:pt x="123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9" name="Google Shape;1079;p45"/>
          <p:cNvGrpSpPr/>
          <p:nvPr/>
        </p:nvGrpSpPr>
        <p:grpSpPr>
          <a:xfrm>
            <a:off x="7773324" y="515586"/>
            <a:ext cx="451488" cy="311293"/>
            <a:chOff x="2471000" y="1494000"/>
            <a:chExt cx="609625" cy="420325"/>
          </a:xfrm>
        </p:grpSpPr>
        <p:sp>
          <p:nvSpPr>
            <p:cNvPr id="1080" name="Google Shape;1080;p45"/>
            <p:cNvSpPr/>
            <p:nvPr/>
          </p:nvSpPr>
          <p:spPr>
            <a:xfrm>
              <a:off x="2471000" y="1496100"/>
              <a:ext cx="254375" cy="418225"/>
            </a:xfrm>
            <a:custGeom>
              <a:avLst/>
              <a:gdLst/>
              <a:ahLst/>
              <a:cxnLst/>
              <a:rect l="l" t="t" r="r" b="b"/>
              <a:pathLst>
                <a:path w="10175" h="16729" extrusionOk="0">
                  <a:moveTo>
                    <a:pt x="5087" y="0"/>
                  </a:moveTo>
                  <a:cubicBezTo>
                    <a:pt x="5054" y="0"/>
                    <a:pt x="5021" y="17"/>
                    <a:pt x="5004" y="50"/>
                  </a:cubicBezTo>
                  <a:lnTo>
                    <a:pt x="67" y="7889"/>
                  </a:lnTo>
                  <a:cubicBezTo>
                    <a:pt x="0" y="8056"/>
                    <a:pt x="34" y="8323"/>
                    <a:pt x="167" y="8323"/>
                  </a:cubicBezTo>
                  <a:lnTo>
                    <a:pt x="1969" y="8323"/>
                  </a:lnTo>
                  <a:cubicBezTo>
                    <a:pt x="2035" y="8323"/>
                    <a:pt x="2069" y="8423"/>
                    <a:pt x="2069" y="8556"/>
                  </a:cubicBezTo>
                  <a:lnTo>
                    <a:pt x="2069" y="16462"/>
                  </a:lnTo>
                  <a:cubicBezTo>
                    <a:pt x="2069" y="16596"/>
                    <a:pt x="2135" y="16729"/>
                    <a:pt x="2202" y="16729"/>
                  </a:cubicBezTo>
                  <a:lnTo>
                    <a:pt x="7973" y="16729"/>
                  </a:lnTo>
                  <a:cubicBezTo>
                    <a:pt x="8040" y="16729"/>
                    <a:pt x="8106" y="16596"/>
                    <a:pt x="8106" y="16462"/>
                  </a:cubicBezTo>
                  <a:lnTo>
                    <a:pt x="8106" y="8556"/>
                  </a:lnTo>
                  <a:cubicBezTo>
                    <a:pt x="8106" y="8423"/>
                    <a:pt x="8140" y="8323"/>
                    <a:pt x="8206" y="8323"/>
                  </a:cubicBezTo>
                  <a:lnTo>
                    <a:pt x="10008" y="8323"/>
                  </a:lnTo>
                  <a:cubicBezTo>
                    <a:pt x="10141" y="8323"/>
                    <a:pt x="10174" y="8023"/>
                    <a:pt x="10074" y="7889"/>
                  </a:cubicBezTo>
                  <a:lnTo>
                    <a:pt x="5171" y="50"/>
                  </a:lnTo>
                  <a:cubicBezTo>
                    <a:pt x="5154" y="17"/>
                    <a:pt x="5121" y="0"/>
                    <a:pt x="50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5"/>
            <p:cNvSpPr/>
            <p:nvPr/>
          </p:nvSpPr>
          <p:spPr>
            <a:xfrm>
              <a:off x="2826250" y="1494000"/>
              <a:ext cx="254375" cy="418875"/>
            </a:xfrm>
            <a:custGeom>
              <a:avLst/>
              <a:gdLst/>
              <a:ahLst/>
              <a:cxnLst/>
              <a:rect l="l" t="t" r="r" b="b"/>
              <a:pathLst>
                <a:path w="10175" h="16755" extrusionOk="0">
                  <a:moveTo>
                    <a:pt x="2236" y="1"/>
                  </a:moveTo>
                  <a:cubicBezTo>
                    <a:pt x="2135" y="1"/>
                    <a:pt x="2102" y="134"/>
                    <a:pt x="2102" y="268"/>
                  </a:cubicBezTo>
                  <a:lnTo>
                    <a:pt x="2102" y="8173"/>
                  </a:lnTo>
                  <a:cubicBezTo>
                    <a:pt x="2102" y="8307"/>
                    <a:pt x="2069" y="8440"/>
                    <a:pt x="1969" y="8440"/>
                  </a:cubicBezTo>
                  <a:lnTo>
                    <a:pt x="167" y="8440"/>
                  </a:lnTo>
                  <a:cubicBezTo>
                    <a:pt x="67" y="8440"/>
                    <a:pt x="1" y="8741"/>
                    <a:pt x="101" y="8841"/>
                  </a:cubicBezTo>
                  <a:lnTo>
                    <a:pt x="5004" y="16680"/>
                  </a:lnTo>
                  <a:cubicBezTo>
                    <a:pt x="5038" y="16730"/>
                    <a:pt x="5071" y="16755"/>
                    <a:pt x="5100" y="16755"/>
                  </a:cubicBezTo>
                  <a:cubicBezTo>
                    <a:pt x="5129" y="16755"/>
                    <a:pt x="5154" y="16730"/>
                    <a:pt x="5171" y="16680"/>
                  </a:cubicBezTo>
                  <a:lnTo>
                    <a:pt x="10108" y="8841"/>
                  </a:lnTo>
                  <a:cubicBezTo>
                    <a:pt x="10175" y="8674"/>
                    <a:pt x="10141" y="8440"/>
                    <a:pt x="10008" y="8440"/>
                  </a:cubicBezTo>
                  <a:lnTo>
                    <a:pt x="8240" y="8440"/>
                  </a:lnTo>
                  <a:cubicBezTo>
                    <a:pt x="8140" y="8440"/>
                    <a:pt x="8106" y="8307"/>
                    <a:pt x="8106" y="8173"/>
                  </a:cubicBezTo>
                  <a:lnTo>
                    <a:pt x="8106" y="268"/>
                  </a:lnTo>
                  <a:cubicBezTo>
                    <a:pt x="8106" y="134"/>
                    <a:pt x="8073" y="1"/>
                    <a:pt x="79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4FE0623-CDC7-D508-E41B-ED9B697B107A}"/>
              </a:ext>
            </a:extLst>
          </p:cNvPr>
          <p:cNvSpPr/>
          <p:nvPr/>
        </p:nvSpPr>
        <p:spPr>
          <a:xfrm>
            <a:off x="2355736" y="425275"/>
            <a:ext cx="150928" cy="15092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64849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904F0E-3E57-2F96-EA21-7C7EACDCE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71" y="536672"/>
            <a:ext cx="7450057" cy="4040955"/>
          </a:xfrm>
          <a:prstGeom prst="rect">
            <a:avLst/>
          </a:prstGeom>
        </p:spPr>
      </p:pic>
      <p:sp>
        <p:nvSpPr>
          <p:cNvPr id="1007" name="Google Shape;1007;p45"/>
          <p:cNvSpPr/>
          <p:nvPr/>
        </p:nvSpPr>
        <p:spPr>
          <a:xfrm>
            <a:off x="177600" y="4568875"/>
            <a:ext cx="1462500" cy="186300"/>
          </a:xfrm>
          <a:prstGeom prst="ellipse">
            <a:avLst/>
          </a:prstGeom>
          <a:solidFill>
            <a:srgbClr val="212529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45"/>
          <p:cNvSpPr txBox="1">
            <a:spLocks noGrp="1"/>
          </p:cNvSpPr>
          <p:nvPr>
            <p:ph type="title"/>
          </p:nvPr>
        </p:nvSpPr>
        <p:spPr>
          <a:xfrm>
            <a:off x="1175355" y="101627"/>
            <a:ext cx="6753540" cy="627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Renamed Columns &amp; checking nulls &amp; removing Duplicates</a:t>
            </a:r>
            <a:endParaRPr sz="20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11" name="Google Shape;1011;p45"/>
          <p:cNvGrpSpPr/>
          <p:nvPr/>
        </p:nvGrpSpPr>
        <p:grpSpPr>
          <a:xfrm>
            <a:off x="8255845" y="1091526"/>
            <a:ext cx="554598" cy="385102"/>
            <a:chOff x="8378150" y="3154208"/>
            <a:chExt cx="346018" cy="240269"/>
          </a:xfrm>
        </p:grpSpPr>
        <p:sp>
          <p:nvSpPr>
            <p:cNvPr id="1012" name="Google Shape;1012;p45"/>
            <p:cNvSpPr/>
            <p:nvPr/>
          </p:nvSpPr>
          <p:spPr>
            <a:xfrm>
              <a:off x="8378150" y="3327548"/>
              <a:ext cx="66949" cy="66929"/>
            </a:xfrm>
            <a:custGeom>
              <a:avLst/>
              <a:gdLst/>
              <a:ahLst/>
              <a:cxnLst/>
              <a:rect l="l" t="t" r="r" b="b"/>
              <a:pathLst>
                <a:path w="3337" h="3336" extrusionOk="0">
                  <a:moveTo>
                    <a:pt x="0" y="0"/>
                  </a:moveTo>
                  <a:lnTo>
                    <a:pt x="0" y="3336"/>
                  </a:lnTo>
                  <a:lnTo>
                    <a:pt x="3336" y="3336"/>
                  </a:lnTo>
                  <a:lnTo>
                    <a:pt x="3336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5"/>
            <p:cNvSpPr/>
            <p:nvPr/>
          </p:nvSpPr>
          <p:spPr>
            <a:xfrm>
              <a:off x="8470497" y="3286039"/>
              <a:ext cx="66949" cy="108438"/>
            </a:xfrm>
            <a:custGeom>
              <a:avLst/>
              <a:gdLst/>
              <a:ahLst/>
              <a:cxnLst/>
              <a:rect l="l" t="t" r="r" b="b"/>
              <a:pathLst>
                <a:path w="3337" h="5405" extrusionOk="0">
                  <a:moveTo>
                    <a:pt x="1" y="1"/>
                  </a:moveTo>
                  <a:lnTo>
                    <a:pt x="1" y="5405"/>
                  </a:lnTo>
                  <a:lnTo>
                    <a:pt x="3336" y="5405"/>
                  </a:lnTo>
                  <a:lnTo>
                    <a:pt x="3336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8564189" y="3231830"/>
              <a:ext cx="66949" cy="161323"/>
            </a:xfrm>
            <a:custGeom>
              <a:avLst/>
              <a:gdLst/>
              <a:ahLst/>
              <a:cxnLst/>
              <a:rect l="l" t="t" r="r" b="b"/>
              <a:pathLst>
                <a:path w="3337" h="8041" extrusionOk="0">
                  <a:moveTo>
                    <a:pt x="1" y="1"/>
                  </a:moveTo>
                  <a:lnTo>
                    <a:pt x="1" y="8040"/>
                  </a:lnTo>
                  <a:lnTo>
                    <a:pt x="3337" y="8040"/>
                  </a:lnTo>
                  <a:lnTo>
                    <a:pt x="3337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8657219" y="3154208"/>
              <a:ext cx="66949" cy="239606"/>
            </a:xfrm>
            <a:custGeom>
              <a:avLst/>
              <a:gdLst/>
              <a:ahLst/>
              <a:cxnLst/>
              <a:rect l="l" t="t" r="r" b="b"/>
              <a:pathLst>
                <a:path w="3337" h="11943" extrusionOk="0">
                  <a:moveTo>
                    <a:pt x="0" y="1"/>
                  </a:moveTo>
                  <a:lnTo>
                    <a:pt x="0" y="11942"/>
                  </a:lnTo>
                  <a:lnTo>
                    <a:pt x="3336" y="11942"/>
                  </a:lnTo>
                  <a:lnTo>
                    <a:pt x="3336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6" name="Google Shape;1016;p45"/>
          <p:cNvGrpSpPr/>
          <p:nvPr/>
        </p:nvGrpSpPr>
        <p:grpSpPr>
          <a:xfrm>
            <a:off x="239225" y="425275"/>
            <a:ext cx="961550" cy="803100"/>
            <a:chOff x="1428800" y="3101325"/>
            <a:chExt cx="961550" cy="803100"/>
          </a:xfrm>
        </p:grpSpPr>
        <p:sp>
          <p:nvSpPr>
            <p:cNvPr id="1017" name="Google Shape;1017;p45"/>
            <p:cNvSpPr/>
            <p:nvPr/>
          </p:nvSpPr>
          <p:spPr>
            <a:xfrm>
              <a:off x="1428800" y="3204725"/>
              <a:ext cx="522900" cy="522075"/>
            </a:xfrm>
            <a:custGeom>
              <a:avLst/>
              <a:gdLst/>
              <a:ahLst/>
              <a:cxnLst/>
              <a:rect l="l" t="t" r="r" b="b"/>
              <a:pathLst>
                <a:path w="20916" h="20883" extrusionOk="0">
                  <a:moveTo>
                    <a:pt x="10475" y="6205"/>
                  </a:moveTo>
                  <a:cubicBezTo>
                    <a:pt x="11009" y="6205"/>
                    <a:pt x="11576" y="6338"/>
                    <a:pt x="12076" y="6505"/>
                  </a:cubicBezTo>
                  <a:lnTo>
                    <a:pt x="12143" y="6438"/>
                  </a:lnTo>
                  <a:lnTo>
                    <a:pt x="12143" y="6505"/>
                  </a:lnTo>
                  <a:cubicBezTo>
                    <a:pt x="13144" y="6939"/>
                    <a:pt x="13944" y="7706"/>
                    <a:pt x="14344" y="8773"/>
                  </a:cubicBezTo>
                  <a:lnTo>
                    <a:pt x="14445" y="8773"/>
                  </a:lnTo>
                  <a:lnTo>
                    <a:pt x="14344" y="8840"/>
                  </a:lnTo>
                  <a:cubicBezTo>
                    <a:pt x="14578" y="9340"/>
                    <a:pt x="14645" y="9841"/>
                    <a:pt x="14645" y="10441"/>
                  </a:cubicBezTo>
                  <a:cubicBezTo>
                    <a:pt x="14645" y="10975"/>
                    <a:pt x="14511" y="11509"/>
                    <a:pt x="14344" y="12009"/>
                  </a:cubicBezTo>
                  <a:lnTo>
                    <a:pt x="14445" y="12109"/>
                  </a:lnTo>
                  <a:lnTo>
                    <a:pt x="14344" y="12109"/>
                  </a:lnTo>
                  <a:cubicBezTo>
                    <a:pt x="13944" y="13110"/>
                    <a:pt x="13144" y="13910"/>
                    <a:pt x="12143" y="14344"/>
                  </a:cubicBezTo>
                  <a:lnTo>
                    <a:pt x="12143" y="14444"/>
                  </a:lnTo>
                  <a:lnTo>
                    <a:pt x="12076" y="14344"/>
                  </a:lnTo>
                  <a:cubicBezTo>
                    <a:pt x="11576" y="14578"/>
                    <a:pt x="11075" y="14644"/>
                    <a:pt x="10475" y="14644"/>
                  </a:cubicBezTo>
                  <a:cubicBezTo>
                    <a:pt x="9941" y="14644"/>
                    <a:pt x="9408" y="14511"/>
                    <a:pt x="8907" y="14344"/>
                  </a:cubicBezTo>
                  <a:lnTo>
                    <a:pt x="8807" y="14444"/>
                  </a:lnTo>
                  <a:lnTo>
                    <a:pt x="8807" y="14344"/>
                  </a:lnTo>
                  <a:cubicBezTo>
                    <a:pt x="7806" y="13944"/>
                    <a:pt x="7006" y="13143"/>
                    <a:pt x="6572" y="12109"/>
                  </a:cubicBezTo>
                  <a:lnTo>
                    <a:pt x="6472" y="12109"/>
                  </a:lnTo>
                  <a:lnTo>
                    <a:pt x="6572" y="12009"/>
                  </a:lnTo>
                  <a:cubicBezTo>
                    <a:pt x="6339" y="11509"/>
                    <a:pt x="6272" y="11008"/>
                    <a:pt x="6272" y="10441"/>
                  </a:cubicBezTo>
                  <a:cubicBezTo>
                    <a:pt x="6272" y="9907"/>
                    <a:pt x="6405" y="9340"/>
                    <a:pt x="6572" y="8840"/>
                  </a:cubicBezTo>
                  <a:lnTo>
                    <a:pt x="6472" y="8773"/>
                  </a:lnTo>
                  <a:lnTo>
                    <a:pt x="6572" y="8773"/>
                  </a:lnTo>
                  <a:cubicBezTo>
                    <a:pt x="6973" y="7773"/>
                    <a:pt x="7773" y="6972"/>
                    <a:pt x="8807" y="6505"/>
                  </a:cubicBezTo>
                  <a:lnTo>
                    <a:pt x="8807" y="6438"/>
                  </a:lnTo>
                  <a:lnTo>
                    <a:pt x="8874" y="6505"/>
                  </a:lnTo>
                  <a:cubicBezTo>
                    <a:pt x="9374" y="6305"/>
                    <a:pt x="9875" y="6205"/>
                    <a:pt x="10475" y="6205"/>
                  </a:cubicBezTo>
                  <a:close/>
                  <a:moveTo>
                    <a:pt x="8807" y="0"/>
                  </a:moveTo>
                  <a:lnTo>
                    <a:pt x="8807" y="2636"/>
                  </a:lnTo>
                  <a:cubicBezTo>
                    <a:pt x="7840" y="2836"/>
                    <a:pt x="6939" y="3203"/>
                    <a:pt x="6105" y="3770"/>
                  </a:cubicBezTo>
                  <a:lnTo>
                    <a:pt x="4237" y="1868"/>
                  </a:lnTo>
                  <a:lnTo>
                    <a:pt x="1902" y="4203"/>
                  </a:lnTo>
                  <a:lnTo>
                    <a:pt x="3770" y="6105"/>
                  </a:lnTo>
                  <a:cubicBezTo>
                    <a:pt x="3237" y="6872"/>
                    <a:pt x="2836" y="7806"/>
                    <a:pt x="2636" y="8807"/>
                  </a:cubicBezTo>
                  <a:lnTo>
                    <a:pt x="1" y="8807"/>
                  </a:lnTo>
                  <a:lnTo>
                    <a:pt x="1" y="12109"/>
                  </a:lnTo>
                  <a:lnTo>
                    <a:pt x="2636" y="12109"/>
                  </a:lnTo>
                  <a:cubicBezTo>
                    <a:pt x="2836" y="13076"/>
                    <a:pt x="3237" y="13977"/>
                    <a:pt x="3770" y="14811"/>
                  </a:cubicBezTo>
                  <a:lnTo>
                    <a:pt x="1902" y="16679"/>
                  </a:lnTo>
                  <a:lnTo>
                    <a:pt x="4237" y="19014"/>
                  </a:lnTo>
                  <a:lnTo>
                    <a:pt x="6105" y="17146"/>
                  </a:lnTo>
                  <a:cubicBezTo>
                    <a:pt x="6906" y="17680"/>
                    <a:pt x="7806" y="18080"/>
                    <a:pt x="8807" y="18280"/>
                  </a:cubicBezTo>
                  <a:lnTo>
                    <a:pt x="8807" y="20882"/>
                  </a:lnTo>
                  <a:lnTo>
                    <a:pt x="12110" y="20882"/>
                  </a:lnTo>
                  <a:lnTo>
                    <a:pt x="12110" y="18280"/>
                  </a:lnTo>
                  <a:cubicBezTo>
                    <a:pt x="13077" y="18080"/>
                    <a:pt x="13978" y="17680"/>
                    <a:pt x="14811" y="17146"/>
                  </a:cubicBezTo>
                  <a:lnTo>
                    <a:pt x="16679" y="19014"/>
                  </a:lnTo>
                  <a:lnTo>
                    <a:pt x="19014" y="16679"/>
                  </a:lnTo>
                  <a:lnTo>
                    <a:pt x="17146" y="14811"/>
                  </a:lnTo>
                  <a:cubicBezTo>
                    <a:pt x="17680" y="14010"/>
                    <a:pt x="18080" y="13110"/>
                    <a:pt x="18281" y="12109"/>
                  </a:cubicBezTo>
                  <a:lnTo>
                    <a:pt x="20916" y="12109"/>
                  </a:lnTo>
                  <a:lnTo>
                    <a:pt x="20916" y="8807"/>
                  </a:lnTo>
                  <a:lnTo>
                    <a:pt x="18281" y="8807"/>
                  </a:lnTo>
                  <a:cubicBezTo>
                    <a:pt x="18080" y="7839"/>
                    <a:pt x="17680" y="6939"/>
                    <a:pt x="17146" y="6105"/>
                  </a:cubicBezTo>
                  <a:lnTo>
                    <a:pt x="19014" y="4203"/>
                  </a:lnTo>
                  <a:lnTo>
                    <a:pt x="16679" y="1868"/>
                  </a:lnTo>
                  <a:lnTo>
                    <a:pt x="14811" y="3770"/>
                  </a:lnTo>
                  <a:cubicBezTo>
                    <a:pt x="14011" y="3236"/>
                    <a:pt x="13110" y="2836"/>
                    <a:pt x="12110" y="2636"/>
                  </a:cubicBezTo>
                  <a:lnTo>
                    <a:pt x="12110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5"/>
            <p:cNvSpPr/>
            <p:nvPr/>
          </p:nvSpPr>
          <p:spPr>
            <a:xfrm>
              <a:off x="1953350" y="3101325"/>
              <a:ext cx="298575" cy="301075"/>
            </a:xfrm>
            <a:custGeom>
              <a:avLst/>
              <a:gdLst/>
              <a:ahLst/>
              <a:cxnLst/>
              <a:rect l="l" t="t" r="r" b="b"/>
              <a:pathLst>
                <a:path w="11943" h="12043" extrusionOk="0">
                  <a:moveTo>
                    <a:pt x="5905" y="3569"/>
                  </a:moveTo>
                  <a:cubicBezTo>
                    <a:pt x="6238" y="3569"/>
                    <a:pt x="6539" y="3636"/>
                    <a:pt x="6839" y="3736"/>
                  </a:cubicBezTo>
                  <a:lnTo>
                    <a:pt x="6872" y="3703"/>
                  </a:lnTo>
                  <a:lnTo>
                    <a:pt x="6872" y="3736"/>
                  </a:lnTo>
                  <a:cubicBezTo>
                    <a:pt x="7473" y="3970"/>
                    <a:pt x="7906" y="4437"/>
                    <a:pt x="8173" y="5037"/>
                  </a:cubicBezTo>
                  <a:lnTo>
                    <a:pt x="8206" y="5037"/>
                  </a:lnTo>
                  <a:lnTo>
                    <a:pt x="8173" y="5070"/>
                  </a:lnTo>
                  <a:cubicBezTo>
                    <a:pt x="8306" y="5371"/>
                    <a:pt x="8340" y="5637"/>
                    <a:pt x="8340" y="5971"/>
                  </a:cubicBezTo>
                  <a:cubicBezTo>
                    <a:pt x="8340" y="6305"/>
                    <a:pt x="8306" y="6605"/>
                    <a:pt x="8206" y="6938"/>
                  </a:cubicBezTo>
                  <a:lnTo>
                    <a:pt x="8173" y="6938"/>
                  </a:lnTo>
                  <a:cubicBezTo>
                    <a:pt x="7906" y="7539"/>
                    <a:pt x="7473" y="7972"/>
                    <a:pt x="6872" y="8239"/>
                  </a:cubicBezTo>
                  <a:lnTo>
                    <a:pt x="6872" y="8273"/>
                  </a:lnTo>
                  <a:lnTo>
                    <a:pt x="6839" y="8239"/>
                  </a:lnTo>
                  <a:cubicBezTo>
                    <a:pt x="6539" y="8373"/>
                    <a:pt x="6238" y="8406"/>
                    <a:pt x="5905" y="8406"/>
                  </a:cubicBezTo>
                  <a:cubicBezTo>
                    <a:pt x="5571" y="8406"/>
                    <a:pt x="5304" y="8306"/>
                    <a:pt x="5004" y="8239"/>
                  </a:cubicBezTo>
                  <a:lnTo>
                    <a:pt x="4971" y="8273"/>
                  </a:lnTo>
                  <a:lnTo>
                    <a:pt x="4971" y="8239"/>
                  </a:lnTo>
                  <a:cubicBezTo>
                    <a:pt x="4370" y="7972"/>
                    <a:pt x="3903" y="7539"/>
                    <a:pt x="3670" y="6938"/>
                  </a:cubicBezTo>
                  <a:lnTo>
                    <a:pt x="3636" y="6938"/>
                  </a:lnTo>
                  <a:lnTo>
                    <a:pt x="3670" y="6905"/>
                  </a:lnTo>
                  <a:cubicBezTo>
                    <a:pt x="3536" y="6605"/>
                    <a:pt x="3503" y="6305"/>
                    <a:pt x="3503" y="5971"/>
                  </a:cubicBezTo>
                  <a:cubicBezTo>
                    <a:pt x="3503" y="5637"/>
                    <a:pt x="3536" y="5371"/>
                    <a:pt x="3670" y="5070"/>
                  </a:cubicBezTo>
                  <a:lnTo>
                    <a:pt x="3636" y="5037"/>
                  </a:lnTo>
                  <a:lnTo>
                    <a:pt x="3670" y="5037"/>
                  </a:lnTo>
                  <a:cubicBezTo>
                    <a:pt x="3903" y="4437"/>
                    <a:pt x="4370" y="3970"/>
                    <a:pt x="4971" y="3736"/>
                  </a:cubicBezTo>
                  <a:lnTo>
                    <a:pt x="4971" y="3703"/>
                  </a:lnTo>
                  <a:lnTo>
                    <a:pt x="5004" y="3736"/>
                  </a:lnTo>
                  <a:cubicBezTo>
                    <a:pt x="5304" y="3603"/>
                    <a:pt x="5571" y="3569"/>
                    <a:pt x="5905" y="3569"/>
                  </a:cubicBezTo>
                  <a:close/>
                  <a:moveTo>
                    <a:pt x="5004" y="0"/>
                  </a:moveTo>
                  <a:lnTo>
                    <a:pt x="5004" y="1501"/>
                  </a:lnTo>
                  <a:cubicBezTo>
                    <a:pt x="4437" y="1635"/>
                    <a:pt x="3903" y="1835"/>
                    <a:pt x="3470" y="2135"/>
                  </a:cubicBezTo>
                  <a:lnTo>
                    <a:pt x="2369" y="1068"/>
                  </a:lnTo>
                  <a:lnTo>
                    <a:pt x="1035" y="2402"/>
                  </a:lnTo>
                  <a:lnTo>
                    <a:pt x="2135" y="3469"/>
                  </a:lnTo>
                  <a:cubicBezTo>
                    <a:pt x="1835" y="3936"/>
                    <a:pt x="1602" y="4470"/>
                    <a:pt x="1502" y="5037"/>
                  </a:cubicBezTo>
                  <a:lnTo>
                    <a:pt x="1" y="5037"/>
                  </a:lnTo>
                  <a:lnTo>
                    <a:pt x="1" y="6938"/>
                  </a:lnTo>
                  <a:lnTo>
                    <a:pt x="1502" y="6938"/>
                  </a:lnTo>
                  <a:cubicBezTo>
                    <a:pt x="1635" y="7539"/>
                    <a:pt x="1835" y="8006"/>
                    <a:pt x="2135" y="8473"/>
                  </a:cubicBezTo>
                  <a:lnTo>
                    <a:pt x="1035" y="9574"/>
                  </a:lnTo>
                  <a:lnTo>
                    <a:pt x="2369" y="10908"/>
                  </a:lnTo>
                  <a:lnTo>
                    <a:pt x="3470" y="9807"/>
                  </a:lnTo>
                  <a:cubicBezTo>
                    <a:pt x="3937" y="10107"/>
                    <a:pt x="4470" y="10374"/>
                    <a:pt x="5004" y="10441"/>
                  </a:cubicBezTo>
                  <a:lnTo>
                    <a:pt x="5004" y="12042"/>
                  </a:lnTo>
                  <a:lnTo>
                    <a:pt x="6939" y="12042"/>
                  </a:lnTo>
                  <a:lnTo>
                    <a:pt x="6939" y="10541"/>
                  </a:lnTo>
                  <a:cubicBezTo>
                    <a:pt x="7506" y="10408"/>
                    <a:pt x="8006" y="10207"/>
                    <a:pt x="8473" y="9907"/>
                  </a:cubicBezTo>
                  <a:lnTo>
                    <a:pt x="9541" y="10975"/>
                  </a:lnTo>
                  <a:lnTo>
                    <a:pt x="10875" y="9640"/>
                  </a:lnTo>
                  <a:lnTo>
                    <a:pt x="9808" y="8573"/>
                  </a:lnTo>
                  <a:cubicBezTo>
                    <a:pt x="10074" y="8106"/>
                    <a:pt x="10341" y="7572"/>
                    <a:pt x="10408" y="7038"/>
                  </a:cubicBezTo>
                  <a:lnTo>
                    <a:pt x="11942" y="7038"/>
                  </a:lnTo>
                  <a:lnTo>
                    <a:pt x="11942" y="6938"/>
                  </a:lnTo>
                  <a:lnTo>
                    <a:pt x="11942" y="5037"/>
                  </a:lnTo>
                  <a:lnTo>
                    <a:pt x="10408" y="5037"/>
                  </a:lnTo>
                  <a:cubicBezTo>
                    <a:pt x="10308" y="4437"/>
                    <a:pt x="10074" y="3936"/>
                    <a:pt x="9808" y="3469"/>
                  </a:cubicBezTo>
                  <a:lnTo>
                    <a:pt x="10875" y="2402"/>
                  </a:lnTo>
                  <a:lnTo>
                    <a:pt x="9541" y="1068"/>
                  </a:lnTo>
                  <a:lnTo>
                    <a:pt x="8473" y="2135"/>
                  </a:lnTo>
                  <a:cubicBezTo>
                    <a:pt x="8006" y="1835"/>
                    <a:pt x="7473" y="1601"/>
                    <a:pt x="6939" y="1501"/>
                  </a:cubicBezTo>
                  <a:lnTo>
                    <a:pt x="6939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5"/>
            <p:cNvSpPr/>
            <p:nvPr/>
          </p:nvSpPr>
          <p:spPr>
            <a:xfrm>
              <a:off x="1952525" y="3466575"/>
              <a:ext cx="437825" cy="437850"/>
            </a:xfrm>
            <a:custGeom>
              <a:avLst/>
              <a:gdLst/>
              <a:ahLst/>
              <a:cxnLst/>
              <a:rect l="l" t="t" r="r" b="b"/>
              <a:pathLst>
                <a:path w="17513" h="17514" extrusionOk="0">
                  <a:moveTo>
                    <a:pt x="8740" y="5204"/>
                  </a:moveTo>
                  <a:cubicBezTo>
                    <a:pt x="9207" y="5204"/>
                    <a:pt x="9674" y="5304"/>
                    <a:pt x="10074" y="5471"/>
                  </a:cubicBezTo>
                  <a:lnTo>
                    <a:pt x="10141" y="5438"/>
                  </a:lnTo>
                  <a:lnTo>
                    <a:pt x="10141" y="5505"/>
                  </a:lnTo>
                  <a:cubicBezTo>
                    <a:pt x="10975" y="5871"/>
                    <a:pt x="11642" y="6539"/>
                    <a:pt x="12009" y="7373"/>
                  </a:cubicBezTo>
                  <a:lnTo>
                    <a:pt x="12075" y="7373"/>
                  </a:lnTo>
                  <a:lnTo>
                    <a:pt x="12042" y="7439"/>
                  </a:lnTo>
                  <a:cubicBezTo>
                    <a:pt x="12209" y="7840"/>
                    <a:pt x="12309" y="8307"/>
                    <a:pt x="12309" y="8774"/>
                  </a:cubicBezTo>
                  <a:cubicBezTo>
                    <a:pt x="12309" y="9207"/>
                    <a:pt x="12209" y="9674"/>
                    <a:pt x="12042" y="10108"/>
                  </a:cubicBezTo>
                  <a:lnTo>
                    <a:pt x="12075" y="10141"/>
                  </a:lnTo>
                  <a:lnTo>
                    <a:pt x="12009" y="10141"/>
                  </a:lnTo>
                  <a:cubicBezTo>
                    <a:pt x="11642" y="10975"/>
                    <a:pt x="10975" y="11642"/>
                    <a:pt x="10141" y="12009"/>
                  </a:cubicBezTo>
                  <a:lnTo>
                    <a:pt x="10141" y="12109"/>
                  </a:lnTo>
                  <a:lnTo>
                    <a:pt x="10074" y="12043"/>
                  </a:lnTo>
                  <a:cubicBezTo>
                    <a:pt x="9674" y="12209"/>
                    <a:pt x="9207" y="12309"/>
                    <a:pt x="8740" y="12309"/>
                  </a:cubicBezTo>
                  <a:cubicBezTo>
                    <a:pt x="8306" y="12309"/>
                    <a:pt x="7839" y="12209"/>
                    <a:pt x="7405" y="12043"/>
                  </a:cubicBezTo>
                  <a:lnTo>
                    <a:pt x="7372" y="12109"/>
                  </a:lnTo>
                  <a:lnTo>
                    <a:pt x="7372" y="12009"/>
                  </a:lnTo>
                  <a:cubicBezTo>
                    <a:pt x="6538" y="11642"/>
                    <a:pt x="5871" y="10975"/>
                    <a:pt x="5504" y="10141"/>
                  </a:cubicBezTo>
                  <a:lnTo>
                    <a:pt x="5404" y="10141"/>
                  </a:lnTo>
                  <a:lnTo>
                    <a:pt x="5471" y="10108"/>
                  </a:lnTo>
                  <a:cubicBezTo>
                    <a:pt x="5304" y="9674"/>
                    <a:pt x="5204" y="9207"/>
                    <a:pt x="5204" y="8774"/>
                  </a:cubicBezTo>
                  <a:cubicBezTo>
                    <a:pt x="5204" y="8307"/>
                    <a:pt x="5304" y="7840"/>
                    <a:pt x="5471" y="7439"/>
                  </a:cubicBezTo>
                  <a:lnTo>
                    <a:pt x="5404" y="7373"/>
                  </a:lnTo>
                  <a:lnTo>
                    <a:pt x="5504" y="7373"/>
                  </a:lnTo>
                  <a:cubicBezTo>
                    <a:pt x="5871" y="6539"/>
                    <a:pt x="6538" y="5871"/>
                    <a:pt x="7372" y="5505"/>
                  </a:cubicBezTo>
                  <a:lnTo>
                    <a:pt x="7372" y="5438"/>
                  </a:lnTo>
                  <a:lnTo>
                    <a:pt x="7405" y="5471"/>
                  </a:lnTo>
                  <a:cubicBezTo>
                    <a:pt x="7839" y="5304"/>
                    <a:pt x="8306" y="5204"/>
                    <a:pt x="8740" y="5204"/>
                  </a:cubicBezTo>
                  <a:close/>
                  <a:moveTo>
                    <a:pt x="7372" y="1"/>
                  </a:moveTo>
                  <a:lnTo>
                    <a:pt x="7372" y="2202"/>
                  </a:lnTo>
                  <a:cubicBezTo>
                    <a:pt x="6538" y="2369"/>
                    <a:pt x="5804" y="2703"/>
                    <a:pt x="5137" y="3170"/>
                  </a:cubicBezTo>
                  <a:lnTo>
                    <a:pt x="3536" y="1602"/>
                  </a:lnTo>
                  <a:lnTo>
                    <a:pt x="1568" y="3536"/>
                  </a:lnTo>
                  <a:lnTo>
                    <a:pt x="3169" y="5138"/>
                  </a:lnTo>
                  <a:cubicBezTo>
                    <a:pt x="2702" y="5805"/>
                    <a:pt x="2402" y="6605"/>
                    <a:pt x="2202" y="7373"/>
                  </a:cubicBezTo>
                  <a:lnTo>
                    <a:pt x="0" y="7373"/>
                  </a:lnTo>
                  <a:lnTo>
                    <a:pt x="0" y="10141"/>
                  </a:lnTo>
                  <a:lnTo>
                    <a:pt x="2202" y="10141"/>
                  </a:lnTo>
                  <a:cubicBezTo>
                    <a:pt x="2369" y="10975"/>
                    <a:pt x="2702" y="11709"/>
                    <a:pt x="3169" y="12376"/>
                  </a:cubicBezTo>
                  <a:lnTo>
                    <a:pt x="1568" y="13977"/>
                  </a:lnTo>
                  <a:lnTo>
                    <a:pt x="3536" y="15945"/>
                  </a:lnTo>
                  <a:lnTo>
                    <a:pt x="5137" y="14344"/>
                  </a:lnTo>
                  <a:cubicBezTo>
                    <a:pt x="5804" y="14811"/>
                    <a:pt x="6572" y="15111"/>
                    <a:pt x="7372" y="15312"/>
                  </a:cubicBezTo>
                  <a:lnTo>
                    <a:pt x="7372" y="17513"/>
                  </a:lnTo>
                  <a:lnTo>
                    <a:pt x="10141" y="17513"/>
                  </a:lnTo>
                  <a:lnTo>
                    <a:pt x="10141" y="15312"/>
                  </a:lnTo>
                  <a:cubicBezTo>
                    <a:pt x="10975" y="15145"/>
                    <a:pt x="11709" y="14811"/>
                    <a:pt x="12376" y="14344"/>
                  </a:cubicBezTo>
                  <a:lnTo>
                    <a:pt x="13977" y="15945"/>
                  </a:lnTo>
                  <a:lnTo>
                    <a:pt x="15912" y="13977"/>
                  </a:lnTo>
                  <a:lnTo>
                    <a:pt x="14344" y="12376"/>
                  </a:lnTo>
                  <a:cubicBezTo>
                    <a:pt x="14811" y="11709"/>
                    <a:pt x="15078" y="10942"/>
                    <a:pt x="15311" y="10141"/>
                  </a:cubicBezTo>
                  <a:lnTo>
                    <a:pt x="17513" y="10141"/>
                  </a:lnTo>
                  <a:lnTo>
                    <a:pt x="17513" y="7373"/>
                  </a:lnTo>
                  <a:lnTo>
                    <a:pt x="15311" y="7373"/>
                  </a:lnTo>
                  <a:cubicBezTo>
                    <a:pt x="15144" y="6539"/>
                    <a:pt x="14811" y="5805"/>
                    <a:pt x="14344" y="5138"/>
                  </a:cubicBezTo>
                  <a:lnTo>
                    <a:pt x="15912" y="3536"/>
                  </a:lnTo>
                  <a:lnTo>
                    <a:pt x="13977" y="1602"/>
                  </a:lnTo>
                  <a:lnTo>
                    <a:pt x="12376" y="3170"/>
                  </a:lnTo>
                  <a:cubicBezTo>
                    <a:pt x="11709" y="2703"/>
                    <a:pt x="10908" y="2436"/>
                    <a:pt x="10141" y="2202"/>
                  </a:cubicBezTo>
                  <a:lnTo>
                    <a:pt x="10141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14CDC61-F404-C13D-395F-6144A8F8AF76}"/>
              </a:ext>
            </a:extLst>
          </p:cNvPr>
          <p:cNvSpPr/>
          <p:nvPr/>
        </p:nvSpPr>
        <p:spPr>
          <a:xfrm>
            <a:off x="1062350" y="277570"/>
            <a:ext cx="150928" cy="15092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52090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6BFE4A9-284F-8787-1741-B10579EABB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60" r="9043"/>
          <a:stretch/>
        </p:blipFill>
        <p:spPr>
          <a:xfrm>
            <a:off x="3264927" y="927777"/>
            <a:ext cx="5096069" cy="32879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D1E14E-773F-D622-91F3-569A2EFD1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11" y="696300"/>
            <a:ext cx="2648208" cy="3750899"/>
          </a:xfrm>
          <a:prstGeom prst="rect">
            <a:avLst/>
          </a:prstGeom>
        </p:spPr>
      </p:pic>
      <p:sp>
        <p:nvSpPr>
          <p:cNvPr id="1007" name="Google Shape;1007;p45"/>
          <p:cNvSpPr/>
          <p:nvPr/>
        </p:nvSpPr>
        <p:spPr>
          <a:xfrm>
            <a:off x="177600" y="4568875"/>
            <a:ext cx="1462500" cy="186300"/>
          </a:xfrm>
          <a:prstGeom prst="ellipse">
            <a:avLst/>
          </a:prstGeom>
          <a:solidFill>
            <a:srgbClr val="212529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45"/>
          <p:cNvSpPr txBox="1">
            <a:spLocks noGrp="1"/>
          </p:cNvSpPr>
          <p:nvPr>
            <p:ph type="title"/>
          </p:nvPr>
        </p:nvSpPr>
        <p:spPr>
          <a:xfrm>
            <a:off x="111511" y="198215"/>
            <a:ext cx="8292347" cy="627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Adding FK                                          ERD AFTER ADDING FK</a:t>
            </a:r>
            <a:endParaRPr sz="20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11" name="Google Shape;1011;p45"/>
          <p:cNvGrpSpPr/>
          <p:nvPr/>
        </p:nvGrpSpPr>
        <p:grpSpPr>
          <a:xfrm>
            <a:off x="8255845" y="1091526"/>
            <a:ext cx="554598" cy="385102"/>
            <a:chOff x="8378150" y="3154208"/>
            <a:chExt cx="346018" cy="240269"/>
          </a:xfrm>
        </p:grpSpPr>
        <p:sp>
          <p:nvSpPr>
            <p:cNvPr id="1012" name="Google Shape;1012;p45"/>
            <p:cNvSpPr/>
            <p:nvPr/>
          </p:nvSpPr>
          <p:spPr>
            <a:xfrm>
              <a:off x="8378150" y="3327548"/>
              <a:ext cx="66949" cy="66929"/>
            </a:xfrm>
            <a:custGeom>
              <a:avLst/>
              <a:gdLst/>
              <a:ahLst/>
              <a:cxnLst/>
              <a:rect l="l" t="t" r="r" b="b"/>
              <a:pathLst>
                <a:path w="3337" h="3336" extrusionOk="0">
                  <a:moveTo>
                    <a:pt x="0" y="0"/>
                  </a:moveTo>
                  <a:lnTo>
                    <a:pt x="0" y="3336"/>
                  </a:lnTo>
                  <a:lnTo>
                    <a:pt x="3336" y="3336"/>
                  </a:lnTo>
                  <a:lnTo>
                    <a:pt x="3336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5"/>
            <p:cNvSpPr/>
            <p:nvPr/>
          </p:nvSpPr>
          <p:spPr>
            <a:xfrm>
              <a:off x="8470497" y="3286039"/>
              <a:ext cx="66949" cy="108438"/>
            </a:xfrm>
            <a:custGeom>
              <a:avLst/>
              <a:gdLst/>
              <a:ahLst/>
              <a:cxnLst/>
              <a:rect l="l" t="t" r="r" b="b"/>
              <a:pathLst>
                <a:path w="3337" h="5405" extrusionOk="0">
                  <a:moveTo>
                    <a:pt x="1" y="1"/>
                  </a:moveTo>
                  <a:lnTo>
                    <a:pt x="1" y="5405"/>
                  </a:lnTo>
                  <a:lnTo>
                    <a:pt x="3336" y="5405"/>
                  </a:lnTo>
                  <a:lnTo>
                    <a:pt x="3336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8564189" y="3231830"/>
              <a:ext cx="66949" cy="161323"/>
            </a:xfrm>
            <a:custGeom>
              <a:avLst/>
              <a:gdLst/>
              <a:ahLst/>
              <a:cxnLst/>
              <a:rect l="l" t="t" r="r" b="b"/>
              <a:pathLst>
                <a:path w="3337" h="8041" extrusionOk="0">
                  <a:moveTo>
                    <a:pt x="1" y="1"/>
                  </a:moveTo>
                  <a:lnTo>
                    <a:pt x="1" y="8040"/>
                  </a:lnTo>
                  <a:lnTo>
                    <a:pt x="3337" y="8040"/>
                  </a:lnTo>
                  <a:lnTo>
                    <a:pt x="3337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8657219" y="3154208"/>
              <a:ext cx="66949" cy="239606"/>
            </a:xfrm>
            <a:custGeom>
              <a:avLst/>
              <a:gdLst/>
              <a:ahLst/>
              <a:cxnLst/>
              <a:rect l="l" t="t" r="r" b="b"/>
              <a:pathLst>
                <a:path w="3337" h="11943" extrusionOk="0">
                  <a:moveTo>
                    <a:pt x="0" y="1"/>
                  </a:moveTo>
                  <a:lnTo>
                    <a:pt x="0" y="11942"/>
                  </a:lnTo>
                  <a:lnTo>
                    <a:pt x="3336" y="11942"/>
                  </a:lnTo>
                  <a:lnTo>
                    <a:pt x="3336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2C25D0C-91CB-5C71-C80E-36BCCDF0B6F8}"/>
              </a:ext>
            </a:extLst>
          </p:cNvPr>
          <p:cNvSpPr/>
          <p:nvPr/>
        </p:nvSpPr>
        <p:spPr>
          <a:xfrm>
            <a:off x="4174786" y="388325"/>
            <a:ext cx="150928" cy="15092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17F4E4-4D67-6D8A-C0CA-40833D485B46}"/>
              </a:ext>
            </a:extLst>
          </p:cNvPr>
          <p:cNvSpPr/>
          <p:nvPr/>
        </p:nvSpPr>
        <p:spPr>
          <a:xfrm>
            <a:off x="276026" y="388325"/>
            <a:ext cx="150928" cy="15092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88432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36ADCAF-BA6E-2154-40EB-45BBFCFBA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230" y="926052"/>
            <a:ext cx="6353539" cy="3551874"/>
          </a:xfrm>
          <a:prstGeom prst="rect">
            <a:avLst/>
          </a:prstGeom>
        </p:spPr>
      </p:pic>
      <p:sp>
        <p:nvSpPr>
          <p:cNvPr id="1553" name="Google Shape;1553;p50"/>
          <p:cNvSpPr txBox="1">
            <a:spLocks noGrp="1"/>
          </p:cNvSpPr>
          <p:nvPr>
            <p:ph type="title"/>
          </p:nvPr>
        </p:nvSpPr>
        <p:spPr>
          <a:xfrm>
            <a:off x="1499444" y="286910"/>
            <a:ext cx="621215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Select Query to Import it on Power Bi</a:t>
            </a:r>
            <a:endParaRPr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19" name="Google Shape;1619;p50"/>
          <p:cNvGrpSpPr/>
          <p:nvPr/>
        </p:nvGrpSpPr>
        <p:grpSpPr>
          <a:xfrm>
            <a:off x="227887" y="1358137"/>
            <a:ext cx="961550" cy="803100"/>
            <a:chOff x="1428800" y="3101325"/>
            <a:chExt cx="961550" cy="803100"/>
          </a:xfrm>
        </p:grpSpPr>
        <p:sp>
          <p:nvSpPr>
            <p:cNvPr id="1620" name="Google Shape;1620;p50"/>
            <p:cNvSpPr/>
            <p:nvPr/>
          </p:nvSpPr>
          <p:spPr>
            <a:xfrm>
              <a:off x="1428800" y="3204725"/>
              <a:ext cx="522900" cy="522075"/>
            </a:xfrm>
            <a:custGeom>
              <a:avLst/>
              <a:gdLst/>
              <a:ahLst/>
              <a:cxnLst/>
              <a:rect l="l" t="t" r="r" b="b"/>
              <a:pathLst>
                <a:path w="20916" h="20883" extrusionOk="0">
                  <a:moveTo>
                    <a:pt x="10475" y="6205"/>
                  </a:moveTo>
                  <a:cubicBezTo>
                    <a:pt x="11009" y="6205"/>
                    <a:pt x="11576" y="6338"/>
                    <a:pt x="12076" y="6505"/>
                  </a:cubicBezTo>
                  <a:lnTo>
                    <a:pt x="12143" y="6438"/>
                  </a:lnTo>
                  <a:lnTo>
                    <a:pt x="12143" y="6505"/>
                  </a:lnTo>
                  <a:cubicBezTo>
                    <a:pt x="13144" y="6939"/>
                    <a:pt x="13944" y="7706"/>
                    <a:pt x="14344" y="8773"/>
                  </a:cubicBezTo>
                  <a:lnTo>
                    <a:pt x="14445" y="8773"/>
                  </a:lnTo>
                  <a:lnTo>
                    <a:pt x="14344" y="8840"/>
                  </a:lnTo>
                  <a:cubicBezTo>
                    <a:pt x="14578" y="9340"/>
                    <a:pt x="14645" y="9841"/>
                    <a:pt x="14645" y="10441"/>
                  </a:cubicBezTo>
                  <a:cubicBezTo>
                    <a:pt x="14645" y="10975"/>
                    <a:pt x="14511" y="11509"/>
                    <a:pt x="14344" y="12009"/>
                  </a:cubicBezTo>
                  <a:lnTo>
                    <a:pt x="14445" y="12109"/>
                  </a:lnTo>
                  <a:lnTo>
                    <a:pt x="14344" y="12109"/>
                  </a:lnTo>
                  <a:cubicBezTo>
                    <a:pt x="13944" y="13110"/>
                    <a:pt x="13144" y="13910"/>
                    <a:pt x="12143" y="14344"/>
                  </a:cubicBezTo>
                  <a:lnTo>
                    <a:pt x="12143" y="14444"/>
                  </a:lnTo>
                  <a:lnTo>
                    <a:pt x="12076" y="14344"/>
                  </a:lnTo>
                  <a:cubicBezTo>
                    <a:pt x="11576" y="14578"/>
                    <a:pt x="11075" y="14644"/>
                    <a:pt x="10475" y="14644"/>
                  </a:cubicBezTo>
                  <a:cubicBezTo>
                    <a:pt x="9941" y="14644"/>
                    <a:pt x="9408" y="14511"/>
                    <a:pt x="8907" y="14344"/>
                  </a:cubicBezTo>
                  <a:lnTo>
                    <a:pt x="8807" y="14444"/>
                  </a:lnTo>
                  <a:lnTo>
                    <a:pt x="8807" y="14344"/>
                  </a:lnTo>
                  <a:cubicBezTo>
                    <a:pt x="7806" y="13944"/>
                    <a:pt x="7006" y="13143"/>
                    <a:pt x="6572" y="12109"/>
                  </a:cubicBezTo>
                  <a:lnTo>
                    <a:pt x="6472" y="12109"/>
                  </a:lnTo>
                  <a:lnTo>
                    <a:pt x="6572" y="12009"/>
                  </a:lnTo>
                  <a:cubicBezTo>
                    <a:pt x="6339" y="11509"/>
                    <a:pt x="6272" y="11008"/>
                    <a:pt x="6272" y="10441"/>
                  </a:cubicBezTo>
                  <a:cubicBezTo>
                    <a:pt x="6272" y="9907"/>
                    <a:pt x="6405" y="9340"/>
                    <a:pt x="6572" y="8840"/>
                  </a:cubicBezTo>
                  <a:lnTo>
                    <a:pt x="6472" y="8773"/>
                  </a:lnTo>
                  <a:lnTo>
                    <a:pt x="6572" y="8773"/>
                  </a:lnTo>
                  <a:cubicBezTo>
                    <a:pt x="6973" y="7773"/>
                    <a:pt x="7773" y="6972"/>
                    <a:pt x="8807" y="6505"/>
                  </a:cubicBezTo>
                  <a:lnTo>
                    <a:pt x="8807" y="6438"/>
                  </a:lnTo>
                  <a:lnTo>
                    <a:pt x="8874" y="6505"/>
                  </a:lnTo>
                  <a:cubicBezTo>
                    <a:pt x="9374" y="6305"/>
                    <a:pt x="9875" y="6205"/>
                    <a:pt x="10475" y="6205"/>
                  </a:cubicBezTo>
                  <a:close/>
                  <a:moveTo>
                    <a:pt x="8807" y="0"/>
                  </a:moveTo>
                  <a:lnTo>
                    <a:pt x="8807" y="2636"/>
                  </a:lnTo>
                  <a:cubicBezTo>
                    <a:pt x="7840" y="2836"/>
                    <a:pt x="6939" y="3203"/>
                    <a:pt x="6105" y="3770"/>
                  </a:cubicBezTo>
                  <a:lnTo>
                    <a:pt x="4237" y="1868"/>
                  </a:lnTo>
                  <a:lnTo>
                    <a:pt x="1902" y="4203"/>
                  </a:lnTo>
                  <a:lnTo>
                    <a:pt x="3770" y="6105"/>
                  </a:lnTo>
                  <a:cubicBezTo>
                    <a:pt x="3237" y="6872"/>
                    <a:pt x="2836" y="7806"/>
                    <a:pt x="2636" y="8807"/>
                  </a:cubicBezTo>
                  <a:lnTo>
                    <a:pt x="1" y="8807"/>
                  </a:lnTo>
                  <a:lnTo>
                    <a:pt x="1" y="12109"/>
                  </a:lnTo>
                  <a:lnTo>
                    <a:pt x="2636" y="12109"/>
                  </a:lnTo>
                  <a:cubicBezTo>
                    <a:pt x="2836" y="13076"/>
                    <a:pt x="3237" y="13977"/>
                    <a:pt x="3770" y="14811"/>
                  </a:cubicBezTo>
                  <a:lnTo>
                    <a:pt x="1902" y="16679"/>
                  </a:lnTo>
                  <a:lnTo>
                    <a:pt x="4237" y="19014"/>
                  </a:lnTo>
                  <a:lnTo>
                    <a:pt x="6105" y="17146"/>
                  </a:lnTo>
                  <a:cubicBezTo>
                    <a:pt x="6906" y="17680"/>
                    <a:pt x="7806" y="18080"/>
                    <a:pt x="8807" y="18280"/>
                  </a:cubicBezTo>
                  <a:lnTo>
                    <a:pt x="8807" y="20882"/>
                  </a:lnTo>
                  <a:lnTo>
                    <a:pt x="12110" y="20882"/>
                  </a:lnTo>
                  <a:lnTo>
                    <a:pt x="12110" y="18280"/>
                  </a:lnTo>
                  <a:cubicBezTo>
                    <a:pt x="13077" y="18080"/>
                    <a:pt x="13978" y="17680"/>
                    <a:pt x="14811" y="17146"/>
                  </a:cubicBezTo>
                  <a:lnTo>
                    <a:pt x="16679" y="19014"/>
                  </a:lnTo>
                  <a:lnTo>
                    <a:pt x="19014" y="16679"/>
                  </a:lnTo>
                  <a:lnTo>
                    <a:pt x="17146" y="14811"/>
                  </a:lnTo>
                  <a:cubicBezTo>
                    <a:pt x="17680" y="14010"/>
                    <a:pt x="18080" y="13110"/>
                    <a:pt x="18281" y="12109"/>
                  </a:cubicBezTo>
                  <a:lnTo>
                    <a:pt x="20916" y="12109"/>
                  </a:lnTo>
                  <a:lnTo>
                    <a:pt x="20916" y="8807"/>
                  </a:lnTo>
                  <a:lnTo>
                    <a:pt x="18281" y="8807"/>
                  </a:lnTo>
                  <a:cubicBezTo>
                    <a:pt x="18080" y="7839"/>
                    <a:pt x="17680" y="6939"/>
                    <a:pt x="17146" y="6105"/>
                  </a:cubicBezTo>
                  <a:lnTo>
                    <a:pt x="19014" y="4203"/>
                  </a:lnTo>
                  <a:lnTo>
                    <a:pt x="16679" y="1868"/>
                  </a:lnTo>
                  <a:lnTo>
                    <a:pt x="14811" y="3770"/>
                  </a:lnTo>
                  <a:cubicBezTo>
                    <a:pt x="14011" y="3236"/>
                    <a:pt x="13110" y="2836"/>
                    <a:pt x="12110" y="2636"/>
                  </a:cubicBezTo>
                  <a:lnTo>
                    <a:pt x="12110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0"/>
            <p:cNvSpPr/>
            <p:nvPr/>
          </p:nvSpPr>
          <p:spPr>
            <a:xfrm>
              <a:off x="1953350" y="3101325"/>
              <a:ext cx="298575" cy="301075"/>
            </a:xfrm>
            <a:custGeom>
              <a:avLst/>
              <a:gdLst/>
              <a:ahLst/>
              <a:cxnLst/>
              <a:rect l="l" t="t" r="r" b="b"/>
              <a:pathLst>
                <a:path w="11943" h="12043" extrusionOk="0">
                  <a:moveTo>
                    <a:pt x="5905" y="3569"/>
                  </a:moveTo>
                  <a:cubicBezTo>
                    <a:pt x="6238" y="3569"/>
                    <a:pt x="6539" y="3636"/>
                    <a:pt x="6839" y="3736"/>
                  </a:cubicBezTo>
                  <a:lnTo>
                    <a:pt x="6872" y="3703"/>
                  </a:lnTo>
                  <a:lnTo>
                    <a:pt x="6872" y="3736"/>
                  </a:lnTo>
                  <a:cubicBezTo>
                    <a:pt x="7473" y="3970"/>
                    <a:pt x="7906" y="4437"/>
                    <a:pt x="8173" y="5037"/>
                  </a:cubicBezTo>
                  <a:lnTo>
                    <a:pt x="8206" y="5037"/>
                  </a:lnTo>
                  <a:lnTo>
                    <a:pt x="8173" y="5070"/>
                  </a:lnTo>
                  <a:cubicBezTo>
                    <a:pt x="8306" y="5371"/>
                    <a:pt x="8340" y="5637"/>
                    <a:pt x="8340" y="5971"/>
                  </a:cubicBezTo>
                  <a:cubicBezTo>
                    <a:pt x="8340" y="6305"/>
                    <a:pt x="8306" y="6605"/>
                    <a:pt x="8206" y="6938"/>
                  </a:cubicBezTo>
                  <a:lnTo>
                    <a:pt x="8173" y="6938"/>
                  </a:lnTo>
                  <a:cubicBezTo>
                    <a:pt x="7906" y="7539"/>
                    <a:pt x="7473" y="7972"/>
                    <a:pt x="6872" y="8239"/>
                  </a:cubicBezTo>
                  <a:lnTo>
                    <a:pt x="6872" y="8273"/>
                  </a:lnTo>
                  <a:lnTo>
                    <a:pt x="6839" y="8239"/>
                  </a:lnTo>
                  <a:cubicBezTo>
                    <a:pt x="6539" y="8373"/>
                    <a:pt x="6238" y="8406"/>
                    <a:pt x="5905" y="8406"/>
                  </a:cubicBezTo>
                  <a:cubicBezTo>
                    <a:pt x="5571" y="8406"/>
                    <a:pt x="5304" y="8306"/>
                    <a:pt x="5004" y="8239"/>
                  </a:cubicBezTo>
                  <a:lnTo>
                    <a:pt x="4971" y="8273"/>
                  </a:lnTo>
                  <a:lnTo>
                    <a:pt x="4971" y="8239"/>
                  </a:lnTo>
                  <a:cubicBezTo>
                    <a:pt x="4370" y="7972"/>
                    <a:pt x="3903" y="7539"/>
                    <a:pt x="3670" y="6938"/>
                  </a:cubicBezTo>
                  <a:lnTo>
                    <a:pt x="3636" y="6938"/>
                  </a:lnTo>
                  <a:lnTo>
                    <a:pt x="3670" y="6905"/>
                  </a:lnTo>
                  <a:cubicBezTo>
                    <a:pt x="3536" y="6605"/>
                    <a:pt x="3503" y="6305"/>
                    <a:pt x="3503" y="5971"/>
                  </a:cubicBezTo>
                  <a:cubicBezTo>
                    <a:pt x="3503" y="5637"/>
                    <a:pt x="3536" y="5371"/>
                    <a:pt x="3670" y="5070"/>
                  </a:cubicBezTo>
                  <a:lnTo>
                    <a:pt x="3636" y="5037"/>
                  </a:lnTo>
                  <a:lnTo>
                    <a:pt x="3670" y="5037"/>
                  </a:lnTo>
                  <a:cubicBezTo>
                    <a:pt x="3903" y="4437"/>
                    <a:pt x="4370" y="3970"/>
                    <a:pt x="4971" y="3736"/>
                  </a:cubicBezTo>
                  <a:lnTo>
                    <a:pt x="4971" y="3703"/>
                  </a:lnTo>
                  <a:lnTo>
                    <a:pt x="5004" y="3736"/>
                  </a:lnTo>
                  <a:cubicBezTo>
                    <a:pt x="5304" y="3603"/>
                    <a:pt x="5571" y="3569"/>
                    <a:pt x="5905" y="3569"/>
                  </a:cubicBezTo>
                  <a:close/>
                  <a:moveTo>
                    <a:pt x="5004" y="0"/>
                  </a:moveTo>
                  <a:lnTo>
                    <a:pt x="5004" y="1501"/>
                  </a:lnTo>
                  <a:cubicBezTo>
                    <a:pt x="4437" y="1635"/>
                    <a:pt x="3903" y="1835"/>
                    <a:pt x="3470" y="2135"/>
                  </a:cubicBezTo>
                  <a:lnTo>
                    <a:pt x="2369" y="1068"/>
                  </a:lnTo>
                  <a:lnTo>
                    <a:pt x="1035" y="2402"/>
                  </a:lnTo>
                  <a:lnTo>
                    <a:pt x="2135" y="3469"/>
                  </a:lnTo>
                  <a:cubicBezTo>
                    <a:pt x="1835" y="3936"/>
                    <a:pt x="1602" y="4470"/>
                    <a:pt x="1502" y="5037"/>
                  </a:cubicBezTo>
                  <a:lnTo>
                    <a:pt x="1" y="5037"/>
                  </a:lnTo>
                  <a:lnTo>
                    <a:pt x="1" y="6938"/>
                  </a:lnTo>
                  <a:lnTo>
                    <a:pt x="1502" y="6938"/>
                  </a:lnTo>
                  <a:cubicBezTo>
                    <a:pt x="1635" y="7539"/>
                    <a:pt x="1835" y="8006"/>
                    <a:pt x="2135" y="8473"/>
                  </a:cubicBezTo>
                  <a:lnTo>
                    <a:pt x="1035" y="9574"/>
                  </a:lnTo>
                  <a:lnTo>
                    <a:pt x="2369" y="10908"/>
                  </a:lnTo>
                  <a:lnTo>
                    <a:pt x="3470" y="9807"/>
                  </a:lnTo>
                  <a:cubicBezTo>
                    <a:pt x="3937" y="10107"/>
                    <a:pt x="4470" y="10374"/>
                    <a:pt x="5004" y="10441"/>
                  </a:cubicBezTo>
                  <a:lnTo>
                    <a:pt x="5004" y="12042"/>
                  </a:lnTo>
                  <a:lnTo>
                    <a:pt x="6939" y="12042"/>
                  </a:lnTo>
                  <a:lnTo>
                    <a:pt x="6939" y="10541"/>
                  </a:lnTo>
                  <a:cubicBezTo>
                    <a:pt x="7506" y="10408"/>
                    <a:pt x="8006" y="10207"/>
                    <a:pt x="8473" y="9907"/>
                  </a:cubicBezTo>
                  <a:lnTo>
                    <a:pt x="9541" y="10975"/>
                  </a:lnTo>
                  <a:lnTo>
                    <a:pt x="10875" y="9640"/>
                  </a:lnTo>
                  <a:lnTo>
                    <a:pt x="9808" y="8573"/>
                  </a:lnTo>
                  <a:cubicBezTo>
                    <a:pt x="10074" y="8106"/>
                    <a:pt x="10341" y="7572"/>
                    <a:pt x="10408" y="7038"/>
                  </a:cubicBezTo>
                  <a:lnTo>
                    <a:pt x="11942" y="7038"/>
                  </a:lnTo>
                  <a:lnTo>
                    <a:pt x="11942" y="6938"/>
                  </a:lnTo>
                  <a:lnTo>
                    <a:pt x="11942" y="5037"/>
                  </a:lnTo>
                  <a:lnTo>
                    <a:pt x="10408" y="5037"/>
                  </a:lnTo>
                  <a:cubicBezTo>
                    <a:pt x="10308" y="4437"/>
                    <a:pt x="10074" y="3936"/>
                    <a:pt x="9808" y="3469"/>
                  </a:cubicBezTo>
                  <a:lnTo>
                    <a:pt x="10875" y="2402"/>
                  </a:lnTo>
                  <a:lnTo>
                    <a:pt x="9541" y="1068"/>
                  </a:lnTo>
                  <a:lnTo>
                    <a:pt x="8473" y="2135"/>
                  </a:lnTo>
                  <a:cubicBezTo>
                    <a:pt x="8006" y="1835"/>
                    <a:pt x="7473" y="1601"/>
                    <a:pt x="6939" y="1501"/>
                  </a:cubicBezTo>
                  <a:lnTo>
                    <a:pt x="6939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0"/>
            <p:cNvSpPr/>
            <p:nvPr/>
          </p:nvSpPr>
          <p:spPr>
            <a:xfrm>
              <a:off x="1952525" y="3466575"/>
              <a:ext cx="437825" cy="437850"/>
            </a:xfrm>
            <a:custGeom>
              <a:avLst/>
              <a:gdLst/>
              <a:ahLst/>
              <a:cxnLst/>
              <a:rect l="l" t="t" r="r" b="b"/>
              <a:pathLst>
                <a:path w="17513" h="17514" extrusionOk="0">
                  <a:moveTo>
                    <a:pt x="8740" y="5204"/>
                  </a:moveTo>
                  <a:cubicBezTo>
                    <a:pt x="9207" y="5204"/>
                    <a:pt x="9674" y="5304"/>
                    <a:pt x="10074" y="5471"/>
                  </a:cubicBezTo>
                  <a:lnTo>
                    <a:pt x="10141" y="5438"/>
                  </a:lnTo>
                  <a:lnTo>
                    <a:pt x="10141" y="5505"/>
                  </a:lnTo>
                  <a:cubicBezTo>
                    <a:pt x="10975" y="5871"/>
                    <a:pt x="11642" y="6539"/>
                    <a:pt x="12009" y="7373"/>
                  </a:cubicBezTo>
                  <a:lnTo>
                    <a:pt x="12075" y="7373"/>
                  </a:lnTo>
                  <a:lnTo>
                    <a:pt x="12042" y="7439"/>
                  </a:lnTo>
                  <a:cubicBezTo>
                    <a:pt x="12209" y="7840"/>
                    <a:pt x="12309" y="8307"/>
                    <a:pt x="12309" y="8774"/>
                  </a:cubicBezTo>
                  <a:cubicBezTo>
                    <a:pt x="12309" y="9207"/>
                    <a:pt x="12209" y="9674"/>
                    <a:pt x="12042" y="10108"/>
                  </a:cubicBezTo>
                  <a:lnTo>
                    <a:pt x="12075" y="10141"/>
                  </a:lnTo>
                  <a:lnTo>
                    <a:pt x="12009" y="10141"/>
                  </a:lnTo>
                  <a:cubicBezTo>
                    <a:pt x="11642" y="10975"/>
                    <a:pt x="10975" y="11642"/>
                    <a:pt x="10141" y="12009"/>
                  </a:cubicBezTo>
                  <a:lnTo>
                    <a:pt x="10141" y="12109"/>
                  </a:lnTo>
                  <a:lnTo>
                    <a:pt x="10074" y="12043"/>
                  </a:lnTo>
                  <a:cubicBezTo>
                    <a:pt x="9674" y="12209"/>
                    <a:pt x="9207" y="12309"/>
                    <a:pt x="8740" y="12309"/>
                  </a:cubicBezTo>
                  <a:cubicBezTo>
                    <a:pt x="8306" y="12309"/>
                    <a:pt x="7839" y="12209"/>
                    <a:pt x="7405" y="12043"/>
                  </a:cubicBezTo>
                  <a:lnTo>
                    <a:pt x="7372" y="12109"/>
                  </a:lnTo>
                  <a:lnTo>
                    <a:pt x="7372" y="12009"/>
                  </a:lnTo>
                  <a:cubicBezTo>
                    <a:pt x="6538" y="11642"/>
                    <a:pt x="5871" y="10975"/>
                    <a:pt x="5504" y="10141"/>
                  </a:cubicBezTo>
                  <a:lnTo>
                    <a:pt x="5404" y="10141"/>
                  </a:lnTo>
                  <a:lnTo>
                    <a:pt x="5471" y="10108"/>
                  </a:lnTo>
                  <a:cubicBezTo>
                    <a:pt x="5304" y="9674"/>
                    <a:pt x="5204" y="9207"/>
                    <a:pt x="5204" y="8774"/>
                  </a:cubicBezTo>
                  <a:cubicBezTo>
                    <a:pt x="5204" y="8307"/>
                    <a:pt x="5304" y="7840"/>
                    <a:pt x="5471" y="7439"/>
                  </a:cubicBezTo>
                  <a:lnTo>
                    <a:pt x="5404" y="7373"/>
                  </a:lnTo>
                  <a:lnTo>
                    <a:pt x="5504" y="7373"/>
                  </a:lnTo>
                  <a:cubicBezTo>
                    <a:pt x="5871" y="6539"/>
                    <a:pt x="6538" y="5871"/>
                    <a:pt x="7372" y="5505"/>
                  </a:cubicBezTo>
                  <a:lnTo>
                    <a:pt x="7372" y="5438"/>
                  </a:lnTo>
                  <a:lnTo>
                    <a:pt x="7405" y="5471"/>
                  </a:lnTo>
                  <a:cubicBezTo>
                    <a:pt x="7839" y="5304"/>
                    <a:pt x="8306" y="5204"/>
                    <a:pt x="8740" y="5204"/>
                  </a:cubicBezTo>
                  <a:close/>
                  <a:moveTo>
                    <a:pt x="7372" y="1"/>
                  </a:moveTo>
                  <a:lnTo>
                    <a:pt x="7372" y="2202"/>
                  </a:lnTo>
                  <a:cubicBezTo>
                    <a:pt x="6538" y="2369"/>
                    <a:pt x="5804" y="2703"/>
                    <a:pt x="5137" y="3170"/>
                  </a:cubicBezTo>
                  <a:lnTo>
                    <a:pt x="3536" y="1602"/>
                  </a:lnTo>
                  <a:lnTo>
                    <a:pt x="1568" y="3536"/>
                  </a:lnTo>
                  <a:lnTo>
                    <a:pt x="3169" y="5138"/>
                  </a:lnTo>
                  <a:cubicBezTo>
                    <a:pt x="2702" y="5805"/>
                    <a:pt x="2402" y="6605"/>
                    <a:pt x="2202" y="7373"/>
                  </a:cubicBezTo>
                  <a:lnTo>
                    <a:pt x="0" y="7373"/>
                  </a:lnTo>
                  <a:lnTo>
                    <a:pt x="0" y="10141"/>
                  </a:lnTo>
                  <a:lnTo>
                    <a:pt x="2202" y="10141"/>
                  </a:lnTo>
                  <a:cubicBezTo>
                    <a:pt x="2369" y="10975"/>
                    <a:pt x="2702" y="11709"/>
                    <a:pt x="3169" y="12376"/>
                  </a:cubicBezTo>
                  <a:lnTo>
                    <a:pt x="1568" y="13977"/>
                  </a:lnTo>
                  <a:lnTo>
                    <a:pt x="3536" y="15945"/>
                  </a:lnTo>
                  <a:lnTo>
                    <a:pt x="5137" y="14344"/>
                  </a:lnTo>
                  <a:cubicBezTo>
                    <a:pt x="5804" y="14811"/>
                    <a:pt x="6572" y="15111"/>
                    <a:pt x="7372" y="15312"/>
                  </a:cubicBezTo>
                  <a:lnTo>
                    <a:pt x="7372" y="17513"/>
                  </a:lnTo>
                  <a:lnTo>
                    <a:pt x="10141" y="17513"/>
                  </a:lnTo>
                  <a:lnTo>
                    <a:pt x="10141" y="15312"/>
                  </a:lnTo>
                  <a:cubicBezTo>
                    <a:pt x="10975" y="15145"/>
                    <a:pt x="11709" y="14811"/>
                    <a:pt x="12376" y="14344"/>
                  </a:cubicBezTo>
                  <a:lnTo>
                    <a:pt x="13977" y="15945"/>
                  </a:lnTo>
                  <a:lnTo>
                    <a:pt x="15912" y="13977"/>
                  </a:lnTo>
                  <a:lnTo>
                    <a:pt x="14344" y="12376"/>
                  </a:lnTo>
                  <a:cubicBezTo>
                    <a:pt x="14811" y="11709"/>
                    <a:pt x="15078" y="10942"/>
                    <a:pt x="15311" y="10141"/>
                  </a:cubicBezTo>
                  <a:lnTo>
                    <a:pt x="17513" y="10141"/>
                  </a:lnTo>
                  <a:lnTo>
                    <a:pt x="17513" y="7373"/>
                  </a:lnTo>
                  <a:lnTo>
                    <a:pt x="15311" y="7373"/>
                  </a:lnTo>
                  <a:cubicBezTo>
                    <a:pt x="15144" y="6539"/>
                    <a:pt x="14811" y="5805"/>
                    <a:pt x="14344" y="5138"/>
                  </a:cubicBezTo>
                  <a:lnTo>
                    <a:pt x="15912" y="3536"/>
                  </a:lnTo>
                  <a:lnTo>
                    <a:pt x="13977" y="1602"/>
                  </a:lnTo>
                  <a:lnTo>
                    <a:pt x="12376" y="3170"/>
                  </a:lnTo>
                  <a:cubicBezTo>
                    <a:pt x="11709" y="2703"/>
                    <a:pt x="10908" y="2436"/>
                    <a:pt x="10141" y="2202"/>
                  </a:cubicBezTo>
                  <a:lnTo>
                    <a:pt x="10141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1247997-0479-E77D-799D-F9395A0327A6}"/>
              </a:ext>
            </a:extLst>
          </p:cNvPr>
          <p:cNvSpPr/>
          <p:nvPr/>
        </p:nvSpPr>
        <p:spPr>
          <a:xfrm>
            <a:off x="1348516" y="505230"/>
            <a:ext cx="150928" cy="15092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51"/>
          <p:cNvSpPr txBox="1">
            <a:spLocks noGrp="1"/>
          </p:cNvSpPr>
          <p:nvPr>
            <p:ph type="title"/>
          </p:nvPr>
        </p:nvSpPr>
        <p:spPr>
          <a:xfrm>
            <a:off x="1711375" y="177985"/>
            <a:ext cx="57807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 Schema using Power Query </a:t>
            </a:r>
            <a:endParaRPr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40" name="Google Shape;1640;p51"/>
          <p:cNvGrpSpPr/>
          <p:nvPr/>
        </p:nvGrpSpPr>
        <p:grpSpPr>
          <a:xfrm>
            <a:off x="191343" y="445975"/>
            <a:ext cx="961550" cy="803100"/>
            <a:chOff x="4781075" y="719300"/>
            <a:chExt cx="961550" cy="803100"/>
          </a:xfrm>
        </p:grpSpPr>
        <p:sp>
          <p:nvSpPr>
            <p:cNvPr id="1641" name="Google Shape;1641;p51"/>
            <p:cNvSpPr/>
            <p:nvPr/>
          </p:nvSpPr>
          <p:spPr>
            <a:xfrm>
              <a:off x="4781075" y="822700"/>
              <a:ext cx="522900" cy="522075"/>
            </a:xfrm>
            <a:custGeom>
              <a:avLst/>
              <a:gdLst/>
              <a:ahLst/>
              <a:cxnLst/>
              <a:rect l="l" t="t" r="r" b="b"/>
              <a:pathLst>
                <a:path w="20916" h="20883" extrusionOk="0">
                  <a:moveTo>
                    <a:pt x="10475" y="6205"/>
                  </a:moveTo>
                  <a:cubicBezTo>
                    <a:pt x="11009" y="6205"/>
                    <a:pt x="11576" y="6338"/>
                    <a:pt x="12076" y="6505"/>
                  </a:cubicBezTo>
                  <a:lnTo>
                    <a:pt x="12143" y="6438"/>
                  </a:lnTo>
                  <a:lnTo>
                    <a:pt x="12143" y="6505"/>
                  </a:lnTo>
                  <a:cubicBezTo>
                    <a:pt x="13144" y="6939"/>
                    <a:pt x="13944" y="7706"/>
                    <a:pt x="14344" y="8773"/>
                  </a:cubicBezTo>
                  <a:lnTo>
                    <a:pt x="14445" y="8773"/>
                  </a:lnTo>
                  <a:lnTo>
                    <a:pt x="14344" y="8840"/>
                  </a:lnTo>
                  <a:cubicBezTo>
                    <a:pt x="14578" y="9340"/>
                    <a:pt x="14645" y="9841"/>
                    <a:pt x="14645" y="10441"/>
                  </a:cubicBezTo>
                  <a:cubicBezTo>
                    <a:pt x="14645" y="10975"/>
                    <a:pt x="14511" y="11509"/>
                    <a:pt x="14344" y="12009"/>
                  </a:cubicBezTo>
                  <a:lnTo>
                    <a:pt x="14445" y="12109"/>
                  </a:lnTo>
                  <a:lnTo>
                    <a:pt x="14344" y="12109"/>
                  </a:lnTo>
                  <a:cubicBezTo>
                    <a:pt x="13944" y="13110"/>
                    <a:pt x="13144" y="13910"/>
                    <a:pt x="12143" y="14344"/>
                  </a:cubicBezTo>
                  <a:lnTo>
                    <a:pt x="12143" y="14444"/>
                  </a:lnTo>
                  <a:lnTo>
                    <a:pt x="12076" y="14344"/>
                  </a:lnTo>
                  <a:cubicBezTo>
                    <a:pt x="11576" y="14578"/>
                    <a:pt x="11075" y="14644"/>
                    <a:pt x="10475" y="14644"/>
                  </a:cubicBezTo>
                  <a:cubicBezTo>
                    <a:pt x="9941" y="14644"/>
                    <a:pt x="9408" y="14511"/>
                    <a:pt x="8907" y="14344"/>
                  </a:cubicBezTo>
                  <a:lnTo>
                    <a:pt x="8807" y="14444"/>
                  </a:lnTo>
                  <a:lnTo>
                    <a:pt x="8807" y="14344"/>
                  </a:lnTo>
                  <a:cubicBezTo>
                    <a:pt x="7806" y="13944"/>
                    <a:pt x="7006" y="13143"/>
                    <a:pt x="6572" y="12109"/>
                  </a:cubicBezTo>
                  <a:lnTo>
                    <a:pt x="6472" y="12109"/>
                  </a:lnTo>
                  <a:lnTo>
                    <a:pt x="6572" y="12009"/>
                  </a:lnTo>
                  <a:cubicBezTo>
                    <a:pt x="6339" y="11509"/>
                    <a:pt x="6272" y="11008"/>
                    <a:pt x="6272" y="10441"/>
                  </a:cubicBezTo>
                  <a:cubicBezTo>
                    <a:pt x="6272" y="9907"/>
                    <a:pt x="6405" y="9340"/>
                    <a:pt x="6572" y="8840"/>
                  </a:cubicBezTo>
                  <a:lnTo>
                    <a:pt x="6472" y="8773"/>
                  </a:lnTo>
                  <a:lnTo>
                    <a:pt x="6572" y="8773"/>
                  </a:lnTo>
                  <a:cubicBezTo>
                    <a:pt x="6973" y="7773"/>
                    <a:pt x="7773" y="6972"/>
                    <a:pt x="8807" y="6505"/>
                  </a:cubicBezTo>
                  <a:lnTo>
                    <a:pt x="8807" y="6438"/>
                  </a:lnTo>
                  <a:lnTo>
                    <a:pt x="8874" y="6505"/>
                  </a:lnTo>
                  <a:cubicBezTo>
                    <a:pt x="9374" y="6305"/>
                    <a:pt x="9875" y="6205"/>
                    <a:pt x="10475" y="6205"/>
                  </a:cubicBezTo>
                  <a:close/>
                  <a:moveTo>
                    <a:pt x="8807" y="0"/>
                  </a:moveTo>
                  <a:lnTo>
                    <a:pt x="8807" y="2636"/>
                  </a:lnTo>
                  <a:cubicBezTo>
                    <a:pt x="7840" y="2836"/>
                    <a:pt x="6939" y="3203"/>
                    <a:pt x="6105" y="3770"/>
                  </a:cubicBezTo>
                  <a:lnTo>
                    <a:pt x="4237" y="1868"/>
                  </a:lnTo>
                  <a:lnTo>
                    <a:pt x="1902" y="4203"/>
                  </a:lnTo>
                  <a:lnTo>
                    <a:pt x="3770" y="6105"/>
                  </a:lnTo>
                  <a:cubicBezTo>
                    <a:pt x="3237" y="6872"/>
                    <a:pt x="2836" y="7806"/>
                    <a:pt x="2636" y="8807"/>
                  </a:cubicBezTo>
                  <a:lnTo>
                    <a:pt x="1" y="8807"/>
                  </a:lnTo>
                  <a:lnTo>
                    <a:pt x="1" y="12109"/>
                  </a:lnTo>
                  <a:lnTo>
                    <a:pt x="2636" y="12109"/>
                  </a:lnTo>
                  <a:cubicBezTo>
                    <a:pt x="2836" y="13076"/>
                    <a:pt x="3237" y="13977"/>
                    <a:pt x="3770" y="14811"/>
                  </a:cubicBezTo>
                  <a:lnTo>
                    <a:pt x="1902" y="16679"/>
                  </a:lnTo>
                  <a:lnTo>
                    <a:pt x="4237" y="19014"/>
                  </a:lnTo>
                  <a:lnTo>
                    <a:pt x="6105" y="17146"/>
                  </a:lnTo>
                  <a:cubicBezTo>
                    <a:pt x="6906" y="17680"/>
                    <a:pt x="7806" y="18080"/>
                    <a:pt x="8807" y="18280"/>
                  </a:cubicBezTo>
                  <a:lnTo>
                    <a:pt x="8807" y="20882"/>
                  </a:lnTo>
                  <a:lnTo>
                    <a:pt x="12110" y="20882"/>
                  </a:lnTo>
                  <a:lnTo>
                    <a:pt x="12110" y="18280"/>
                  </a:lnTo>
                  <a:cubicBezTo>
                    <a:pt x="13077" y="18080"/>
                    <a:pt x="13978" y="17680"/>
                    <a:pt x="14811" y="17146"/>
                  </a:cubicBezTo>
                  <a:lnTo>
                    <a:pt x="16679" y="19014"/>
                  </a:lnTo>
                  <a:lnTo>
                    <a:pt x="19014" y="16679"/>
                  </a:lnTo>
                  <a:lnTo>
                    <a:pt x="17146" y="14811"/>
                  </a:lnTo>
                  <a:cubicBezTo>
                    <a:pt x="17680" y="14010"/>
                    <a:pt x="18080" y="13110"/>
                    <a:pt x="18281" y="12109"/>
                  </a:cubicBezTo>
                  <a:lnTo>
                    <a:pt x="20916" y="12109"/>
                  </a:lnTo>
                  <a:lnTo>
                    <a:pt x="20916" y="8807"/>
                  </a:lnTo>
                  <a:lnTo>
                    <a:pt x="18281" y="8807"/>
                  </a:lnTo>
                  <a:cubicBezTo>
                    <a:pt x="18080" y="7839"/>
                    <a:pt x="17680" y="6939"/>
                    <a:pt x="17146" y="6105"/>
                  </a:cubicBezTo>
                  <a:lnTo>
                    <a:pt x="19014" y="4203"/>
                  </a:lnTo>
                  <a:lnTo>
                    <a:pt x="16679" y="1868"/>
                  </a:lnTo>
                  <a:lnTo>
                    <a:pt x="14811" y="3770"/>
                  </a:lnTo>
                  <a:cubicBezTo>
                    <a:pt x="14011" y="3236"/>
                    <a:pt x="13110" y="2836"/>
                    <a:pt x="12110" y="2636"/>
                  </a:cubicBezTo>
                  <a:lnTo>
                    <a:pt x="12110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1"/>
            <p:cNvSpPr/>
            <p:nvPr/>
          </p:nvSpPr>
          <p:spPr>
            <a:xfrm>
              <a:off x="5305625" y="719300"/>
              <a:ext cx="298575" cy="301075"/>
            </a:xfrm>
            <a:custGeom>
              <a:avLst/>
              <a:gdLst/>
              <a:ahLst/>
              <a:cxnLst/>
              <a:rect l="l" t="t" r="r" b="b"/>
              <a:pathLst>
                <a:path w="11943" h="12043" extrusionOk="0">
                  <a:moveTo>
                    <a:pt x="5905" y="3569"/>
                  </a:moveTo>
                  <a:cubicBezTo>
                    <a:pt x="6238" y="3569"/>
                    <a:pt x="6539" y="3636"/>
                    <a:pt x="6839" y="3736"/>
                  </a:cubicBezTo>
                  <a:lnTo>
                    <a:pt x="6872" y="3703"/>
                  </a:lnTo>
                  <a:lnTo>
                    <a:pt x="6872" y="3736"/>
                  </a:lnTo>
                  <a:cubicBezTo>
                    <a:pt x="7473" y="3970"/>
                    <a:pt x="7906" y="4437"/>
                    <a:pt x="8173" y="5037"/>
                  </a:cubicBezTo>
                  <a:lnTo>
                    <a:pt x="8206" y="5037"/>
                  </a:lnTo>
                  <a:lnTo>
                    <a:pt x="8173" y="5070"/>
                  </a:lnTo>
                  <a:cubicBezTo>
                    <a:pt x="8306" y="5371"/>
                    <a:pt x="8340" y="5637"/>
                    <a:pt x="8340" y="5971"/>
                  </a:cubicBezTo>
                  <a:cubicBezTo>
                    <a:pt x="8340" y="6305"/>
                    <a:pt x="8306" y="6605"/>
                    <a:pt x="8206" y="6938"/>
                  </a:cubicBezTo>
                  <a:lnTo>
                    <a:pt x="8173" y="6938"/>
                  </a:lnTo>
                  <a:cubicBezTo>
                    <a:pt x="7906" y="7539"/>
                    <a:pt x="7473" y="7972"/>
                    <a:pt x="6872" y="8239"/>
                  </a:cubicBezTo>
                  <a:lnTo>
                    <a:pt x="6872" y="8273"/>
                  </a:lnTo>
                  <a:lnTo>
                    <a:pt x="6839" y="8239"/>
                  </a:lnTo>
                  <a:cubicBezTo>
                    <a:pt x="6539" y="8373"/>
                    <a:pt x="6238" y="8406"/>
                    <a:pt x="5905" y="8406"/>
                  </a:cubicBezTo>
                  <a:cubicBezTo>
                    <a:pt x="5571" y="8406"/>
                    <a:pt x="5304" y="8306"/>
                    <a:pt x="5004" y="8239"/>
                  </a:cubicBezTo>
                  <a:lnTo>
                    <a:pt x="4971" y="8273"/>
                  </a:lnTo>
                  <a:lnTo>
                    <a:pt x="4971" y="8239"/>
                  </a:lnTo>
                  <a:cubicBezTo>
                    <a:pt x="4370" y="7972"/>
                    <a:pt x="3903" y="7539"/>
                    <a:pt x="3670" y="6938"/>
                  </a:cubicBezTo>
                  <a:lnTo>
                    <a:pt x="3636" y="6938"/>
                  </a:lnTo>
                  <a:lnTo>
                    <a:pt x="3670" y="6905"/>
                  </a:lnTo>
                  <a:cubicBezTo>
                    <a:pt x="3536" y="6605"/>
                    <a:pt x="3503" y="6305"/>
                    <a:pt x="3503" y="5971"/>
                  </a:cubicBezTo>
                  <a:cubicBezTo>
                    <a:pt x="3503" y="5637"/>
                    <a:pt x="3536" y="5371"/>
                    <a:pt x="3670" y="5070"/>
                  </a:cubicBezTo>
                  <a:lnTo>
                    <a:pt x="3636" y="5037"/>
                  </a:lnTo>
                  <a:lnTo>
                    <a:pt x="3670" y="5037"/>
                  </a:lnTo>
                  <a:cubicBezTo>
                    <a:pt x="3903" y="4437"/>
                    <a:pt x="4370" y="3970"/>
                    <a:pt x="4971" y="3736"/>
                  </a:cubicBezTo>
                  <a:lnTo>
                    <a:pt x="4971" y="3703"/>
                  </a:lnTo>
                  <a:lnTo>
                    <a:pt x="5004" y="3736"/>
                  </a:lnTo>
                  <a:cubicBezTo>
                    <a:pt x="5304" y="3603"/>
                    <a:pt x="5571" y="3569"/>
                    <a:pt x="5905" y="3569"/>
                  </a:cubicBezTo>
                  <a:close/>
                  <a:moveTo>
                    <a:pt x="5004" y="0"/>
                  </a:moveTo>
                  <a:lnTo>
                    <a:pt x="5004" y="1501"/>
                  </a:lnTo>
                  <a:cubicBezTo>
                    <a:pt x="4437" y="1635"/>
                    <a:pt x="3903" y="1835"/>
                    <a:pt x="3470" y="2135"/>
                  </a:cubicBezTo>
                  <a:lnTo>
                    <a:pt x="2369" y="1068"/>
                  </a:lnTo>
                  <a:lnTo>
                    <a:pt x="1035" y="2402"/>
                  </a:lnTo>
                  <a:lnTo>
                    <a:pt x="2135" y="3469"/>
                  </a:lnTo>
                  <a:cubicBezTo>
                    <a:pt x="1835" y="3936"/>
                    <a:pt x="1602" y="4470"/>
                    <a:pt x="1502" y="5037"/>
                  </a:cubicBezTo>
                  <a:lnTo>
                    <a:pt x="1" y="5037"/>
                  </a:lnTo>
                  <a:lnTo>
                    <a:pt x="1" y="6938"/>
                  </a:lnTo>
                  <a:lnTo>
                    <a:pt x="1502" y="6938"/>
                  </a:lnTo>
                  <a:cubicBezTo>
                    <a:pt x="1635" y="7539"/>
                    <a:pt x="1835" y="8006"/>
                    <a:pt x="2135" y="8473"/>
                  </a:cubicBezTo>
                  <a:lnTo>
                    <a:pt x="1035" y="9574"/>
                  </a:lnTo>
                  <a:lnTo>
                    <a:pt x="2369" y="10908"/>
                  </a:lnTo>
                  <a:lnTo>
                    <a:pt x="3470" y="9807"/>
                  </a:lnTo>
                  <a:cubicBezTo>
                    <a:pt x="3937" y="10107"/>
                    <a:pt x="4470" y="10374"/>
                    <a:pt x="5004" y="10441"/>
                  </a:cubicBezTo>
                  <a:lnTo>
                    <a:pt x="5004" y="12042"/>
                  </a:lnTo>
                  <a:lnTo>
                    <a:pt x="6939" y="12042"/>
                  </a:lnTo>
                  <a:lnTo>
                    <a:pt x="6939" y="10541"/>
                  </a:lnTo>
                  <a:cubicBezTo>
                    <a:pt x="7506" y="10408"/>
                    <a:pt x="8006" y="10207"/>
                    <a:pt x="8473" y="9907"/>
                  </a:cubicBezTo>
                  <a:lnTo>
                    <a:pt x="9541" y="10975"/>
                  </a:lnTo>
                  <a:lnTo>
                    <a:pt x="10875" y="9640"/>
                  </a:lnTo>
                  <a:lnTo>
                    <a:pt x="9808" y="8573"/>
                  </a:lnTo>
                  <a:cubicBezTo>
                    <a:pt x="10074" y="8106"/>
                    <a:pt x="10341" y="7572"/>
                    <a:pt x="10408" y="7038"/>
                  </a:cubicBezTo>
                  <a:lnTo>
                    <a:pt x="11942" y="7038"/>
                  </a:lnTo>
                  <a:lnTo>
                    <a:pt x="11942" y="6938"/>
                  </a:lnTo>
                  <a:lnTo>
                    <a:pt x="11942" y="5037"/>
                  </a:lnTo>
                  <a:lnTo>
                    <a:pt x="10408" y="5037"/>
                  </a:lnTo>
                  <a:cubicBezTo>
                    <a:pt x="10308" y="4437"/>
                    <a:pt x="10074" y="3936"/>
                    <a:pt x="9808" y="3469"/>
                  </a:cubicBezTo>
                  <a:lnTo>
                    <a:pt x="10875" y="2402"/>
                  </a:lnTo>
                  <a:lnTo>
                    <a:pt x="9541" y="1068"/>
                  </a:lnTo>
                  <a:lnTo>
                    <a:pt x="8473" y="2135"/>
                  </a:lnTo>
                  <a:cubicBezTo>
                    <a:pt x="8006" y="1835"/>
                    <a:pt x="7473" y="1601"/>
                    <a:pt x="6939" y="1501"/>
                  </a:cubicBezTo>
                  <a:lnTo>
                    <a:pt x="6939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1"/>
            <p:cNvSpPr/>
            <p:nvPr/>
          </p:nvSpPr>
          <p:spPr>
            <a:xfrm>
              <a:off x="5304800" y="1084550"/>
              <a:ext cx="437825" cy="437850"/>
            </a:xfrm>
            <a:custGeom>
              <a:avLst/>
              <a:gdLst/>
              <a:ahLst/>
              <a:cxnLst/>
              <a:rect l="l" t="t" r="r" b="b"/>
              <a:pathLst>
                <a:path w="17513" h="17514" extrusionOk="0">
                  <a:moveTo>
                    <a:pt x="8740" y="5204"/>
                  </a:moveTo>
                  <a:cubicBezTo>
                    <a:pt x="9207" y="5204"/>
                    <a:pt x="9674" y="5304"/>
                    <a:pt x="10074" y="5471"/>
                  </a:cubicBezTo>
                  <a:lnTo>
                    <a:pt x="10141" y="5438"/>
                  </a:lnTo>
                  <a:lnTo>
                    <a:pt x="10141" y="5505"/>
                  </a:lnTo>
                  <a:cubicBezTo>
                    <a:pt x="10975" y="5871"/>
                    <a:pt x="11642" y="6539"/>
                    <a:pt x="12009" y="7373"/>
                  </a:cubicBezTo>
                  <a:lnTo>
                    <a:pt x="12075" y="7373"/>
                  </a:lnTo>
                  <a:lnTo>
                    <a:pt x="12042" y="7439"/>
                  </a:lnTo>
                  <a:cubicBezTo>
                    <a:pt x="12209" y="7840"/>
                    <a:pt x="12309" y="8307"/>
                    <a:pt x="12309" y="8774"/>
                  </a:cubicBezTo>
                  <a:cubicBezTo>
                    <a:pt x="12309" y="9207"/>
                    <a:pt x="12209" y="9674"/>
                    <a:pt x="12042" y="10108"/>
                  </a:cubicBezTo>
                  <a:lnTo>
                    <a:pt x="12075" y="10141"/>
                  </a:lnTo>
                  <a:lnTo>
                    <a:pt x="12009" y="10141"/>
                  </a:lnTo>
                  <a:cubicBezTo>
                    <a:pt x="11642" y="10975"/>
                    <a:pt x="10975" y="11642"/>
                    <a:pt x="10141" y="12009"/>
                  </a:cubicBezTo>
                  <a:lnTo>
                    <a:pt x="10141" y="12109"/>
                  </a:lnTo>
                  <a:lnTo>
                    <a:pt x="10074" y="12043"/>
                  </a:lnTo>
                  <a:cubicBezTo>
                    <a:pt x="9674" y="12209"/>
                    <a:pt x="9207" y="12309"/>
                    <a:pt x="8740" y="12309"/>
                  </a:cubicBezTo>
                  <a:cubicBezTo>
                    <a:pt x="8306" y="12309"/>
                    <a:pt x="7839" y="12209"/>
                    <a:pt x="7405" y="12043"/>
                  </a:cubicBezTo>
                  <a:lnTo>
                    <a:pt x="7372" y="12109"/>
                  </a:lnTo>
                  <a:lnTo>
                    <a:pt x="7372" y="12009"/>
                  </a:lnTo>
                  <a:cubicBezTo>
                    <a:pt x="6538" y="11642"/>
                    <a:pt x="5871" y="10975"/>
                    <a:pt x="5504" y="10141"/>
                  </a:cubicBezTo>
                  <a:lnTo>
                    <a:pt x="5404" y="10141"/>
                  </a:lnTo>
                  <a:lnTo>
                    <a:pt x="5471" y="10108"/>
                  </a:lnTo>
                  <a:cubicBezTo>
                    <a:pt x="5304" y="9674"/>
                    <a:pt x="5204" y="9207"/>
                    <a:pt x="5204" y="8774"/>
                  </a:cubicBezTo>
                  <a:cubicBezTo>
                    <a:pt x="5204" y="8307"/>
                    <a:pt x="5304" y="7840"/>
                    <a:pt x="5471" y="7439"/>
                  </a:cubicBezTo>
                  <a:lnTo>
                    <a:pt x="5404" y="7373"/>
                  </a:lnTo>
                  <a:lnTo>
                    <a:pt x="5504" y="7373"/>
                  </a:lnTo>
                  <a:cubicBezTo>
                    <a:pt x="5871" y="6539"/>
                    <a:pt x="6538" y="5871"/>
                    <a:pt x="7372" y="5505"/>
                  </a:cubicBezTo>
                  <a:lnTo>
                    <a:pt x="7372" y="5438"/>
                  </a:lnTo>
                  <a:lnTo>
                    <a:pt x="7405" y="5471"/>
                  </a:lnTo>
                  <a:cubicBezTo>
                    <a:pt x="7839" y="5304"/>
                    <a:pt x="8306" y="5204"/>
                    <a:pt x="8740" y="5204"/>
                  </a:cubicBezTo>
                  <a:close/>
                  <a:moveTo>
                    <a:pt x="7372" y="1"/>
                  </a:moveTo>
                  <a:lnTo>
                    <a:pt x="7372" y="2202"/>
                  </a:lnTo>
                  <a:cubicBezTo>
                    <a:pt x="6538" y="2369"/>
                    <a:pt x="5804" y="2703"/>
                    <a:pt x="5137" y="3170"/>
                  </a:cubicBezTo>
                  <a:lnTo>
                    <a:pt x="3536" y="1602"/>
                  </a:lnTo>
                  <a:lnTo>
                    <a:pt x="1568" y="3536"/>
                  </a:lnTo>
                  <a:lnTo>
                    <a:pt x="3169" y="5138"/>
                  </a:lnTo>
                  <a:cubicBezTo>
                    <a:pt x="2702" y="5805"/>
                    <a:pt x="2402" y="6605"/>
                    <a:pt x="2202" y="7373"/>
                  </a:cubicBezTo>
                  <a:lnTo>
                    <a:pt x="0" y="7373"/>
                  </a:lnTo>
                  <a:lnTo>
                    <a:pt x="0" y="10141"/>
                  </a:lnTo>
                  <a:lnTo>
                    <a:pt x="2202" y="10141"/>
                  </a:lnTo>
                  <a:cubicBezTo>
                    <a:pt x="2369" y="10975"/>
                    <a:pt x="2702" y="11709"/>
                    <a:pt x="3169" y="12376"/>
                  </a:cubicBezTo>
                  <a:lnTo>
                    <a:pt x="1568" y="13977"/>
                  </a:lnTo>
                  <a:lnTo>
                    <a:pt x="3536" y="15945"/>
                  </a:lnTo>
                  <a:lnTo>
                    <a:pt x="5137" y="14344"/>
                  </a:lnTo>
                  <a:cubicBezTo>
                    <a:pt x="5804" y="14811"/>
                    <a:pt x="6572" y="15111"/>
                    <a:pt x="7372" y="15312"/>
                  </a:cubicBezTo>
                  <a:lnTo>
                    <a:pt x="7372" y="17513"/>
                  </a:lnTo>
                  <a:lnTo>
                    <a:pt x="10141" y="17513"/>
                  </a:lnTo>
                  <a:lnTo>
                    <a:pt x="10141" y="15312"/>
                  </a:lnTo>
                  <a:cubicBezTo>
                    <a:pt x="10975" y="15145"/>
                    <a:pt x="11709" y="14811"/>
                    <a:pt x="12376" y="14344"/>
                  </a:cubicBezTo>
                  <a:lnTo>
                    <a:pt x="13977" y="15945"/>
                  </a:lnTo>
                  <a:lnTo>
                    <a:pt x="15912" y="13977"/>
                  </a:lnTo>
                  <a:lnTo>
                    <a:pt x="14344" y="12376"/>
                  </a:lnTo>
                  <a:cubicBezTo>
                    <a:pt x="14811" y="11709"/>
                    <a:pt x="15078" y="10942"/>
                    <a:pt x="15311" y="10141"/>
                  </a:cubicBezTo>
                  <a:lnTo>
                    <a:pt x="17513" y="10141"/>
                  </a:lnTo>
                  <a:lnTo>
                    <a:pt x="17513" y="7373"/>
                  </a:lnTo>
                  <a:lnTo>
                    <a:pt x="15311" y="7373"/>
                  </a:lnTo>
                  <a:cubicBezTo>
                    <a:pt x="15144" y="6539"/>
                    <a:pt x="14811" y="5805"/>
                    <a:pt x="14344" y="5138"/>
                  </a:cubicBezTo>
                  <a:lnTo>
                    <a:pt x="15912" y="3536"/>
                  </a:lnTo>
                  <a:lnTo>
                    <a:pt x="13977" y="1602"/>
                  </a:lnTo>
                  <a:lnTo>
                    <a:pt x="12376" y="3170"/>
                  </a:lnTo>
                  <a:cubicBezTo>
                    <a:pt x="11709" y="2703"/>
                    <a:pt x="10908" y="2436"/>
                    <a:pt x="10141" y="2202"/>
                  </a:cubicBezTo>
                  <a:lnTo>
                    <a:pt x="10141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4" name="Google Shape;1644;p51"/>
          <p:cNvGrpSpPr/>
          <p:nvPr/>
        </p:nvGrpSpPr>
        <p:grpSpPr>
          <a:xfrm>
            <a:off x="8241252" y="1823700"/>
            <a:ext cx="741400" cy="748050"/>
            <a:chOff x="1549600" y="449100"/>
            <a:chExt cx="741400" cy="748050"/>
          </a:xfrm>
        </p:grpSpPr>
        <p:sp>
          <p:nvSpPr>
            <p:cNvPr id="1645" name="Google Shape;1645;p51"/>
            <p:cNvSpPr/>
            <p:nvPr/>
          </p:nvSpPr>
          <p:spPr>
            <a:xfrm>
              <a:off x="1549600" y="521650"/>
              <a:ext cx="675525" cy="675500"/>
            </a:xfrm>
            <a:custGeom>
              <a:avLst/>
              <a:gdLst/>
              <a:ahLst/>
              <a:cxnLst/>
              <a:rect l="l" t="t" r="r" b="b"/>
              <a:pathLst>
                <a:path w="27021" h="27020" extrusionOk="0">
                  <a:moveTo>
                    <a:pt x="13511" y="3403"/>
                  </a:moveTo>
                  <a:cubicBezTo>
                    <a:pt x="19081" y="3403"/>
                    <a:pt x="23618" y="7906"/>
                    <a:pt x="23618" y="13510"/>
                  </a:cubicBezTo>
                  <a:cubicBezTo>
                    <a:pt x="23618" y="19047"/>
                    <a:pt x="19115" y="23617"/>
                    <a:pt x="13511" y="23617"/>
                  </a:cubicBezTo>
                  <a:cubicBezTo>
                    <a:pt x="7973" y="23617"/>
                    <a:pt x="3437" y="19114"/>
                    <a:pt x="3437" y="13510"/>
                  </a:cubicBezTo>
                  <a:cubicBezTo>
                    <a:pt x="3437" y="7973"/>
                    <a:pt x="7940" y="3403"/>
                    <a:pt x="13511" y="3403"/>
                  </a:cubicBezTo>
                  <a:close/>
                  <a:moveTo>
                    <a:pt x="13511" y="0"/>
                  </a:moveTo>
                  <a:cubicBezTo>
                    <a:pt x="6072" y="0"/>
                    <a:pt x="1" y="6038"/>
                    <a:pt x="1" y="13510"/>
                  </a:cubicBezTo>
                  <a:cubicBezTo>
                    <a:pt x="1" y="20982"/>
                    <a:pt x="6072" y="27020"/>
                    <a:pt x="13511" y="27020"/>
                  </a:cubicBezTo>
                  <a:cubicBezTo>
                    <a:pt x="20983" y="27020"/>
                    <a:pt x="27020" y="20982"/>
                    <a:pt x="27020" y="13510"/>
                  </a:cubicBezTo>
                  <a:cubicBezTo>
                    <a:pt x="27020" y="6038"/>
                    <a:pt x="20983" y="0"/>
                    <a:pt x="13511" y="0"/>
                  </a:cubicBez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1"/>
            <p:cNvSpPr/>
            <p:nvPr/>
          </p:nvSpPr>
          <p:spPr>
            <a:xfrm>
              <a:off x="1716400" y="688425"/>
              <a:ext cx="343600" cy="341950"/>
            </a:xfrm>
            <a:custGeom>
              <a:avLst/>
              <a:gdLst/>
              <a:ahLst/>
              <a:cxnLst/>
              <a:rect l="l" t="t" r="r" b="b"/>
              <a:pathLst>
                <a:path w="13744" h="13678" extrusionOk="0">
                  <a:moveTo>
                    <a:pt x="6839" y="3837"/>
                  </a:moveTo>
                  <a:cubicBezTo>
                    <a:pt x="8506" y="3837"/>
                    <a:pt x="9907" y="5171"/>
                    <a:pt x="9907" y="6872"/>
                  </a:cubicBezTo>
                  <a:cubicBezTo>
                    <a:pt x="9907" y="8507"/>
                    <a:pt x="8506" y="9875"/>
                    <a:pt x="6839" y="9875"/>
                  </a:cubicBezTo>
                  <a:cubicBezTo>
                    <a:pt x="5171" y="9875"/>
                    <a:pt x="3836" y="8540"/>
                    <a:pt x="3836" y="6872"/>
                  </a:cubicBezTo>
                  <a:cubicBezTo>
                    <a:pt x="3836" y="5205"/>
                    <a:pt x="5171" y="3837"/>
                    <a:pt x="6839" y="3837"/>
                  </a:cubicBezTo>
                  <a:close/>
                  <a:moveTo>
                    <a:pt x="6839" y="1"/>
                  </a:moveTo>
                  <a:cubicBezTo>
                    <a:pt x="3069" y="1"/>
                    <a:pt x="0" y="3103"/>
                    <a:pt x="0" y="6839"/>
                  </a:cubicBezTo>
                  <a:cubicBezTo>
                    <a:pt x="0" y="10642"/>
                    <a:pt x="3069" y="13677"/>
                    <a:pt x="6839" y="13677"/>
                  </a:cubicBezTo>
                  <a:cubicBezTo>
                    <a:pt x="10641" y="13677"/>
                    <a:pt x="13677" y="10575"/>
                    <a:pt x="13677" y="6839"/>
                  </a:cubicBezTo>
                  <a:cubicBezTo>
                    <a:pt x="13744" y="3036"/>
                    <a:pt x="10641" y="1"/>
                    <a:pt x="6839" y="1"/>
                  </a:cubicBez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1"/>
            <p:cNvSpPr/>
            <p:nvPr/>
          </p:nvSpPr>
          <p:spPr>
            <a:xfrm>
              <a:off x="1877350" y="503100"/>
              <a:ext cx="361950" cy="363825"/>
            </a:xfrm>
            <a:custGeom>
              <a:avLst/>
              <a:gdLst/>
              <a:ahLst/>
              <a:cxnLst/>
              <a:rect l="l" t="t" r="r" b="b"/>
              <a:pathLst>
                <a:path w="14478" h="14553" extrusionOk="0">
                  <a:moveTo>
                    <a:pt x="14227" y="0"/>
                  </a:moveTo>
                  <a:cubicBezTo>
                    <a:pt x="14177" y="0"/>
                    <a:pt x="14127" y="25"/>
                    <a:pt x="14077" y="75"/>
                  </a:cubicBezTo>
                  <a:lnTo>
                    <a:pt x="67" y="14219"/>
                  </a:lnTo>
                  <a:cubicBezTo>
                    <a:pt x="0" y="14285"/>
                    <a:pt x="0" y="14419"/>
                    <a:pt x="67" y="14519"/>
                  </a:cubicBezTo>
                  <a:cubicBezTo>
                    <a:pt x="134" y="14552"/>
                    <a:pt x="200" y="14552"/>
                    <a:pt x="234" y="14552"/>
                  </a:cubicBezTo>
                  <a:cubicBezTo>
                    <a:pt x="267" y="14552"/>
                    <a:pt x="334" y="14552"/>
                    <a:pt x="367" y="14519"/>
                  </a:cubicBezTo>
                  <a:lnTo>
                    <a:pt x="14377" y="376"/>
                  </a:lnTo>
                  <a:cubicBezTo>
                    <a:pt x="14477" y="275"/>
                    <a:pt x="14477" y="142"/>
                    <a:pt x="14377" y="75"/>
                  </a:cubicBezTo>
                  <a:cubicBezTo>
                    <a:pt x="14327" y="25"/>
                    <a:pt x="14277" y="0"/>
                    <a:pt x="14227" y="0"/>
                  </a:cubicBez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1"/>
            <p:cNvSpPr/>
            <p:nvPr/>
          </p:nvSpPr>
          <p:spPr>
            <a:xfrm>
              <a:off x="2187575" y="480775"/>
              <a:ext cx="74225" cy="74250"/>
            </a:xfrm>
            <a:custGeom>
              <a:avLst/>
              <a:gdLst/>
              <a:ahLst/>
              <a:cxnLst/>
              <a:rect l="l" t="t" r="r" b="b"/>
              <a:pathLst>
                <a:path w="2969" h="2970" extrusionOk="0">
                  <a:moveTo>
                    <a:pt x="234" y="1"/>
                  </a:moveTo>
                  <a:cubicBezTo>
                    <a:pt x="100" y="1"/>
                    <a:pt x="0" y="101"/>
                    <a:pt x="0" y="201"/>
                  </a:cubicBezTo>
                  <a:lnTo>
                    <a:pt x="0" y="2970"/>
                  </a:lnTo>
                  <a:lnTo>
                    <a:pt x="2769" y="2836"/>
                  </a:lnTo>
                  <a:cubicBezTo>
                    <a:pt x="2902" y="2836"/>
                    <a:pt x="2969" y="2770"/>
                    <a:pt x="2969" y="2636"/>
                  </a:cubicBezTo>
                  <a:cubicBezTo>
                    <a:pt x="2969" y="2503"/>
                    <a:pt x="2902" y="2436"/>
                    <a:pt x="2769" y="2436"/>
                  </a:cubicBezTo>
                  <a:lnTo>
                    <a:pt x="434" y="2569"/>
                  </a:lnTo>
                  <a:lnTo>
                    <a:pt x="434" y="201"/>
                  </a:lnTo>
                  <a:cubicBezTo>
                    <a:pt x="434" y="101"/>
                    <a:pt x="334" y="1"/>
                    <a:pt x="234" y="1"/>
                  </a:cubicBez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1"/>
            <p:cNvSpPr/>
            <p:nvPr/>
          </p:nvSpPr>
          <p:spPr>
            <a:xfrm>
              <a:off x="2220100" y="449100"/>
              <a:ext cx="70900" cy="72575"/>
            </a:xfrm>
            <a:custGeom>
              <a:avLst/>
              <a:gdLst/>
              <a:ahLst/>
              <a:cxnLst/>
              <a:rect l="l" t="t" r="r" b="b"/>
              <a:pathLst>
                <a:path w="2836" h="2903" extrusionOk="0">
                  <a:moveTo>
                    <a:pt x="434" y="0"/>
                  </a:moveTo>
                  <a:cubicBezTo>
                    <a:pt x="334" y="0"/>
                    <a:pt x="200" y="67"/>
                    <a:pt x="200" y="201"/>
                  </a:cubicBezTo>
                  <a:lnTo>
                    <a:pt x="0" y="2902"/>
                  </a:lnTo>
                  <a:lnTo>
                    <a:pt x="0" y="2902"/>
                  </a:lnTo>
                  <a:lnTo>
                    <a:pt x="2635" y="2702"/>
                  </a:lnTo>
                  <a:cubicBezTo>
                    <a:pt x="2769" y="2702"/>
                    <a:pt x="2835" y="2602"/>
                    <a:pt x="2835" y="2502"/>
                  </a:cubicBezTo>
                  <a:cubicBezTo>
                    <a:pt x="2835" y="2369"/>
                    <a:pt x="2769" y="2269"/>
                    <a:pt x="2635" y="2269"/>
                  </a:cubicBezTo>
                  <a:lnTo>
                    <a:pt x="434" y="2402"/>
                  </a:lnTo>
                  <a:lnTo>
                    <a:pt x="634" y="201"/>
                  </a:lnTo>
                  <a:cubicBezTo>
                    <a:pt x="634" y="100"/>
                    <a:pt x="534" y="0"/>
                    <a:pt x="434" y="0"/>
                  </a:cubicBez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B36A7255-9343-0547-FBAA-D5549BB0D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661" y="810412"/>
            <a:ext cx="5896913" cy="36502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6A2F27-A3A6-957C-0539-2756178864BC}"/>
              </a:ext>
            </a:extLst>
          </p:cNvPr>
          <p:cNvSpPr/>
          <p:nvPr/>
        </p:nvSpPr>
        <p:spPr>
          <a:xfrm>
            <a:off x="1560447" y="449125"/>
            <a:ext cx="150928" cy="15092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52"/>
          <p:cNvSpPr/>
          <p:nvPr/>
        </p:nvSpPr>
        <p:spPr>
          <a:xfrm>
            <a:off x="250575" y="4411075"/>
            <a:ext cx="2749200" cy="227400"/>
          </a:xfrm>
          <a:prstGeom prst="ellipse">
            <a:avLst/>
          </a:prstGeom>
          <a:solidFill>
            <a:srgbClr val="212529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3" name="Google Shape;1723;p52"/>
          <p:cNvSpPr txBox="1">
            <a:spLocks noGrp="1"/>
          </p:cNvSpPr>
          <p:nvPr>
            <p:ph type="title"/>
          </p:nvPr>
        </p:nvSpPr>
        <p:spPr>
          <a:xfrm>
            <a:off x="1618473" y="189542"/>
            <a:ext cx="4257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By DAX</a:t>
            </a:r>
            <a:endParaRPr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25" name="Google Shape;1725;p52"/>
          <p:cNvGrpSpPr/>
          <p:nvPr/>
        </p:nvGrpSpPr>
        <p:grpSpPr>
          <a:xfrm>
            <a:off x="292564" y="954705"/>
            <a:ext cx="2635880" cy="1757250"/>
            <a:chOff x="238125" y="470675"/>
            <a:chExt cx="7124000" cy="4749325"/>
          </a:xfrm>
        </p:grpSpPr>
        <p:sp>
          <p:nvSpPr>
            <p:cNvPr id="1726" name="Google Shape;1726;p52"/>
            <p:cNvSpPr/>
            <p:nvPr/>
          </p:nvSpPr>
          <p:spPr>
            <a:xfrm>
              <a:off x="238125" y="470675"/>
              <a:ext cx="7124000" cy="4749325"/>
            </a:xfrm>
            <a:custGeom>
              <a:avLst/>
              <a:gdLst/>
              <a:ahLst/>
              <a:cxnLst/>
              <a:rect l="l" t="t" r="r" b="b"/>
              <a:pathLst>
                <a:path w="284960" h="189973" extrusionOk="0">
                  <a:moveTo>
                    <a:pt x="0" y="0"/>
                  </a:moveTo>
                  <a:lnTo>
                    <a:pt x="0" y="189972"/>
                  </a:lnTo>
                  <a:lnTo>
                    <a:pt x="284960" y="189972"/>
                  </a:lnTo>
                  <a:lnTo>
                    <a:pt x="2849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2"/>
            <p:cNvSpPr/>
            <p:nvPr/>
          </p:nvSpPr>
          <p:spPr>
            <a:xfrm>
              <a:off x="288275" y="526125"/>
              <a:ext cx="7023700" cy="4045675"/>
            </a:xfrm>
            <a:custGeom>
              <a:avLst/>
              <a:gdLst/>
              <a:ahLst/>
              <a:cxnLst/>
              <a:rect l="l" t="t" r="r" b="b"/>
              <a:pathLst>
                <a:path w="280948" h="161827" extrusionOk="0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2"/>
            <p:cNvSpPr/>
            <p:nvPr/>
          </p:nvSpPr>
          <p:spPr>
            <a:xfrm>
              <a:off x="1300450" y="2915775"/>
              <a:ext cx="443025" cy="182600"/>
            </a:xfrm>
            <a:custGeom>
              <a:avLst/>
              <a:gdLst/>
              <a:ahLst/>
              <a:cxnLst/>
              <a:rect l="l" t="t" r="r" b="b"/>
              <a:pathLst>
                <a:path w="17721" h="7304" extrusionOk="0">
                  <a:moveTo>
                    <a:pt x="1404" y="1"/>
                  </a:moveTo>
                  <a:cubicBezTo>
                    <a:pt x="905" y="1"/>
                    <a:pt x="443" y="45"/>
                    <a:pt x="0" y="70"/>
                  </a:cubicBezTo>
                  <a:lnTo>
                    <a:pt x="0" y="7304"/>
                  </a:lnTo>
                  <a:lnTo>
                    <a:pt x="17721" y="7304"/>
                  </a:lnTo>
                  <a:cubicBezTo>
                    <a:pt x="12766" y="2836"/>
                    <a:pt x="7478" y="39"/>
                    <a:pt x="1763" y="9"/>
                  </a:cubicBezTo>
                  <a:cubicBezTo>
                    <a:pt x="1641" y="3"/>
                    <a:pt x="1522" y="1"/>
                    <a:pt x="1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2"/>
            <p:cNvSpPr/>
            <p:nvPr/>
          </p:nvSpPr>
          <p:spPr>
            <a:xfrm>
              <a:off x="798925" y="4650050"/>
              <a:ext cx="490900" cy="505350"/>
            </a:xfrm>
            <a:custGeom>
              <a:avLst/>
              <a:gdLst/>
              <a:ahLst/>
              <a:cxnLst/>
              <a:rect l="l" t="t" r="r" b="b"/>
              <a:pathLst>
                <a:path w="19636" h="20214" extrusionOk="0">
                  <a:moveTo>
                    <a:pt x="0" y="1"/>
                  </a:moveTo>
                  <a:lnTo>
                    <a:pt x="0" y="20214"/>
                  </a:lnTo>
                  <a:lnTo>
                    <a:pt x="19636" y="20214"/>
                  </a:lnTo>
                  <a:lnTo>
                    <a:pt x="19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2"/>
            <p:cNvSpPr/>
            <p:nvPr/>
          </p:nvSpPr>
          <p:spPr>
            <a:xfrm>
              <a:off x="973700" y="2918275"/>
              <a:ext cx="316900" cy="180100"/>
            </a:xfrm>
            <a:custGeom>
              <a:avLst/>
              <a:gdLst/>
              <a:ahLst/>
              <a:cxnLst/>
              <a:rect l="l" t="t" r="r" b="b"/>
              <a:pathLst>
                <a:path w="12676" h="7204" extrusionOk="0">
                  <a:moveTo>
                    <a:pt x="12675" y="0"/>
                  </a:moveTo>
                  <a:cubicBezTo>
                    <a:pt x="7325" y="547"/>
                    <a:pt x="3252" y="3252"/>
                    <a:pt x="0" y="7204"/>
                  </a:cubicBezTo>
                  <a:lnTo>
                    <a:pt x="12675" y="7204"/>
                  </a:lnTo>
                  <a:lnTo>
                    <a:pt x="126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2"/>
            <p:cNvSpPr/>
            <p:nvPr/>
          </p:nvSpPr>
          <p:spPr>
            <a:xfrm>
              <a:off x="298150" y="4650050"/>
              <a:ext cx="490900" cy="505350"/>
            </a:xfrm>
            <a:custGeom>
              <a:avLst/>
              <a:gdLst/>
              <a:ahLst/>
              <a:cxnLst/>
              <a:rect l="l" t="t" r="r" b="b"/>
              <a:pathLst>
                <a:path w="19636" h="20214" extrusionOk="0">
                  <a:moveTo>
                    <a:pt x="0" y="1"/>
                  </a:moveTo>
                  <a:lnTo>
                    <a:pt x="0" y="20214"/>
                  </a:lnTo>
                  <a:lnTo>
                    <a:pt x="19636" y="20214"/>
                  </a:lnTo>
                  <a:lnTo>
                    <a:pt x="19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2"/>
            <p:cNvSpPr/>
            <p:nvPr/>
          </p:nvSpPr>
          <p:spPr>
            <a:xfrm>
              <a:off x="238125" y="4226800"/>
              <a:ext cx="7124000" cy="993200"/>
            </a:xfrm>
            <a:custGeom>
              <a:avLst/>
              <a:gdLst/>
              <a:ahLst/>
              <a:cxnLst/>
              <a:rect l="l" t="t" r="r" b="b"/>
              <a:pathLst>
                <a:path w="284960" h="39728" extrusionOk="0">
                  <a:moveTo>
                    <a:pt x="2006" y="0"/>
                  </a:moveTo>
                  <a:cubicBezTo>
                    <a:pt x="1368" y="92"/>
                    <a:pt x="669" y="183"/>
                    <a:pt x="0" y="183"/>
                  </a:cubicBezTo>
                  <a:lnTo>
                    <a:pt x="0" y="39727"/>
                  </a:lnTo>
                  <a:lnTo>
                    <a:pt x="284960" y="39727"/>
                  </a:lnTo>
                  <a:lnTo>
                    <a:pt x="284960" y="5502"/>
                  </a:lnTo>
                  <a:cubicBezTo>
                    <a:pt x="284291" y="5502"/>
                    <a:pt x="283592" y="5411"/>
                    <a:pt x="282954" y="5320"/>
                  </a:cubicBezTo>
                  <a:lnTo>
                    <a:pt x="282954" y="37326"/>
                  </a:lnTo>
                  <a:lnTo>
                    <a:pt x="282771" y="37326"/>
                  </a:lnTo>
                  <a:lnTo>
                    <a:pt x="282771" y="37539"/>
                  </a:lnTo>
                  <a:lnTo>
                    <a:pt x="2219" y="37539"/>
                  </a:lnTo>
                  <a:lnTo>
                    <a:pt x="2219" y="37326"/>
                  </a:lnTo>
                  <a:lnTo>
                    <a:pt x="2006" y="37326"/>
                  </a:lnTo>
                  <a:lnTo>
                    <a:pt x="20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2"/>
            <p:cNvSpPr/>
            <p:nvPr/>
          </p:nvSpPr>
          <p:spPr>
            <a:xfrm>
              <a:off x="1800450" y="3152300"/>
              <a:ext cx="354900" cy="459775"/>
            </a:xfrm>
            <a:custGeom>
              <a:avLst/>
              <a:gdLst/>
              <a:ahLst/>
              <a:cxnLst/>
              <a:rect l="l" t="t" r="r" b="b"/>
              <a:pathLst>
                <a:path w="14196" h="18391" extrusionOk="0">
                  <a:moveTo>
                    <a:pt x="1" y="1"/>
                  </a:moveTo>
                  <a:lnTo>
                    <a:pt x="1" y="18390"/>
                  </a:lnTo>
                  <a:lnTo>
                    <a:pt x="14195" y="18390"/>
                  </a:lnTo>
                  <a:cubicBezTo>
                    <a:pt x="9697" y="11582"/>
                    <a:pt x="5016" y="5047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2"/>
            <p:cNvSpPr/>
            <p:nvPr/>
          </p:nvSpPr>
          <p:spPr>
            <a:xfrm>
              <a:off x="298150" y="4135600"/>
              <a:ext cx="490900" cy="505350"/>
            </a:xfrm>
            <a:custGeom>
              <a:avLst/>
              <a:gdLst/>
              <a:ahLst/>
              <a:cxnLst/>
              <a:rect l="l" t="t" r="r" b="b"/>
              <a:pathLst>
                <a:path w="19636" h="20214" extrusionOk="0">
                  <a:moveTo>
                    <a:pt x="6079" y="1"/>
                  </a:moveTo>
                  <a:cubicBezTo>
                    <a:pt x="4316" y="1825"/>
                    <a:pt x="2310" y="3071"/>
                    <a:pt x="0" y="3557"/>
                  </a:cubicBezTo>
                  <a:lnTo>
                    <a:pt x="0" y="20214"/>
                  </a:lnTo>
                  <a:lnTo>
                    <a:pt x="19636" y="20214"/>
                  </a:lnTo>
                  <a:lnTo>
                    <a:pt x="19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2"/>
            <p:cNvSpPr/>
            <p:nvPr/>
          </p:nvSpPr>
          <p:spPr>
            <a:xfrm>
              <a:off x="1300450" y="4136375"/>
              <a:ext cx="490900" cy="505350"/>
            </a:xfrm>
            <a:custGeom>
              <a:avLst/>
              <a:gdLst/>
              <a:ahLst/>
              <a:cxnLst/>
              <a:rect l="l" t="t" r="r" b="b"/>
              <a:pathLst>
                <a:path w="19636" h="20214" extrusionOk="0">
                  <a:moveTo>
                    <a:pt x="0" y="0"/>
                  </a:moveTo>
                  <a:lnTo>
                    <a:pt x="0" y="20213"/>
                  </a:lnTo>
                  <a:lnTo>
                    <a:pt x="19636" y="20213"/>
                  </a:lnTo>
                  <a:lnTo>
                    <a:pt x="196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2"/>
            <p:cNvSpPr/>
            <p:nvPr/>
          </p:nvSpPr>
          <p:spPr>
            <a:xfrm>
              <a:off x="798925" y="3621175"/>
              <a:ext cx="490900" cy="505350"/>
            </a:xfrm>
            <a:custGeom>
              <a:avLst/>
              <a:gdLst/>
              <a:ahLst/>
              <a:cxnLst/>
              <a:rect l="l" t="t" r="r" b="b"/>
              <a:pathLst>
                <a:path w="19636" h="20214" extrusionOk="0">
                  <a:moveTo>
                    <a:pt x="0" y="0"/>
                  </a:moveTo>
                  <a:lnTo>
                    <a:pt x="0" y="20213"/>
                  </a:lnTo>
                  <a:lnTo>
                    <a:pt x="19636" y="20213"/>
                  </a:lnTo>
                  <a:lnTo>
                    <a:pt x="196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2"/>
            <p:cNvSpPr/>
            <p:nvPr/>
          </p:nvSpPr>
          <p:spPr>
            <a:xfrm>
              <a:off x="798925" y="4136375"/>
              <a:ext cx="490900" cy="505350"/>
            </a:xfrm>
            <a:custGeom>
              <a:avLst/>
              <a:gdLst/>
              <a:ahLst/>
              <a:cxnLst/>
              <a:rect l="l" t="t" r="r" b="b"/>
              <a:pathLst>
                <a:path w="19636" h="20214" extrusionOk="0">
                  <a:moveTo>
                    <a:pt x="0" y="0"/>
                  </a:moveTo>
                  <a:lnTo>
                    <a:pt x="0" y="20213"/>
                  </a:lnTo>
                  <a:lnTo>
                    <a:pt x="19636" y="20213"/>
                  </a:lnTo>
                  <a:lnTo>
                    <a:pt x="196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2"/>
            <p:cNvSpPr/>
            <p:nvPr/>
          </p:nvSpPr>
          <p:spPr>
            <a:xfrm>
              <a:off x="1300450" y="4650050"/>
              <a:ext cx="490900" cy="505350"/>
            </a:xfrm>
            <a:custGeom>
              <a:avLst/>
              <a:gdLst/>
              <a:ahLst/>
              <a:cxnLst/>
              <a:rect l="l" t="t" r="r" b="b"/>
              <a:pathLst>
                <a:path w="19636" h="20214" extrusionOk="0">
                  <a:moveTo>
                    <a:pt x="0" y="1"/>
                  </a:moveTo>
                  <a:lnTo>
                    <a:pt x="0" y="20214"/>
                  </a:lnTo>
                  <a:lnTo>
                    <a:pt x="19636" y="20214"/>
                  </a:lnTo>
                  <a:lnTo>
                    <a:pt x="19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2"/>
            <p:cNvSpPr/>
            <p:nvPr/>
          </p:nvSpPr>
          <p:spPr>
            <a:xfrm>
              <a:off x="713050" y="3420550"/>
              <a:ext cx="76000" cy="191525"/>
            </a:xfrm>
            <a:custGeom>
              <a:avLst/>
              <a:gdLst/>
              <a:ahLst/>
              <a:cxnLst/>
              <a:rect l="l" t="t" r="r" b="b"/>
              <a:pathLst>
                <a:path w="3040" h="7661" extrusionOk="0">
                  <a:moveTo>
                    <a:pt x="3040" y="1"/>
                  </a:moveTo>
                  <a:cubicBezTo>
                    <a:pt x="1976" y="2523"/>
                    <a:pt x="1003" y="5107"/>
                    <a:pt x="0" y="7660"/>
                  </a:cubicBezTo>
                  <a:lnTo>
                    <a:pt x="3040" y="7660"/>
                  </a:lnTo>
                  <a:lnTo>
                    <a:pt x="30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2"/>
            <p:cNvSpPr/>
            <p:nvPr/>
          </p:nvSpPr>
          <p:spPr>
            <a:xfrm>
              <a:off x="5333200" y="3621175"/>
              <a:ext cx="466600" cy="505350"/>
            </a:xfrm>
            <a:custGeom>
              <a:avLst/>
              <a:gdLst/>
              <a:ahLst/>
              <a:cxnLst/>
              <a:rect l="l" t="t" r="r" b="b"/>
              <a:pathLst>
                <a:path w="18664" h="20214" extrusionOk="0">
                  <a:moveTo>
                    <a:pt x="10973" y="0"/>
                  </a:moveTo>
                  <a:cubicBezTo>
                    <a:pt x="7143" y="6626"/>
                    <a:pt x="3526" y="13830"/>
                    <a:pt x="0" y="20213"/>
                  </a:cubicBezTo>
                  <a:lnTo>
                    <a:pt x="18663" y="20213"/>
                  </a:lnTo>
                  <a:lnTo>
                    <a:pt x="186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2"/>
            <p:cNvSpPr/>
            <p:nvPr/>
          </p:nvSpPr>
          <p:spPr>
            <a:xfrm>
              <a:off x="5613600" y="3328600"/>
              <a:ext cx="186200" cy="283475"/>
            </a:xfrm>
            <a:custGeom>
              <a:avLst/>
              <a:gdLst/>
              <a:ahLst/>
              <a:cxnLst/>
              <a:rect l="l" t="t" r="r" b="b"/>
              <a:pathLst>
                <a:path w="7448" h="11339" extrusionOk="0">
                  <a:moveTo>
                    <a:pt x="7447" y="1"/>
                  </a:moveTo>
                  <a:cubicBezTo>
                    <a:pt x="4864" y="3314"/>
                    <a:pt x="2401" y="7174"/>
                    <a:pt x="0" y="11338"/>
                  </a:cubicBezTo>
                  <a:lnTo>
                    <a:pt x="7447" y="11338"/>
                  </a:lnTo>
                  <a:lnTo>
                    <a:pt x="74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2"/>
            <p:cNvSpPr/>
            <p:nvPr/>
          </p:nvSpPr>
          <p:spPr>
            <a:xfrm>
              <a:off x="5307350" y="4135600"/>
              <a:ext cx="491675" cy="505350"/>
            </a:xfrm>
            <a:custGeom>
              <a:avLst/>
              <a:gdLst/>
              <a:ahLst/>
              <a:cxnLst/>
              <a:rect l="l" t="t" r="r" b="b"/>
              <a:pathLst>
                <a:path w="19667" h="20214" extrusionOk="0">
                  <a:moveTo>
                    <a:pt x="761" y="1"/>
                  </a:moveTo>
                  <a:cubicBezTo>
                    <a:pt x="517" y="457"/>
                    <a:pt x="244" y="913"/>
                    <a:pt x="1" y="1369"/>
                  </a:cubicBezTo>
                  <a:lnTo>
                    <a:pt x="1" y="20214"/>
                  </a:lnTo>
                  <a:lnTo>
                    <a:pt x="19667" y="20214"/>
                  </a:lnTo>
                  <a:lnTo>
                    <a:pt x="196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2"/>
            <p:cNvSpPr/>
            <p:nvPr/>
          </p:nvSpPr>
          <p:spPr>
            <a:xfrm>
              <a:off x="6309650" y="3621175"/>
              <a:ext cx="492450" cy="505350"/>
            </a:xfrm>
            <a:custGeom>
              <a:avLst/>
              <a:gdLst/>
              <a:ahLst/>
              <a:cxnLst/>
              <a:rect l="l" t="t" r="r" b="b"/>
              <a:pathLst>
                <a:path w="19698" h="20214" extrusionOk="0">
                  <a:moveTo>
                    <a:pt x="1" y="0"/>
                  </a:moveTo>
                  <a:lnTo>
                    <a:pt x="1" y="20213"/>
                  </a:lnTo>
                  <a:lnTo>
                    <a:pt x="19697" y="20213"/>
                  </a:lnTo>
                  <a:lnTo>
                    <a:pt x="19697" y="3769"/>
                  </a:lnTo>
                  <a:lnTo>
                    <a:pt x="177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2"/>
            <p:cNvSpPr/>
            <p:nvPr/>
          </p:nvSpPr>
          <p:spPr>
            <a:xfrm>
              <a:off x="3597600" y="4014775"/>
              <a:ext cx="197600" cy="111750"/>
            </a:xfrm>
            <a:custGeom>
              <a:avLst/>
              <a:gdLst/>
              <a:ahLst/>
              <a:cxnLst/>
              <a:rect l="l" t="t" r="r" b="b"/>
              <a:pathLst>
                <a:path w="7904" h="4470" extrusionOk="0">
                  <a:moveTo>
                    <a:pt x="7903" y="1"/>
                  </a:moveTo>
                  <a:cubicBezTo>
                    <a:pt x="4833" y="913"/>
                    <a:pt x="2280" y="2524"/>
                    <a:pt x="0" y="4469"/>
                  </a:cubicBezTo>
                  <a:lnTo>
                    <a:pt x="7903" y="4469"/>
                  </a:lnTo>
                  <a:lnTo>
                    <a:pt x="79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2"/>
            <p:cNvSpPr/>
            <p:nvPr/>
          </p:nvSpPr>
          <p:spPr>
            <a:xfrm>
              <a:off x="6811175" y="3734400"/>
              <a:ext cx="218875" cy="392125"/>
            </a:xfrm>
            <a:custGeom>
              <a:avLst/>
              <a:gdLst/>
              <a:ahLst/>
              <a:cxnLst/>
              <a:rect l="l" t="t" r="r" b="b"/>
              <a:pathLst>
                <a:path w="8755" h="15685" extrusionOk="0">
                  <a:moveTo>
                    <a:pt x="1" y="0"/>
                  </a:moveTo>
                  <a:lnTo>
                    <a:pt x="1" y="15684"/>
                  </a:lnTo>
                  <a:lnTo>
                    <a:pt x="8755" y="15684"/>
                  </a:lnTo>
                  <a:cubicBezTo>
                    <a:pt x="5715" y="11216"/>
                    <a:pt x="2858" y="5623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2"/>
            <p:cNvSpPr/>
            <p:nvPr/>
          </p:nvSpPr>
          <p:spPr>
            <a:xfrm>
              <a:off x="2301975" y="3840000"/>
              <a:ext cx="188475" cy="286525"/>
            </a:xfrm>
            <a:custGeom>
              <a:avLst/>
              <a:gdLst/>
              <a:ahLst/>
              <a:cxnLst/>
              <a:rect l="l" t="t" r="r" b="b"/>
              <a:pathLst>
                <a:path w="7539" h="11461" extrusionOk="0">
                  <a:moveTo>
                    <a:pt x="1" y="1"/>
                  </a:moveTo>
                  <a:lnTo>
                    <a:pt x="1" y="11460"/>
                  </a:lnTo>
                  <a:lnTo>
                    <a:pt x="7539" y="11460"/>
                  </a:lnTo>
                  <a:cubicBezTo>
                    <a:pt x="5077" y="7934"/>
                    <a:pt x="2554" y="401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2"/>
            <p:cNvSpPr/>
            <p:nvPr/>
          </p:nvSpPr>
          <p:spPr>
            <a:xfrm>
              <a:off x="458475" y="3621175"/>
              <a:ext cx="330575" cy="505350"/>
            </a:xfrm>
            <a:custGeom>
              <a:avLst/>
              <a:gdLst/>
              <a:ahLst/>
              <a:cxnLst/>
              <a:rect l="l" t="t" r="r" b="b"/>
              <a:pathLst>
                <a:path w="13223" h="20214" extrusionOk="0">
                  <a:moveTo>
                    <a:pt x="10062" y="0"/>
                  </a:moveTo>
                  <a:cubicBezTo>
                    <a:pt x="7083" y="7964"/>
                    <a:pt x="4226" y="15654"/>
                    <a:pt x="1" y="20213"/>
                  </a:cubicBezTo>
                  <a:lnTo>
                    <a:pt x="13223" y="20213"/>
                  </a:lnTo>
                  <a:lnTo>
                    <a:pt x="132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2"/>
            <p:cNvSpPr/>
            <p:nvPr/>
          </p:nvSpPr>
          <p:spPr>
            <a:xfrm>
              <a:off x="799675" y="3106725"/>
              <a:ext cx="490150" cy="505350"/>
            </a:xfrm>
            <a:custGeom>
              <a:avLst/>
              <a:gdLst/>
              <a:ahLst/>
              <a:cxnLst/>
              <a:rect l="l" t="t" r="r" b="b"/>
              <a:pathLst>
                <a:path w="19606" h="20214" extrusionOk="0">
                  <a:moveTo>
                    <a:pt x="6627" y="0"/>
                  </a:moveTo>
                  <a:cubicBezTo>
                    <a:pt x="4013" y="3253"/>
                    <a:pt x="1855" y="7326"/>
                    <a:pt x="0" y="11672"/>
                  </a:cubicBezTo>
                  <a:lnTo>
                    <a:pt x="0" y="20213"/>
                  </a:lnTo>
                  <a:lnTo>
                    <a:pt x="19606" y="20213"/>
                  </a:lnTo>
                  <a:lnTo>
                    <a:pt x="196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2"/>
            <p:cNvSpPr/>
            <p:nvPr/>
          </p:nvSpPr>
          <p:spPr>
            <a:xfrm>
              <a:off x="1300450" y="3621175"/>
              <a:ext cx="490900" cy="505350"/>
            </a:xfrm>
            <a:custGeom>
              <a:avLst/>
              <a:gdLst/>
              <a:ahLst/>
              <a:cxnLst/>
              <a:rect l="l" t="t" r="r" b="b"/>
              <a:pathLst>
                <a:path w="19636" h="20214" extrusionOk="0">
                  <a:moveTo>
                    <a:pt x="0" y="0"/>
                  </a:moveTo>
                  <a:lnTo>
                    <a:pt x="0" y="20213"/>
                  </a:lnTo>
                  <a:lnTo>
                    <a:pt x="19636" y="20213"/>
                  </a:lnTo>
                  <a:lnTo>
                    <a:pt x="196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2"/>
            <p:cNvSpPr/>
            <p:nvPr/>
          </p:nvSpPr>
          <p:spPr>
            <a:xfrm>
              <a:off x="1300450" y="3107475"/>
              <a:ext cx="490900" cy="505350"/>
            </a:xfrm>
            <a:custGeom>
              <a:avLst/>
              <a:gdLst/>
              <a:ahLst/>
              <a:cxnLst/>
              <a:rect l="l" t="t" r="r" b="b"/>
              <a:pathLst>
                <a:path w="19636" h="20214" extrusionOk="0">
                  <a:moveTo>
                    <a:pt x="0" y="1"/>
                  </a:moveTo>
                  <a:lnTo>
                    <a:pt x="0" y="20214"/>
                  </a:lnTo>
                  <a:lnTo>
                    <a:pt x="19636" y="20214"/>
                  </a:lnTo>
                  <a:lnTo>
                    <a:pt x="19636" y="1460"/>
                  </a:lnTo>
                  <a:cubicBezTo>
                    <a:pt x="19119" y="943"/>
                    <a:pt x="18633" y="457"/>
                    <a:pt x="18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2"/>
            <p:cNvSpPr/>
            <p:nvPr/>
          </p:nvSpPr>
          <p:spPr>
            <a:xfrm>
              <a:off x="1800450" y="3621175"/>
              <a:ext cx="491675" cy="505350"/>
            </a:xfrm>
            <a:custGeom>
              <a:avLst/>
              <a:gdLst/>
              <a:ahLst/>
              <a:cxnLst/>
              <a:rect l="l" t="t" r="r" b="b"/>
              <a:pathLst>
                <a:path w="19667" h="20214" extrusionOk="0">
                  <a:moveTo>
                    <a:pt x="1" y="0"/>
                  </a:moveTo>
                  <a:lnTo>
                    <a:pt x="1" y="20213"/>
                  </a:lnTo>
                  <a:lnTo>
                    <a:pt x="19667" y="20213"/>
                  </a:lnTo>
                  <a:lnTo>
                    <a:pt x="19667" y="8146"/>
                  </a:lnTo>
                  <a:cubicBezTo>
                    <a:pt x="17934" y="5441"/>
                    <a:pt x="16201" y="2705"/>
                    <a:pt x="14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2"/>
            <p:cNvSpPr/>
            <p:nvPr/>
          </p:nvSpPr>
          <p:spPr>
            <a:xfrm>
              <a:off x="6309650" y="3093050"/>
              <a:ext cx="10675" cy="5325"/>
            </a:xfrm>
            <a:custGeom>
              <a:avLst/>
              <a:gdLst/>
              <a:ahLst/>
              <a:cxnLst/>
              <a:rect l="l" t="t" r="r" b="b"/>
              <a:pathLst>
                <a:path w="427" h="213" extrusionOk="0">
                  <a:moveTo>
                    <a:pt x="1" y="0"/>
                  </a:moveTo>
                  <a:lnTo>
                    <a:pt x="1" y="213"/>
                  </a:lnTo>
                  <a:lnTo>
                    <a:pt x="426" y="213"/>
                  </a:lnTo>
                  <a:cubicBezTo>
                    <a:pt x="274" y="122"/>
                    <a:pt x="153" y="9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2"/>
            <p:cNvSpPr/>
            <p:nvPr/>
          </p:nvSpPr>
          <p:spPr>
            <a:xfrm>
              <a:off x="5808875" y="4650050"/>
              <a:ext cx="491675" cy="505350"/>
            </a:xfrm>
            <a:custGeom>
              <a:avLst/>
              <a:gdLst/>
              <a:ahLst/>
              <a:cxnLst/>
              <a:rect l="l" t="t" r="r" b="b"/>
              <a:pathLst>
                <a:path w="19667" h="20214" extrusionOk="0">
                  <a:moveTo>
                    <a:pt x="1" y="1"/>
                  </a:moveTo>
                  <a:lnTo>
                    <a:pt x="1" y="20214"/>
                  </a:lnTo>
                  <a:lnTo>
                    <a:pt x="19667" y="20214"/>
                  </a:lnTo>
                  <a:lnTo>
                    <a:pt x="196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2"/>
            <p:cNvSpPr/>
            <p:nvPr/>
          </p:nvSpPr>
          <p:spPr>
            <a:xfrm>
              <a:off x="6067250" y="3072475"/>
              <a:ext cx="233300" cy="25900"/>
            </a:xfrm>
            <a:custGeom>
              <a:avLst/>
              <a:gdLst/>
              <a:ahLst/>
              <a:cxnLst/>
              <a:rect l="l" t="t" r="r" b="b"/>
              <a:pathLst>
                <a:path w="9332" h="1036" extrusionOk="0">
                  <a:moveTo>
                    <a:pt x="4761" y="1"/>
                  </a:moveTo>
                  <a:cubicBezTo>
                    <a:pt x="3154" y="1"/>
                    <a:pt x="1549" y="364"/>
                    <a:pt x="0" y="1036"/>
                  </a:cubicBezTo>
                  <a:lnTo>
                    <a:pt x="9332" y="1036"/>
                  </a:lnTo>
                  <a:lnTo>
                    <a:pt x="9332" y="732"/>
                  </a:lnTo>
                  <a:cubicBezTo>
                    <a:pt x="7964" y="215"/>
                    <a:pt x="6475" y="2"/>
                    <a:pt x="4955" y="2"/>
                  </a:cubicBezTo>
                  <a:cubicBezTo>
                    <a:pt x="4890" y="1"/>
                    <a:pt x="4826" y="1"/>
                    <a:pt x="47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2"/>
            <p:cNvSpPr/>
            <p:nvPr/>
          </p:nvSpPr>
          <p:spPr>
            <a:xfrm>
              <a:off x="5808875" y="4136375"/>
              <a:ext cx="491675" cy="505350"/>
            </a:xfrm>
            <a:custGeom>
              <a:avLst/>
              <a:gdLst/>
              <a:ahLst/>
              <a:cxnLst/>
              <a:rect l="l" t="t" r="r" b="b"/>
              <a:pathLst>
                <a:path w="19667" h="20214" extrusionOk="0">
                  <a:moveTo>
                    <a:pt x="1" y="0"/>
                  </a:moveTo>
                  <a:lnTo>
                    <a:pt x="1" y="20213"/>
                  </a:lnTo>
                  <a:lnTo>
                    <a:pt x="19667" y="20213"/>
                  </a:lnTo>
                  <a:lnTo>
                    <a:pt x="196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2"/>
            <p:cNvSpPr/>
            <p:nvPr/>
          </p:nvSpPr>
          <p:spPr>
            <a:xfrm>
              <a:off x="5808875" y="3107475"/>
              <a:ext cx="491675" cy="505350"/>
            </a:xfrm>
            <a:custGeom>
              <a:avLst/>
              <a:gdLst/>
              <a:ahLst/>
              <a:cxnLst/>
              <a:rect l="l" t="t" r="r" b="b"/>
              <a:pathLst>
                <a:path w="19667" h="20214" extrusionOk="0">
                  <a:moveTo>
                    <a:pt x="9515" y="1"/>
                  </a:moveTo>
                  <a:cubicBezTo>
                    <a:pt x="6171" y="1642"/>
                    <a:pt x="3010" y="4590"/>
                    <a:pt x="1" y="8390"/>
                  </a:cubicBezTo>
                  <a:lnTo>
                    <a:pt x="1" y="20214"/>
                  </a:lnTo>
                  <a:lnTo>
                    <a:pt x="19667" y="20214"/>
                  </a:lnTo>
                  <a:lnTo>
                    <a:pt x="196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2"/>
            <p:cNvSpPr/>
            <p:nvPr/>
          </p:nvSpPr>
          <p:spPr>
            <a:xfrm>
              <a:off x="4807350" y="4650050"/>
              <a:ext cx="490900" cy="505350"/>
            </a:xfrm>
            <a:custGeom>
              <a:avLst/>
              <a:gdLst/>
              <a:ahLst/>
              <a:cxnLst/>
              <a:rect l="l" t="t" r="r" b="b"/>
              <a:pathLst>
                <a:path w="19636" h="20214" extrusionOk="0">
                  <a:moveTo>
                    <a:pt x="0" y="1"/>
                  </a:moveTo>
                  <a:lnTo>
                    <a:pt x="0" y="20214"/>
                  </a:lnTo>
                  <a:lnTo>
                    <a:pt x="19636" y="20214"/>
                  </a:lnTo>
                  <a:lnTo>
                    <a:pt x="19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2"/>
            <p:cNvSpPr/>
            <p:nvPr/>
          </p:nvSpPr>
          <p:spPr>
            <a:xfrm>
              <a:off x="5307350" y="4650050"/>
              <a:ext cx="491675" cy="505350"/>
            </a:xfrm>
            <a:custGeom>
              <a:avLst/>
              <a:gdLst/>
              <a:ahLst/>
              <a:cxnLst/>
              <a:rect l="l" t="t" r="r" b="b"/>
              <a:pathLst>
                <a:path w="19667" h="20214" extrusionOk="0">
                  <a:moveTo>
                    <a:pt x="1" y="1"/>
                  </a:moveTo>
                  <a:lnTo>
                    <a:pt x="1" y="20214"/>
                  </a:lnTo>
                  <a:lnTo>
                    <a:pt x="19667" y="20214"/>
                  </a:lnTo>
                  <a:lnTo>
                    <a:pt x="196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2"/>
            <p:cNvSpPr/>
            <p:nvPr/>
          </p:nvSpPr>
          <p:spPr>
            <a:xfrm>
              <a:off x="5808875" y="3621175"/>
              <a:ext cx="491675" cy="505350"/>
            </a:xfrm>
            <a:custGeom>
              <a:avLst/>
              <a:gdLst/>
              <a:ahLst/>
              <a:cxnLst/>
              <a:rect l="l" t="t" r="r" b="b"/>
              <a:pathLst>
                <a:path w="19667" h="20214" extrusionOk="0">
                  <a:moveTo>
                    <a:pt x="1" y="0"/>
                  </a:moveTo>
                  <a:lnTo>
                    <a:pt x="1" y="20213"/>
                  </a:lnTo>
                  <a:lnTo>
                    <a:pt x="19667" y="20213"/>
                  </a:lnTo>
                  <a:lnTo>
                    <a:pt x="196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2"/>
            <p:cNvSpPr/>
            <p:nvPr/>
          </p:nvSpPr>
          <p:spPr>
            <a:xfrm>
              <a:off x="6811175" y="4650050"/>
              <a:ext cx="490925" cy="505350"/>
            </a:xfrm>
            <a:custGeom>
              <a:avLst/>
              <a:gdLst/>
              <a:ahLst/>
              <a:cxnLst/>
              <a:rect l="l" t="t" r="r" b="b"/>
              <a:pathLst>
                <a:path w="19637" h="20214" extrusionOk="0">
                  <a:moveTo>
                    <a:pt x="1" y="1"/>
                  </a:moveTo>
                  <a:lnTo>
                    <a:pt x="1" y="20214"/>
                  </a:lnTo>
                  <a:lnTo>
                    <a:pt x="19636" y="20214"/>
                  </a:lnTo>
                  <a:lnTo>
                    <a:pt x="19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2"/>
            <p:cNvSpPr/>
            <p:nvPr/>
          </p:nvSpPr>
          <p:spPr>
            <a:xfrm>
              <a:off x="6309650" y="4136375"/>
              <a:ext cx="490925" cy="505350"/>
            </a:xfrm>
            <a:custGeom>
              <a:avLst/>
              <a:gdLst/>
              <a:ahLst/>
              <a:cxnLst/>
              <a:rect l="l" t="t" r="r" b="b"/>
              <a:pathLst>
                <a:path w="19637" h="20214" extrusionOk="0">
                  <a:moveTo>
                    <a:pt x="1" y="0"/>
                  </a:moveTo>
                  <a:lnTo>
                    <a:pt x="1" y="20213"/>
                  </a:lnTo>
                  <a:lnTo>
                    <a:pt x="19636" y="20213"/>
                  </a:lnTo>
                  <a:lnTo>
                    <a:pt x="196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2"/>
            <p:cNvSpPr/>
            <p:nvPr/>
          </p:nvSpPr>
          <p:spPr>
            <a:xfrm>
              <a:off x="6811175" y="4136375"/>
              <a:ext cx="490925" cy="504575"/>
            </a:xfrm>
            <a:custGeom>
              <a:avLst/>
              <a:gdLst/>
              <a:ahLst/>
              <a:cxnLst/>
              <a:rect l="l" t="t" r="r" b="b"/>
              <a:pathLst>
                <a:path w="19637" h="20183" extrusionOk="0">
                  <a:moveTo>
                    <a:pt x="1" y="0"/>
                  </a:moveTo>
                  <a:lnTo>
                    <a:pt x="1" y="20183"/>
                  </a:lnTo>
                  <a:lnTo>
                    <a:pt x="19636" y="20183"/>
                  </a:lnTo>
                  <a:lnTo>
                    <a:pt x="19636" y="8815"/>
                  </a:lnTo>
                  <a:cubicBezTo>
                    <a:pt x="15624" y="7903"/>
                    <a:pt x="12190" y="4560"/>
                    <a:pt x="89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2"/>
            <p:cNvSpPr/>
            <p:nvPr/>
          </p:nvSpPr>
          <p:spPr>
            <a:xfrm>
              <a:off x="4305825" y="4650050"/>
              <a:ext cx="491675" cy="505350"/>
            </a:xfrm>
            <a:custGeom>
              <a:avLst/>
              <a:gdLst/>
              <a:ahLst/>
              <a:cxnLst/>
              <a:rect l="l" t="t" r="r" b="b"/>
              <a:pathLst>
                <a:path w="19667" h="20214" extrusionOk="0">
                  <a:moveTo>
                    <a:pt x="0" y="1"/>
                  </a:moveTo>
                  <a:lnTo>
                    <a:pt x="0" y="20214"/>
                  </a:lnTo>
                  <a:lnTo>
                    <a:pt x="19666" y="20214"/>
                  </a:lnTo>
                  <a:lnTo>
                    <a:pt x="196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2"/>
            <p:cNvSpPr/>
            <p:nvPr/>
          </p:nvSpPr>
          <p:spPr>
            <a:xfrm>
              <a:off x="6309650" y="4650050"/>
              <a:ext cx="490925" cy="505350"/>
            </a:xfrm>
            <a:custGeom>
              <a:avLst/>
              <a:gdLst/>
              <a:ahLst/>
              <a:cxnLst/>
              <a:rect l="l" t="t" r="r" b="b"/>
              <a:pathLst>
                <a:path w="19637" h="20214" extrusionOk="0">
                  <a:moveTo>
                    <a:pt x="1" y="1"/>
                  </a:moveTo>
                  <a:lnTo>
                    <a:pt x="1" y="20214"/>
                  </a:lnTo>
                  <a:lnTo>
                    <a:pt x="19636" y="20214"/>
                  </a:lnTo>
                  <a:lnTo>
                    <a:pt x="19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2"/>
            <p:cNvSpPr/>
            <p:nvPr/>
          </p:nvSpPr>
          <p:spPr>
            <a:xfrm>
              <a:off x="6309650" y="3107475"/>
              <a:ext cx="437725" cy="505350"/>
            </a:xfrm>
            <a:custGeom>
              <a:avLst/>
              <a:gdLst/>
              <a:ahLst/>
              <a:cxnLst/>
              <a:rect l="l" t="t" r="r" b="b"/>
              <a:pathLst>
                <a:path w="17509" h="20214" extrusionOk="0">
                  <a:moveTo>
                    <a:pt x="1" y="1"/>
                  </a:moveTo>
                  <a:lnTo>
                    <a:pt x="1" y="20214"/>
                  </a:lnTo>
                  <a:lnTo>
                    <a:pt x="17509" y="20214"/>
                  </a:lnTo>
                  <a:cubicBezTo>
                    <a:pt x="12888" y="11369"/>
                    <a:pt x="7843" y="3192"/>
                    <a:pt x="13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2"/>
            <p:cNvSpPr/>
            <p:nvPr/>
          </p:nvSpPr>
          <p:spPr>
            <a:xfrm>
              <a:off x="3805050" y="4650050"/>
              <a:ext cx="490925" cy="505350"/>
            </a:xfrm>
            <a:custGeom>
              <a:avLst/>
              <a:gdLst/>
              <a:ahLst/>
              <a:cxnLst/>
              <a:rect l="l" t="t" r="r" b="b"/>
              <a:pathLst>
                <a:path w="19637" h="20214" extrusionOk="0">
                  <a:moveTo>
                    <a:pt x="0" y="1"/>
                  </a:moveTo>
                  <a:lnTo>
                    <a:pt x="0" y="20214"/>
                  </a:lnTo>
                  <a:lnTo>
                    <a:pt x="19636" y="20214"/>
                  </a:lnTo>
                  <a:lnTo>
                    <a:pt x="19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2"/>
            <p:cNvSpPr/>
            <p:nvPr/>
          </p:nvSpPr>
          <p:spPr>
            <a:xfrm>
              <a:off x="1800450" y="4136375"/>
              <a:ext cx="491675" cy="505350"/>
            </a:xfrm>
            <a:custGeom>
              <a:avLst/>
              <a:gdLst/>
              <a:ahLst/>
              <a:cxnLst/>
              <a:rect l="l" t="t" r="r" b="b"/>
              <a:pathLst>
                <a:path w="19667" h="20214" extrusionOk="0">
                  <a:moveTo>
                    <a:pt x="1" y="0"/>
                  </a:moveTo>
                  <a:lnTo>
                    <a:pt x="1" y="20213"/>
                  </a:lnTo>
                  <a:lnTo>
                    <a:pt x="19667" y="20213"/>
                  </a:lnTo>
                  <a:lnTo>
                    <a:pt x="196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2"/>
            <p:cNvSpPr/>
            <p:nvPr/>
          </p:nvSpPr>
          <p:spPr>
            <a:xfrm>
              <a:off x="2802750" y="4650050"/>
              <a:ext cx="490925" cy="505350"/>
            </a:xfrm>
            <a:custGeom>
              <a:avLst/>
              <a:gdLst/>
              <a:ahLst/>
              <a:cxnLst/>
              <a:rect l="l" t="t" r="r" b="b"/>
              <a:pathLst>
                <a:path w="19637" h="20214" extrusionOk="0">
                  <a:moveTo>
                    <a:pt x="1" y="1"/>
                  </a:moveTo>
                  <a:lnTo>
                    <a:pt x="1" y="20214"/>
                  </a:lnTo>
                  <a:lnTo>
                    <a:pt x="19636" y="20214"/>
                  </a:lnTo>
                  <a:lnTo>
                    <a:pt x="19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2"/>
            <p:cNvSpPr/>
            <p:nvPr/>
          </p:nvSpPr>
          <p:spPr>
            <a:xfrm>
              <a:off x="2301975" y="4650050"/>
              <a:ext cx="491675" cy="505350"/>
            </a:xfrm>
            <a:custGeom>
              <a:avLst/>
              <a:gdLst/>
              <a:ahLst/>
              <a:cxnLst/>
              <a:rect l="l" t="t" r="r" b="b"/>
              <a:pathLst>
                <a:path w="19667" h="20214" extrusionOk="0">
                  <a:moveTo>
                    <a:pt x="1" y="1"/>
                  </a:moveTo>
                  <a:lnTo>
                    <a:pt x="1" y="20214"/>
                  </a:lnTo>
                  <a:lnTo>
                    <a:pt x="19667" y="20214"/>
                  </a:lnTo>
                  <a:lnTo>
                    <a:pt x="196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2"/>
            <p:cNvSpPr/>
            <p:nvPr/>
          </p:nvSpPr>
          <p:spPr>
            <a:xfrm>
              <a:off x="3303525" y="4135600"/>
              <a:ext cx="490900" cy="505350"/>
            </a:xfrm>
            <a:custGeom>
              <a:avLst/>
              <a:gdLst/>
              <a:ahLst/>
              <a:cxnLst/>
              <a:rect l="l" t="t" r="r" b="b"/>
              <a:pathLst>
                <a:path w="19636" h="20214" extrusionOk="0">
                  <a:moveTo>
                    <a:pt x="11307" y="1"/>
                  </a:moveTo>
                  <a:cubicBezTo>
                    <a:pt x="7447" y="3436"/>
                    <a:pt x="4225" y="7752"/>
                    <a:pt x="0" y="10943"/>
                  </a:cubicBezTo>
                  <a:lnTo>
                    <a:pt x="0" y="20214"/>
                  </a:lnTo>
                  <a:lnTo>
                    <a:pt x="19636" y="20214"/>
                  </a:lnTo>
                  <a:lnTo>
                    <a:pt x="19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2"/>
            <p:cNvSpPr/>
            <p:nvPr/>
          </p:nvSpPr>
          <p:spPr>
            <a:xfrm>
              <a:off x="1800450" y="4650050"/>
              <a:ext cx="491675" cy="505350"/>
            </a:xfrm>
            <a:custGeom>
              <a:avLst/>
              <a:gdLst/>
              <a:ahLst/>
              <a:cxnLst/>
              <a:rect l="l" t="t" r="r" b="b"/>
              <a:pathLst>
                <a:path w="19667" h="20214" extrusionOk="0">
                  <a:moveTo>
                    <a:pt x="1" y="1"/>
                  </a:moveTo>
                  <a:lnTo>
                    <a:pt x="1" y="20214"/>
                  </a:lnTo>
                  <a:lnTo>
                    <a:pt x="19667" y="20214"/>
                  </a:lnTo>
                  <a:lnTo>
                    <a:pt x="196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2"/>
            <p:cNvSpPr/>
            <p:nvPr/>
          </p:nvSpPr>
          <p:spPr>
            <a:xfrm>
              <a:off x="2802750" y="4415250"/>
              <a:ext cx="490925" cy="225700"/>
            </a:xfrm>
            <a:custGeom>
              <a:avLst/>
              <a:gdLst/>
              <a:ahLst/>
              <a:cxnLst/>
              <a:rect l="l" t="t" r="r" b="b"/>
              <a:pathLst>
                <a:path w="19637" h="9028" extrusionOk="0">
                  <a:moveTo>
                    <a:pt x="19636" y="0"/>
                  </a:moveTo>
                  <a:cubicBezTo>
                    <a:pt x="16232" y="2554"/>
                    <a:pt x="12098" y="4347"/>
                    <a:pt x="6414" y="4347"/>
                  </a:cubicBezTo>
                  <a:cubicBezTo>
                    <a:pt x="6373" y="4348"/>
                    <a:pt x="6332" y="4348"/>
                    <a:pt x="6291" y="4348"/>
                  </a:cubicBezTo>
                  <a:cubicBezTo>
                    <a:pt x="4203" y="4348"/>
                    <a:pt x="2087" y="3591"/>
                    <a:pt x="1" y="2219"/>
                  </a:cubicBezTo>
                  <a:lnTo>
                    <a:pt x="1" y="9028"/>
                  </a:lnTo>
                  <a:lnTo>
                    <a:pt x="19636" y="9028"/>
                  </a:lnTo>
                  <a:lnTo>
                    <a:pt x="196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2"/>
            <p:cNvSpPr/>
            <p:nvPr/>
          </p:nvSpPr>
          <p:spPr>
            <a:xfrm>
              <a:off x="3303525" y="4650050"/>
              <a:ext cx="490900" cy="505350"/>
            </a:xfrm>
            <a:custGeom>
              <a:avLst/>
              <a:gdLst/>
              <a:ahLst/>
              <a:cxnLst/>
              <a:rect l="l" t="t" r="r" b="b"/>
              <a:pathLst>
                <a:path w="19636" h="20214" extrusionOk="0">
                  <a:moveTo>
                    <a:pt x="0" y="1"/>
                  </a:moveTo>
                  <a:lnTo>
                    <a:pt x="0" y="20214"/>
                  </a:lnTo>
                  <a:lnTo>
                    <a:pt x="19636" y="20214"/>
                  </a:lnTo>
                  <a:lnTo>
                    <a:pt x="19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2"/>
            <p:cNvSpPr/>
            <p:nvPr/>
          </p:nvSpPr>
          <p:spPr>
            <a:xfrm>
              <a:off x="3805050" y="3993500"/>
              <a:ext cx="487125" cy="133025"/>
            </a:xfrm>
            <a:custGeom>
              <a:avLst/>
              <a:gdLst/>
              <a:ahLst/>
              <a:cxnLst/>
              <a:rect l="l" t="t" r="r" b="b"/>
              <a:pathLst>
                <a:path w="19485" h="5321" extrusionOk="0">
                  <a:moveTo>
                    <a:pt x="5624" y="1"/>
                  </a:moveTo>
                  <a:cubicBezTo>
                    <a:pt x="3526" y="1"/>
                    <a:pt x="1672" y="274"/>
                    <a:pt x="0" y="730"/>
                  </a:cubicBezTo>
                  <a:lnTo>
                    <a:pt x="0" y="5320"/>
                  </a:lnTo>
                  <a:lnTo>
                    <a:pt x="19484" y="5320"/>
                  </a:lnTo>
                  <a:cubicBezTo>
                    <a:pt x="15715" y="2250"/>
                    <a:pt x="11308" y="1"/>
                    <a:pt x="5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2"/>
            <p:cNvSpPr/>
            <p:nvPr/>
          </p:nvSpPr>
          <p:spPr>
            <a:xfrm>
              <a:off x="2301975" y="4136375"/>
              <a:ext cx="491675" cy="504575"/>
            </a:xfrm>
            <a:custGeom>
              <a:avLst/>
              <a:gdLst/>
              <a:ahLst/>
              <a:cxnLst/>
              <a:rect l="l" t="t" r="r" b="b"/>
              <a:pathLst>
                <a:path w="19667" h="20183" extrusionOk="0">
                  <a:moveTo>
                    <a:pt x="1" y="0"/>
                  </a:moveTo>
                  <a:lnTo>
                    <a:pt x="1" y="20183"/>
                  </a:lnTo>
                  <a:lnTo>
                    <a:pt x="19667" y="20183"/>
                  </a:lnTo>
                  <a:lnTo>
                    <a:pt x="19667" y="13101"/>
                  </a:lnTo>
                  <a:cubicBezTo>
                    <a:pt x="15715" y="10456"/>
                    <a:pt x="11794" y="5684"/>
                    <a:pt x="7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2"/>
            <p:cNvSpPr/>
            <p:nvPr/>
          </p:nvSpPr>
          <p:spPr>
            <a:xfrm>
              <a:off x="4305825" y="4137900"/>
              <a:ext cx="491675" cy="503050"/>
            </a:xfrm>
            <a:custGeom>
              <a:avLst/>
              <a:gdLst/>
              <a:ahLst/>
              <a:cxnLst/>
              <a:rect l="l" t="t" r="r" b="b"/>
              <a:pathLst>
                <a:path w="19667" h="20122" extrusionOk="0">
                  <a:moveTo>
                    <a:pt x="0" y="0"/>
                  </a:moveTo>
                  <a:lnTo>
                    <a:pt x="0" y="20122"/>
                  </a:lnTo>
                  <a:lnTo>
                    <a:pt x="19666" y="20122"/>
                  </a:lnTo>
                  <a:lnTo>
                    <a:pt x="19666" y="17234"/>
                  </a:lnTo>
                  <a:cubicBezTo>
                    <a:pt x="11946" y="14681"/>
                    <a:pt x="6991" y="59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2"/>
            <p:cNvSpPr/>
            <p:nvPr/>
          </p:nvSpPr>
          <p:spPr>
            <a:xfrm>
              <a:off x="4807350" y="4186525"/>
              <a:ext cx="490900" cy="454425"/>
            </a:xfrm>
            <a:custGeom>
              <a:avLst/>
              <a:gdLst/>
              <a:ahLst/>
              <a:cxnLst/>
              <a:rect l="l" t="t" r="r" b="b"/>
              <a:pathLst>
                <a:path w="19636" h="18177" extrusionOk="0">
                  <a:moveTo>
                    <a:pt x="19636" y="0"/>
                  </a:moveTo>
                  <a:cubicBezTo>
                    <a:pt x="14438" y="9119"/>
                    <a:pt x="9423" y="15988"/>
                    <a:pt x="4195" y="15988"/>
                  </a:cubicBezTo>
                  <a:cubicBezTo>
                    <a:pt x="2736" y="15988"/>
                    <a:pt x="1307" y="15776"/>
                    <a:pt x="0" y="15381"/>
                  </a:cubicBezTo>
                  <a:lnTo>
                    <a:pt x="0" y="18177"/>
                  </a:lnTo>
                  <a:lnTo>
                    <a:pt x="19636" y="18177"/>
                  </a:lnTo>
                  <a:lnTo>
                    <a:pt x="196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2"/>
            <p:cNvSpPr/>
            <p:nvPr/>
          </p:nvSpPr>
          <p:spPr>
            <a:xfrm>
              <a:off x="3805050" y="4136375"/>
              <a:ext cx="490925" cy="505350"/>
            </a:xfrm>
            <a:custGeom>
              <a:avLst/>
              <a:gdLst/>
              <a:ahLst/>
              <a:cxnLst/>
              <a:rect l="l" t="t" r="r" b="b"/>
              <a:pathLst>
                <a:path w="19637" h="20214" extrusionOk="0">
                  <a:moveTo>
                    <a:pt x="0" y="0"/>
                  </a:moveTo>
                  <a:lnTo>
                    <a:pt x="0" y="20213"/>
                  </a:lnTo>
                  <a:lnTo>
                    <a:pt x="19636" y="20213"/>
                  </a:lnTo>
                  <a:lnTo>
                    <a:pt x="196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2"/>
            <p:cNvSpPr/>
            <p:nvPr/>
          </p:nvSpPr>
          <p:spPr>
            <a:xfrm>
              <a:off x="288275" y="2915975"/>
              <a:ext cx="7023700" cy="2249300"/>
            </a:xfrm>
            <a:custGeom>
              <a:avLst/>
              <a:gdLst/>
              <a:ahLst/>
              <a:cxnLst/>
              <a:rect l="l" t="t" r="r" b="b"/>
              <a:pathLst>
                <a:path w="280948" h="89972" extrusionOk="0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0" name="Google Shape;1780;p52"/>
          <p:cNvGrpSpPr/>
          <p:nvPr/>
        </p:nvGrpSpPr>
        <p:grpSpPr>
          <a:xfrm>
            <a:off x="429607" y="1933662"/>
            <a:ext cx="1347539" cy="2635346"/>
            <a:chOff x="8141000" y="2134050"/>
            <a:chExt cx="1244725" cy="2434275"/>
          </a:xfrm>
        </p:grpSpPr>
        <p:sp>
          <p:nvSpPr>
            <p:cNvPr id="1781" name="Google Shape;1781;p52"/>
            <p:cNvSpPr/>
            <p:nvPr/>
          </p:nvSpPr>
          <p:spPr>
            <a:xfrm>
              <a:off x="9065025" y="2555325"/>
              <a:ext cx="320700" cy="223875"/>
            </a:xfrm>
            <a:custGeom>
              <a:avLst/>
              <a:gdLst/>
              <a:ahLst/>
              <a:cxnLst/>
              <a:rect l="l" t="t" r="r" b="b"/>
              <a:pathLst>
                <a:path w="12828" h="8955" extrusionOk="0">
                  <a:moveTo>
                    <a:pt x="5055" y="0"/>
                  </a:moveTo>
                  <a:cubicBezTo>
                    <a:pt x="4955" y="0"/>
                    <a:pt x="4857" y="77"/>
                    <a:pt x="4833" y="171"/>
                  </a:cubicBezTo>
                  <a:cubicBezTo>
                    <a:pt x="4803" y="293"/>
                    <a:pt x="4560" y="1114"/>
                    <a:pt x="4560" y="1235"/>
                  </a:cubicBezTo>
                  <a:cubicBezTo>
                    <a:pt x="4529" y="1813"/>
                    <a:pt x="4256" y="2330"/>
                    <a:pt x="3861" y="2664"/>
                  </a:cubicBezTo>
                  <a:cubicBezTo>
                    <a:pt x="3618" y="2877"/>
                    <a:pt x="3314" y="3029"/>
                    <a:pt x="3101" y="3241"/>
                  </a:cubicBezTo>
                  <a:cubicBezTo>
                    <a:pt x="2858" y="3485"/>
                    <a:pt x="2706" y="3758"/>
                    <a:pt x="2797" y="4092"/>
                  </a:cubicBezTo>
                  <a:cubicBezTo>
                    <a:pt x="2858" y="4305"/>
                    <a:pt x="3101" y="4488"/>
                    <a:pt x="3101" y="4761"/>
                  </a:cubicBezTo>
                  <a:cubicBezTo>
                    <a:pt x="3101" y="4944"/>
                    <a:pt x="2979" y="5096"/>
                    <a:pt x="2858" y="5247"/>
                  </a:cubicBezTo>
                  <a:cubicBezTo>
                    <a:pt x="2280" y="6007"/>
                    <a:pt x="912" y="6311"/>
                    <a:pt x="274" y="6889"/>
                  </a:cubicBezTo>
                  <a:cubicBezTo>
                    <a:pt x="0" y="7162"/>
                    <a:pt x="548" y="7679"/>
                    <a:pt x="608" y="8105"/>
                  </a:cubicBezTo>
                  <a:cubicBezTo>
                    <a:pt x="700" y="8500"/>
                    <a:pt x="1034" y="8773"/>
                    <a:pt x="1368" y="8895"/>
                  </a:cubicBezTo>
                  <a:cubicBezTo>
                    <a:pt x="1515" y="8936"/>
                    <a:pt x="1666" y="8955"/>
                    <a:pt x="1817" y="8955"/>
                  </a:cubicBezTo>
                  <a:cubicBezTo>
                    <a:pt x="2230" y="8955"/>
                    <a:pt x="2646" y="8814"/>
                    <a:pt x="2979" y="8591"/>
                  </a:cubicBezTo>
                  <a:cubicBezTo>
                    <a:pt x="3435" y="8287"/>
                    <a:pt x="3466" y="8409"/>
                    <a:pt x="3861" y="7983"/>
                  </a:cubicBezTo>
                  <a:cubicBezTo>
                    <a:pt x="4195" y="7618"/>
                    <a:pt x="4529" y="7223"/>
                    <a:pt x="4955" y="6980"/>
                  </a:cubicBezTo>
                  <a:cubicBezTo>
                    <a:pt x="6961" y="5643"/>
                    <a:pt x="10244" y="6220"/>
                    <a:pt x="12220" y="4883"/>
                  </a:cubicBezTo>
                  <a:cubicBezTo>
                    <a:pt x="12524" y="4700"/>
                    <a:pt x="12827" y="4366"/>
                    <a:pt x="12767" y="4001"/>
                  </a:cubicBezTo>
                  <a:cubicBezTo>
                    <a:pt x="12767" y="3728"/>
                    <a:pt x="12584" y="3515"/>
                    <a:pt x="12402" y="3363"/>
                  </a:cubicBezTo>
                  <a:cubicBezTo>
                    <a:pt x="11885" y="2968"/>
                    <a:pt x="11217" y="2907"/>
                    <a:pt x="10609" y="2816"/>
                  </a:cubicBezTo>
                  <a:cubicBezTo>
                    <a:pt x="8846" y="2633"/>
                    <a:pt x="7143" y="2451"/>
                    <a:pt x="5411" y="2238"/>
                  </a:cubicBezTo>
                  <a:cubicBezTo>
                    <a:pt x="5441" y="1752"/>
                    <a:pt x="5533" y="536"/>
                    <a:pt x="5259" y="141"/>
                  </a:cubicBezTo>
                  <a:cubicBezTo>
                    <a:pt x="5259" y="80"/>
                    <a:pt x="5229" y="50"/>
                    <a:pt x="5137" y="19"/>
                  </a:cubicBezTo>
                  <a:cubicBezTo>
                    <a:pt x="5111" y="6"/>
                    <a:pt x="5083" y="0"/>
                    <a:pt x="5055" y="0"/>
                  </a:cubicBezTo>
                  <a:close/>
                </a:path>
              </a:pathLst>
            </a:custGeom>
            <a:solidFill>
              <a:srgbClr val="D89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2"/>
            <p:cNvSpPr/>
            <p:nvPr/>
          </p:nvSpPr>
          <p:spPr>
            <a:xfrm>
              <a:off x="9273225" y="2629350"/>
              <a:ext cx="107175" cy="18425"/>
            </a:xfrm>
            <a:custGeom>
              <a:avLst/>
              <a:gdLst/>
              <a:ahLst/>
              <a:cxnLst/>
              <a:rect l="l" t="t" r="r" b="b"/>
              <a:pathLst>
                <a:path w="4287" h="737" extrusionOk="0">
                  <a:moveTo>
                    <a:pt x="157" y="1"/>
                  </a:moveTo>
                  <a:cubicBezTo>
                    <a:pt x="99" y="1"/>
                    <a:pt x="31" y="76"/>
                    <a:pt x="31" y="128"/>
                  </a:cubicBezTo>
                  <a:cubicBezTo>
                    <a:pt x="1" y="220"/>
                    <a:pt x="62" y="280"/>
                    <a:pt x="153" y="280"/>
                  </a:cubicBezTo>
                  <a:cubicBezTo>
                    <a:pt x="1004" y="372"/>
                    <a:pt x="1551" y="432"/>
                    <a:pt x="2129" y="524"/>
                  </a:cubicBezTo>
                  <a:cubicBezTo>
                    <a:pt x="2706" y="584"/>
                    <a:pt x="3284" y="676"/>
                    <a:pt x="4104" y="736"/>
                  </a:cubicBezTo>
                  <a:cubicBezTo>
                    <a:pt x="4196" y="736"/>
                    <a:pt x="4256" y="676"/>
                    <a:pt x="4256" y="615"/>
                  </a:cubicBezTo>
                  <a:cubicBezTo>
                    <a:pt x="4287" y="554"/>
                    <a:pt x="4226" y="463"/>
                    <a:pt x="4135" y="463"/>
                  </a:cubicBezTo>
                  <a:cubicBezTo>
                    <a:pt x="3314" y="402"/>
                    <a:pt x="2737" y="311"/>
                    <a:pt x="2159" y="250"/>
                  </a:cubicBezTo>
                  <a:cubicBezTo>
                    <a:pt x="1612" y="159"/>
                    <a:pt x="1034" y="98"/>
                    <a:pt x="183" y="7"/>
                  </a:cubicBezTo>
                  <a:cubicBezTo>
                    <a:pt x="175" y="3"/>
                    <a:pt x="166" y="1"/>
                    <a:pt x="157" y="1"/>
                  </a:cubicBezTo>
                  <a:close/>
                </a:path>
              </a:pathLst>
            </a:custGeom>
            <a:solidFill>
              <a:srgbClr val="B574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2"/>
            <p:cNvSpPr/>
            <p:nvPr/>
          </p:nvSpPr>
          <p:spPr>
            <a:xfrm>
              <a:off x="9279325" y="2656725"/>
              <a:ext cx="104875" cy="14600"/>
            </a:xfrm>
            <a:custGeom>
              <a:avLst/>
              <a:gdLst/>
              <a:ahLst/>
              <a:cxnLst/>
              <a:rect l="l" t="t" r="r" b="b"/>
              <a:pathLst>
                <a:path w="4195" h="584" extrusionOk="0">
                  <a:moveTo>
                    <a:pt x="147" y="0"/>
                  </a:moveTo>
                  <a:cubicBezTo>
                    <a:pt x="76" y="0"/>
                    <a:pt x="30" y="75"/>
                    <a:pt x="30" y="128"/>
                  </a:cubicBezTo>
                  <a:cubicBezTo>
                    <a:pt x="0" y="219"/>
                    <a:pt x="61" y="280"/>
                    <a:pt x="152" y="280"/>
                  </a:cubicBezTo>
                  <a:cubicBezTo>
                    <a:pt x="1125" y="371"/>
                    <a:pt x="1611" y="401"/>
                    <a:pt x="2067" y="432"/>
                  </a:cubicBezTo>
                  <a:cubicBezTo>
                    <a:pt x="2523" y="462"/>
                    <a:pt x="3040" y="462"/>
                    <a:pt x="4012" y="584"/>
                  </a:cubicBezTo>
                  <a:cubicBezTo>
                    <a:pt x="4043" y="584"/>
                    <a:pt x="4134" y="523"/>
                    <a:pt x="4164" y="462"/>
                  </a:cubicBezTo>
                  <a:cubicBezTo>
                    <a:pt x="4195" y="401"/>
                    <a:pt x="4134" y="310"/>
                    <a:pt x="4043" y="310"/>
                  </a:cubicBezTo>
                  <a:cubicBezTo>
                    <a:pt x="3070" y="249"/>
                    <a:pt x="2584" y="219"/>
                    <a:pt x="2128" y="158"/>
                  </a:cubicBezTo>
                  <a:cubicBezTo>
                    <a:pt x="1611" y="128"/>
                    <a:pt x="1125" y="128"/>
                    <a:pt x="182" y="6"/>
                  </a:cubicBezTo>
                  <a:cubicBezTo>
                    <a:pt x="170" y="2"/>
                    <a:pt x="158" y="0"/>
                    <a:pt x="147" y="0"/>
                  </a:cubicBezTo>
                  <a:close/>
                </a:path>
              </a:pathLst>
            </a:custGeom>
            <a:solidFill>
              <a:srgbClr val="B574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2"/>
            <p:cNvSpPr/>
            <p:nvPr/>
          </p:nvSpPr>
          <p:spPr>
            <a:xfrm>
              <a:off x="9280825" y="2675100"/>
              <a:ext cx="79050" cy="15225"/>
            </a:xfrm>
            <a:custGeom>
              <a:avLst/>
              <a:gdLst/>
              <a:ahLst/>
              <a:cxnLst/>
              <a:rect l="l" t="t" r="r" b="b"/>
              <a:pathLst>
                <a:path w="3162" h="609" extrusionOk="0">
                  <a:moveTo>
                    <a:pt x="153" y="1"/>
                  </a:moveTo>
                  <a:cubicBezTo>
                    <a:pt x="92" y="1"/>
                    <a:pt x="1" y="92"/>
                    <a:pt x="1" y="153"/>
                  </a:cubicBezTo>
                  <a:cubicBezTo>
                    <a:pt x="1" y="244"/>
                    <a:pt x="92" y="305"/>
                    <a:pt x="153" y="305"/>
                  </a:cubicBezTo>
                  <a:cubicBezTo>
                    <a:pt x="730" y="335"/>
                    <a:pt x="1369" y="426"/>
                    <a:pt x="2007" y="487"/>
                  </a:cubicBezTo>
                  <a:cubicBezTo>
                    <a:pt x="2372" y="548"/>
                    <a:pt x="2706" y="578"/>
                    <a:pt x="3010" y="608"/>
                  </a:cubicBezTo>
                  <a:cubicBezTo>
                    <a:pt x="3071" y="608"/>
                    <a:pt x="3162" y="578"/>
                    <a:pt x="3071" y="456"/>
                  </a:cubicBezTo>
                  <a:cubicBezTo>
                    <a:pt x="3132" y="396"/>
                    <a:pt x="3040" y="305"/>
                    <a:pt x="2980" y="305"/>
                  </a:cubicBezTo>
                  <a:cubicBezTo>
                    <a:pt x="2676" y="274"/>
                    <a:pt x="2372" y="244"/>
                    <a:pt x="2007" y="183"/>
                  </a:cubicBezTo>
                  <a:cubicBezTo>
                    <a:pt x="1369" y="122"/>
                    <a:pt x="730" y="31"/>
                    <a:pt x="153" y="1"/>
                  </a:cubicBezTo>
                  <a:close/>
                </a:path>
              </a:pathLst>
            </a:custGeom>
            <a:solidFill>
              <a:srgbClr val="B574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2"/>
            <p:cNvSpPr/>
            <p:nvPr/>
          </p:nvSpPr>
          <p:spPr>
            <a:xfrm>
              <a:off x="9267925" y="2625550"/>
              <a:ext cx="19775" cy="60975"/>
            </a:xfrm>
            <a:custGeom>
              <a:avLst/>
              <a:gdLst/>
              <a:ahLst/>
              <a:cxnLst/>
              <a:rect l="l" t="t" r="r" b="b"/>
              <a:pathLst>
                <a:path w="791" h="2439" extrusionOk="0">
                  <a:moveTo>
                    <a:pt x="117" y="1"/>
                  </a:moveTo>
                  <a:cubicBezTo>
                    <a:pt x="45" y="1"/>
                    <a:pt x="0" y="76"/>
                    <a:pt x="0" y="128"/>
                  </a:cubicBezTo>
                  <a:cubicBezTo>
                    <a:pt x="0" y="220"/>
                    <a:pt x="31" y="280"/>
                    <a:pt x="91" y="280"/>
                  </a:cubicBezTo>
                  <a:cubicBezTo>
                    <a:pt x="91" y="280"/>
                    <a:pt x="486" y="432"/>
                    <a:pt x="486" y="2287"/>
                  </a:cubicBezTo>
                  <a:cubicBezTo>
                    <a:pt x="486" y="2378"/>
                    <a:pt x="547" y="2438"/>
                    <a:pt x="638" y="2438"/>
                  </a:cubicBezTo>
                  <a:cubicBezTo>
                    <a:pt x="699" y="2438"/>
                    <a:pt x="790" y="2408"/>
                    <a:pt x="790" y="2317"/>
                  </a:cubicBezTo>
                  <a:cubicBezTo>
                    <a:pt x="790" y="250"/>
                    <a:pt x="304" y="7"/>
                    <a:pt x="152" y="7"/>
                  </a:cubicBezTo>
                  <a:cubicBezTo>
                    <a:pt x="140" y="3"/>
                    <a:pt x="128" y="1"/>
                    <a:pt x="117" y="1"/>
                  </a:cubicBezTo>
                  <a:close/>
                </a:path>
              </a:pathLst>
            </a:custGeom>
            <a:solidFill>
              <a:srgbClr val="B574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2"/>
            <p:cNvSpPr/>
            <p:nvPr/>
          </p:nvSpPr>
          <p:spPr>
            <a:xfrm>
              <a:off x="9189650" y="2609450"/>
              <a:ext cx="15975" cy="56550"/>
            </a:xfrm>
            <a:custGeom>
              <a:avLst/>
              <a:gdLst/>
              <a:ahLst/>
              <a:cxnLst/>
              <a:rect l="l" t="t" r="r" b="b"/>
              <a:pathLst>
                <a:path w="639" h="2262" extrusionOk="0">
                  <a:moveTo>
                    <a:pt x="297" y="1"/>
                  </a:moveTo>
                  <a:cubicBezTo>
                    <a:pt x="278" y="1"/>
                    <a:pt x="260" y="4"/>
                    <a:pt x="244" y="13"/>
                  </a:cubicBezTo>
                  <a:cubicBezTo>
                    <a:pt x="152" y="43"/>
                    <a:pt x="122" y="134"/>
                    <a:pt x="152" y="195"/>
                  </a:cubicBezTo>
                  <a:cubicBezTo>
                    <a:pt x="304" y="620"/>
                    <a:pt x="396" y="1076"/>
                    <a:pt x="304" y="1502"/>
                  </a:cubicBezTo>
                  <a:cubicBezTo>
                    <a:pt x="274" y="1775"/>
                    <a:pt x="183" y="1927"/>
                    <a:pt x="92" y="1988"/>
                  </a:cubicBezTo>
                  <a:cubicBezTo>
                    <a:pt x="0" y="2019"/>
                    <a:pt x="0" y="2110"/>
                    <a:pt x="31" y="2171"/>
                  </a:cubicBezTo>
                  <a:cubicBezTo>
                    <a:pt x="61" y="2231"/>
                    <a:pt x="122" y="2262"/>
                    <a:pt x="152" y="2262"/>
                  </a:cubicBezTo>
                  <a:cubicBezTo>
                    <a:pt x="183" y="2262"/>
                    <a:pt x="244" y="2262"/>
                    <a:pt x="183" y="2231"/>
                  </a:cubicBezTo>
                  <a:cubicBezTo>
                    <a:pt x="396" y="2110"/>
                    <a:pt x="548" y="1867"/>
                    <a:pt x="578" y="1532"/>
                  </a:cubicBezTo>
                  <a:cubicBezTo>
                    <a:pt x="639" y="1046"/>
                    <a:pt x="608" y="529"/>
                    <a:pt x="426" y="73"/>
                  </a:cubicBezTo>
                  <a:cubicBezTo>
                    <a:pt x="404" y="29"/>
                    <a:pt x="349" y="1"/>
                    <a:pt x="297" y="1"/>
                  </a:cubicBezTo>
                  <a:close/>
                </a:path>
              </a:pathLst>
            </a:custGeom>
            <a:solidFill>
              <a:srgbClr val="B574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2"/>
            <p:cNvSpPr/>
            <p:nvPr/>
          </p:nvSpPr>
          <p:spPr>
            <a:xfrm>
              <a:off x="8569575" y="2582325"/>
              <a:ext cx="591975" cy="409400"/>
            </a:xfrm>
            <a:custGeom>
              <a:avLst/>
              <a:gdLst/>
              <a:ahLst/>
              <a:cxnLst/>
              <a:rect l="l" t="t" r="r" b="b"/>
              <a:pathLst>
                <a:path w="23679" h="16376" extrusionOk="0">
                  <a:moveTo>
                    <a:pt x="2484" y="0"/>
                  </a:moveTo>
                  <a:cubicBezTo>
                    <a:pt x="2038" y="0"/>
                    <a:pt x="1613" y="198"/>
                    <a:pt x="1277" y="733"/>
                  </a:cubicBezTo>
                  <a:cubicBezTo>
                    <a:pt x="0" y="2800"/>
                    <a:pt x="1125" y="5019"/>
                    <a:pt x="1125" y="5019"/>
                  </a:cubicBezTo>
                  <a:cubicBezTo>
                    <a:pt x="1125" y="5019"/>
                    <a:pt x="5593" y="10611"/>
                    <a:pt x="8359" y="14320"/>
                  </a:cubicBezTo>
                  <a:cubicBezTo>
                    <a:pt x="9508" y="15855"/>
                    <a:pt x="10544" y="16375"/>
                    <a:pt x="11456" y="16375"/>
                  </a:cubicBezTo>
                  <a:cubicBezTo>
                    <a:pt x="12765" y="16375"/>
                    <a:pt x="13820" y="15304"/>
                    <a:pt x="14590" y="14624"/>
                  </a:cubicBezTo>
                  <a:cubicBezTo>
                    <a:pt x="15867" y="13499"/>
                    <a:pt x="23679" y="7329"/>
                    <a:pt x="23679" y="7329"/>
                  </a:cubicBezTo>
                  <a:cubicBezTo>
                    <a:pt x="23223" y="5475"/>
                    <a:pt x="21581" y="4563"/>
                    <a:pt x="21581" y="4563"/>
                  </a:cubicBezTo>
                  <a:lnTo>
                    <a:pt x="12736" y="10034"/>
                  </a:lnTo>
                  <a:cubicBezTo>
                    <a:pt x="12678" y="9742"/>
                    <a:pt x="12534" y="9652"/>
                    <a:pt x="12379" y="9652"/>
                  </a:cubicBezTo>
                  <a:cubicBezTo>
                    <a:pt x="12131" y="9652"/>
                    <a:pt x="11855" y="9882"/>
                    <a:pt x="11855" y="9882"/>
                  </a:cubicBezTo>
                  <a:cubicBezTo>
                    <a:pt x="9575" y="6143"/>
                    <a:pt x="5137" y="1553"/>
                    <a:pt x="5137" y="1553"/>
                  </a:cubicBezTo>
                  <a:cubicBezTo>
                    <a:pt x="5137" y="1553"/>
                    <a:pt x="3733" y="0"/>
                    <a:pt x="2484" y="0"/>
                  </a:cubicBezTo>
                  <a:close/>
                </a:path>
              </a:pathLst>
            </a:custGeom>
            <a:solidFill>
              <a:srgbClr val="EFF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2"/>
            <p:cNvSpPr/>
            <p:nvPr/>
          </p:nvSpPr>
          <p:spPr>
            <a:xfrm>
              <a:off x="8843900" y="2829800"/>
              <a:ext cx="47125" cy="39100"/>
            </a:xfrm>
            <a:custGeom>
              <a:avLst/>
              <a:gdLst/>
              <a:ahLst/>
              <a:cxnLst/>
              <a:rect l="l" t="t" r="r" b="b"/>
              <a:pathLst>
                <a:path w="1885" h="1564" extrusionOk="0">
                  <a:moveTo>
                    <a:pt x="1742" y="1"/>
                  </a:moveTo>
                  <a:cubicBezTo>
                    <a:pt x="1726" y="1"/>
                    <a:pt x="1711" y="4"/>
                    <a:pt x="1703" y="13"/>
                  </a:cubicBezTo>
                  <a:cubicBezTo>
                    <a:pt x="1064" y="348"/>
                    <a:pt x="487" y="804"/>
                    <a:pt x="31" y="1381"/>
                  </a:cubicBezTo>
                  <a:cubicBezTo>
                    <a:pt x="0" y="1411"/>
                    <a:pt x="31" y="1503"/>
                    <a:pt x="92" y="1533"/>
                  </a:cubicBezTo>
                  <a:cubicBezTo>
                    <a:pt x="122" y="1563"/>
                    <a:pt x="122" y="1563"/>
                    <a:pt x="152" y="1563"/>
                  </a:cubicBezTo>
                  <a:cubicBezTo>
                    <a:pt x="183" y="1563"/>
                    <a:pt x="244" y="1563"/>
                    <a:pt x="213" y="1503"/>
                  </a:cubicBezTo>
                  <a:cubicBezTo>
                    <a:pt x="639" y="956"/>
                    <a:pt x="1216" y="500"/>
                    <a:pt x="1824" y="196"/>
                  </a:cubicBezTo>
                  <a:cubicBezTo>
                    <a:pt x="1854" y="165"/>
                    <a:pt x="1885" y="104"/>
                    <a:pt x="1854" y="44"/>
                  </a:cubicBezTo>
                  <a:cubicBezTo>
                    <a:pt x="1833" y="22"/>
                    <a:pt x="1781" y="1"/>
                    <a:pt x="1742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2"/>
            <p:cNvSpPr/>
            <p:nvPr/>
          </p:nvSpPr>
          <p:spPr>
            <a:xfrm>
              <a:off x="8840100" y="2827450"/>
              <a:ext cx="27375" cy="28525"/>
            </a:xfrm>
            <a:custGeom>
              <a:avLst/>
              <a:gdLst/>
              <a:ahLst/>
              <a:cxnLst/>
              <a:rect l="l" t="t" r="r" b="b"/>
              <a:pathLst>
                <a:path w="1095" h="1141" extrusionOk="0">
                  <a:moveTo>
                    <a:pt x="988" y="1"/>
                  </a:moveTo>
                  <a:cubicBezTo>
                    <a:pt x="958" y="1"/>
                    <a:pt x="927" y="16"/>
                    <a:pt x="912" y="46"/>
                  </a:cubicBezTo>
                  <a:lnTo>
                    <a:pt x="31" y="958"/>
                  </a:lnTo>
                  <a:cubicBezTo>
                    <a:pt x="0" y="989"/>
                    <a:pt x="0" y="1050"/>
                    <a:pt x="31" y="1110"/>
                  </a:cubicBezTo>
                  <a:cubicBezTo>
                    <a:pt x="92" y="1141"/>
                    <a:pt x="92" y="1141"/>
                    <a:pt x="122" y="1141"/>
                  </a:cubicBezTo>
                  <a:cubicBezTo>
                    <a:pt x="152" y="1141"/>
                    <a:pt x="183" y="1141"/>
                    <a:pt x="183" y="1110"/>
                  </a:cubicBezTo>
                  <a:lnTo>
                    <a:pt x="1064" y="198"/>
                  </a:lnTo>
                  <a:cubicBezTo>
                    <a:pt x="1095" y="138"/>
                    <a:pt x="1095" y="77"/>
                    <a:pt x="1064" y="46"/>
                  </a:cubicBezTo>
                  <a:cubicBezTo>
                    <a:pt x="1049" y="16"/>
                    <a:pt x="1019" y="1"/>
                    <a:pt x="988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2"/>
            <p:cNvSpPr/>
            <p:nvPr/>
          </p:nvSpPr>
          <p:spPr>
            <a:xfrm>
              <a:off x="9079475" y="2717775"/>
              <a:ext cx="53975" cy="66025"/>
            </a:xfrm>
            <a:custGeom>
              <a:avLst/>
              <a:gdLst/>
              <a:ahLst/>
              <a:cxnLst/>
              <a:rect l="l" t="t" r="r" b="b"/>
              <a:pathLst>
                <a:path w="2159" h="2641" extrusionOk="0">
                  <a:moveTo>
                    <a:pt x="146" y="0"/>
                  </a:moveTo>
                  <a:cubicBezTo>
                    <a:pt x="114" y="0"/>
                    <a:pt x="72" y="36"/>
                    <a:pt x="30" y="57"/>
                  </a:cubicBezTo>
                  <a:cubicBezTo>
                    <a:pt x="0" y="87"/>
                    <a:pt x="30" y="178"/>
                    <a:pt x="91" y="208"/>
                  </a:cubicBezTo>
                  <a:cubicBezTo>
                    <a:pt x="1094" y="816"/>
                    <a:pt x="1915" y="2549"/>
                    <a:pt x="1915" y="2549"/>
                  </a:cubicBezTo>
                  <a:cubicBezTo>
                    <a:pt x="1945" y="2610"/>
                    <a:pt x="1976" y="2640"/>
                    <a:pt x="2006" y="2640"/>
                  </a:cubicBezTo>
                  <a:lnTo>
                    <a:pt x="2097" y="2640"/>
                  </a:lnTo>
                  <a:cubicBezTo>
                    <a:pt x="2128" y="2610"/>
                    <a:pt x="2158" y="2549"/>
                    <a:pt x="2128" y="2488"/>
                  </a:cubicBezTo>
                  <a:cubicBezTo>
                    <a:pt x="2097" y="2397"/>
                    <a:pt x="1307" y="664"/>
                    <a:pt x="182" y="26"/>
                  </a:cubicBezTo>
                  <a:cubicBezTo>
                    <a:pt x="173" y="7"/>
                    <a:pt x="161" y="0"/>
                    <a:pt x="146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2"/>
            <p:cNvSpPr/>
            <p:nvPr/>
          </p:nvSpPr>
          <p:spPr>
            <a:xfrm>
              <a:off x="8551350" y="4444125"/>
              <a:ext cx="308525" cy="93875"/>
            </a:xfrm>
            <a:custGeom>
              <a:avLst/>
              <a:gdLst/>
              <a:ahLst/>
              <a:cxnLst/>
              <a:rect l="l" t="t" r="r" b="b"/>
              <a:pathLst>
                <a:path w="12341" h="3755" extrusionOk="0">
                  <a:moveTo>
                    <a:pt x="3799" y="0"/>
                  </a:moveTo>
                  <a:lnTo>
                    <a:pt x="182" y="152"/>
                  </a:lnTo>
                  <a:cubicBezTo>
                    <a:pt x="182" y="152"/>
                    <a:pt x="0" y="2098"/>
                    <a:pt x="152" y="2736"/>
                  </a:cubicBezTo>
                  <a:cubicBezTo>
                    <a:pt x="304" y="3374"/>
                    <a:pt x="1185" y="3405"/>
                    <a:pt x="1945" y="3557"/>
                  </a:cubicBezTo>
                  <a:cubicBezTo>
                    <a:pt x="2007" y="3570"/>
                    <a:pt x="2068" y="3575"/>
                    <a:pt x="2128" y="3575"/>
                  </a:cubicBezTo>
                  <a:cubicBezTo>
                    <a:pt x="2618" y="3575"/>
                    <a:pt x="3096" y="3206"/>
                    <a:pt x="3695" y="3206"/>
                  </a:cubicBezTo>
                  <a:cubicBezTo>
                    <a:pt x="3906" y="3206"/>
                    <a:pt x="4131" y="3251"/>
                    <a:pt x="4377" y="3374"/>
                  </a:cubicBezTo>
                  <a:cubicBezTo>
                    <a:pt x="4944" y="3664"/>
                    <a:pt x="5803" y="3755"/>
                    <a:pt x="6733" y="3755"/>
                  </a:cubicBezTo>
                  <a:cubicBezTo>
                    <a:pt x="8243" y="3755"/>
                    <a:pt x="9941" y="3515"/>
                    <a:pt x="10882" y="3496"/>
                  </a:cubicBezTo>
                  <a:cubicBezTo>
                    <a:pt x="12341" y="3405"/>
                    <a:pt x="11216" y="2311"/>
                    <a:pt x="9848" y="1551"/>
                  </a:cubicBezTo>
                  <a:cubicBezTo>
                    <a:pt x="7933" y="456"/>
                    <a:pt x="3799" y="0"/>
                    <a:pt x="3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2"/>
            <p:cNvSpPr/>
            <p:nvPr/>
          </p:nvSpPr>
          <p:spPr>
            <a:xfrm>
              <a:off x="8285025" y="4441075"/>
              <a:ext cx="221500" cy="127250"/>
            </a:xfrm>
            <a:custGeom>
              <a:avLst/>
              <a:gdLst/>
              <a:ahLst/>
              <a:cxnLst/>
              <a:rect l="l" t="t" r="r" b="b"/>
              <a:pathLst>
                <a:path w="8860" h="5090" extrusionOk="0">
                  <a:moveTo>
                    <a:pt x="1565" y="1"/>
                  </a:moveTo>
                  <a:cubicBezTo>
                    <a:pt x="1565" y="1"/>
                    <a:pt x="1048" y="1247"/>
                    <a:pt x="410" y="3314"/>
                  </a:cubicBezTo>
                  <a:cubicBezTo>
                    <a:pt x="0" y="4560"/>
                    <a:pt x="2153" y="5089"/>
                    <a:pt x="4212" y="5089"/>
                  </a:cubicBezTo>
                  <a:cubicBezTo>
                    <a:pt x="5517" y="5089"/>
                    <a:pt x="6786" y="4877"/>
                    <a:pt x="7340" y="4499"/>
                  </a:cubicBezTo>
                  <a:cubicBezTo>
                    <a:pt x="8860" y="3466"/>
                    <a:pt x="5334" y="3314"/>
                    <a:pt x="5121" y="1703"/>
                  </a:cubicBezTo>
                  <a:cubicBezTo>
                    <a:pt x="4878" y="122"/>
                    <a:pt x="4695" y="548"/>
                    <a:pt x="4695" y="396"/>
                  </a:cubicBezTo>
                  <a:lnTo>
                    <a:pt x="15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2"/>
            <p:cNvSpPr/>
            <p:nvPr/>
          </p:nvSpPr>
          <p:spPr>
            <a:xfrm>
              <a:off x="8302100" y="3172825"/>
              <a:ext cx="453675" cy="1299100"/>
            </a:xfrm>
            <a:custGeom>
              <a:avLst/>
              <a:gdLst/>
              <a:ahLst/>
              <a:cxnLst/>
              <a:rect l="l" t="t" r="r" b="b"/>
              <a:pathLst>
                <a:path w="18147" h="51964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91" y="51369"/>
                  </a:lnTo>
                  <a:cubicBezTo>
                    <a:pt x="1003" y="51815"/>
                    <a:pt x="1885" y="51964"/>
                    <a:pt x="2655" y="51964"/>
                  </a:cubicBezTo>
                  <a:cubicBezTo>
                    <a:pt x="4195" y="51964"/>
                    <a:pt x="5289" y="51369"/>
                    <a:pt x="5289" y="51369"/>
                  </a:cubicBezTo>
                  <a:lnTo>
                    <a:pt x="9332" y="11733"/>
                  </a:lnTo>
                  <a:lnTo>
                    <a:pt x="9605" y="51278"/>
                  </a:lnTo>
                  <a:cubicBezTo>
                    <a:pt x="10274" y="51602"/>
                    <a:pt x="11054" y="51710"/>
                    <a:pt x="11797" y="51710"/>
                  </a:cubicBezTo>
                  <a:cubicBezTo>
                    <a:pt x="13283" y="51710"/>
                    <a:pt x="14621" y="51278"/>
                    <a:pt x="14621" y="51278"/>
                  </a:cubicBezTo>
                  <a:lnTo>
                    <a:pt x="18146" y="2584"/>
                  </a:lnTo>
                  <a:cubicBezTo>
                    <a:pt x="16205" y="97"/>
                    <a:pt x="3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2"/>
            <p:cNvSpPr/>
            <p:nvPr/>
          </p:nvSpPr>
          <p:spPr>
            <a:xfrm>
              <a:off x="8520175" y="3297925"/>
              <a:ext cx="62350" cy="177375"/>
            </a:xfrm>
            <a:custGeom>
              <a:avLst/>
              <a:gdLst/>
              <a:ahLst/>
              <a:cxnLst/>
              <a:rect l="l" t="t" r="r" b="b"/>
              <a:pathLst>
                <a:path w="2494" h="7095" extrusionOk="0">
                  <a:moveTo>
                    <a:pt x="2369" y="1"/>
                  </a:moveTo>
                  <a:cubicBezTo>
                    <a:pt x="2353" y="1"/>
                    <a:pt x="2334" y="4"/>
                    <a:pt x="2311" y="12"/>
                  </a:cubicBezTo>
                  <a:cubicBezTo>
                    <a:pt x="2280" y="12"/>
                    <a:pt x="2220" y="103"/>
                    <a:pt x="2220" y="134"/>
                  </a:cubicBezTo>
                  <a:cubicBezTo>
                    <a:pt x="2220" y="346"/>
                    <a:pt x="1369" y="5726"/>
                    <a:pt x="1095" y="6729"/>
                  </a:cubicBezTo>
                  <a:lnTo>
                    <a:pt x="214" y="6851"/>
                  </a:lnTo>
                  <a:cubicBezTo>
                    <a:pt x="335" y="5939"/>
                    <a:pt x="943" y="1076"/>
                    <a:pt x="913" y="225"/>
                  </a:cubicBezTo>
                  <a:cubicBezTo>
                    <a:pt x="913" y="134"/>
                    <a:pt x="821" y="103"/>
                    <a:pt x="791" y="103"/>
                  </a:cubicBezTo>
                  <a:cubicBezTo>
                    <a:pt x="730" y="103"/>
                    <a:pt x="669" y="134"/>
                    <a:pt x="669" y="225"/>
                  </a:cubicBezTo>
                  <a:cubicBezTo>
                    <a:pt x="730" y="1137"/>
                    <a:pt x="1" y="6912"/>
                    <a:pt x="1" y="6973"/>
                  </a:cubicBezTo>
                  <a:cubicBezTo>
                    <a:pt x="1" y="6973"/>
                    <a:pt x="1" y="7003"/>
                    <a:pt x="31" y="7064"/>
                  </a:cubicBezTo>
                  <a:cubicBezTo>
                    <a:pt x="31" y="7094"/>
                    <a:pt x="62" y="7094"/>
                    <a:pt x="122" y="7094"/>
                  </a:cubicBezTo>
                  <a:lnTo>
                    <a:pt x="1217" y="6973"/>
                  </a:lnTo>
                  <a:cubicBezTo>
                    <a:pt x="1277" y="6973"/>
                    <a:pt x="1308" y="6942"/>
                    <a:pt x="1308" y="6881"/>
                  </a:cubicBezTo>
                  <a:cubicBezTo>
                    <a:pt x="1521" y="6213"/>
                    <a:pt x="2493" y="255"/>
                    <a:pt x="2463" y="103"/>
                  </a:cubicBezTo>
                  <a:cubicBezTo>
                    <a:pt x="2440" y="35"/>
                    <a:pt x="2417" y="1"/>
                    <a:pt x="2369" y="1"/>
                  </a:cubicBezTo>
                  <a:close/>
                </a:path>
              </a:pathLst>
            </a:custGeom>
            <a:solidFill>
              <a:srgbClr val="3F4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2"/>
            <p:cNvSpPr/>
            <p:nvPr/>
          </p:nvSpPr>
          <p:spPr>
            <a:xfrm>
              <a:off x="8301325" y="3172825"/>
              <a:ext cx="454450" cy="142025"/>
            </a:xfrm>
            <a:custGeom>
              <a:avLst/>
              <a:gdLst/>
              <a:ahLst/>
              <a:cxnLst/>
              <a:rect l="l" t="t" r="r" b="b"/>
              <a:pathLst>
                <a:path w="18178" h="5681" extrusionOk="0">
                  <a:moveTo>
                    <a:pt x="1" y="1"/>
                  </a:moveTo>
                  <a:lnTo>
                    <a:pt x="1" y="4621"/>
                  </a:lnTo>
                  <a:cubicBezTo>
                    <a:pt x="3441" y="5410"/>
                    <a:pt x="6589" y="5681"/>
                    <a:pt x="9269" y="5681"/>
                  </a:cubicBezTo>
                  <a:cubicBezTo>
                    <a:pt x="13811" y="5681"/>
                    <a:pt x="17012" y="4904"/>
                    <a:pt x="18025" y="4560"/>
                  </a:cubicBezTo>
                  <a:lnTo>
                    <a:pt x="18177" y="2584"/>
                  </a:lnTo>
                  <a:cubicBezTo>
                    <a:pt x="16232" y="9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2"/>
            <p:cNvSpPr/>
            <p:nvPr/>
          </p:nvSpPr>
          <p:spPr>
            <a:xfrm>
              <a:off x="8683550" y="3258700"/>
              <a:ext cx="20550" cy="64600"/>
            </a:xfrm>
            <a:custGeom>
              <a:avLst/>
              <a:gdLst/>
              <a:ahLst/>
              <a:cxnLst/>
              <a:rect l="l" t="t" r="r" b="b"/>
              <a:pathLst>
                <a:path w="822" h="2584" extrusionOk="0">
                  <a:moveTo>
                    <a:pt x="1" y="0"/>
                  </a:moveTo>
                  <a:lnTo>
                    <a:pt x="183" y="2554"/>
                  </a:lnTo>
                  <a:lnTo>
                    <a:pt x="730" y="2584"/>
                  </a:lnTo>
                  <a:lnTo>
                    <a:pt x="822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3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2"/>
            <p:cNvSpPr/>
            <p:nvPr/>
          </p:nvSpPr>
          <p:spPr>
            <a:xfrm>
              <a:off x="8422925" y="3267050"/>
              <a:ext cx="21300" cy="63850"/>
            </a:xfrm>
            <a:custGeom>
              <a:avLst/>
              <a:gdLst/>
              <a:ahLst/>
              <a:cxnLst/>
              <a:rect l="l" t="t" r="r" b="b"/>
              <a:pathLst>
                <a:path w="852" h="2554" extrusionOk="0">
                  <a:moveTo>
                    <a:pt x="0" y="1"/>
                  </a:moveTo>
                  <a:lnTo>
                    <a:pt x="152" y="2554"/>
                  </a:lnTo>
                  <a:lnTo>
                    <a:pt x="730" y="2554"/>
                  </a:lnTo>
                  <a:lnTo>
                    <a:pt x="851" y="1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3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2"/>
            <p:cNvSpPr/>
            <p:nvPr/>
          </p:nvSpPr>
          <p:spPr>
            <a:xfrm>
              <a:off x="8627325" y="3266300"/>
              <a:ext cx="21300" cy="64600"/>
            </a:xfrm>
            <a:custGeom>
              <a:avLst/>
              <a:gdLst/>
              <a:ahLst/>
              <a:cxnLst/>
              <a:rect l="l" t="t" r="r" b="b"/>
              <a:pathLst>
                <a:path w="852" h="2584" extrusionOk="0">
                  <a:moveTo>
                    <a:pt x="1" y="0"/>
                  </a:moveTo>
                  <a:lnTo>
                    <a:pt x="153" y="2554"/>
                  </a:lnTo>
                  <a:lnTo>
                    <a:pt x="730" y="2584"/>
                  </a:lnTo>
                  <a:lnTo>
                    <a:pt x="852" y="15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3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2"/>
            <p:cNvSpPr/>
            <p:nvPr/>
          </p:nvSpPr>
          <p:spPr>
            <a:xfrm>
              <a:off x="8492825" y="3269325"/>
              <a:ext cx="21300" cy="63875"/>
            </a:xfrm>
            <a:custGeom>
              <a:avLst/>
              <a:gdLst/>
              <a:ahLst/>
              <a:cxnLst/>
              <a:rect l="l" t="t" r="r" b="b"/>
              <a:pathLst>
                <a:path w="852" h="2555" extrusionOk="0">
                  <a:moveTo>
                    <a:pt x="1" y="1"/>
                  </a:moveTo>
                  <a:lnTo>
                    <a:pt x="183" y="2524"/>
                  </a:lnTo>
                  <a:lnTo>
                    <a:pt x="700" y="2554"/>
                  </a:lnTo>
                  <a:lnTo>
                    <a:pt x="852" y="1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3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2"/>
            <p:cNvSpPr/>
            <p:nvPr/>
          </p:nvSpPr>
          <p:spPr>
            <a:xfrm>
              <a:off x="8267150" y="2536550"/>
              <a:ext cx="507625" cy="755075"/>
            </a:xfrm>
            <a:custGeom>
              <a:avLst/>
              <a:gdLst/>
              <a:ahLst/>
              <a:cxnLst/>
              <a:rect l="l" t="t" r="r" b="b"/>
              <a:pathLst>
                <a:path w="20305" h="30203" extrusionOk="0">
                  <a:moveTo>
                    <a:pt x="10319" y="1"/>
                  </a:moveTo>
                  <a:cubicBezTo>
                    <a:pt x="7371" y="1"/>
                    <a:pt x="4097" y="947"/>
                    <a:pt x="2097" y="2321"/>
                  </a:cubicBezTo>
                  <a:cubicBezTo>
                    <a:pt x="1155" y="2959"/>
                    <a:pt x="365" y="3871"/>
                    <a:pt x="213" y="5026"/>
                  </a:cubicBezTo>
                  <a:cubicBezTo>
                    <a:pt x="0" y="6302"/>
                    <a:pt x="152" y="7670"/>
                    <a:pt x="304" y="8977"/>
                  </a:cubicBezTo>
                  <a:cubicBezTo>
                    <a:pt x="669" y="11591"/>
                    <a:pt x="1337" y="14205"/>
                    <a:pt x="1429" y="16880"/>
                  </a:cubicBezTo>
                  <a:cubicBezTo>
                    <a:pt x="1489" y="19160"/>
                    <a:pt x="1125" y="21439"/>
                    <a:pt x="1003" y="23719"/>
                  </a:cubicBezTo>
                  <a:cubicBezTo>
                    <a:pt x="973" y="24844"/>
                    <a:pt x="973" y="25999"/>
                    <a:pt x="1125" y="27093"/>
                  </a:cubicBezTo>
                  <a:cubicBezTo>
                    <a:pt x="1125" y="27275"/>
                    <a:pt x="1185" y="29221"/>
                    <a:pt x="1216" y="29221"/>
                  </a:cubicBezTo>
                  <a:cubicBezTo>
                    <a:pt x="3836" y="29973"/>
                    <a:pt x="6573" y="30202"/>
                    <a:pt x="9272" y="30202"/>
                  </a:cubicBezTo>
                  <a:cubicBezTo>
                    <a:pt x="9954" y="30202"/>
                    <a:pt x="10633" y="30188"/>
                    <a:pt x="11307" y="30163"/>
                  </a:cubicBezTo>
                  <a:cubicBezTo>
                    <a:pt x="12736" y="30133"/>
                    <a:pt x="14164" y="30011"/>
                    <a:pt x="15593" y="29859"/>
                  </a:cubicBezTo>
                  <a:cubicBezTo>
                    <a:pt x="16566" y="29768"/>
                    <a:pt x="17721" y="29768"/>
                    <a:pt x="18693" y="29494"/>
                  </a:cubicBezTo>
                  <a:cubicBezTo>
                    <a:pt x="19089" y="29373"/>
                    <a:pt x="19423" y="29221"/>
                    <a:pt x="19757" y="29038"/>
                  </a:cubicBezTo>
                  <a:cubicBezTo>
                    <a:pt x="19970" y="28886"/>
                    <a:pt x="20152" y="28734"/>
                    <a:pt x="20213" y="28491"/>
                  </a:cubicBezTo>
                  <a:cubicBezTo>
                    <a:pt x="20304" y="28278"/>
                    <a:pt x="20213" y="28096"/>
                    <a:pt x="20152" y="27853"/>
                  </a:cubicBezTo>
                  <a:cubicBezTo>
                    <a:pt x="19362" y="25391"/>
                    <a:pt x="19544" y="22564"/>
                    <a:pt x="19696" y="20041"/>
                  </a:cubicBezTo>
                  <a:cubicBezTo>
                    <a:pt x="19848" y="17214"/>
                    <a:pt x="20183" y="14357"/>
                    <a:pt x="20152" y="11561"/>
                  </a:cubicBezTo>
                  <a:cubicBezTo>
                    <a:pt x="20122" y="9555"/>
                    <a:pt x="19727" y="7822"/>
                    <a:pt x="19058" y="5968"/>
                  </a:cubicBezTo>
                  <a:cubicBezTo>
                    <a:pt x="18450" y="4266"/>
                    <a:pt x="16930" y="3111"/>
                    <a:pt x="15715" y="1804"/>
                  </a:cubicBezTo>
                  <a:cubicBezTo>
                    <a:pt x="14544" y="530"/>
                    <a:pt x="12523" y="1"/>
                    <a:pt x="10319" y="1"/>
                  </a:cubicBezTo>
                  <a:close/>
                </a:path>
              </a:pathLst>
            </a:custGeom>
            <a:solidFill>
              <a:srgbClr val="EFF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2"/>
            <p:cNvSpPr/>
            <p:nvPr/>
          </p:nvSpPr>
          <p:spPr>
            <a:xfrm>
              <a:off x="8452550" y="2429650"/>
              <a:ext cx="151250" cy="207550"/>
            </a:xfrm>
            <a:custGeom>
              <a:avLst/>
              <a:gdLst/>
              <a:ahLst/>
              <a:cxnLst/>
              <a:rect l="l" t="t" r="r" b="b"/>
              <a:pathLst>
                <a:path w="6050" h="8302" extrusionOk="0">
                  <a:moveTo>
                    <a:pt x="1" y="1"/>
                  </a:moveTo>
                  <a:lnTo>
                    <a:pt x="244" y="5958"/>
                  </a:lnTo>
                  <a:cubicBezTo>
                    <a:pt x="244" y="5958"/>
                    <a:pt x="9" y="8301"/>
                    <a:pt x="3479" y="8301"/>
                  </a:cubicBezTo>
                  <a:cubicBezTo>
                    <a:pt x="3544" y="8301"/>
                    <a:pt x="3611" y="8300"/>
                    <a:pt x="3678" y="8299"/>
                  </a:cubicBezTo>
                  <a:cubicBezTo>
                    <a:pt x="3678" y="8299"/>
                    <a:pt x="6049" y="7995"/>
                    <a:pt x="6019" y="5654"/>
                  </a:cubicBezTo>
                  <a:lnTo>
                    <a:pt x="5928" y="2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89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2"/>
            <p:cNvSpPr/>
            <p:nvPr/>
          </p:nvSpPr>
          <p:spPr>
            <a:xfrm>
              <a:off x="8452550" y="2429650"/>
              <a:ext cx="148975" cy="94750"/>
            </a:xfrm>
            <a:custGeom>
              <a:avLst/>
              <a:gdLst/>
              <a:ahLst/>
              <a:cxnLst/>
              <a:rect l="l" t="t" r="r" b="b"/>
              <a:pathLst>
                <a:path w="5959" h="3790" extrusionOk="0">
                  <a:moveTo>
                    <a:pt x="1" y="1"/>
                  </a:moveTo>
                  <a:lnTo>
                    <a:pt x="31" y="609"/>
                  </a:lnTo>
                  <a:cubicBezTo>
                    <a:pt x="1192" y="3099"/>
                    <a:pt x="2687" y="3790"/>
                    <a:pt x="3963" y="3790"/>
                  </a:cubicBezTo>
                  <a:cubicBezTo>
                    <a:pt x="4758" y="3790"/>
                    <a:pt x="5468" y="3522"/>
                    <a:pt x="5958" y="3253"/>
                  </a:cubicBezTo>
                  <a:lnTo>
                    <a:pt x="5928" y="335"/>
                  </a:lnTo>
                  <a:lnTo>
                    <a:pt x="5897" y="3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C5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2"/>
            <p:cNvSpPr/>
            <p:nvPr/>
          </p:nvSpPr>
          <p:spPr>
            <a:xfrm>
              <a:off x="8414550" y="2221825"/>
              <a:ext cx="227250" cy="289700"/>
            </a:xfrm>
            <a:custGeom>
              <a:avLst/>
              <a:gdLst/>
              <a:ahLst/>
              <a:cxnLst/>
              <a:rect l="l" t="t" r="r" b="b"/>
              <a:pathLst>
                <a:path w="9090" h="11588" extrusionOk="0">
                  <a:moveTo>
                    <a:pt x="5400" y="0"/>
                  </a:moveTo>
                  <a:cubicBezTo>
                    <a:pt x="4720" y="0"/>
                    <a:pt x="4041" y="128"/>
                    <a:pt x="3466" y="350"/>
                  </a:cubicBezTo>
                  <a:cubicBezTo>
                    <a:pt x="1186" y="1262"/>
                    <a:pt x="1" y="3633"/>
                    <a:pt x="396" y="6034"/>
                  </a:cubicBezTo>
                  <a:lnTo>
                    <a:pt x="396" y="6095"/>
                  </a:lnTo>
                  <a:cubicBezTo>
                    <a:pt x="426" y="6399"/>
                    <a:pt x="487" y="6703"/>
                    <a:pt x="609" y="6976"/>
                  </a:cubicBezTo>
                  <a:cubicBezTo>
                    <a:pt x="1095" y="8496"/>
                    <a:pt x="2068" y="10016"/>
                    <a:pt x="3375" y="10928"/>
                  </a:cubicBezTo>
                  <a:cubicBezTo>
                    <a:pt x="4010" y="11347"/>
                    <a:pt x="4762" y="11587"/>
                    <a:pt x="5494" y="11587"/>
                  </a:cubicBezTo>
                  <a:cubicBezTo>
                    <a:pt x="6303" y="11587"/>
                    <a:pt x="7086" y="11294"/>
                    <a:pt x="7660" y="10624"/>
                  </a:cubicBezTo>
                  <a:cubicBezTo>
                    <a:pt x="8329" y="9864"/>
                    <a:pt x="8572" y="8861"/>
                    <a:pt x="8664" y="7919"/>
                  </a:cubicBezTo>
                  <a:cubicBezTo>
                    <a:pt x="8694" y="7432"/>
                    <a:pt x="8694" y="6885"/>
                    <a:pt x="8785" y="6399"/>
                  </a:cubicBezTo>
                  <a:cubicBezTo>
                    <a:pt x="8846" y="5973"/>
                    <a:pt x="8937" y="5609"/>
                    <a:pt x="8998" y="5183"/>
                  </a:cubicBezTo>
                  <a:cubicBezTo>
                    <a:pt x="9089" y="4666"/>
                    <a:pt x="9089" y="4119"/>
                    <a:pt x="9028" y="3633"/>
                  </a:cubicBezTo>
                  <a:cubicBezTo>
                    <a:pt x="8998" y="3025"/>
                    <a:pt x="8937" y="2417"/>
                    <a:pt x="8694" y="1840"/>
                  </a:cubicBezTo>
                  <a:cubicBezTo>
                    <a:pt x="8146" y="520"/>
                    <a:pt x="6770" y="0"/>
                    <a:pt x="5400" y="0"/>
                  </a:cubicBezTo>
                  <a:close/>
                </a:path>
              </a:pathLst>
            </a:custGeom>
            <a:solidFill>
              <a:srgbClr val="D89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2"/>
            <p:cNvSpPr/>
            <p:nvPr/>
          </p:nvSpPr>
          <p:spPr>
            <a:xfrm>
              <a:off x="8517150" y="2343800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2"/>
                    <a:pt x="0" y="426"/>
                  </a:cubicBezTo>
                  <a:cubicBezTo>
                    <a:pt x="0" y="638"/>
                    <a:pt x="183" y="851"/>
                    <a:pt x="426" y="851"/>
                  </a:cubicBezTo>
                  <a:cubicBezTo>
                    <a:pt x="639" y="851"/>
                    <a:pt x="851" y="638"/>
                    <a:pt x="851" y="426"/>
                  </a:cubicBezTo>
                  <a:cubicBezTo>
                    <a:pt x="851" y="182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2"/>
            <p:cNvSpPr/>
            <p:nvPr/>
          </p:nvSpPr>
          <p:spPr>
            <a:xfrm>
              <a:off x="8597700" y="2343800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2"/>
                    <a:pt x="0" y="426"/>
                  </a:cubicBezTo>
                  <a:cubicBezTo>
                    <a:pt x="0" y="638"/>
                    <a:pt x="183" y="851"/>
                    <a:pt x="426" y="851"/>
                  </a:cubicBezTo>
                  <a:cubicBezTo>
                    <a:pt x="669" y="851"/>
                    <a:pt x="851" y="638"/>
                    <a:pt x="851" y="426"/>
                  </a:cubicBezTo>
                  <a:cubicBezTo>
                    <a:pt x="851" y="182"/>
                    <a:pt x="669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2"/>
            <p:cNvSpPr/>
            <p:nvPr/>
          </p:nvSpPr>
          <p:spPr>
            <a:xfrm>
              <a:off x="8567300" y="2349875"/>
              <a:ext cx="19025" cy="74500"/>
            </a:xfrm>
            <a:custGeom>
              <a:avLst/>
              <a:gdLst/>
              <a:ahLst/>
              <a:cxnLst/>
              <a:rect l="l" t="t" r="r" b="b"/>
              <a:pathLst>
                <a:path w="761" h="2980" extrusionOk="0">
                  <a:moveTo>
                    <a:pt x="213" y="0"/>
                  </a:moveTo>
                  <a:cubicBezTo>
                    <a:pt x="152" y="0"/>
                    <a:pt x="122" y="31"/>
                    <a:pt x="122" y="61"/>
                  </a:cubicBezTo>
                  <a:lnTo>
                    <a:pt x="578" y="2462"/>
                  </a:lnTo>
                  <a:cubicBezTo>
                    <a:pt x="578" y="2493"/>
                    <a:pt x="608" y="2584"/>
                    <a:pt x="578" y="2645"/>
                  </a:cubicBezTo>
                  <a:cubicBezTo>
                    <a:pt x="547" y="2736"/>
                    <a:pt x="456" y="2797"/>
                    <a:pt x="395" y="2797"/>
                  </a:cubicBezTo>
                  <a:lnTo>
                    <a:pt x="91" y="2797"/>
                  </a:lnTo>
                  <a:cubicBezTo>
                    <a:pt x="61" y="2797"/>
                    <a:pt x="0" y="2827"/>
                    <a:pt x="0" y="2888"/>
                  </a:cubicBezTo>
                  <a:cubicBezTo>
                    <a:pt x="0" y="2918"/>
                    <a:pt x="61" y="2949"/>
                    <a:pt x="91" y="2949"/>
                  </a:cubicBezTo>
                  <a:lnTo>
                    <a:pt x="243" y="2949"/>
                  </a:lnTo>
                  <a:cubicBezTo>
                    <a:pt x="274" y="2949"/>
                    <a:pt x="365" y="2949"/>
                    <a:pt x="426" y="2979"/>
                  </a:cubicBezTo>
                  <a:cubicBezTo>
                    <a:pt x="578" y="2949"/>
                    <a:pt x="699" y="2888"/>
                    <a:pt x="730" y="2766"/>
                  </a:cubicBezTo>
                  <a:cubicBezTo>
                    <a:pt x="760" y="2645"/>
                    <a:pt x="730" y="2523"/>
                    <a:pt x="730" y="2462"/>
                  </a:cubicBezTo>
                  <a:lnTo>
                    <a:pt x="274" y="61"/>
                  </a:lnTo>
                  <a:cubicBezTo>
                    <a:pt x="274" y="31"/>
                    <a:pt x="243" y="0"/>
                    <a:pt x="213" y="0"/>
                  </a:cubicBezTo>
                  <a:close/>
                </a:path>
              </a:pathLst>
            </a:custGeom>
            <a:solidFill>
              <a:srgbClr val="AA6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2"/>
            <p:cNvSpPr/>
            <p:nvPr/>
          </p:nvSpPr>
          <p:spPr>
            <a:xfrm>
              <a:off x="8508775" y="2430425"/>
              <a:ext cx="76775" cy="36725"/>
            </a:xfrm>
            <a:custGeom>
              <a:avLst/>
              <a:gdLst/>
              <a:ahLst/>
              <a:cxnLst/>
              <a:rect l="l" t="t" r="r" b="b"/>
              <a:pathLst>
                <a:path w="3071" h="1469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92" y="1216"/>
                    <a:pt x="1338" y="1429"/>
                  </a:cubicBezTo>
                  <a:cubicBezTo>
                    <a:pt x="1461" y="1456"/>
                    <a:pt x="1577" y="1469"/>
                    <a:pt x="1686" y="1469"/>
                  </a:cubicBezTo>
                  <a:cubicBezTo>
                    <a:pt x="2653" y="1469"/>
                    <a:pt x="3071" y="487"/>
                    <a:pt x="3071" y="487"/>
                  </a:cubicBezTo>
                  <a:cubicBezTo>
                    <a:pt x="3071" y="487"/>
                    <a:pt x="1247" y="335"/>
                    <a:pt x="1" y="0"/>
                  </a:cubicBezTo>
                  <a:close/>
                </a:path>
              </a:pathLst>
            </a:custGeom>
            <a:solidFill>
              <a:srgbClr val="693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2"/>
            <p:cNvSpPr/>
            <p:nvPr/>
          </p:nvSpPr>
          <p:spPr>
            <a:xfrm>
              <a:off x="8515625" y="2448650"/>
              <a:ext cx="48650" cy="18450"/>
            </a:xfrm>
            <a:custGeom>
              <a:avLst/>
              <a:gdLst/>
              <a:ahLst/>
              <a:cxnLst/>
              <a:rect l="l" t="t" r="r" b="b"/>
              <a:pathLst>
                <a:path w="1946" h="738" extrusionOk="0">
                  <a:moveTo>
                    <a:pt x="0" y="1"/>
                  </a:moveTo>
                  <a:cubicBezTo>
                    <a:pt x="183" y="305"/>
                    <a:pt x="487" y="609"/>
                    <a:pt x="1064" y="700"/>
                  </a:cubicBezTo>
                  <a:cubicBezTo>
                    <a:pt x="1171" y="726"/>
                    <a:pt x="1273" y="738"/>
                    <a:pt x="1368" y="738"/>
                  </a:cubicBezTo>
                  <a:cubicBezTo>
                    <a:pt x="1599" y="738"/>
                    <a:pt x="1795" y="673"/>
                    <a:pt x="1946" y="609"/>
                  </a:cubicBezTo>
                  <a:cubicBezTo>
                    <a:pt x="1520" y="31"/>
                    <a:pt x="456" y="1"/>
                    <a:pt x="0" y="1"/>
                  </a:cubicBezTo>
                  <a:close/>
                </a:path>
              </a:pathLst>
            </a:custGeom>
            <a:solidFill>
              <a:srgbClr val="C5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2"/>
            <p:cNvSpPr/>
            <p:nvPr/>
          </p:nvSpPr>
          <p:spPr>
            <a:xfrm>
              <a:off x="8508775" y="2431175"/>
              <a:ext cx="69175" cy="19375"/>
            </a:xfrm>
            <a:custGeom>
              <a:avLst/>
              <a:gdLst/>
              <a:ahLst/>
              <a:cxnLst/>
              <a:rect l="l" t="t" r="r" b="b"/>
              <a:pathLst>
                <a:path w="2767" h="775" extrusionOk="0">
                  <a:moveTo>
                    <a:pt x="1" y="1"/>
                  </a:moveTo>
                  <a:cubicBezTo>
                    <a:pt x="1" y="1"/>
                    <a:pt x="1" y="153"/>
                    <a:pt x="62" y="335"/>
                  </a:cubicBezTo>
                  <a:cubicBezTo>
                    <a:pt x="522" y="470"/>
                    <a:pt x="1562" y="775"/>
                    <a:pt x="2407" y="775"/>
                  </a:cubicBezTo>
                  <a:cubicBezTo>
                    <a:pt x="2510" y="775"/>
                    <a:pt x="2610" y="770"/>
                    <a:pt x="2706" y="760"/>
                  </a:cubicBezTo>
                  <a:lnTo>
                    <a:pt x="2767" y="457"/>
                  </a:lnTo>
                  <a:cubicBezTo>
                    <a:pt x="2189" y="396"/>
                    <a:pt x="943" y="244"/>
                    <a:pt x="1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2"/>
            <p:cNvSpPr/>
            <p:nvPr/>
          </p:nvSpPr>
          <p:spPr>
            <a:xfrm>
              <a:off x="8498900" y="2304825"/>
              <a:ext cx="47150" cy="21525"/>
            </a:xfrm>
            <a:custGeom>
              <a:avLst/>
              <a:gdLst/>
              <a:ahLst/>
              <a:cxnLst/>
              <a:rect l="l" t="t" r="r" b="b"/>
              <a:pathLst>
                <a:path w="1886" h="861" extrusionOk="0">
                  <a:moveTo>
                    <a:pt x="1214" y="1"/>
                  </a:moveTo>
                  <a:cubicBezTo>
                    <a:pt x="915" y="1"/>
                    <a:pt x="589" y="86"/>
                    <a:pt x="396" y="191"/>
                  </a:cubicBezTo>
                  <a:cubicBezTo>
                    <a:pt x="244" y="282"/>
                    <a:pt x="1" y="526"/>
                    <a:pt x="61" y="678"/>
                  </a:cubicBezTo>
                  <a:cubicBezTo>
                    <a:pt x="89" y="818"/>
                    <a:pt x="234" y="861"/>
                    <a:pt x="399" y="861"/>
                  </a:cubicBezTo>
                  <a:cubicBezTo>
                    <a:pt x="592" y="861"/>
                    <a:pt x="814" y="802"/>
                    <a:pt x="913" y="769"/>
                  </a:cubicBezTo>
                  <a:cubicBezTo>
                    <a:pt x="1186" y="678"/>
                    <a:pt x="1429" y="617"/>
                    <a:pt x="1672" y="526"/>
                  </a:cubicBezTo>
                  <a:cubicBezTo>
                    <a:pt x="1764" y="495"/>
                    <a:pt x="1794" y="495"/>
                    <a:pt x="1824" y="434"/>
                  </a:cubicBezTo>
                  <a:cubicBezTo>
                    <a:pt x="1885" y="343"/>
                    <a:pt x="1824" y="222"/>
                    <a:pt x="1764" y="161"/>
                  </a:cubicBezTo>
                  <a:cubicBezTo>
                    <a:pt x="1636" y="46"/>
                    <a:pt x="1432" y="1"/>
                    <a:pt x="1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2"/>
            <p:cNvSpPr/>
            <p:nvPr/>
          </p:nvSpPr>
          <p:spPr>
            <a:xfrm>
              <a:off x="8584775" y="2304825"/>
              <a:ext cx="46375" cy="21525"/>
            </a:xfrm>
            <a:custGeom>
              <a:avLst/>
              <a:gdLst/>
              <a:ahLst/>
              <a:cxnLst/>
              <a:rect l="l" t="t" r="r" b="b"/>
              <a:pathLst>
                <a:path w="1855" h="861" extrusionOk="0">
                  <a:moveTo>
                    <a:pt x="662" y="1"/>
                  </a:moveTo>
                  <a:cubicBezTo>
                    <a:pt x="448" y="1"/>
                    <a:pt x="250" y="46"/>
                    <a:pt x="122" y="161"/>
                  </a:cubicBezTo>
                  <a:cubicBezTo>
                    <a:pt x="31" y="222"/>
                    <a:pt x="0" y="343"/>
                    <a:pt x="31" y="434"/>
                  </a:cubicBezTo>
                  <a:cubicBezTo>
                    <a:pt x="61" y="495"/>
                    <a:pt x="122" y="495"/>
                    <a:pt x="183" y="526"/>
                  </a:cubicBezTo>
                  <a:cubicBezTo>
                    <a:pt x="456" y="617"/>
                    <a:pt x="669" y="678"/>
                    <a:pt x="943" y="769"/>
                  </a:cubicBezTo>
                  <a:cubicBezTo>
                    <a:pt x="1041" y="802"/>
                    <a:pt x="1263" y="861"/>
                    <a:pt x="1461" y="861"/>
                  </a:cubicBezTo>
                  <a:cubicBezTo>
                    <a:pt x="1630" y="861"/>
                    <a:pt x="1782" y="818"/>
                    <a:pt x="1824" y="678"/>
                  </a:cubicBezTo>
                  <a:cubicBezTo>
                    <a:pt x="1855" y="526"/>
                    <a:pt x="1642" y="282"/>
                    <a:pt x="1490" y="191"/>
                  </a:cubicBezTo>
                  <a:cubicBezTo>
                    <a:pt x="1279" y="86"/>
                    <a:pt x="956" y="1"/>
                    <a:pt x="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2"/>
            <p:cNvSpPr/>
            <p:nvPr/>
          </p:nvSpPr>
          <p:spPr>
            <a:xfrm>
              <a:off x="8397850" y="2134050"/>
              <a:ext cx="303875" cy="269950"/>
            </a:xfrm>
            <a:custGeom>
              <a:avLst/>
              <a:gdLst/>
              <a:ahLst/>
              <a:cxnLst/>
              <a:rect l="l" t="t" r="r" b="b"/>
              <a:pathLst>
                <a:path w="12155" h="10798" extrusionOk="0">
                  <a:moveTo>
                    <a:pt x="9987" y="1"/>
                  </a:moveTo>
                  <a:cubicBezTo>
                    <a:pt x="9522" y="1"/>
                    <a:pt x="8974" y="187"/>
                    <a:pt x="8359" y="639"/>
                  </a:cubicBezTo>
                  <a:cubicBezTo>
                    <a:pt x="6535" y="1977"/>
                    <a:pt x="4651" y="2585"/>
                    <a:pt x="3344" y="2919"/>
                  </a:cubicBezTo>
                  <a:cubicBezTo>
                    <a:pt x="3222" y="2949"/>
                    <a:pt x="3100" y="3010"/>
                    <a:pt x="2979" y="3010"/>
                  </a:cubicBezTo>
                  <a:cubicBezTo>
                    <a:pt x="2888" y="3040"/>
                    <a:pt x="2796" y="3071"/>
                    <a:pt x="2675" y="3071"/>
                  </a:cubicBezTo>
                  <a:cubicBezTo>
                    <a:pt x="2432" y="3132"/>
                    <a:pt x="2158" y="3253"/>
                    <a:pt x="1854" y="3253"/>
                  </a:cubicBezTo>
                  <a:cubicBezTo>
                    <a:pt x="1765" y="3271"/>
                    <a:pt x="1676" y="3278"/>
                    <a:pt x="1588" y="3278"/>
                  </a:cubicBezTo>
                  <a:cubicBezTo>
                    <a:pt x="1375" y="3278"/>
                    <a:pt x="1166" y="3235"/>
                    <a:pt x="973" y="3192"/>
                  </a:cubicBezTo>
                  <a:lnTo>
                    <a:pt x="851" y="3192"/>
                  </a:lnTo>
                  <a:cubicBezTo>
                    <a:pt x="699" y="3253"/>
                    <a:pt x="851" y="3618"/>
                    <a:pt x="699" y="3618"/>
                  </a:cubicBezTo>
                  <a:cubicBezTo>
                    <a:pt x="574" y="3543"/>
                    <a:pt x="449" y="3489"/>
                    <a:pt x="324" y="3489"/>
                  </a:cubicBezTo>
                  <a:cubicBezTo>
                    <a:pt x="297" y="3489"/>
                    <a:pt x="270" y="3491"/>
                    <a:pt x="243" y="3496"/>
                  </a:cubicBezTo>
                  <a:cubicBezTo>
                    <a:pt x="91" y="3527"/>
                    <a:pt x="0" y="3709"/>
                    <a:pt x="61" y="3831"/>
                  </a:cubicBezTo>
                  <a:lnTo>
                    <a:pt x="182" y="3952"/>
                  </a:lnTo>
                  <a:cubicBezTo>
                    <a:pt x="213" y="4013"/>
                    <a:pt x="213" y="4104"/>
                    <a:pt x="243" y="4226"/>
                  </a:cubicBezTo>
                  <a:cubicBezTo>
                    <a:pt x="304" y="5290"/>
                    <a:pt x="182" y="6293"/>
                    <a:pt x="182" y="7357"/>
                  </a:cubicBezTo>
                  <a:cubicBezTo>
                    <a:pt x="243" y="8512"/>
                    <a:pt x="547" y="9606"/>
                    <a:pt x="912" y="10700"/>
                  </a:cubicBezTo>
                  <a:cubicBezTo>
                    <a:pt x="930" y="10771"/>
                    <a:pt x="955" y="10798"/>
                    <a:pt x="983" y="10798"/>
                  </a:cubicBezTo>
                  <a:cubicBezTo>
                    <a:pt x="1051" y="10798"/>
                    <a:pt x="1134" y="10635"/>
                    <a:pt x="1155" y="10548"/>
                  </a:cubicBezTo>
                  <a:cubicBezTo>
                    <a:pt x="1246" y="10396"/>
                    <a:pt x="1277" y="10244"/>
                    <a:pt x="1277" y="10092"/>
                  </a:cubicBezTo>
                  <a:cubicBezTo>
                    <a:pt x="1277" y="10062"/>
                    <a:pt x="1277" y="10031"/>
                    <a:pt x="1307" y="10001"/>
                  </a:cubicBezTo>
                  <a:cubicBezTo>
                    <a:pt x="1335" y="9960"/>
                    <a:pt x="1368" y="9944"/>
                    <a:pt x="1402" y="9944"/>
                  </a:cubicBezTo>
                  <a:cubicBezTo>
                    <a:pt x="1444" y="9944"/>
                    <a:pt x="1487" y="9968"/>
                    <a:pt x="1520" y="10001"/>
                  </a:cubicBezTo>
                  <a:cubicBezTo>
                    <a:pt x="1550" y="10031"/>
                    <a:pt x="1581" y="10092"/>
                    <a:pt x="1672" y="10153"/>
                  </a:cubicBezTo>
                  <a:cubicBezTo>
                    <a:pt x="1704" y="10175"/>
                    <a:pt x="1744" y="10185"/>
                    <a:pt x="1786" y="10185"/>
                  </a:cubicBezTo>
                  <a:cubicBezTo>
                    <a:pt x="1863" y="10185"/>
                    <a:pt x="1947" y="10151"/>
                    <a:pt x="2006" y="10092"/>
                  </a:cubicBezTo>
                  <a:cubicBezTo>
                    <a:pt x="2067" y="10031"/>
                    <a:pt x="2158" y="9879"/>
                    <a:pt x="2158" y="9758"/>
                  </a:cubicBezTo>
                  <a:lnTo>
                    <a:pt x="2158" y="9424"/>
                  </a:lnTo>
                  <a:cubicBezTo>
                    <a:pt x="2097" y="9089"/>
                    <a:pt x="2037" y="8724"/>
                    <a:pt x="2189" y="8420"/>
                  </a:cubicBezTo>
                  <a:cubicBezTo>
                    <a:pt x="2310" y="8208"/>
                    <a:pt x="2493" y="8056"/>
                    <a:pt x="2675" y="7904"/>
                  </a:cubicBezTo>
                  <a:cubicBezTo>
                    <a:pt x="2948" y="7661"/>
                    <a:pt x="3252" y="7357"/>
                    <a:pt x="3404" y="7022"/>
                  </a:cubicBezTo>
                  <a:cubicBezTo>
                    <a:pt x="3556" y="6688"/>
                    <a:pt x="3556" y="6262"/>
                    <a:pt x="3313" y="5958"/>
                  </a:cubicBezTo>
                  <a:cubicBezTo>
                    <a:pt x="3222" y="5776"/>
                    <a:pt x="2979" y="5624"/>
                    <a:pt x="3009" y="5411"/>
                  </a:cubicBezTo>
                  <a:cubicBezTo>
                    <a:pt x="3009" y="5320"/>
                    <a:pt x="3100" y="5229"/>
                    <a:pt x="3161" y="5168"/>
                  </a:cubicBezTo>
                  <a:cubicBezTo>
                    <a:pt x="3526" y="4864"/>
                    <a:pt x="4012" y="4834"/>
                    <a:pt x="4468" y="4834"/>
                  </a:cubicBezTo>
                  <a:cubicBezTo>
                    <a:pt x="5114" y="4789"/>
                    <a:pt x="5775" y="4761"/>
                    <a:pt x="6417" y="4761"/>
                  </a:cubicBezTo>
                  <a:cubicBezTo>
                    <a:pt x="6652" y="4761"/>
                    <a:pt x="6885" y="4765"/>
                    <a:pt x="7113" y="4773"/>
                  </a:cubicBezTo>
                  <a:cubicBezTo>
                    <a:pt x="7508" y="4834"/>
                    <a:pt x="7933" y="4864"/>
                    <a:pt x="8298" y="4895"/>
                  </a:cubicBezTo>
                  <a:cubicBezTo>
                    <a:pt x="8602" y="4895"/>
                    <a:pt x="8906" y="5077"/>
                    <a:pt x="8936" y="5351"/>
                  </a:cubicBezTo>
                  <a:cubicBezTo>
                    <a:pt x="8997" y="5472"/>
                    <a:pt x="8936" y="5533"/>
                    <a:pt x="8997" y="5654"/>
                  </a:cubicBezTo>
                  <a:cubicBezTo>
                    <a:pt x="9028" y="5746"/>
                    <a:pt x="9088" y="5806"/>
                    <a:pt x="9180" y="5898"/>
                  </a:cubicBezTo>
                  <a:cubicBezTo>
                    <a:pt x="9332" y="6080"/>
                    <a:pt x="9423" y="6293"/>
                    <a:pt x="9484" y="6566"/>
                  </a:cubicBezTo>
                  <a:cubicBezTo>
                    <a:pt x="9575" y="6870"/>
                    <a:pt x="9636" y="7144"/>
                    <a:pt x="9696" y="7448"/>
                  </a:cubicBezTo>
                  <a:cubicBezTo>
                    <a:pt x="9787" y="7265"/>
                    <a:pt x="9818" y="7113"/>
                    <a:pt x="9848" y="6901"/>
                  </a:cubicBezTo>
                  <a:cubicBezTo>
                    <a:pt x="9909" y="6810"/>
                    <a:pt x="9939" y="6688"/>
                    <a:pt x="9939" y="6566"/>
                  </a:cubicBezTo>
                  <a:cubicBezTo>
                    <a:pt x="10213" y="5624"/>
                    <a:pt x="10669" y="4135"/>
                    <a:pt x="11338" y="3192"/>
                  </a:cubicBezTo>
                  <a:cubicBezTo>
                    <a:pt x="12154" y="2026"/>
                    <a:pt x="11521" y="1"/>
                    <a:pt x="9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2"/>
            <p:cNvSpPr/>
            <p:nvPr/>
          </p:nvSpPr>
          <p:spPr>
            <a:xfrm>
              <a:off x="8402375" y="2335125"/>
              <a:ext cx="50200" cy="67575"/>
            </a:xfrm>
            <a:custGeom>
              <a:avLst/>
              <a:gdLst/>
              <a:ahLst/>
              <a:cxnLst/>
              <a:rect l="l" t="t" r="r" b="b"/>
              <a:pathLst>
                <a:path w="2008" h="2703" extrusionOk="0">
                  <a:moveTo>
                    <a:pt x="759" y="0"/>
                  </a:moveTo>
                  <a:cubicBezTo>
                    <a:pt x="232" y="0"/>
                    <a:pt x="1" y="1103"/>
                    <a:pt x="153" y="1715"/>
                  </a:cubicBezTo>
                  <a:cubicBezTo>
                    <a:pt x="305" y="2171"/>
                    <a:pt x="640" y="2566"/>
                    <a:pt x="1035" y="2657"/>
                  </a:cubicBezTo>
                  <a:cubicBezTo>
                    <a:pt x="1065" y="2688"/>
                    <a:pt x="1111" y="2703"/>
                    <a:pt x="1156" y="2703"/>
                  </a:cubicBezTo>
                  <a:cubicBezTo>
                    <a:pt x="1202" y="2703"/>
                    <a:pt x="1248" y="2688"/>
                    <a:pt x="1278" y="2657"/>
                  </a:cubicBezTo>
                  <a:cubicBezTo>
                    <a:pt x="2008" y="2292"/>
                    <a:pt x="1643" y="529"/>
                    <a:pt x="1096" y="134"/>
                  </a:cubicBezTo>
                  <a:cubicBezTo>
                    <a:pt x="973" y="41"/>
                    <a:pt x="861" y="0"/>
                    <a:pt x="759" y="0"/>
                  </a:cubicBezTo>
                  <a:close/>
                </a:path>
              </a:pathLst>
            </a:custGeom>
            <a:solidFill>
              <a:srgbClr val="D89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2"/>
            <p:cNvSpPr/>
            <p:nvPr/>
          </p:nvSpPr>
          <p:spPr>
            <a:xfrm>
              <a:off x="8406500" y="2355025"/>
              <a:ext cx="72675" cy="62625"/>
            </a:xfrm>
            <a:custGeom>
              <a:avLst/>
              <a:gdLst/>
              <a:ahLst/>
              <a:cxnLst/>
              <a:rect l="l" t="t" r="r" b="b"/>
              <a:pathLst>
                <a:path w="2907" h="2505" extrusionOk="0">
                  <a:moveTo>
                    <a:pt x="785" y="1"/>
                  </a:moveTo>
                  <a:cubicBezTo>
                    <a:pt x="650" y="1"/>
                    <a:pt x="518" y="55"/>
                    <a:pt x="414" y="159"/>
                  </a:cubicBezTo>
                  <a:cubicBezTo>
                    <a:pt x="1" y="600"/>
                    <a:pt x="261" y="1339"/>
                    <a:pt x="834" y="1339"/>
                  </a:cubicBezTo>
                  <a:cubicBezTo>
                    <a:pt x="893" y="1339"/>
                    <a:pt x="956" y="1331"/>
                    <a:pt x="1022" y="1314"/>
                  </a:cubicBezTo>
                  <a:cubicBezTo>
                    <a:pt x="1083" y="1618"/>
                    <a:pt x="1326" y="1800"/>
                    <a:pt x="1539" y="1983"/>
                  </a:cubicBezTo>
                  <a:cubicBezTo>
                    <a:pt x="1782" y="2165"/>
                    <a:pt x="2025" y="2408"/>
                    <a:pt x="2329" y="2469"/>
                  </a:cubicBezTo>
                  <a:cubicBezTo>
                    <a:pt x="2403" y="2490"/>
                    <a:pt x="2477" y="2504"/>
                    <a:pt x="2546" y="2504"/>
                  </a:cubicBezTo>
                  <a:cubicBezTo>
                    <a:pt x="2675" y="2504"/>
                    <a:pt x="2786" y="2456"/>
                    <a:pt x="2846" y="2317"/>
                  </a:cubicBezTo>
                  <a:cubicBezTo>
                    <a:pt x="2906" y="2135"/>
                    <a:pt x="2724" y="1983"/>
                    <a:pt x="2602" y="1861"/>
                  </a:cubicBezTo>
                  <a:cubicBezTo>
                    <a:pt x="2268" y="1618"/>
                    <a:pt x="1934" y="1314"/>
                    <a:pt x="1569" y="1040"/>
                  </a:cubicBezTo>
                  <a:cubicBezTo>
                    <a:pt x="1508" y="1010"/>
                    <a:pt x="1478" y="919"/>
                    <a:pt x="1417" y="858"/>
                  </a:cubicBezTo>
                  <a:cubicBezTo>
                    <a:pt x="1326" y="554"/>
                    <a:pt x="1417" y="281"/>
                    <a:pt x="1083" y="98"/>
                  </a:cubicBezTo>
                  <a:cubicBezTo>
                    <a:pt x="991" y="33"/>
                    <a:pt x="887" y="1"/>
                    <a:pt x="785" y="1"/>
                  </a:cubicBezTo>
                  <a:close/>
                </a:path>
              </a:pathLst>
            </a:custGeom>
            <a:solidFill>
              <a:srgbClr val="23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2"/>
            <p:cNvSpPr/>
            <p:nvPr/>
          </p:nvSpPr>
          <p:spPr>
            <a:xfrm>
              <a:off x="8420625" y="2365075"/>
              <a:ext cx="8400" cy="23575"/>
            </a:xfrm>
            <a:custGeom>
              <a:avLst/>
              <a:gdLst/>
              <a:ahLst/>
              <a:cxnLst/>
              <a:rect l="l" t="t" r="r" b="b"/>
              <a:pathLst>
                <a:path w="336" h="943" extrusionOk="0">
                  <a:moveTo>
                    <a:pt x="183" y="0"/>
                  </a:moveTo>
                  <a:cubicBezTo>
                    <a:pt x="92" y="31"/>
                    <a:pt x="62" y="61"/>
                    <a:pt x="31" y="152"/>
                  </a:cubicBezTo>
                  <a:cubicBezTo>
                    <a:pt x="1" y="213"/>
                    <a:pt x="1" y="304"/>
                    <a:pt x="1" y="365"/>
                  </a:cubicBezTo>
                  <a:cubicBezTo>
                    <a:pt x="1" y="547"/>
                    <a:pt x="1" y="912"/>
                    <a:pt x="214" y="942"/>
                  </a:cubicBezTo>
                  <a:cubicBezTo>
                    <a:pt x="244" y="699"/>
                    <a:pt x="214" y="456"/>
                    <a:pt x="305" y="213"/>
                  </a:cubicBezTo>
                  <a:cubicBezTo>
                    <a:pt x="335" y="152"/>
                    <a:pt x="335" y="91"/>
                    <a:pt x="335" y="61"/>
                  </a:cubicBezTo>
                  <a:cubicBezTo>
                    <a:pt x="335" y="31"/>
                    <a:pt x="244" y="0"/>
                    <a:pt x="183" y="0"/>
                  </a:cubicBezTo>
                  <a:close/>
                </a:path>
              </a:pathLst>
            </a:custGeom>
            <a:solidFill>
              <a:srgbClr val="DAD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2"/>
            <p:cNvSpPr/>
            <p:nvPr/>
          </p:nvSpPr>
          <p:spPr>
            <a:xfrm>
              <a:off x="8433550" y="2365075"/>
              <a:ext cx="40300" cy="44100"/>
            </a:xfrm>
            <a:custGeom>
              <a:avLst/>
              <a:gdLst/>
              <a:ahLst/>
              <a:cxnLst/>
              <a:rect l="l" t="t" r="r" b="b"/>
              <a:pathLst>
                <a:path w="1612" h="1764" extrusionOk="0">
                  <a:moveTo>
                    <a:pt x="92" y="0"/>
                  </a:moveTo>
                  <a:cubicBezTo>
                    <a:pt x="31" y="0"/>
                    <a:pt x="31" y="0"/>
                    <a:pt x="31" y="31"/>
                  </a:cubicBezTo>
                  <a:cubicBezTo>
                    <a:pt x="31" y="61"/>
                    <a:pt x="1" y="638"/>
                    <a:pt x="305" y="851"/>
                  </a:cubicBezTo>
                  <a:lnTo>
                    <a:pt x="1551" y="1763"/>
                  </a:lnTo>
                  <a:lnTo>
                    <a:pt x="1612" y="1702"/>
                  </a:lnTo>
                  <a:lnTo>
                    <a:pt x="335" y="790"/>
                  </a:lnTo>
                  <a:cubicBezTo>
                    <a:pt x="122" y="608"/>
                    <a:pt x="122" y="31"/>
                    <a:pt x="122" y="31"/>
                  </a:cubicBezTo>
                  <a:cubicBezTo>
                    <a:pt x="122" y="31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DAD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2"/>
            <p:cNvSpPr/>
            <p:nvPr/>
          </p:nvSpPr>
          <p:spPr>
            <a:xfrm>
              <a:off x="8434325" y="2506400"/>
              <a:ext cx="205950" cy="147450"/>
            </a:xfrm>
            <a:custGeom>
              <a:avLst/>
              <a:gdLst/>
              <a:ahLst/>
              <a:cxnLst/>
              <a:rect l="l" t="t" r="r" b="b"/>
              <a:pathLst>
                <a:path w="8238" h="5898" extrusionOk="0">
                  <a:moveTo>
                    <a:pt x="578" y="1"/>
                  </a:moveTo>
                  <a:lnTo>
                    <a:pt x="0" y="2736"/>
                  </a:lnTo>
                  <a:lnTo>
                    <a:pt x="2888" y="5897"/>
                  </a:lnTo>
                  <a:lnTo>
                    <a:pt x="3800" y="5442"/>
                  </a:lnTo>
                  <a:lnTo>
                    <a:pt x="4894" y="5472"/>
                  </a:lnTo>
                  <a:lnTo>
                    <a:pt x="5562" y="5381"/>
                  </a:lnTo>
                  <a:cubicBezTo>
                    <a:pt x="6474" y="4986"/>
                    <a:pt x="6930" y="3466"/>
                    <a:pt x="6930" y="3466"/>
                  </a:cubicBezTo>
                  <a:lnTo>
                    <a:pt x="8025" y="4834"/>
                  </a:lnTo>
                  <a:lnTo>
                    <a:pt x="8237" y="2432"/>
                  </a:lnTo>
                  <a:lnTo>
                    <a:pt x="6778" y="517"/>
                  </a:lnTo>
                  <a:lnTo>
                    <a:pt x="5319" y="4773"/>
                  </a:lnTo>
                  <a:lnTo>
                    <a:pt x="4651" y="3071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rgbClr val="EFF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2"/>
            <p:cNvSpPr/>
            <p:nvPr/>
          </p:nvSpPr>
          <p:spPr>
            <a:xfrm>
              <a:off x="8338575" y="3319500"/>
              <a:ext cx="90450" cy="72025"/>
            </a:xfrm>
            <a:custGeom>
              <a:avLst/>
              <a:gdLst/>
              <a:ahLst/>
              <a:cxnLst/>
              <a:rect l="l" t="t" r="r" b="b"/>
              <a:pathLst>
                <a:path w="3618" h="2881" extrusionOk="0">
                  <a:moveTo>
                    <a:pt x="2523" y="0"/>
                  </a:moveTo>
                  <a:lnTo>
                    <a:pt x="0" y="1216"/>
                  </a:lnTo>
                  <a:lnTo>
                    <a:pt x="395" y="2827"/>
                  </a:lnTo>
                  <a:cubicBezTo>
                    <a:pt x="614" y="2864"/>
                    <a:pt x="820" y="2881"/>
                    <a:pt x="1014" y="2881"/>
                  </a:cubicBezTo>
                  <a:cubicBezTo>
                    <a:pt x="2893" y="2881"/>
                    <a:pt x="3617" y="1307"/>
                    <a:pt x="3617" y="1307"/>
                  </a:cubicBezTo>
                  <a:lnTo>
                    <a:pt x="2523" y="0"/>
                  </a:lnTo>
                  <a:close/>
                </a:path>
              </a:pathLst>
            </a:custGeom>
            <a:solidFill>
              <a:srgbClr val="D89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2"/>
            <p:cNvSpPr/>
            <p:nvPr/>
          </p:nvSpPr>
          <p:spPr>
            <a:xfrm>
              <a:off x="8141000" y="2593275"/>
              <a:ext cx="291825" cy="768800"/>
            </a:xfrm>
            <a:custGeom>
              <a:avLst/>
              <a:gdLst/>
              <a:ahLst/>
              <a:cxnLst/>
              <a:rect l="l" t="t" r="r" b="b"/>
              <a:pathLst>
                <a:path w="11673" h="30752" extrusionOk="0">
                  <a:moveTo>
                    <a:pt x="8675" y="1"/>
                  </a:moveTo>
                  <a:cubicBezTo>
                    <a:pt x="7994" y="1"/>
                    <a:pt x="7092" y="296"/>
                    <a:pt x="5927" y="1359"/>
                  </a:cubicBezTo>
                  <a:cubicBezTo>
                    <a:pt x="3830" y="3243"/>
                    <a:pt x="0" y="15158"/>
                    <a:pt x="0" y="15857"/>
                  </a:cubicBezTo>
                  <a:cubicBezTo>
                    <a:pt x="0" y="16556"/>
                    <a:pt x="851" y="18076"/>
                    <a:pt x="1520" y="19018"/>
                  </a:cubicBezTo>
                  <a:cubicBezTo>
                    <a:pt x="2250" y="19961"/>
                    <a:pt x="7721" y="30751"/>
                    <a:pt x="7721" y="30751"/>
                  </a:cubicBezTo>
                  <a:cubicBezTo>
                    <a:pt x="10122" y="30478"/>
                    <a:pt x="10973" y="28745"/>
                    <a:pt x="10973" y="28745"/>
                  </a:cubicBezTo>
                  <a:lnTo>
                    <a:pt x="5441" y="15553"/>
                  </a:lnTo>
                  <a:cubicBezTo>
                    <a:pt x="7083" y="13426"/>
                    <a:pt x="10487" y="4459"/>
                    <a:pt x="10487" y="4459"/>
                  </a:cubicBezTo>
                  <a:cubicBezTo>
                    <a:pt x="11672" y="2271"/>
                    <a:pt x="10517" y="690"/>
                    <a:pt x="9909" y="325"/>
                  </a:cubicBezTo>
                  <a:cubicBezTo>
                    <a:pt x="9625" y="190"/>
                    <a:pt x="9221" y="1"/>
                    <a:pt x="8675" y="1"/>
                  </a:cubicBezTo>
                  <a:close/>
                </a:path>
              </a:pathLst>
            </a:custGeom>
            <a:solidFill>
              <a:srgbClr val="EFF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2"/>
            <p:cNvSpPr/>
            <p:nvPr/>
          </p:nvSpPr>
          <p:spPr>
            <a:xfrm>
              <a:off x="8273975" y="2597025"/>
              <a:ext cx="155800" cy="705000"/>
            </a:xfrm>
            <a:custGeom>
              <a:avLst/>
              <a:gdLst/>
              <a:ahLst/>
              <a:cxnLst/>
              <a:rect l="l" t="t" r="r" b="b"/>
              <a:pathLst>
                <a:path w="6232" h="28200" extrusionOk="0">
                  <a:moveTo>
                    <a:pt x="4180" y="0"/>
                  </a:moveTo>
                  <a:cubicBezTo>
                    <a:pt x="4150" y="0"/>
                    <a:pt x="4119" y="8"/>
                    <a:pt x="4104" y="23"/>
                  </a:cubicBezTo>
                  <a:cubicBezTo>
                    <a:pt x="4074" y="54"/>
                    <a:pt x="4074" y="145"/>
                    <a:pt x="4104" y="175"/>
                  </a:cubicBezTo>
                  <a:cubicBezTo>
                    <a:pt x="5958" y="1877"/>
                    <a:pt x="5107" y="4127"/>
                    <a:pt x="4651" y="5342"/>
                  </a:cubicBezTo>
                  <a:cubicBezTo>
                    <a:pt x="4560" y="5525"/>
                    <a:pt x="4499" y="5707"/>
                    <a:pt x="4438" y="5829"/>
                  </a:cubicBezTo>
                  <a:cubicBezTo>
                    <a:pt x="4226" y="6619"/>
                    <a:pt x="31" y="15282"/>
                    <a:pt x="1" y="15373"/>
                  </a:cubicBezTo>
                  <a:lnTo>
                    <a:pt x="1" y="15434"/>
                  </a:lnTo>
                  <a:lnTo>
                    <a:pt x="5289" y="28109"/>
                  </a:lnTo>
                  <a:cubicBezTo>
                    <a:pt x="5320" y="28139"/>
                    <a:pt x="5350" y="28170"/>
                    <a:pt x="5411" y="28170"/>
                  </a:cubicBezTo>
                  <a:cubicBezTo>
                    <a:pt x="5411" y="28170"/>
                    <a:pt x="5441" y="28170"/>
                    <a:pt x="5411" y="28200"/>
                  </a:cubicBezTo>
                  <a:cubicBezTo>
                    <a:pt x="5472" y="28170"/>
                    <a:pt x="5502" y="28139"/>
                    <a:pt x="5472" y="28048"/>
                  </a:cubicBezTo>
                  <a:lnTo>
                    <a:pt x="244" y="15434"/>
                  </a:lnTo>
                  <a:cubicBezTo>
                    <a:pt x="578" y="14674"/>
                    <a:pt x="4408" y="6741"/>
                    <a:pt x="4651" y="5920"/>
                  </a:cubicBezTo>
                  <a:cubicBezTo>
                    <a:pt x="4682" y="5798"/>
                    <a:pt x="4742" y="5616"/>
                    <a:pt x="4833" y="5403"/>
                  </a:cubicBezTo>
                  <a:cubicBezTo>
                    <a:pt x="5289" y="4279"/>
                    <a:pt x="6232" y="1817"/>
                    <a:pt x="4256" y="23"/>
                  </a:cubicBezTo>
                  <a:cubicBezTo>
                    <a:pt x="4241" y="8"/>
                    <a:pt x="4210" y="0"/>
                    <a:pt x="4180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2"/>
            <p:cNvSpPr/>
            <p:nvPr/>
          </p:nvSpPr>
          <p:spPr>
            <a:xfrm>
              <a:off x="8182800" y="2980575"/>
              <a:ext cx="93475" cy="23575"/>
            </a:xfrm>
            <a:custGeom>
              <a:avLst/>
              <a:gdLst/>
              <a:ahLst/>
              <a:cxnLst/>
              <a:rect l="l" t="t" r="r" b="b"/>
              <a:pathLst>
                <a:path w="3739" h="943" extrusionOk="0">
                  <a:moveTo>
                    <a:pt x="2999" y="0"/>
                  </a:moveTo>
                  <a:cubicBezTo>
                    <a:pt x="1985" y="0"/>
                    <a:pt x="975" y="245"/>
                    <a:pt x="91" y="700"/>
                  </a:cubicBezTo>
                  <a:cubicBezTo>
                    <a:pt x="30" y="760"/>
                    <a:pt x="0" y="821"/>
                    <a:pt x="30" y="852"/>
                  </a:cubicBezTo>
                  <a:cubicBezTo>
                    <a:pt x="61" y="882"/>
                    <a:pt x="122" y="943"/>
                    <a:pt x="152" y="943"/>
                  </a:cubicBezTo>
                  <a:lnTo>
                    <a:pt x="182" y="912"/>
                  </a:lnTo>
                  <a:cubicBezTo>
                    <a:pt x="1088" y="447"/>
                    <a:pt x="2081" y="223"/>
                    <a:pt x="3088" y="223"/>
                  </a:cubicBezTo>
                  <a:cubicBezTo>
                    <a:pt x="3264" y="223"/>
                    <a:pt x="3441" y="230"/>
                    <a:pt x="3617" y="244"/>
                  </a:cubicBezTo>
                  <a:cubicBezTo>
                    <a:pt x="3648" y="244"/>
                    <a:pt x="3739" y="213"/>
                    <a:pt x="3739" y="153"/>
                  </a:cubicBezTo>
                  <a:cubicBezTo>
                    <a:pt x="3739" y="92"/>
                    <a:pt x="3678" y="31"/>
                    <a:pt x="3617" y="31"/>
                  </a:cubicBezTo>
                  <a:cubicBezTo>
                    <a:pt x="3412" y="10"/>
                    <a:pt x="3205" y="0"/>
                    <a:pt x="2999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2"/>
            <p:cNvSpPr/>
            <p:nvPr/>
          </p:nvSpPr>
          <p:spPr>
            <a:xfrm>
              <a:off x="8213950" y="2972225"/>
              <a:ext cx="47900" cy="6100"/>
            </a:xfrm>
            <a:custGeom>
              <a:avLst/>
              <a:gdLst/>
              <a:ahLst/>
              <a:cxnLst/>
              <a:rect l="l" t="t" r="r" b="b"/>
              <a:pathLst>
                <a:path w="1916" h="24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213"/>
                    <a:pt x="61" y="243"/>
                    <a:pt x="122" y="243"/>
                  </a:cubicBezTo>
                  <a:lnTo>
                    <a:pt x="1794" y="243"/>
                  </a:lnTo>
                  <a:cubicBezTo>
                    <a:pt x="1824" y="243"/>
                    <a:pt x="1915" y="183"/>
                    <a:pt x="1915" y="122"/>
                  </a:cubicBezTo>
                  <a:cubicBezTo>
                    <a:pt x="1915" y="61"/>
                    <a:pt x="1885" y="0"/>
                    <a:pt x="1794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2"/>
            <p:cNvSpPr/>
            <p:nvPr/>
          </p:nvSpPr>
          <p:spPr>
            <a:xfrm>
              <a:off x="8242825" y="2997300"/>
              <a:ext cx="19025" cy="7625"/>
            </a:xfrm>
            <a:custGeom>
              <a:avLst/>
              <a:gdLst/>
              <a:ahLst/>
              <a:cxnLst/>
              <a:rect l="l" t="t" r="r" b="b"/>
              <a:pathLst>
                <a:path w="761" h="305" extrusionOk="0">
                  <a:moveTo>
                    <a:pt x="639" y="0"/>
                  </a:moveTo>
                  <a:cubicBezTo>
                    <a:pt x="456" y="0"/>
                    <a:pt x="274" y="0"/>
                    <a:pt x="61" y="91"/>
                  </a:cubicBezTo>
                  <a:cubicBezTo>
                    <a:pt x="0" y="122"/>
                    <a:pt x="0" y="152"/>
                    <a:pt x="0" y="243"/>
                  </a:cubicBezTo>
                  <a:cubicBezTo>
                    <a:pt x="31" y="274"/>
                    <a:pt x="61" y="304"/>
                    <a:pt x="122" y="304"/>
                  </a:cubicBezTo>
                  <a:cubicBezTo>
                    <a:pt x="304" y="243"/>
                    <a:pt x="456" y="243"/>
                    <a:pt x="639" y="243"/>
                  </a:cubicBezTo>
                  <a:cubicBezTo>
                    <a:pt x="730" y="243"/>
                    <a:pt x="760" y="183"/>
                    <a:pt x="760" y="122"/>
                  </a:cubicBezTo>
                  <a:cubicBezTo>
                    <a:pt x="760" y="91"/>
                    <a:pt x="730" y="0"/>
                    <a:pt x="639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2"/>
            <p:cNvSpPr/>
            <p:nvPr/>
          </p:nvSpPr>
          <p:spPr>
            <a:xfrm>
              <a:off x="8400875" y="2611275"/>
              <a:ext cx="30425" cy="130725"/>
            </a:xfrm>
            <a:custGeom>
              <a:avLst/>
              <a:gdLst/>
              <a:ahLst/>
              <a:cxnLst/>
              <a:rect l="l" t="t" r="r" b="b"/>
              <a:pathLst>
                <a:path w="1217" h="5229" extrusionOk="0">
                  <a:moveTo>
                    <a:pt x="882" y="0"/>
                  </a:moveTo>
                  <a:cubicBezTo>
                    <a:pt x="821" y="0"/>
                    <a:pt x="761" y="61"/>
                    <a:pt x="761" y="122"/>
                  </a:cubicBezTo>
                  <a:cubicBezTo>
                    <a:pt x="1004" y="1581"/>
                    <a:pt x="852" y="3070"/>
                    <a:pt x="365" y="4438"/>
                  </a:cubicBezTo>
                  <a:cubicBezTo>
                    <a:pt x="274" y="4620"/>
                    <a:pt x="153" y="4833"/>
                    <a:pt x="61" y="5046"/>
                  </a:cubicBezTo>
                  <a:cubicBezTo>
                    <a:pt x="1" y="5076"/>
                    <a:pt x="61" y="5137"/>
                    <a:pt x="92" y="5198"/>
                  </a:cubicBezTo>
                  <a:lnTo>
                    <a:pt x="183" y="5198"/>
                  </a:lnTo>
                  <a:cubicBezTo>
                    <a:pt x="200" y="5198"/>
                    <a:pt x="208" y="5178"/>
                    <a:pt x="217" y="5178"/>
                  </a:cubicBezTo>
                  <a:cubicBezTo>
                    <a:pt x="223" y="5178"/>
                    <a:pt x="231" y="5189"/>
                    <a:pt x="244" y="5228"/>
                  </a:cubicBezTo>
                  <a:cubicBezTo>
                    <a:pt x="365" y="4985"/>
                    <a:pt x="457" y="4772"/>
                    <a:pt x="548" y="4529"/>
                  </a:cubicBezTo>
                  <a:cubicBezTo>
                    <a:pt x="1065" y="3131"/>
                    <a:pt x="1216" y="1611"/>
                    <a:pt x="1004" y="122"/>
                  </a:cubicBezTo>
                  <a:cubicBezTo>
                    <a:pt x="1004" y="61"/>
                    <a:pt x="973" y="0"/>
                    <a:pt x="882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2"/>
            <p:cNvSpPr/>
            <p:nvPr/>
          </p:nvSpPr>
          <p:spPr>
            <a:xfrm>
              <a:off x="8438125" y="2548450"/>
              <a:ext cx="131475" cy="88675"/>
            </a:xfrm>
            <a:custGeom>
              <a:avLst/>
              <a:gdLst/>
              <a:ahLst/>
              <a:cxnLst/>
              <a:rect l="l" t="t" r="r" b="b"/>
              <a:pathLst>
                <a:path w="5259" h="3547" extrusionOk="0">
                  <a:moveTo>
                    <a:pt x="142" y="1"/>
                  </a:moveTo>
                  <a:cubicBezTo>
                    <a:pt x="122" y="1"/>
                    <a:pt x="104" y="8"/>
                    <a:pt x="91" y="21"/>
                  </a:cubicBezTo>
                  <a:cubicBezTo>
                    <a:pt x="0" y="51"/>
                    <a:pt x="0" y="142"/>
                    <a:pt x="30" y="173"/>
                  </a:cubicBezTo>
                  <a:cubicBezTo>
                    <a:pt x="1033" y="1632"/>
                    <a:pt x="3009" y="3182"/>
                    <a:pt x="3040" y="3182"/>
                  </a:cubicBezTo>
                  <a:cubicBezTo>
                    <a:pt x="3040" y="3212"/>
                    <a:pt x="3070" y="3212"/>
                    <a:pt x="3131" y="3212"/>
                  </a:cubicBezTo>
                  <a:cubicBezTo>
                    <a:pt x="3161" y="3212"/>
                    <a:pt x="3192" y="3212"/>
                    <a:pt x="3192" y="3182"/>
                  </a:cubicBezTo>
                  <a:lnTo>
                    <a:pt x="4012" y="1997"/>
                  </a:lnTo>
                  <a:lnTo>
                    <a:pt x="5015" y="3516"/>
                  </a:lnTo>
                  <a:cubicBezTo>
                    <a:pt x="5015" y="3547"/>
                    <a:pt x="5076" y="3547"/>
                    <a:pt x="5107" y="3547"/>
                  </a:cubicBezTo>
                  <a:cubicBezTo>
                    <a:pt x="5107" y="3547"/>
                    <a:pt x="5137" y="3547"/>
                    <a:pt x="5167" y="3486"/>
                  </a:cubicBezTo>
                  <a:cubicBezTo>
                    <a:pt x="5258" y="3456"/>
                    <a:pt x="5258" y="3364"/>
                    <a:pt x="5228" y="3334"/>
                  </a:cubicBezTo>
                  <a:lnTo>
                    <a:pt x="4103" y="1693"/>
                  </a:lnTo>
                  <a:cubicBezTo>
                    <a:pt x="4103" y="1662"/>
                    <a:pt x="4073" y="1662"/>
                    <a:pt x="4043" y="1662"/>
                  </a:cubicBezTo>
                  <a:cubicBezTo>
                    <a:pt x="4012" y="1662"/>
                    <a:pt x="4012" y="1662"/>
                    <a:pt x="3951" y="1693"/>
                  </a:cubicBezTo>
                  <a:lnTo>
                    <a:pt x="3131" y="2908"/>
                  </a:lnTo>
                  <a:cubicBezTo>
                    <a:pt x="2705" y="2605"/>
                    <a:pt x="1094" y="1328"/>
                    <a:pt x="243" y="51"/>
                  </a:cubicBezTo>
                  <a:cubicBezTo>
                    <a:pt x="208" y="16"/>
                    <a:pt x="172" y="1"/>
                    <a:pt x="142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2"/>
            <p:cNvSpPr/>
            <p:nvPr/>
          </p:nvSpPr>
          <p:spPr>
            <a:xfrm>
              <a:off x="8572625" y="2564150"/>
              <a:ext cx="66125" cy="76025"/>
            </a:xfrm>
            <a:custGeom>
              <a:avLst/>
              <a:gdLst/>
              <a:ahLst/>
              <a:cxnLst/>
              <a:rect l="l" t="t" r="r" b="b"/>
              <a:pathLst>
                <a:path w="2645" h="3041" extrusionOk="0">
                  <a:moveTo>
                    <a:pt x="2584" y="1"/>
                  </a:moveTo>
                  <a:cubicBezTo>
                    <a:pt x="2493" y="1"/>
                    <a:pt x="2462" y="1"/>
                    <a:pt x="2432" y="92"/>
                  </a:cubicBezTo>
                  <a:lnTo>
                    <a:pt x="1702" y="2159"/>
                  </a:lnTo>
                  <a:lnTo>
                    <a:pt x="821" y="1247"/>
                  </a:lnTo>
                  <a:cubicBezTo>
                    <a:pt x="790" y="1217"/>
                    <a:pt x="760" y="1217"/>
                    <a:pt x="699" y="1217"/>
                  </a:cubicBezTo>
                  <a:cubicBezTo>
                    <a:pt x="669" y="1217"/>
                    <a:pt x="638" y="1247"/>
                    <a:pt x="638" y="1308"/>
                  </a:cubicBezTo>
                  <a:lnTo>
                    <a:pt x="0" y="2888"/>
                  </a:lnTo>
                  <a:cubicBezTo>
                    <a:pt x="0" y="2980"/>
                    <a:pt x="0" y="3010"/>
                    <a:pt x="61" y="3040"/>
                  </a:cubicBezTo>
                  <a:lnTo>
                    <a:pt x="91" y="3040"/>
                  </a:lnTo>
                  <a:cubicBezTo>
                    <a:pt x="152" y="3040"/>
                    <a:pt x="213" y="3010"/>
                    <a:pt x="243" y="2980"/>
                  </a:cubicBezTo>
                  <a:lnTo>
                    <a:pt x="821" y="1551"/>
                  </a:lnTo>
                  <a:lnTo>
                    <a:pt x="1702" y="2463"/>
                  </a:lnTo>
                  <a:cubicBezTo>
                    <a:pt x="1733" y="2524"/>
                    <a:pt x="1763" y="2524"/>
                    <a:pt x="1824" y="2524"/>
                  </a:cubicBezTo>
                  <a:cubicBezTo>
                    <a:pt x="1854" y="2524"/>
                    <a:pt x="1885" y="2463"/>
                    <a:pt x="1885" y="2432"/>
                  </a:cubicBezTo>
                  <a:lnTo>
                    <a:pt x="2645" y="153"/>
                  </a:lnTo>
                  <a:cubicBezTo>
                    <a:pt x="2645" y="92"/>
                    <a:pt x="2645" y="31"/>
                    <a:pt x="2584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2"/>
            <p:cNvSpPr/>
            <p:nvPr/>
          </p:nvSpPr>
          <p:spPr>
            <a:xfrm>
              <a:off x="8567300" y="2640900"/>
              <a:ext cx="43325" cy="643650"/>
            </a:xfrm>
            <a:custGeom>
              <a:avLst/>
              <a:gdLst/>
              <a:ahLst/>
              <a:cxnLst/>
              <a:rect l="l" t="t" r="r" b="b"/>
              <a:pathLst>
                <a:path w="1733" h="25746" extrusionOk="0">
                  <a:moveTo>
                    <a:pt x="91" y="1"/>
                  </a:moveTo>
                  <a:cubicBezTo>
                    <a:pt x="61" y="62"/>
                    <a:pt x="0" y="92"/>
                    <a:pt x="0" y="153"/>
                  </a:cubicBezTo>
                  <a:cubicBezTo>
                    <a:pt x="0" y="214"/>
                    <a:pt x="1277" y="4925"/>
                    <a:pt x="821" y="10031"/>
                  </a:cubicBezTo>
                  <a:cubicBezTo>
                    <a:pt x="304" y="15411"/>
                    <a:pt x="669" y="23010"/>
                    <a:pt x="1490" y="25655"/>
                  </a:cubicBezTo>
                  <a:cubicBezTo>
                    <a:pt x="1520" y="25685"/>
                    <a:pt x="1581" y="25746"/>
                    <a:pt x="1611" y="25746"/>
                  </a:cubicBezTo>
                  <a:cubicBezTo>
                    <a:pt x="1672" y="25746"/>
                    <a:pt x="1733" y="25655"/>
                    <a:pt x="1733" y="25533"/>
                  </a:cubicBezTo>
                  <a:cubicBezTo>
                    <a:pt x="882" y="22919"/>
                    <a:pt x="547" y="15351"/>
                    <a:pt x="1034" y="10031"/>
                  </a:cubicBezTo>
                  <a:cubicBezTo>
                    <a:pt x="1520" y="4864"/>
                    <a:pt x="243" y="122"/>
                    <a:pt x="243" y="92"/>
                  </a:cubicBezTo>
                  <a:cubicBezTo>
                    <a:pt x="213" y="62"/>
                    <a:pt x="152" y="1"/>
                    <a:pt x="91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2"/>
            <p:cNvSpPr/>
            <p:nvPr/>
          </p:nvSpPr>
          <p:spPr>
            <a:xfrm>
              <a:off x="8425200" y="2773125"/>
              <a:ext cx="119325" cy="29675"/>
            </a:xfrm>
            <a:custGeom>
              <a:avLst/>
              <a:gdLst/>
              <a:ahLst/>
              <a:cxnLst/>
              <a:rect l="l" t="t" r="r" b="b"/>
              <a:pathLst>
                <a:path w="4773" h="1187" extrusionOk="0">
                  <a:moveTo>
                    <a:pt x="4468" y="244"/>
                  </a:moveTo>
                  <a:lnTo>
                    <a:pt x="4529" y="912"/>
                  </a:lnTo>
                  <a:lnTo>
                    <a:pt x="213" y="943"/>
                  </a:lnTo>
                  <a:lnTo>
                    <a:pt x="213" y="274"/>
                  </a:lnTo>
                  <a:lnTo>
                    <a:pt x="4468" y="244"/>
                  </a:lnTo>
                  <a:close/>
                  <a:moveTo>
                    <a:pt x="4590" y="1"/>
                  </a:moveTo>
                  <a:lnTo>
                    <a:pt x="122" y="31"/>
                  </a:lnTo>
                  <a:cubicBezTo>
                    <a:pt x="31" y="31"/>
                    <a:pt x="0" y="92"/>
                    <a:pt x="0" y="153"/>
                  </a:cubicBezTo>
                  <a:lnTo>
                    <a:pt x="0" y="1064"/>
                  </a:lnTo>
                  <a:cubicBezTo>
                    <a:pt x="0" y="1095"/>
                    <a:pt x="0" y="1095"/>
                    <a:pt x="31" y="1156"/>
                  </a:cubicBezTo>
                  <a:cubicBezTo>
                    <a:pt x="31" y="1186"/>
                    <a:pt x="61" y="1186"/>
                    <a:pt x="122" y="1186"/>
                  </a:cubicBezTo>
                  <a:lnTo>
                    <a:pt x="4651" y="1156"/>
                  </a:lnTo>
                  <a:cubicBezTo>
                    <a:pt x="4712" y="1156"/>
                    <a:pt x="4712" y="1156"/>
                    <a:pt x="4742" y="1095"/>
                  </a:cubicBezTo>
                  <a:cubicBezTo>
                    <a:pt x="4772" y="1095"/>
                    <a:pt x="4772" y="1064"/>
                    <a:pt x="4772" y="1034"/>
                  </a:cubicBezTo>
                  <a:lnTo>
                    <a:pt x="4712" y="122"/>
                  </a:lnTo>
                  <a:cubicBezTo>
                    <a:pt x="4712" y="31"/>
                    <a:pt x="4681" y="1"/>
                    <a:pt x="4590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2"/>
            <p:cNvSpPr/>
            <p:nvPr/>
          </p:nvSpPr>
          <p:spPr>
            <a:xfrm>
              <a:off x="8709400" y="2632750"/>
              <a:ext cx="70700" cy="336450"/>
            </a:xfrm>
            <a:custGeom>
              <a:avLst/>
              <a:gdLst/>
              <a:ahLst/>
              <a:cxnLst/>
              <a:rect l="l" t="t" r="r" b="b"/>
              <a:pathLst>
                <a:path w="2828" h="13458" extrusionOk="0">
                  <a:moveTo>
                    <a:pt x="107" y="0"/>
                  </a:moveTo>
                  <a:cubicBezTo>
                    <a:pt x="76" y="0"/>
                    <a:pt x="46" y="8"/>
                    <a:pt x="31" y="23"/>
                  </a:cubicBezTo>
                  <a:cubicBezTo>
                    <a:pt x="0" y="53"/>
                    <a:pt x="0" y="144"/>
                    <a:pt x="31" y="175"/>
                  </a:cubicBezTo>
                  <a:cubicBezTo>
                    <a:pt x="487" y="722"/>
                    <a:pt x="912" y="1816"/>
                    <a:pt x="1672" y="3792"/>
                  </a:cubicBezTo>
                  <a:lnTo>
                    <a:pt x="1763" y="4096"/>
                  </a:lnTo>
                  <a:cubicBezTo>
                    <a:pt x="2614" y="6254"/>
                    <a:pt x="2037" y="13245"/>
                    <a:pt x="2037" y="13336"/>
                  </a:cubicBezTo>
                  <a:cubicBezTo>
                    <a:pt x="2037" y="13366"/>
                    <a:pt x="2067" y="13458"/>
                    <a:pt x="2158" y="13458"/>
                  </a:cubicBezTo>
                  <a:cubicBezTo>
                    <a:pt x="2219" y="13458"/>
                    <a:pt x="2280" y="13397"/>
                    <a:pt x="2280" y="13336"/>
                  </a:cubicBezTo>
                  <a:cubicBezTo>
                    <a:pt x="2280" y="13032"/>
                    <a:pt x="2827" y="6193"/>
                    <a:pt x="1976" y="3974"/>
                  </a:cubicBezTo>
                  <a:lnTo>
                    <a:pt x="1854" y="3670"/>
                  </a:lnTo>
                  <a:cubicBezTo>
                    <a:pt x="1064" y="1634"/>
                    <a:pt x="669" y="600"/>
                    <a:pt x="183" y="23"/>
                  </a:cubicBezTo>
                  <a:cubicBezTo>
                    <a:pt x="167" y="8"/>
                    <a:pt x="137" y="0"/>
                    <a:pt x="107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2"/>
            <p:cNvSpPr/>
            <p:nvPr/>
          </p:nvSpPr>
          <p:spPr>
            <a:xfrm>
              <a:off x="8312725" y="3275125"/>
              <a:ext cx="82100" cy="45150"/>
            </a:xfrm>
            <a:custGeom>
              <a:avLst/>
              <a:gdLst/>
              <a:ahLst/>
              <a:cxnLst/>
              <a:rect l="l" t="t" r="r" b="b"/>
              <a:pathLst>
                <a:path w="3284" h="1806" extrusionOk="0">
                  <a:moveTo>
                    <a:pt x="3162" y="0"/>
                  </a:moveTo>
                  <a:cubicBezTo>
                    <a:pt x="3129" y="0"/>
                    <a:pt x="3085" y="28"/>
                    <a:pt x="3040" y="73"/>
                  </a:cubicBezTo>
                  <a:cubicBezTo>
                    <a:pt x="3040" y="73"/>
                    <a:pt x="2341" y="985"/>
                    <a:pt x="92" y="1593"/>
                  </a:cubicBezTo>
                  <a:cubicBezTo>
                    <a:pt x="1" y="1623"/>
                    <a:pt x="1" y="1653"/>
                    <a:pt x="1" y="1745"/>
                  </a:cubicBezTo>
                  <a:cubicBezTo>
                    <a:pt x="1" y="1775"/>
                    <a:pt x="92" y="1805"/>
                    <a:pt x="122" y="1805"/>
                  </a:cubicBezTo>
                  <a:cubicBezTo>
                    <a:pt x="2493" y="1167"/>
                    <a:pt x="3192" y="255"/>
                    <a:pt x="3253" y="164"/>
                  </a:cubicBezTo>
                  <a:cubicBezTo>
                    <a:pt x="3283" y="134"/>
                    <a:pt x="3253" y="73"/>
                    <a:pt x="3192" y="12"/>
                  </a:cubicBezTo>
                  <a:cubicBezTo>
                    <a:pt x="3184" y="4"/>
                    <a:pt x="3174" y="0"/>
                    <a:pt x="3162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2"/>
            <p:cNvSpPr/>
            <p:nvPr/>
          </p:nvSpPr>
          <p:spPr>
            <a:xfrm>
              <a:off x="8466225" y="3460825"/>
              <a:ext cx="120100" cy="21300"/>
            </a:xfrm>
            <a:custGeom>
              <a:avLst/>
              <a:gdLst/>
              <a:ahLst/>
              <a:cxnLst/>
              <a:rect l="l" t="t" r="r" b="b"/>
              <a:pathLst>
                <a:path w="4804" h="852" extrusionOk="0">
                  <a:moveTo>
                    <a:pt x="4651" y="1"/>
                  </a:moveTo>
                  <a:cubicBezTo>
                    <a:pt x="4621" y="1"/>
                    <a:pt x="2827" y="365"/>
                    <a:pt x="92" y="609"/>
                  </a:cubicBezTo>
                  <a:cubicBezTo>
                    <a:pt x="31" y="609"/>
                    <a:pt x="1" y="639"/>
                    <a:pt x="1" y="730"/>
                  </a:cubicBezTo>
                  <a:cubicBezTo>
                    <a:pt x="1" y="791"/>
                    <a:pt x="31" y="852"/>
                    <a:pt x="92" y="852"/>
                  </a:cubicBezTo>
                  <a:cubicBezTo>
                    <a:pt x="2888" y="609"/>
                    <a:pt x="4651" y="213"/>
                    <a:pt x="4742" y="213"/>
                  </a:cubicBezTo>
                  <a:cubicBezTo>
                    <a:pt x="4773" y="183"/>
                    <a:pt x="4803" y="153"/>
                    <a:pt x="4803" y="61"/>
                  </a:cubicBezTo>
                  <a:cubicBezTo>
                    <a:pt x="4773" y="31"/>
                    <a:pt x="4742" y="1"/>
                    <a:pt x="4651" y="1"/>
                  </a:cubicBezTo>
                  <a:close/>
                </a:path>
              </a:pathLst>
            </a:custGeom>
            <a:solidFill>
              <a:srgbClr val="3F4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2"/>
            <p:cNvSpPr/>
            <p:nvPr/>
          </p:nvSpPr>
          <p:spPr>
            <a:xfrm>
              <a:off x="8304375" y="3332100"/>
              <a:ext cx="144400" cy="63400"/>
            </a:xfrm>
            <a:custGeom>
              <a:avLst/>
              <a:gdLst/>
              <a:ahLst/>
              <a:cxnLst/>
              <a:rect l="l" t="t" r="r" b="b"/>
              <a:pathLst>
                <a:path w="5776" h="2536" extrusionOk="0">
                  <a:moveTo>
                    <a:pt x="5662" y="0"/>
                  </a:moveTo>
                  <a:cubicBezTo>
                    <a:pt x="5621" y="0"/>
                    <a:pt x="5584" y="22"/>
                    <a:pt x="5563" y="43"/>
                  </a:cubicBezTo>
                  <a:cubicBezTo>
                    <a:pt x="5563" y="43"/>
                    <a:pt x="5046" y="955"/>
                    <a:pt x="4134" y="1624"/>
                  </a:cubicBezTo>
                  <a:cubicBezTo>
                    <a:pt x="3468" y="2090"/>
                    <a:pt x="2774" y="2328"/>
                    <a:pt x="2048" y="2328"/>
                  </a:cubicBezTo>
                  <a:cubicBezTo>
                    <a:pt x="1449" y="2328"/>
                    <a:pt x="829" y="2166"/>
                    <a:pt x="183" y="1836"/>
                  </a:cubicBezTo>
                  <a:cubicBezTo>
                    <a:pt x="175" y="1828"/>
                    <a:pt x="164" y="1825"/>
                    <a:pt x="152" y="1825"/>
                  </a:cubicBezTo>
                  <a:cubicBezTo>
                    <a:pt x="120" y="1825"/>
                    <a:pt x="75" y="1853"/>
                    <a:pt x="31" y="1897"/>
                  </a:cubicBezTo>
                  <a:cubicBezTo>
                    <a:pt x="0" y="1928"/>
                    <a:pt x="31" y="1988"/>
                    <a:pt x="92" y="2019"/>
                  </a:cubicBezTo>
                  <a:cubicBezTo>
                    <a:pt x="791" y="2384"/>
                    <a:pt x="1459" y="2536"/>
                    <a:pt x="2007" y="2536"/>
                  </a:cubicBezTo>
                  <a:cubicBezTo>
                    <a:pt x="4408" y="2536"/>
                    <a:pt x="5745" y="165"/>
                    <a:pt x="5745" y="165"/>
                  </a:cubicBezTo>
                  <a:cubicBezTo>
                    <a:pt x="5776" y="134"/>
                    <a:pt x="5745" y="43"/>
                    <a:pt x="5715" y="13"/>
                  </a:cubicBezTo>
                  <a:cubicBezTo>
                    <a:pt x="5697" y="4"/>
                    <a:pt x="5679" y="0"/>
                    <a:pt x="5662" y="0"/>
                  </a:cubicBezTo>
                  <a:close/>
                </a:path>
              </a:pathLst>
            </a:custGeom>
            <a:solidFill>
              <a:srgbClr val="3F4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3" name="Google Shape;1833;p52"/>
          <p:cNvGrpSpPr/>
          <p:nvPr/>
        </p:nvGrpSpPr>
        <p:grpSpPr>
          <a:xfrm>
            <a:off x="1440724" y="3860772"/>
            <a:ext cx="1120145" cy="672603"/>
            <a:chOff x="501325" y="4100602"/>
            <a:chExt cx="1775471" cy="1066101"/>
          </a:xfrm>
        </p:grpSpPr>
        <p:sp>
          <p:nvSpPr>
            <p:cNvPr id="1834" name="Google Shape;1834;p52"/>
            <p:cNvSpPr/>
            <p:nvPr/>
          </p:nvSpPr>
          <p:spPr>
            <a:xfrm>
              <a:off x="547489" y="5008751"/>
              <a:ext cx="677290" cy="157952"/>
            </a:xfrm>
            <a:custGeom>
              <a:avLst/>
              <a:gdLst/>
              <a:ahLst/>
              <a:cxnLst/>
              <a:rect l="l" t="t" r="r" b="b"/>
              <a:pathLst>
                <a:path w="33759" h="7873" extrusionOk="0">
                  <a:moveTo>
                    <a:pt x="668" y="0"/>
                  </a:moveTo>
                  <a:cubicBezTo>
                    <a:pt x="301" y="0"/>
                    <a:pt x="1" y="267"/>
                    <a:pt x="1" y="667"/>
                  </a:cubicBezTo>
                  <a:lnTo>
                    <a:pt x="1" y="7205"/>
                  </a:lnTo>
                  <a:cubicBezTo>
                    <a:pt x="1" y="7572"/>
                    <a:pt x="301" y="7873"/>
                    <a:pt x="668" y="7873"/>
                  </a:cubicBezTo>
                  <a:lnTo>
                    <a:pt x="33091" y="7873"/>
                  </a:lnTo>
                  <a:cubicBezTo>
                    <a:pt x="33458" y="7873"/>
                    <a:pt x="33758" y="7572"/>
                    <a:pt x="33758" y="7205"/>
                  </a:cubicBezTo>
                  <a:lnTo>
                    <a:pt x="33758" y="667"/>
                  </a:lnTo>
                  <a:cubicBezTo>
                    <a:pt x="33758" y="267"/>
                    <a:pt x="33458" y="0"/>
                    <a:pt x="330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2"/>
            <p:cNvSpPr/>
            <p:nvPr/>
          </p:nvSpPr>
          <p:spPr>
            <a:xfrm>
              <a:off x="605049" y="5022795"/>
              <a:ext cx="28790" cy="129182"/>
            </a:xfrm>
            <a:custGeom>
              <a:avLst/>
              <a:gdLst/>
              <a:ahLst/>
              <a:cxnLst/>
              <a:rect l="l" t="t" r="r" b="b"/>
              <a:pathLst>
                <a:path w="1435" h="6439" extrusionOk="0">
                  <a:moveTo>
                    <a:pt x="0" y="1"/>
                  </a:moveTo>
                  <a:lnTo>
                    <a:pt x="0" y="6439"/>
                  </a:lnTo>
                  <a:lnTo>
                    <a:pt x="1435" y="6439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rgbClr val="FAC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2"/>
            <p:cNvSpPr/>
            <p:nvPr/>
          </p:nvSpPr>
          <p:spPr>
            <a:xfrm>
              <a:off x="694046" y="5022795"/>
              <a:ext cx="29472" cy="129182"/>
            </a:xfrm>
            <a:custGeom>
              <a:avLst/>
              <a:gdLst/>
              <a:ahLst/>
              <a:cxnLst/>
              <a:rect l="l" t="t" r="r" b="b"/>
              <a:pathLst>
                <a:path w="1469" h="6439" extrusionOk="0">
                  <a:moveTo>
                    <a:pt x="1" y="1"/>
                  </a:moveTo>
                  <a:lnTo>
                    <a:pt x="1" y="6439"/>
                  </a:lnTo>
                  <a:lnTo>
                    <a:pt x="1469" y="6439"/>
                  </a:lnTo>
                  <a:lnTo>
                    <a:pt x="1469" y="1"/>
                  </a:lnTo>
                  <a:close/>
                </a:path>
              </a:pathLst>
            </a:custGeom>
            <a:solidFill>
              <a:srgbClr val="FAC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2"/>
            <p:cNvSpPr/>
            <p:nvPr/>
          </p:nvSpPr>
          <p:spPr>
            <a:xfrm>
              <a:off x="783063" y="5022795"/>
              <a:ext cx="28790" cy="129182"/>
            </a:xfrm>
            <a:custGeom>
              <a:avLst/>
              <a:gdLst/>
              <a:ahLst/>
              <a:cxnLst/>
              <a:rect l="l" t="t" r="r" b="b"/>
              <a:pathLst>
                <a:path w="1435" h="6439" extrusionOk="0">
                  <a:moveTo>
                    <a:pt x="0" y="1"/>
                  </a:moveTo>
                  <a:lnTo>
                    <a:pt x="0" y="6439"/>
                  </a:lnTo>
                  <a:lnTo>
                    <a:pt x="1435" y="6439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2"/>
            <p:cNvSpPr/>
            <p:nvPr/>
          </p:nvSpPr>
          <p:spPr>
            <a:xfrm>
              <a:off x="871398" y="5022795"/>
              <a:ext cx="29472" cy="129182"/>
            </a:xfrm>
            <a:custGeom>
              <a:avLst/>
              <a:gdLst/>
              <a:ahLst/>
              <a:cxnLst/>
              <a:rect l="l" t="t" r="r" b="b"/>
              <a:pathLst>
                <a:path w="1469" h="6439" extrusionOk="0">
                  <a:moveTo>
                    <a:pt x="1" y="1"/>
                  </a:moveTo>
                  <a:lnTo>
                    <a:pt x="1" y="6439"/>
                  </a:lnTo>
                  <a:lnTo>
                    <a:pt x="1468" y="6439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2"/>
            <p:cNvSpPr/>
            <p:nvPr/>
          </p:nvSpPr>
          <p:spPr>
            <a:xfrm>
              <a:off x="960416" y="5022795"/>
              <a:ext cx="29452" cy="129182"/>
            </a:xfrm>
            <a:custGeom>
              <a:avLst/>
              <a:gdLst/>
              <a:ahLst/>
              <a:cxnLst/>
              <a:rect l="l" t="t" r="r" b="b"/>
              <a:pathLst>
                <a:path w="1468" h="6439" extrusionOk="0">
                  <a:moveTo>
                    <a:pt x="0" y="1"/>
                  </a:moveTo>
                  <a:lnTo>
                    <a:pt x="0" y="6439"/>
                  </a:lnTo>
                  <a:lnTo>
                    <a:pt x="1468" y="6439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52"/>
            <p:cNvSpPr/>
            <p:nvPr/>
          </p:nvSpPr>
          <p:spPr>
            <a:xfrm>
              <a:off x="1050075" y="5022795"/>
              <a:ext cx="28810" cy="129182"/>
            </a:xfrm>
            <a:custGeom>
              <a:avLst/>
              <a:gdLst/>
              <a:ahLst/>
              <a:cxnLst/>
              <a:rect l="l" t="t" r="r" b="b"/>
              <a:pathLst>
                <a:path w="1436" h="6439" extrusionOk="0">
                  <a:moveTo>
                    <a:pt x="1" y="1"/>
                  </a:moveTo>
                  <a:lnTo>
                    <a:pt x="1" y="6439"/>
                  </a:lnTo>
                  <a:lnTo>
                    <a:pt x="1435" y="6439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52"/>
            <p:cNvSpPr/>
            <p:nvPr/>
          </p:nvSpPr>
          <p:spPr>
            <a:xfrm>
              <a:off x="1138430" y="5022795"/>
              <a:ext cx="29452" cy="129182"/>
            </a:xfrm>
            <a:custGeom>
              <a:avLst/>
              <a:gdLst/>
              <a:ahLst/>
              <a:cxnLst/>
              <a:rect l="l" t="t" r="r" b="b"/>
              <a:pathLst>
                <a:path w="1468" h="6439" extrusionOk="0">
                  <a:moveTo>
                    <a:pt x="0" y="1"/>
                  </a:moveTo>
                  <a:lnTo>
                    <a:pt x="0" y="6439"/>
                  </a:lnTo>
                  <a:lnTo>
                    <a:pt x="1468" y="6439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52"/>
            <p:cNvSpPr/>
            <p:nvPr/>
          </p:nvSpPr>
          <p:spPr>
            <a:xfrm>
              <a:off x="577603" y="5022795"/>
              <a:ext cx="187404" cy="128520"/>
            </a:xfrm>
            <a:custGeom>
              <a:avLst/>
              <a:gdLst/>
              <a:ahLst/>
              <a:cxnLst/>
              <a:rect l="l" t="t" r="r" b="b"/>
              <a:pathLst>
                <a:path w="9341" h="6406" extrusionOk="0">
                  <a:moveTo>
                    <a:pt x="1" y="1"/>
                  </a:moveTo>
                  <a:lnTo>
                    <a:pt x="1" y="6405"/>
                  </a:lnTo>
                  <a:lnTo>
                    <a:pt x="9341" y="6405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52"/>
            <p:cNvSpPr/>
            <p:nvPr/>
          </p:nvSpPr>
          <p:spPr>
            <a:xfrm>
              <a:off x="547489" y="5008751"/>
              <a:ext cx="677290" cy="14064"/>
            </a:xfrm>
            <a:custGeom>
              <a:avLst/>
              <a:gdLst/>
              <a:ahLst/>
              <a:cxnLst/>
              <a:rect l="l" t="t" r="r" b="b"/>
              <a:pathLst>
                <a:path w="33759" h="701" extrusionOk="0">
                  <a:moveTo>
                    <a:pt x="668" y="0"/>
                  </a:moveTo>
                  <a:cubicBezTo>
                    <a:pt x="301" y="0"/>
                    <a:pt x="1" y="267"/>
                    <a:pt x="1" y="667"/>
                  </a:cubicBezTo>
                  <a:lnTo>
                    <a:pt x="1" y="701"/>
                  </a:lnTo>
                  <a:lnTo>
                    <a:pt x="33758" y="701"/>
                  </a:lnTo>
                  <a:lnTo>
                    <a:pt x="33758" y="667"/>
                  </a:lnTo>
                  <a:cubicBezTo>
                    <a:pt x="33758" y="267"/>
                    <a:pt x="33458" y="0"/>
                    <a:pt x="330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52"/>
            <p:cNvSpPr/>
            <p:nvPr/>
          </p:nvSpPr>
          <p:spPr>
            <a:xfrm>
              <a:off x="501325" y="4849475"/>
              <a:ext cx="676608" cy="157952"/>
            </a:xfrm>
            <a:custGeom>
              <a:avLst/>
              <a:gdLst/>
              <a:ahLst/>
              <a:cxnLst/>
              <a:rect l="l" t="t" r="r" b="b"/>
              <a:pathLst>
                <a:path w="33725" h="7873" extrusionOk="0">
                  <a:moveTo>
                    <a:pt x="667" y="0"/>
                  </a:moveTo>
                  <a:cubicBezTo>
                    <a:pt x="267" y="0"/>
                    <a:pt x="0" y="300"/>
                    <a:pt x="0" y="667"/>
                  </a:cubicBezTo>
                  <a:lnTo>
                    <a:pt x="0" y="7205"/>
                  </a:lnTo>
                  <a:cubicBezTo>
                    <a:pt x="0" y="7606"/>
                    <a:pt x="267" y="7873"/>
                    <a:pt x="667" y="7873"/>
                  </a:cubicBezTo>
                  <a:lnTo>
                    <a:pt x="33057" y="7873"/>
                  </a:lnTo>
                  <a:cubicBezTo>
                    <a:pt x="33424" y="7873"/>
                    <a:pt x="33724" y="7606"/>
                    <a:pt x="33724" y="7205"/>
                  </a:cubicBezTo>
                  <a:lnTo>
                    <a:pt x="33724" y="667"/>
                  </a:lnTo>
                  <a:cubicBezTo>
                    <a:pt x="33724" y="300"/>
                    <a:pt x="33424" y="0"/>
                    <a:pt x="330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52"/>
            <p:cNvSpPr/>
            <p:nvPr/>
          </p:nvSpPr>
          <p:spPr>
            <a:xfrm>
              <a:off x="558203" y="4863519"/>
              <a:ext cx="28790" cy="129844"/>
            </a:xfrm>
            <a:custGeom>
              <a:avLst/>
              <a:gdLst/>
              <a:ahLst/>
              <a:cxnLst/>
              <a:rect l="l" t="t" r="r" b="b"/>
              <a:pathLst>
                <a:path w="1435" h="6472" extrusionOk="0">
                  <a:moveTo>
                    <a:pt x="0" y="1"/>
                  </a:moveTo>
                  <a:lnTo>
                    <a:pt x="0" y="6472"/>
                  </a:lnTo>
                  <a:lnTo>
                    <a:pt x="1435" y="6472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rgbClr val="FAC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52"/>
            <p:cNvSpPr/>
            <p:nvPr/>
          </p:nvSpPr>
          <p:spPr>
            <a:xfrm>
              <a:off x="646538" y="4863519"/>
              <a:ext cx="29472" cy="129844"/>
            </a:xfrm>
            <a:custGeom>
              <a:avLst/>
              <a:gdLst/>
              <a:ahLst/>
              <a:cxnLst/>
              <a:rect l="l" t="t" r="r" b="b"/>
              <a:pathLst>
                <a:path w="1469" h="6472" extrusionOk="0">
                  <a:moveTo>
                    <a:pt x="1" y="1"/>
                  </a:moveTo>
                  <a:lnTo>
                    <a:pt x="1" y="6472"/>
                  </a:lnTo>
                  <a:lnTo>
                    <a:pt x="1468" y="647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rgbClr val="FAC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52"/>
            <p:cNvSpPr/>
            <p:nvPr/>
          </p:nvSpPr>
          <p:spPr>
            <a:xfrm>
              <a:off x="736217" y="4863519"/>
              <a:ext cx="29472" cy="129844"/>
            </a:xfrm>
            <a:custGeom>
              <a:avLst/>
              <a:gdLst/>
              <a:ahLst/>
              <a:cxnLst/>
              <a:rect l="l" t="t" r="r" b="b"/>
              <a:pathLst>
                <a:path w="1469" h="6472" extrusionOk="0">
                  <a:moveTo>
                    <a:pt x="0" y="1"/>
                  </a:moveTo>
                  <a:lnTo>
                    <a:pt x="0" y="6472"/>
                  </a:lnTo>
                  <a:lnTo>
                    <a:pt x="1468" y="647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52"/>
            <p:cNvSpPr/>
            <p:nvPr/>
          </p:nvSpPr>
          <p:spPr>
            <a:xfrm>
              <a:off x="824552" y="4863519"/>
              <a:ext cx="29472" cy="129844"/>
            </a:xfrm>
            <a:custGeom>
              <a:avLst/>
              <a:gdLst/>
              <a:ahLst/>
              <a:cxnLst/>
              <a:rect l="l" t="t" r="r" b="b"/>
              <a:pathLst>
                <a:path w="1469" h="6472" extrusionOk="0">
                  <a:moveTo>
                    <a:pt x="1" y="1"/>
                  </a:moveTo>
                  <a:lnTo>
                    <a:pt x="1" y="6472"/>
                  </a:lnTo>
                  <a:lnTo>
                    <a:pt x="1468" y="647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52"/>
            <p:cNvSpPr/>
            <p:nvPr/>
          </p:nvSpPr>
          <p:spPr>
            <a:xfrm>
              <a:off x="913570" y="4863519"/>
              <a:ext cx="29452" cy="129844"/>
            </a:xfrm>
            <a:custGeom>
              <a:avLst/>
              <a:gdLst/>
              <a:ahLst/>
              <a:cxnLst/>
              <a:rect l="l" t="t" r="r" b="b"/>
              <a:pathLst>
                <a:path w="1468" h="6472" extrusionOk="0">
                  <a:moveTo>
                    <a:pt x="0" y="1"/>
                  </a:moveTo>
                  <a:lnTo>
                    <a:pt x="0" y="6472"/>
                  </a:lnTo>
                  <a:lnTo>
                    <a:pt x="1468" y="647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52"/>
            <p:cNvSpPr/>
            <p:nvPr/>
          </p:nvSpPr>
          <p:spPr>
            <a:xfrm>
              <a:off x="1001905" y="4863519"/>
              <a:ext cx="29452" cy="129844"/>
            </a:xfrm>
            <a:custGeom>
              <a:avLst/>
              <a:gdLst/>
              <a:ahLst/>
              <a:cxnLst/>
              <a:rect l="l" t="t" r="r" b="b"/>
              <a:pathLst>
                <a:path w="1468" h="6472" extrusionOk="0">
                  <a:moveTo>
                    <a:pt x="0" y="1"/>
                  </a:moveTo>
                  <a:lnTo>
                    <a:pt x="0" y="6472"/>
                  </a:lnTo>
                  <a:lnTo>
                    <a:pt x="1468" y="647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52"/>
            <p:cNvSpPr/>
            <p:nvPr/>
          </p:nvSpPr>
          <p:spPr>
            <a:xfrm>
              <a:off x="1091584" y="4863519"/>
              <a:ext cx="29452" cy="129844"/>
            </a:xfrm>
            <a:custGeom>
              <a:avLst/>
              <a:gdLst/>
              <a:ahLst/>
              <a:cxnLst/>
              <a:rect l="l" t="t" r="r" b="b"/>
              <a:pathLst>
                <a:path w="1468" h="6472" extrusionOk="0">
                  <a:moveTo>
                    <a:pt x="0" y="1"/>
                  </a:moveTo>
                  <a:lnTo>
                    <a:pt x="0" y="6472"/>
                  </a:lnTo>
                  <a:lnTo>
                    <a:pt x="1468" y="647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52"/>
            <p:cNvSpPr/>
            <p:nvPr/>
          </p:nvSpPr>
          <p:spPr>
            <a:xfrm>
              <a:off x="531439" y="4863519"/>
              <a:ext cx="187404" cy="129182"/>
            </a:xfrm>
            <a:custGeom>
              <a:avLst/>
              <a:gdLst/>
              <a:ahLst/>
              <a:cxnLst/>
              <a:rect l="l" t="t" r="r" b="b"/>
              <a:pathLst>
                <a:path w="9341" h="6439" extrusionOk="0">
                  <a:moveTo>
                    <a:pt x="0" y="1"/>
                  </a:moveTo>
                  <a:lnTo>
                    <a:pt x="0" y="6439"/>
                  </a:lnTo>
                  <a:lnTo>
                    <a:pt x="9340" y="6439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52"/>
            <p:cNvSpPr/>
            <p:nvPr/>
          </p:nvSpPr>
          <p:spPr>
            <a:xfrm>
              <a:off x="501325" y="4849475"/>
              <a:ext cx="676608" cy="14064"/>
            </a:xfrm>
            <a:custGeom>
              <a:avLst/>
              <a:gdLst/>
              <a:ahLst/>
              <a:cxnLst/>
              <a:rect l="l" t="t" r="r" b="b"/>
              <a:pathLst>
                <a:path w="33725" h="701" extrusionOk="0">
                  <a:moveTo>
                    <a:pt x="667" y="0"/>
                  </a:moveTo>
                  <a:cubicBezTo>
                    <a:pt x="267" y="0"/>
                    <a:pt x="0" y="300"/>
                    <a:pt x="0" y="667"/>
                  </a:cubicBezTo>
                  <a:lnTo>
                    <a:pt x="0" y="701"/>
                  </a:lnTo>
                  <a:lnTo>
                    <a:pt x="33724" y="701"/>
                  </a:lnTo>
                  <a:lnTo>
                    <a:pt x="33724" y="667"/>
                  </a:lnTo>
                  <a:cubicBezTo>
                    <a:pt x="33724" y="300"/>
                    <a:pt x="33424" y="0"/>
                    <a:pt x="330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52"/>
            <p:cNvSpPr/>
            <p:nvPr/>
          </p:nvSpPr>
          <p:spPr>
            <a:xfrm>
              <a:off x="1574749" y="5008751"/>
              <a:ext cx="677290" cy="157952"/>
            </a:xfrm>
            <a:custGeom>
              <a:avLst/>
              <a:gdLst/>
              <a:ahLst/>
              <a:cxnLst/>
              <a:rect l="l" t="t" r="r" b="b"/>
              <a:pathLst>
                <a:path w="33759" h="7873" extrusionOk="0">
                  <a:moveTo>
                    <a:pt x="701" y="0"/>
                  </a:moveTo>
                  <a:cubicBezTo>
                    <a:pt x="301" y="0"/>
                    <a:pt x="1" y="267"/>
                    <a:pt x="1" y="667"/>
                  </a:cubicBezTo>
                  <a:lnTo>
                    <a:pt x="1" y="7205"/>
                  </a:lnTo>
                  <a:cubicBezTo>
                    <a:pt x="1" y="7572"/>
                    <a:pt x="301" y="7873"/>
                    <a:pt x="701" y="7873"/>
                  </a:cubicBezTo>
                  <a:lnTo>
                    <a:pt x="33091" y="7873"/>
                  </a:lnTo>
                  <a:cubicBezTo>
                    <a:pt x="33458" y="7873"/>
                    <a:pt x="33758" y="7572"/>
                    <a:pt x="33758" y="7205"/>
                  </a:cubicBezTo>
                  <a:lnTo>
                    <a:pt x="33758" y="667"/>
                  </a:lnTo>
                  <a:cubicBezTo>
                    <a:pt x="33758" y="267"/>
                    <a:pt x="33458" y="0"/>
                    <a:pt x="330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52"/>
            <p:cNvSpPr/>
            <p:nvPr/>
          </p:nvSpPr>
          <p:spPr>
            <a:xfrm>
              <a:off x="1631647" y="5022795"/>
              <a:ext cx="29472" cy="129182"/>
            </a:xfrm>
            <a:custGeom>
              <a:avLst/>
              <a:gdLst/>
              <a:ahLst/>
              <a:cxnLst/>
              <a:rect l="l" t="t" r="r" b="b"/>
              <a:pathLst>
                <a:path w="1469" h="6439" extrusionOk="0">
                  <a:moveTo>
                    <a:pt x="0" y="1"/>
                  </a:moveTo>
                  <a:lnTo>
                    <a:pt x="0" y="6439"/>
                  </a:lnTo>
                  <a:lnTo>
                    <a:pt x="1468" y="6439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rgbClr val="FAC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52"/>
            <p:cNvSpPr/>
            <p:nvPr/>
          </p:nvSpPr>
          <p:spPr>
            <a:xfrm>
              <a:off x="1720644" y="5022795"/>
              <a:ext cx="29472" cy="129182"/>
            </a:xfrm>
            <a:custGeom>
              <a:avLst/>
              <a:gdLst/>
              <a:ahLst/>
              <a:cxnLst/>
              <a:rect l="l" t="t" r="r" b="b"/>
              <a:pathLst>
                <a:path w="1469" h="6439" extrusionOk="0">
                  <a:moveTo>
                    <a:pt x="1" y="1"/>
                  </a:moveTo>
                  <a:lnTo>
                    <a:pt x="1" y="6439"/>
                  </a:lnTo>
                  <a:lnTo>
                    <a:pt x="1469" y="6439"/>
                  </a:lnTo>
                  <a:lnTo>
                    <a:pt x="1469" y="1"/>
                  </a:lnTo>
                  <a:close/>
                </a:path>
              </a:pathLst>
            </a:custGeom>
            <a:solidFill>
              <a:srgbClr val="FAC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52"/>
            <p:cNvSpPr/>
            <p:nvPr/>
          </p:nvSpPr>
          <p:spPr>
            <a:xfrm>
              <a:off x="1810323" y="5022795"/>
              <a:ext cx="29472" cy="129182"/>
            </a:xfrm>
            <a:custGeom>
              <a:avLst/>
              <a:gdLst/>
              <a:ahLst/>
              <a:cxnLst/>
              <a:rect l="l" t="t" r="r" b="b"/>
              <a:pathLst>
                <a:path w="1469" h="6439" extrusionOk="0">
                  <a:moveTo>
                    <a:pt x="1" y="1"/>
                  </a:moveTo>
                  <a:lnTo>
                    <a:pt x="1" y="6439"/>
                  </a:lnTo>
                  <a:lnTo>
                    <a:pt x="1468" y="6439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52"/>
            <p:cNvSpPr/>
            <p:nvPr/>
          </p:nvSpPr>
          <p:spPr>
            <a:xfrm>
              <a:off x="1898659" y="5022795"/>
              <a:ext cx="29472" cy="129182"/>
            </a:xfrm>
            <a:custGeom>
              <a:avLst/>
              <a:gdLst/>
              <a:ahLst/>
              <a:cxnLst/>
              <a:rect l="l" t="t" r="r" b="b"/>
              <a:pathLst>
                <a:path w="1469" h="6439" extrusionOk="0">
                  <a:moveTo>
                    <a:pt x="1" y="1"/>
                  </a:moveTo>
                  <a:lnTo>
                    <a:pt x="1" y="6439"/>
                  </a:lnTo>
                  <a:lnTo>
                    <a:pt x="1469" y="6439"/>
                  </a:lnTo>
                  <a:lnTo>
                    <a:pt x="14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52"/>
            <p:cNvSpPr/>
            <p:nvPr/>
          </p:nvSpPr>
          <p:spPr>
            <a:xfrm>
              <a:off x="1987676" y="5022795"/>
              <a:ext cx="28790" cy="129182"/>
            </a:xfrm>
            <a:custGeom>
              <a:avLst/>
              <a:gdLst/>
              <a:ahLst/>
              <a:cxnLst/>
              <a:rect l="l" t="t" r="r" b="b"/>
              <a:pathLst>
                <a:path w="1435" h="6439" extrusionOk="0">
                  <a:moveTo>
                    <a:pt x="0" y="1"/>
                  </a:moveTo>
                  <a:lnTo>
                    <a:pt x="0" y="6439"/>
                  </a:lnTo>
                  <a:lnTo>
                    <a:pt x="1435" y="6439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52"/>
            <p:cNvSpPr/>
            <p:nvPr/>
          </p:nvSpPr>
          <p:spPr>
            <a:xfrm>
              <a:off x="2076011" y="5022795"/>
              <a:ext cx="29472" cy="129182"/>
            </a:xfrm>
            <a:custGeom>
              <a:avLst/>
              <a:gdLst/>
              <a:ahLst/>
              <a:cxnLst/>
              <a:rect l="l" t="t" r="r" b="b"/>
              <a:pathLst>
                <a:path w="1469" h="6439" extrusionOk="0">
                  <a:moveTo>
                    <a:pt x="0" y="1"/>
                  </a:moveTo>
                  <a:lnTo>
                    <a:pt x="0" y="6439"/>
                  </a:lnTo>
                  <a:lnTo>
                    <a:pt x="1468" y="6439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52"/>
            <p:cNvSpPr/>
            <p:nvPr/>
          </p:nvSpPr>
          <p:spPr>
            <a:xfrm>
              <a:off x="2165690" y="5022795"/>
              <a:ext cx="29472" cy="129182"/>
            </a:xfrm>
            <a:custGeom>
              <a:avLst/>
              <a:gdLst/>
              <a:ahLst/>
              <a:cxnLst/>
              <a:rect l="l" t="t" r="r" b="b"/>
              <a:pathLst>
                <a:path w="1469" h="6439" extrusionOk="0">
                  <a:moveTo>
                    <a:pt x="0" y="1"/>
                  </a:moveTo>
                  <a:lnTo>
                    <a:pt x="0" y="6439"/>
                  </a:lnTo>
                  <a:lnTo>
                    <a:pt x="1468" y="6439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52"/>
            <p:cNvSpPr/>
            <p:nvPr/>
          </p:nvSpPr>
          <p:spPr>
            <a:xfrm>
              <a:off x="1605545" y="5022795"/>
              <a:ext cx="187404" cy="128520"/>
            </a:xfrm>
            <a:custGeom>
              <a:avLst/>
              <a:gdLst/>
              <a:ahLst/>
              <a:cxnLst/>
              <a:rect l="l" t="t" r="r" b="b"/>
              <a:pathLst>
                <a:path w="9341" h="6406" extrusionOk="0">
                  <a:moveTo>
                    <a:pt x="0" y="1"/>
                  </a:moveTo>
                  <a:lnTo>
                    <a:pt x="0" y="6405"/>
                  </a:lnTo>
                  <a:lnTo>
                    <a:pt x="9340" y="6405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rgbClr val="FFE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52"/>
            <p:cNvSpPr/>
            <p:nvPr/>
          </p:nvSpPr>
          <p:spPr>
            <a:xfrm>
              <a:off x="1605545" y="5022795"/>
              <a:ext cx="187404" cy="128520"/>
            </a:xfrm>
            <a:custGeom>
              <a:avLst/>
              <a:gdLst/>
              <a:ahLst/>
              <a:cxnLst/>
              <a:rect l="l" t="t" r="r" b="b"/>
              <a:pathLst>
                <a:path w="9341" h="6406" extrusionOk="0">
                  <a:moveTo>
                    <a:pt x="0" y="1"/>
                  </a:moveTo>
                  <a:lnTo>
                    <a:pt x="0" y="6405"/>
                  </a:lnTo>
                  <a:lnTo>
                    <a:pt x="9340" y="6405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52"/>
            <p:cNvSpPr/>
            <p:nvPr/>
          </p:nvSpPr>
          <p:spPr>
            <a:xfrm>
              <a:off x="1574749" y="5008751"/>
              <a:ext cx="677290" cy="14064"/>
            </a:xfrm>
            <a:custGeom>
              <a:avLst/>
              <a:gdLst/>
              <a:ahLst/>
              <a:cxnLst/>
              <a:rect l="l" t="t" r="r" b="b"/>
              <a:pathLst>
                <a:path w="33759" h="701" extrusionOk="0">
                  <a:moveTo>
                    <a:pt x="701" y="0"/>
                  </a:moveTo>
                  <a:cubicBezTo>
                    <a:pt x="301" y="0"/>
                    <a:pt x="1" y="267"/>
                    <a:pt x="1" y="667"/>
                  </a:cubicBezTo>
                  <a:lnTo>
                    <a:pt x="1" y="701"/>
                  </a:lnTo>
                  <a:lnTo>
                    <a:pt x="33758" y="701"/>
                  </a:lnTo>
                  <a:lnTo>
                    <a:pt x="33758" y="667"/>
                  </a:lnTo>
                  <a:cubicBezTo>
                    <a:pt x="33758" y="267"/>
                    <a:pt x="33458" y="0"/>
                    <a:pt x="330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52"/>
            <p:cNvSpPr/>
            <p:nvPr/>
          </p:nvSpPr>
          <p:spPr>
            <a:xfrm>
              <a:off x="1308400" y="4850137"/>
              <a:ext cx="676608" cy="158634"/>
            </a:xfrm>
            <a:custGeom>
              <a:avLst/>
              <a:gdLst/>
              <a:ahLst/>
              <a:cxnLst/>
              <a:rect l="l" t="t" r="r" b="b"/>
              <a:pathLst>
                <a:path w="33725" h="7907" extrusionOk="0">
                  <a:moveTo>
                    <a:pt x="668" y="1"/>
                  </a:moveTo>
                  <a:cubicBezTo>
                    <a:pt x="301" y="1"/>
                    <a:pt x="1" y="301"/>
                    <a:pt x="1" y="668"/>
                  </a:cubicBezTo>
                  <a:lnTo>
                    <a:pt x="1" y="7239"/>
                  </a:lnTo>
                  <a:cubicBezTo>
                    <a:pt x="1" y="7606"/>
                    <a:pt x="301" y="7906"/>
                    <a:pt x="668" y="7906"/>
                  </a:cubicBezTo>
                  <a:lnTo>
                    <a:pt x="33058" y="7906"/>
                  </a:lnTo>
                  <a:cubicBezTo>
                    <a:pt x="33425" y="7906"/>
                    <a:pt x="33725" y="7573"/>
                    <a:pt x="33725" y="7239"/>
                  </a:cubicBezTo>
                  <a:lnTo>
                    <a:pt x="33725" y="668"/>
                  </a:lnTo>
                  <a:cubicBezTo>
                    <a:pt x="33725" y="301"/>
                    <a:pt x="33425" y="1"/>
                    <a:pt x="330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52"/>
            <p:cNvSpPr/>
            <p:nvPr/>
          </p:nvSpPr>
          <p:spPr>
            <a:xfrm>
              <a:off x="1365297" y="4863519"/>
              <a:ext cx="29452" cy="129844"/>
            </a:xfrm>
            <a:custGeom>
              <a:avLst/>
              <a:gdLst/>
              <a:ahLst/>
              <a:cxnLst/>
              <a:rect l="l" t="t" r="r" b="b"/>
              <a:pathLst>
                <a:path w="1468" h="6472" extrusionOk="0">
                  <a:moveTo>
                    <a:pt x="0" y="1"/>
                  </a:moveTo>
                  <a:lnTo>
                    <a:pt x="0" y="6472"/>
                  </a:lnTo>
                  <a:lnTo>
                    <a:pt x="1468" y="647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rgbClr val="FAC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52"/>
            <p:cNvSpPr/>
            <p:nvPr/>
          </p:nvSpPr>
          <p:spPr>
            <a:xfrm>
              <a:off x="1454294" y="4863519"/>
              <a:ext cx="29472" cy="129844"/>
            </a:xfrm>
            <a:custGeom>
              <a:avLst/>
              <a:gdLst/>
              <a:ahLst/>
              <a:cxnLst/>
              <a:rect l="l" t="t" r="r" b="b"/>
              <a:pathLst>
                <a:path w="1469" h="6472" extrusionOk="0">
                  <a:moveTo>
                    <a:pt x="1" y="1"/>
                  </a:moveTo>
                  <a:lnTo>
                    <a:pt x="1" y="6472"/>
                  </a:lnTo>
                  <a:lnTo>
                    <a:pt x="1468" y="647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rgbClr val="FAC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52"/>
            <p:cNvSpPr/>
            <p:nvPr/>
          </p:nvSpPr>
          <p:spPr>
            <a:xfrm>
              <a:off x="1543312" y="4863519"/>
              <a:ext cx="29452" cy="129844"/>
            </a:xfrm>
            <a:custGeom>
              <a:avLst/>
              <a:gdLst/>
              <a:ahLst/>
              <a:cxnLst/>
              <a:rect l="l" t="t" r="r" b="b"/>
              <a:pathLst>
                <a:path w="1468" h="6472" extrusionOk="0">
                  <a:moveTo>
                    <a:pt x="0" y="1"/>
                  </a:moveTo>
                  <a:lnTo>
                    <a:pt x="0" y="6472"/>
                  </a:lnTo>
                  <a:lnTo>
                    <a:pt x="1468" y="647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52"/>
            <p:cNvSpPr/>
            <p:nvPr/>
          </p:nvSpPr>
          <p:spPr>
            <a:xfrm>
              <a:off x="1631647" y="4863519"/>
              <a:ext cx="29472" cy="129844"/>
            </a:xfrm>
            <a:custGeom>
              <a:avLst/>
              <a:gdLst/>
              <a:ahLst/>
              <a:cxnLst/>
              <a:rect l="l" t="t" r="r" b="b"/>
              <a:pathLst>
                <a:path w="1469" h="6472" extrusionOk="0">
                  <a:moveTo>
                    <a:pt x="0" y="1"/>
                  </a:moveTo>
                  <a:lnTo>
                    <a:pt x="0" y="6472"/>
                  </a:lnTo>
                  <a:lnTo>
                    <a:pt x="1468" y="647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52"/>
            <p:cNvSpPr/>
            <p:nvPr/>
          </p:nvSpPr>
          <p:spPr>
            <a:xfrm>
              <a:off x="1720644" y="4863519"/>
              <a:ext cx="29472" cy="129844"/>
            </a:xfrm>
            <a:custGeom>
              <a:avLst/>
              <a:gdLst/>
              <a:ahLst/>
              <a:cxnLst/>
              <a:rect l="l" t="t" r="r" b="b"/>
              <a:pathLst>
                <a:path w="1469" h="6472" extrusionOk="0">
                  <a:moveTo>
                    <a:pt x="1" y="1"/>
                  </a:moveTo>
                  <a:lnTo>
                    <a:pt x="1" y="6472"/>
                  </a:lnTo>
                  <a:lnTo>
                    <a:pt x="1469" y="6472"/>
                  </a:lnTo>
                  <a:lnTo>
                    <a:pt x="14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52"/>
            <p:cNvSpPr/>
            <p:nvPr/>
          </p:nvSpPr>
          <p:spPr>
            <a:xfrm>
              <a:off x="1810323" y="4863519"/>
              <a:ext cx="29472" cy="129844"/>
            </a:xfrm>
            <a:custGeom>
              <a:avLst/>
              <a:gdLst/>
              <a:ahLst/>
              <a:cxnLst/>
              <a:rect l="l" t="t" r="r" b="b"/>
              <a:pathLst>
                <a:path w="1469" h="6472" extrusionOk="0">
                  <a:moveTo>
                    <a:pt x="1" y="1"/>
                  </a:moveTo>
                  <a:lnTo>
                    <a:pt x="1" y="6472"/>
                  </a:lnTo>
                  <a:lnTo>
                    <a:pt x="1468" y="647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52"/>
            <p:cNvSpPr/>
            <p:nvPr/>
          </p:nvSpPr>
          <p:spPr>
            <a:xfrm>
              <a:off x="1898659" y="4863519"/>
              <a:ext cx="29472" cy="129844"/>
            </a:xfrm>
            <a:custGeom>
              <a:avLst/>
              <a:gdLst/>
              <a:ahLst/>
              <a:cxnLst/>
              <a:rect l="l" t="t" r="r" b="b"/>
              <a:pathLst>
                <a:path w="1469" h="6472" extrusionOk="0">
                  <a:moveTo>
                    <a:pt x="1" y="1"/>
                  </a:moveTo>
                  <a:lnTo>
                    <a:pt x="1" y="6472"/>
                  </a:lnTo>
                  <a:lnTo>
                    <a:pt x="1469" y="6472"/>
                  </a:lnTo>
                  <a:lnTo>
                    <a:pt x="14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52"/>
            <p:cNvSpPr/>
            <p:nvPr/>
          </p:nvSpPr>
          <p:spPr>
            <a:xfrm>
              <a:off x="1338514" y="4863519"/>
              <a:ext cx="187404" cy="129182"/>
            </a:xfrm>
            <a:custGeom>
              <a:avLst/>
              <a:gdLst/>
              <a:ahLst/>
              <a:cxnLst/>
              <a:rect l="l" t="t" r="r" b="b"/>
              <a:pathLst>
                <a:path w="9341" h="6439" extrusionOk="0">
                  <a:moveTo>
                    <a:pt x="1" y="1"/>
                  </a:moveTo>
                  <a:lnTo>
                    <a:pt x="1" y="6439"/>
                  </a:lnTo>
                  <a:lnTo>
                    <a:pt x="9341" y="6439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52"/>
            <p:cNvSpPr/>
            <p:nvPr/>
          </p:nvSpPr>
          <p:spPr>
            <a:xfrm>
              <a:off x="1308400" y="4849475"/>
              <a:ext cx="676608" cy="14064"/>
            </a:xfrm>
            <a:custGeom>
              <a:avLst/>
              <a:gdLst/>
              <a:ahLst/>
              <a:cxnLst/>
              <a:rect l="l" t="t" r="r" b="b"/>
              <a:pathLst>
                <a:path w="33725" h="701" extrusionOk="0">
                  <a:moveTo>
                    <a:pt x="668" y="0"/>
                  </a:moveTo>
                  <a:cubicBezTo>
                    <a:pt x="301" y="0"/>
                    <a:pt x="1" y="300"/>
                    <a:pt x="1" y="667"/>
                  </a:cubicBezTo>
                  <a:lnTo>
                    <a:pt x="1" y="701"/>
                  </a:lnTo>
                  <a:lnTo>
                    <a:pt x="33725" y="701"/>
                  </a:lnTo>
                  <a:lnTo>
                    <a:pt x="33725" y="667"/>
                  </a:lnTo>
                  <a:cubicBezTo>
                    <a:pt x="33725" y="300"/>
                    <a:pt x="33425" y="0"/>
                    <a:pt x="330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52"/>
            <p:cNvSpPr/>
            <p:nvPr/>
          </p:nvSpPr>
          <p:spPr>
            <a:xfrm>
              <a:off x="1599527" y="4693529"/>
              <a:ext cx="677270" cy="158634"/>
            </a:xfrm>
            <a:custGeom>
              <a:avLst/>
              <a:gdLst/>
              <a:ahLst/>
              <a:cxnLst/>
              <a:rect l="l" t="t" r="r" b="b"/>
              <a:pathLst>
                <a:path w="33758" h="7907" extrusionOk="0">
                  <a:moveTo>
                    <a:pt x="667" y="1"/>
                  </a:moveTo>
                  <a:cubicBezTo>
                    <a:pt x="300" y="1"/>
                    <a:pt x="0" y="301"/>
                    <a:pt x="0" y="701"/>
                  </a:cubicBezTo>
                  <a:lnTo>
                    <a:pt x="0" y="7239"/>
                  </a:lnTo>
                  <a:cubicBezTo>
                    <a:pt x="0" y="7606"/>
                    <a:pt x="300" y="7907"/>
                    <a:pt x="667" y="7907"/>
                  </a:cubicBezTo>
                  <a:lnTo>
                    <a:pt x="33057" y="7907"/>
                  </a:lnTo>
                  <a:cubicBezTo>
                    <a:pt x="33424" y="7907"/>
                    <a:pt x="33758" y="7573"/>
                    <a:pt x="33724" y="7239"/>
                  </a:cubicBezTo>
                  <a:lnTo>
                    <a:pt x="33724" y="701"/>
                  </a:lnTo>
                  <a:cubicBezTo>
                    <a:pt x="33724" y="301"/>
                    <a:pt x="33424" y="1"/>
                    <a:pt x="330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52"/>
            <p:cNvSpPr/>
            <p:nvPr/>
          </p:nvSpPr>
          <p:spPr>
            <a:xfrm>
              <a:off x="1657066" y="4707593"/>
              <a:ext cx="29472" cy="129182"/>
            </a:xfrm>
            <a:custGeom>
              <a:avLst/>
              <a:gdLst/>
              <a:ahLst/>
              <a:cxnLst/>
              <a:rect l="l" t="t" r="r" b="b"/>
              <a:pathLst>
                <a:path w="1469" h="6439" extrusionOk="0">
                  <a:moveTo>
                    <a:pt x="1" y="0"/>
                  </a:moveTo>
                  <a:lnTo>
                    <a:pt x="1" y="6438"/>
                  </a:lnTo>
                  <a:lnTo>
                    <a:pt x="1469" y="6438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rgbClr val="FAC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52"/>
            <p:cNvSpPr/>
            <p:nvPr/>
          </p:nvSpPr>
          <p:spPr>
            <a:xfrm>
              <a:off x="1746083" y="4707593"/>
              <a:ext cx="28790" cy="129182"/>
            </a:xfrm>
            <a:custGeom>
              <a:avLst/>
              <a:gdLst/>
              <a:ahLst/>
              <a:cxnLst/>
              <a:rect l="l" t="t" r="r" b="b"/>
              <a:pathLst>
                <a:path w="1435" h="6439" extrusionOk="0">
                  <a:moveTo>
                    <a:pt x="0" y="0"/>
                  </a:moveTo>
                  <a:lnTo>
                    <a:pt x="0" y="6438"/>
                  </a:lnTo>
                  <a:lnTo>
                    <a:pt x="1435" y="6438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rgbClr val="FAC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52"/>
            <p:cNvSpPr/>
            <p:nvPr/>
          </p:nvSpPr>
          <p:spPr>
            <a:xfrm>
              <a:off x="1923436" y="4707593"/>
              <a:ext cx="28790" cy="129182"/>
            </a:xfrm>
            <a:custGeom>
              <a:avLst/>
              <a:gdLst/>
              <a:ahLst/>
              <a:cxnLst/>
              <a:rect l="l" t="t" r="r" b="b"/>
              <a:pathLst>
                <a:path w="1435" h="6439" extrusionOk="0">
                  <a:moveTo>
                    <a:pt x="0" y="0"/>
                  </a:moveTo>
                  <a:lnTo>
                    <a:pt x="0" y="6438"/>
                  </a:lnTo>
                  <a:lnTo>
                    <a:pt x="1434" y="6438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52"/>
            <p:cNvSpPr/>
            <p:nvPr/>
          </p:nvSpPr>
          <p:spPr>
            <a:xfrm>
              <a:off x="2012433" y="4707593"/>
              <a:ext cx="29472" cy="129182"/>
            </a:xfrm>
            <a:custGeom>
              <a:avLst/>
              <a:gdLst/>
              <a:ahLst/>
              <a:cxnLst/>
              <a:rect l="l" t="t" r="r" b="b"/>
              <a:pathLst>
                <a:path w="1469" h="6439" extrusionOk="0">
                  <a:moveTo>
                    <a:pt x="1" y="0"/>
                  </a:moveTo>
                  <a:lnTo>
                    <a:pt x="1" y="6438"/>
                  </a:lnTo>
                  <a:lnTo>
                    <a:pt x="1468" y="6438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52"/>
            <p:cNvSpPr/>
            <p:nvPr/>
          </p:nvSpPr>
          <p:spPr>
            <a:xfrm>
              <a:off x="2101450" y="4707593"/>
              <a:ext cx="29452" cy="129182"/>
            </a:xfrm>
            <a:custGeom>
              <a:avLst/>
              <a:gdLst/>
              <a:ahLst/>
              <a:cxnLst/>
              <a:rect l="l" t="t" r="r" b="b"/>
              <a:pathLst>
                <a:path w="1468" h="6439" extrusionOk="0">
                  <a:moveTo>
                    <a:pt x="0" y="0"/>
                  </a:moveTo>
                  <a:lnTo>
                    <a:pt x="0" y="6438"/>
                  </a:lnTo>
                  <a:lnTo>
                    <a:pt x="1468" y="6438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52"/>
            <p:cNvSpPr/>
            <p:nvPr/>
          </p:nvSpPr>
          <p:spPr>
            <a:xfrm>
              <a:off x="2189785" y="4707593"/>
              <a:ext cx="29452" cy="129182"/>
            </a:xfrm>
            <a:custGeom>
              <a:avLst/>
              <a:gdLst/>
              <a:ahLst/>
              <a:cxnLst/>
              <a:rect l="l" t="t" r="r" b="b"/>
              <a:pathLst>
                <a:path w="1468" h="6439" extrusionOk="0">
                  <a:moveTo>
                    <a:pt x="0" y="0"/>
                  </a:moveTo>
                  <a:lnTo>
                    <a:pt x="0" y="6438"/>
                  </a:lnTo>
                  <a:lnTo>
                    <a:pt x="1468" y="6438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52"/>
            <p:cNvSpPr/>
            <p:nvPr/>
          </p:nvSpPr>
          <p:spPr>
            <a:xfrm>
              <a:off x="1629640" y="4707593"/>
              <a:ext cx="187404" cy="128520"/>
            </a:xfrm>
            <a:custGeom>
              <a:avLst/>
              <a:gdLst/>
              <a:ahLst/>
              <a:cxnLst/>
              <a:rect l="l" t="t" r="r" b="b"/>
              <a:pathLst>
                <a:path w="9341" h="6406" extrusionOk="0">
                  <a:moveTo>
                    <a:pt x="0" y="0"/>
                  </a:moveTo>
                  <a:lnTo>
                    <a:pt x="0" y="6405"/>
                  </a:lnTo>
                  <a:lnTo>
                    <a:pt x="9340" y="6405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FE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52"/>
            <p:cNvSpPr/>
            <p:nvPr/>
          </p:nvSpPr>
          <p:spPr>
            <a:xfrm>
              <a:off x="1629640" y="4707593"/>
              <a:ext cx="187404" cy="128520"/>
            </a:xfrm>
            <a:custGeom>
              <a:avLst/>
              <a:gdLst/>
              <a:ahLst/>
              <a:cxnLst/>
              <a:rect l="l" t="t" r="r" b="b"/>
              <a:pathLst>
                <a:path w="9341" h="6406" extrusionOk="0">
                  <a:moveTo>
                    <a:pt x="0" y="0"/>
                  </a:moveTo>
                  <a:lnTo>
                    <a:pt x="0" y="6405"/>
                  </a:lnTo>
                  <a:lnTo>
                    <a:pt x="9340" y="6405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52"/>
            <p:cNvSpPr/>
            <p:nvPr/>
          </p:nvSpPr>
          <p:spPr>
            <a:xfrm>
              <a:off x="1599527" y="4692867"/>
              <a:ext cx="677270" cy="14746"/>
            </a:xfrm>
            <a:custGeom>
              <a:avLst/>
              <a:gdLst/>
              <a:ahLst/>
              <a:cxnLst/>
              <a:rect l="l" t="t" r="r" b="b"/>
              <a:pathLst>
                <a:path w="33758" h="735" extrusionOk="0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lnTo>
                    <a:pt x="0" y="734"/>
                  </a:lnTo>
                  <a:lnTo>
                    <a:pt x="33724" y="734"/>
                  </a:lnTo>
                  <a:lnTo>
                    <a:pt x="33724" y="668"/>
                  </a:lnTo>
                  <a:cubicBezTo>
                    <a:pt x="33758" y="301"/>
                    <a:pt x="33424" y="1"/>
                    <a:pt x="33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52"/>
            <p:cNvSpPr/>
            <p:nvPr/>
          </p:nvSpPr>
          <p:spPr>
            <a:xfrm>
              <a:off x="1652391" y="4119340"/>
              <a:ext cx="577559" cy="560426"/>
            </a:xfrm>
            <a:custGeom>
              <a:avLst/>
              <a:gdLst/>
              <a:ahLst/>
              <a:cxnLst/>
              <a:rect l="l" t="t" r="r" b="b"/>
              <a:pathLst>
                <a:path w="28788" h="27934" extrusionOk="0">
                  <a:moveTo>
                    <a:pt x="14211" y="0"/>
                  </a:moveTo>
                  <a:cubicBezTo>
                    <a:pt x="10875" y="0"/>
                    <a:pt x="7706" y="1168"/>
                    <a:pt x="5171" y="3336"/>
                  </a:cubicBezTo>
                  <a:cubicBezTo>
                    <a:pt x="2335" y="5738"/>
                    <a:pt x="567" y="9107"/>
                    <a:pt x="267" y="12843"/>
                  </a:cubicBezTo>
                  <a:cubicBezTo>
                    <a:pt x="0" y="16546"/>
                    <a:pt x="1168" y="20182"/>
                    <a:pt x="3570" y="23017"/>
                  </a:cubicBezTo>
                  <a:cubicBezTo>
                    <a:pt x="6005" y="25852"/>
                    <a:pt x="9374" y="27587"/>
                    <a:pt x="13076" y="27887"/>
                  </a:cubicBezTo>
                  <a:cubicBezTo>
                    <a:pt x="13458" y="27918"/>
                    <a:pt x="13838" y="27933"/>
                    <a:pt x="14218" y="27933"/>
                  </a:cubicBezTo>
                  <a:cubicBezTo>
                    <a:pt x="17520" y="27933"/>
                    <a:pt x="20707" y="26769"/>
                    <a:pt x="23250" y="24585"/>
                  </a:cubicBezTo>
                  <a:cubicBezTo>
                    <a:pt x="26086" y="22183"/>
                    <a:pt x="27854" y="18814"/>
                    <a:pt x="28120" y="15078"/>
                  </a:cubicBezTo>
                  <a:cubicBezTo>
                    <a:pt x="28788" y="7406"/>
                    <a:pt x="23050" y="668"/>
                    <a:pt x="15345" y="34"/>
                  </a:cubicBezTo>
                  <a:cubicBezTo>
                    <a:pt x="14944" y="0"/>
                    <a:pt x="14577" y="0"/>
                    <a:pt x="142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52"/>
            <p:cNvSpPr/>
            <p:nvPr/>
          </p:nvSpPr>
          <p:spPr>
            <a:xfrm>
              <a:off x="1639010" y="4100602"/>
              <a:ext cx="598966" cy="598986"/>
            </a:xfrm>
            <a:custGeom>
              <a:avLst/>
              <a:gdLst/>
              <a:ahLst/>
              <a:cxnLst/>
              <a:rect l="l" t="t" r="r" b="b"/>
              <a:pathLst>
                <a:path w="29855" h="29856" extrusionOk="0">
                  <a:moveTo>
                    <a:pt x="16045" y="634"/>
                  </a:moveTo>
                  <a:cubicBezTo>
                    <a:pt x="8173" y="0"/>
                    <a:pt x="1234" y="5905"/>
                    <a:pt x="601" y="13810"/>
                  </a:cubicBezTo>
                  <a:cubicBezTo>
                    <a:pt x="0" y="21683"/>
                    <a:pt x="5871" y="28621"/>
                    <a:pt x="13777" y="29255"/>
                  </a:cubicBezTo>
                  <a:cubicBezTo>
                    <a:pt x="21682" y="29855"/>
                    <a:pt x="28587" y="23984"/>
                    <a:pt x="29221" y="16079"/>
                  </a:cubicBezTo>
                  <a:lnTo>
                    <a:pt x="29221" y="16079"/>
                  </a:lnTo>
                  <a:lnTo>
                    <a:pt x="29221" y="16079"/>
                  </a:lnTo>
                  <a:lnTo>
                    <a:pt x="29221" y="16079"/>
                  </a:lnTo>
                  <a:cubicBezTo>
                    <a:pt x="29855" y="8140"/>
                    <a:pt x="23951" y="1268"/>
                    <a:pt x="16045" y="634"/>
                  </a:cubicBezTo>
                  <a:close/>
                  <a:moveTo>
                    <a:pt x="28854" y="16012"/>
                  </a:moveTo>
                  <a:cubicBezTo>
                    <a:pt x="28554" y="19748"/>
                    <a:pt x="26786" y="23117"/>
                    <a:pt x="23951" y="25519"/>
                  </a:cubicBezTo>
                  <a:cubicBezTo>
                    <a:pt x="21115" y="27954"/>
                    <a:pt x="17513" y="29121"/>
                    <a:pt x="13777" y="28821"/>
                  </a:cubicBezTo>
                  <a:cubicBezTo>
                    <a:pt x="10074" y="28521"/>
                    <a:pt x="6705" y="26786"/>
                    <a:pt x="4270" y="23951"/>
                  </a:cubicBezTo>
                  <a:cubicBezTo>
                    <a:pt x="1868" y="21116"/>
                    <a:pt x="701" y="17480"/>
                    <a:pt x="1001" y="13777"/>
                  </a:cubicBezTo>
                  <a:cubicBezTo>
                    <a:pt x="1268" y="10074"/>
                    <a:pt x="3036" y="6672"/>
                    <a:pt x="5871" y="4270"/>
                  </a:cubicBezTo>
                  <a:cubicBezTo>
                    <a:pt x="8406" y="2102"/>
                    <a:pt x="11575" y="934"/>
                    <a:pt x="14911" y="934"/>
                  </a:cubicBezTo>
                  <a:cubicBezTo>
                    <a:pt x="15278" y="934"/>
                    <a:pt x="15678" y="934"/>
                    <a:pt x="16045" y="968"/>
                  </a:cubicBezTo>
                  <a:cubicBezTo>
                    <a:pt x="23717" y="1602"/>
                    <a:pt x="29455" y="8340"/>
                    <a:pt x="28854" y="16012"/>
                  </a:cubicBezTo>
                  <a:close/>
                </a:path>
              </a:pathLst>
            </a:custGeom>
            <a:solidFill>
              <a:srgbClr val="FDB4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52"/>
            <p:cNvSpPr/>
            <p:nvPr/>
          </p:nvSpPr>
          <p:spPr>
            <a:xfrm>
              <a:off x="1645690" y="4112419"/>
              <a:ext cx="592285" cy="575794"/>
            </a:xfrm>
            <a:custGeom>
              <a:avLst/>
              <a:gdLst/>
              <a:ahLst/>
              <a:cxnLst/>
              <a:rect l="l" t="t" r="r" b="b"/>
              <a:pathLst>
                <a:path w="29522" h="28700" extrusionOk="0">
                  <a:moveTo>
                    <a:pt x="14545" y="679"/>
                  </a:moveTo>
                  <a:cubicBezTo>
                    <a:pt x="14911" y="679"/>
                    <a:pt x="15278" y="679"/>
                    <a:pt x="15612" y="712"/>
                  </a:cubicBezTo>
                  <a:cubicBezTo>
                    <a:pt x="23117" y="1346"/>
                    <a:pt x="28755" y="7918"/>
                    <a:pt x="28188" y="15390"/>
                  </a:cubicBezTo>
                  <a:cubicBezTo>
                    <a:pt x="27887" y="19026"/>
                    <a:pt x="26220" y="22328"/>
                    <a:pt x="23418" y="24696"/>
                  </a:cubicBezTo>
                  <a:cubicBezTo>
                    <a:pt x="20971" y="26815"/>
                    <a:pt x="17856" y="27946"/>
                    <a:pt x="14648" y="27946"/>
                  </a:cubicBezTo>
                  <a:cubicBezTo>
                    <a:pt x="14270" y="27946"/>
                    <a:pt x="13890" y="27930"/>
                    <a:pt x="13510" y="27899"/>
                  </a:cubicBezTo>
                  <a:cubicBezTo>
                    <a:pt x="9875" y="27598"/>
                    <a:pt x="6572" y="25930"/>
                    <a:pt x="4204" y="23162"/>
                  </a:cubicBezTo>
                  <a:cubicBezTo>
                    <a:pt x="1835" y="20393"/>
                    <a:pt x="701" y="16857"/>
                    <a:pt x="1002" y="13221"/>
                  </a:cubicBezTo>
                  <a:cubicBezTo>
                    <a:pt x="1268" y="9585"/>
                    <a:pt x="2936" y="6316"/>
                    <a:pt x="5738" y="3915"/>
                  </a:cubicBezTo>
                  <a:cubicBezTo>
                    <a:pt x="8240" y="1780"/>
                    <a:pt x="11342" y="679"/>
                    <a:pt x="14545" y="679"/>
                  </a:cubicBezTo>
                  <a:close/>
                  <a:moveTo>
                    <a:pt x="14578" y="1"/>
                  </a:moveTo>
                  <a:cubicBezTo>
                    <a:pt x="11146" y="1"/>
                    <a:pt x="7856" y="1220"/>
                    <a:pt x="5271" y="3414"/>
                  </a:cubicBezTo>
                  <a:cubicBezTo>
                    <a:pt x="2369" y="5916"/>
                    <a:pt x="601" y="9385"/>
                    <a:pt x="268" y="13221"/>
                  </a:cubicBezTo>
                  <a:cubicBezTo>
                    <a:pt x="1" y="17057"/>
                    <a:pt x="1202" y="20760"/>
                    <a:pt x="3670" y="23662"/>
                  </a:cubicBezTo>
                  <a:cubicBezTo>
                    <a:pt x="6172" y="26564"/>
                    <a:pt x="9608" y="28332"/>
                    <a:pt x="13444" y="28666"/>
                  </a:cubicBezTo>
                  <a:cubicBezTo>
                    <a:pt x="13844" y="28699"/>
                    <a:pt x="14244" y="28699"/>
                    <a:pt x="14611" y="28699"/>
                  </a:cubicBezTo>
                  <a:cubicBezTo>
                    <a:pt x="18047" y="28699"/>
                    <a:pt x="21283" y="27498"/>
                    <a:pt x="23918" y="25263"/>
                  </a:cubicBezTo>
                  <a:cubicBezTo>
                    <a:pt x="26853" y="22762"/>
                    <a:pt x="28588" y="19326"/>
                    <a:pt x="28921" y="15490"/>
                  </a:cubicBezTo>
                  <a:cubicBezTo>
                    <a:pt x="29522" y="7584"/>
                    <a:pt x="23584" y="679"/>
                    <a:pt x="15712" y="45"/>
                  </a:cubicBezTo>
                  <a:cubicBezTo>
                    <a:pt x="15333" y="16"/>
                    <a:pt x="14954" y="1"/>
                    <a:pt x="145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52"/>
            <p:cNvSpPr/>
            <p:nvPr/>
          </p:nvSpPr>
          <p:spPr>
            <a:xfrm>
              <a:off x="1836425" y="4242484"/>
              <a:ext cx="212843" cy="344674"/>
            </a:xfrm>
            <a:custGeom>
              <a:avLst/>
              <a:gdLst/>
              <a:ahLst/>
              <a:cxnLst/>
              <a:rect l="l" t="t" r="r" b="b"/>
              <a:pathLst>
                <a:path w="10609" h="17180" extrusionOk="0">
                  <a:moveTo>
                    <a:pt x="4237" y="4437"/>
                  </a:moveTo>
                  <a:lnTo>
                    <a:pt x="4237" y="6939"/>
                  </a:lnTo>
                  <a:cubicBezTo>
                    <a:pt x="3436" y="6705"/>
                    <a:pt x="2903" y="6338"/>
                    <a:pt x="2903" y="5704"/>
                  </a:cubicBezTo>
                  <a:cubicBezTo>
                    <a:pt x="2903" y="5104"/>
                    <a:pt x="3336" y="4604"/>
                    <a:pt x="4237" y="4437"/>
                  </a:cubicBezTo>
                  <a:close/>
                  <a:moveTo>
                    <a:pt x="6072" y="10074"/>
                  </a:moveTo>
                  <a:cubicBezTo>
                    <a:pt x="6872" y="10374"/>
                    <a:pt x="7406" y="10708"/>
                    <a:pt x="7406" y="11342"/>
                  </a:cubicBezTo>
                  <a:cubicBezTo>
                    <a:pt x="7406" y="11909"/>
                    <a:pt x="7039" y="12442"/>
                    <a:pt x="6072" y="12676"/>
                  </a:cubicBezTo>
                  <a:lnTo>
                    <a:pt x="6072" y="10074"/>
                  </a:lnTo>
                  <a:close/>
                  <a:moveTo>
                    <a:pt x="4237" y="0"/>
                  </a:moveTo>
                  <a:lnTo>
                    <a:pt x="4237" y="2035"/>
                  </a:lnTo>
                  <a:cubicBezTo>
                    <a:pt x="1368" y="2369"/>
                    <a:pt x="1" y="4036"/>
                    <a:pt x="1" y="5938"/>
                  </a:cubicBezTo>
                  <a:cubicBezTo>
                    <a:pt x="1" y="8506"/>
                    <a:pt x="2202" y="9207"/>
                    <a:pt x="4237" y="9674"/>
                  </a:cubicBezTo>
                  <a:lnTo>
                    <a:pt x="4237" y="12743"/>
                  </a:lnTo>
                  <a:cubicBezTo>
                    <a:pt x="3336" y="12609"/>
                    <a:pt x="2369" y="12342"/>
                    <a:pt x="1435" y="11775"/>
                  </a:cubicBezTo>
                  <a:lnTo>
                    <a:pt x="534" y="14044"/>
                  </a:lnTo>
                  <a:cubicBezTo>
                    <a:pt x="1535" y="14711"/>
                    <a:pt x="2869" y="15044"/>
                    <a:pt x="4237" y="15178"/>
                  </a:cubicBezTo>
                  <a:lnTo>
                    <a:pt x="4237" y="17179"/>
                  </a:lnTo>
                  <a:lnTo>
                    <a:pt x="6072" y="17179"/>
                  </a:lnTo>
                  <a:lnTo>
                    <a:pt x="6072" y="15111"/>
                  </a:lnTo>
                  <a:cubicBezTo>
                    <a:pt x="8940" y="14777"/>
                    <a:pt x="10375" y="13110"/>
                    <a:pt x="10375" y="11208"/>
                  </a:cubicBezTo>
                  <a:cubicBezTo>
                    <a:pt x="10375" y="8573"/>
                    <a:pt x="8106" y="7906"/>
                    <a:pt x="6072" y="7406"/>
                  </a:cubicBezTo>
                  <a:lnTo>
                    <a:pt x="6072" y="4370"/>
                  </a:lnTo>
                  <a:cubicBezTo>
                    <a:pt x="7406" y="4503"/>
                    <a:pt x="8707" y="5004"/>
                    <a:pt x="9607" y="5671"/>
                  </a:cubicBezTo>
                  <a:lnTo>
                    <a:pt x="10608" y="3436"/>
                  </a:lnTo>
                  <a:cubicBezTo>
                    <a:pt x="9607" y="2669"/>
                    <a:pt x="7873" y="2102"/>
                    <a:pt x="6072" y="2002"/>
                  </a:cubicBezTo>
                  <a:lnTo>
                    <a:pt x="6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52"/>
            <p:cNvSpPr/>
            <p:nvPr/>
          </p:nvSpPr>
          <p:spPr>
            <a:xfrm>
              <a:off x="1689206" y="4155272"/>
              <a:ext cx="423640" cy="422516"/>
            </a:xfrm>
            <a:custGeom>
              <a:avLst/>
              <a:gdLst/>
              <a:ahLst/>
              <a:cxnLst/>
              <a:rect l="l" t="t" r="r" b="b"/>
              <a:pathLst>
                <a:path w="21116" h="21060" extrusionOk="0">
                  <a:moveTo>
                    <a:pt x="12342" y="1"/>
                  </a:moveTo>
                  <a:cubicBezTo>
                    <a:pt x="6047" y="1"/>
                    <a:pt x="741" y="4859"/>
                    <a:pt x="267" y="11219"/>
                  </a:cubicBezTo>
                  <a:cubicBezTo>
                    <a:pt x="0" y="15055"/>
                    <a:pt x="1468" y="18591"/>
                    <a:pt x="4070" y="21059"/>
                  </a:cubicBezTo>
                  <a:cubicBezTo>
                    <a:pt x="1701" y="18624"/>
                    <a:pt x="367" y="15255"/>
                    <a:pt x="667" y="11619"/>
                  </a:cubicBezTo>
                  <a:cubicBezTo>
                    <a:pt x="1175" y="5243"/>
                    <a:pt x="6509" y="405"/>
                    <a:pt x="12768" y="405"/>
                  </a:cubicBezTo>
                  <a:cubicBezTo>
                    <a:pt x="13091" y="405"/>
                    <a:pt x="13416" y="418"/>
                    <a:pt x="13743" y="444"/>
                  </a:cubicBezTo>
                  <a:cubicBezTo>
                    <a:pt x="16612" y="678"/>
                    <a:pt x="19180" y="1879"/>
                    <a:pt x="21115" y="3713"/>
                  </a:cubicBezTo>
                  <a:cubicBezTo>
                    <a:pt x="19114" y="1679"/>
                    <a:pt x="16412" y="278"/>
                    <a:pt x="13376" y="44"/>
                  </a:cubicBezTo>
                  <a:cubicBezTo>
                    <a:pt x="13029" y="15"/>
                    <a:pt x="12684" y="1"/>
                    <a:pt x="12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0" name="Google Shape;1890;p52"/>
          <p:cNvGrpSpPr/>
          <p:nvPr/>
        </p:nvGrpSpPr>
        <p:grpSpPr>
          <a:xfrm>
            <a:off x="2253894" y="2324915"/>
            <a:ext cx="961539" cy="952419"/>
            <a:chOff x="8613198" y="598525"/>
            <a:chExt cx="1210853" cy="1199368"/>
          </a:xfrm>
        </p:grpSpPr>
        <p:sp>
          <p:nvSpPr>
            <p:cNvPr id="1891" name="Google Shape;1891;p52"/>
            <p:cNvSpPr/>
            <p:nvPr/>
          </p:nvSpPr>
          <p:spPr>
            <a:xfrm>
              <a:off x="8613198" y="694711"/>
              <a:ext cx="1210853" cy="1103182"/>
            </a:xfrm>
            <a:custGeom>
              <a:avLst/>
              <a:gdLst/>
              <a:ahLst/>
              <a:cxnLst/>
              <a:rect l="l" t="t" r="r" b="b"/>
              <a:pathLst>
                <a:path w="73053" h="66557" extrusionOk="0">
                  <a:moveTo>
                    <a:pt x="36527" y="0"/>
                  </a:moveTo>
                  <a:cubicBezTo>
                    <a:pt x="28012" y="0"/>
                    <a:pt x="19498" y="3252"/>
                    <a:pt x="13010" y="9757"/>
                  </a:cubicBezTo>
                  <a:cubicBezTo>
                    <a:pt x="1" y="22733"/>
                    <a:pt x="1" y="43815"/>
                    <a:pt x="13010" y="56824"/>
                  </a:cubicBezTo>
                  <a:cubicBezTo>
                    <a:pt x="19498" y="63312"/>
                    <a:pt x="28012" y="66556"/>
                    <a:pt x="36527" y="66556"/>
                  </a:cubicBezTo>
                  <a:cubicBezTo>
                    <a:pt x="45041" y="66556"/>
                    <a:pt x="53556" y="63312"/>
                    <a:pt x="60044" y="56824"/>
                  </a:cubicBezTo>
                  <a:cubicBezTo>
                    <a:pt x="73053" y="43815"/>
                    <a:pt x="73053" y="22733"/>
                    <a:pt x="60044" y="9757"/>
                  </a:cubicBezTo>
                  <a:cubicBezTo>
                    <a:pt x="53556" y="3252"/>
                    <a:pt x="45041" y="0"/>
                    <a:pt x="36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52"/>
            <p:cNvSpPr/>
            <p:nvPr/>
          </p:nvSpPr>
          <p:spPr>
            <a:xfrm>
              <a:off x="9218615" y="828225"/>
              <a:ext cx="602120" cy="846502"/>
            </a:xfrm>
            <a:custGeom>
              <a:avLst/>
              <a:gdLst/>
              <a:ahLst/>
              <a:cxnLst/>
              <a:rect l="l" t="t" r="r" b="b"/>
              <a:pathLst>
                <a:path w="36327" h="51071" extrusionOk="0">
                  <a:moveTo>
                    <a:pt x="25986" y="1"/>
                  </a:moveTo>
                  <a:lnTo>
                    <a:pt x="23884" y="2036"/>
                  </a:lnTo>
                  <a:lnTo>
                    <a:pt x="1" y="25219"/>
                  </a:lnTo>
                  <a:lnTo>
                    <a:pt x="23351" y="49003"/>
                  </a:lnTo>
                  <a:lnTo>
                    <a:pt x="25386" y="51071"/>
                  </a:lnTo>
                  <a:cubicBezTo>
                    <a:pt x="31990" y="44566"/>
                    <a:pt x="36127" y="35593"/>
                    <a:pt x="36227" y="25586"/>
                  </a:cubicBezTo>
                  <a:cubicBezTo>
                    <a:pt x="36327" y="15679"/>
                    <a:pt x="32457" y="6572"/>
                    <a:pt x="259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52"/>
            <p:cNvSpPr/>
            <p:nvPr/>
          </p:nvSpPr>
          <p:spPr>
            <a:xfrm>
              <a:off x="9213095" y="598525"/>
              <a:ext cx="470531" cy="647701"/>
            </a:xfrm>
            <a:custGeom>
              <a:avLst/>
              <a:gdLst/>
              <a:ahLst/>
              <a:cxnLst/>
              <a:rect l="l" t="t" r="r" b="b"/>
              <a:pathLst>
                <a:path w="28388" h="39077" extrusionOk="0">
                  <a:moveTo>
                    <a:pt x="258" y="1"/>
                  </a:moveTo>
                  <a:cubicBezTo>
                    <a:pt x="174" y="1"/>
                    <a:pt x="89" y="4"/>
                    <a:pt x="0" y="16"/>
                  </a:cubicBezTo>
                  <a:lnTo>
                    <a:pt x="34" y="2884"/>
                  </a:lnTo>
                  <a:lnTo>
                    <a:pt x="100" y="5820"/>
                  </a:lnTo>
                  <a:lnTo>
                    <a:pt x="367" y="39077"/>
                  </a:lnTo>
                  <a:lnTo>
                    <a:pt x="24284" y="15894"/>
                  </a:lnTo>
                  <a:lnTo>
                    <a:pt x="26352" y="13859"/>
                  </a:lnTo>
                  <a:lnTo>
                    <a:pt x="28387" y="11857"/>
                  </a:lnTo>
                  <a:cubicBezTo>
                    <a:pt x="21382" y="4652"/>
                    <a:pt x="11642" y="82"/>
                    <a:pt x="767" y="16"/>
                  </a:cubicBezTo>
                  <a:cubicBezTo>
                    <a:pt x="590" y="16"/>
                    <a:pt x="426" y="1"/>
                    <a:pt x="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C923DBC-ADF1-0ABF-606E-A877DC49E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484" y="223993"/>
            <a:ext cx="2399385" cy="35990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C7F19A-B4F3-69B5-28E4-D8752E55CE8B}"/>
              </a:ext>
            </a:extLst>
          </p:cNvPr>
          <p:cNvSpPr/>
          <p:nvPr/>
        </p:nvSpPr>
        <p:spPr>
          <a:xfrm>
            <a:off x="2349141" y="379889"/>
            <a:ext cx="150928" cy="15092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p56"/>
          <p:cNvSpPr txBox="1">
            <a:spLocks noGrp="1"/>
          </p:cNvSpPr>
          <p:nvPr>
            <p:ph type="title"/>
          </p:nvPr>
        </p:nvSpPr>
        <p:spPr>
          <a:xfrm>
            <a:off x="720001" y="1345400"/>
            <a:ext cx="6050400" cy="11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1233 out of 1470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8" name="Google Shape;2188;p56"/>
          <p:cNvSpPr txBox="1">
            <a:spLocks noGrp="1"/>
          </p:cNvSpPr>
          <p:nvPr>
            <p:ph type="subTitle" idx="1"/>
          </p:nvPr>
        </p:nvSpPr>
        <p:spPr>
          <a:xfrm>
            <a:off x="720012" y="2493244"/>
            <a:ext cx="6050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eft the company Since 2012 but why 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89" name="Google Shape;2189;p56"/>
          <p:cNvGrpSpPr/>
          <p:nvPr/>
        </p:nvGrpSpPr>
        <p:grpSpPr>
          <a:xfrm>
            <a:off x="6839950" y="654750"/>
            <a:ext cx="1431650" cy="2710550"/>
            <a:chOff x="9026275" y="1237400"/>
            <a:chExt cx="1431650" cy="2710550"/>
          </a:xfrm>
        </p:grpSpPr>
        <p:sp>
          <p:nvSpPr>
            <p:cNvPr id="2190" name="Google Shape;2190;p56"/>
            <p:cNvSpPr/>
            <p:nvPr/>
          </p:nvSpPr>
          <p:spPr>
            <a:xfrm>
              <a:off x="9026275" y="1237400"/>
              <a:ext cx="1431650" cy="2710550"/>
            </a:xfrm>
            <a:custGeom>
              <a:avLst/>
              <a:gdLst/>
              <a:ahLst/>
              <a:cxnLst/>
              <a:rect l="l" t="t" r="r" b="b"/>
              <a:pathLst>
                <a:path w="57266" h="108422" extrusionOk="0">
                  <a:moveTo>
                    <a:pt x="7569" y="0"/>
                  </a:moveTo>
                  <a:cubicBezTo>
                    <a:pt x="3374" y="0"/>
                    <a:pt x="0" y="3374"/>
                    <a:pt x="0" y="7569"/>
                  </a:cubicBezTo>
                  <a:lnTo>
                    <a:pt x="0" y="100883"/>
                  </a:lnTo>
                  <a:cubicBezTo>
                    <a:pt x="0" y="105047"/>
                    <a:pt x="3374" y="108421"/>
                    <a:pt x="7569" y="108421"/>
                  </a:cubicBezTo>
                  <a:lnTo>
                    <a:pt x="49697" y="108421"/>
                  </a:lnTo>
                  <a:cubicBezTo>
                    <a:pt x="53892" y="108421"/>
                    <a:pt x="57266" y="105047"/>
                    <a:pt x="57266" y="100883"/>
                  </a:cubicBezTo>
                  <a:lnTo>
                    <a:pt x="57266" y="7569"/>
                  </a:lnTo>
                  <a:cubicBezTo>
                    <a:pt x="57266" y="3374"/>
                    <a:pt x="53892" y="0"/>
                    <a:pt x="49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6"/>
            <p:cNvSpPr/>
            <p:nvPr/>
          </p:nvSpPr>
          <p:spPr>
            <a:xfrm>
              <a:off x="9097700" y="1311100"/>
              <a:ext cx="1288050" cy="2562375"/>
            </a:xfrm>
            <a:custGeom>
              <a:avLst/>
              <a:gdLst/>
              <a:ahLst/>
              <a:cxnLst/>
              <a:rect l="l" t="t" r="r" b="b"/>
              <a:pathLst>
                <a:path w="51522" h="102495" extrusionOk="0">
                  <a:moveTo>
                    <a:pt x="5046" y="1"/>
                  </a:moveTo>
                  <a:cubicBezTo>
                    <a:pt x="2280" y="1"/>
                    <a:pt x="1" y="2250"/>
                    <a:pt x="31" y="5016"/>
                  </a:cubicBezTo>
                  <a:lnTo>
                    <a:pt x="31" y="97479"/>
                  </a:lnTo>
                  <a:cubicBezTo>
                    <a:pt x="31" y="100245"/>
                    <a:pt x="2280" y="102494"/>
                    <a:pt x="5046" y="102494"/>
                  </a:cubicBezTo>
                  <a:lnTo>
                    <a:pt x="46506" y="102494"/>
                  </a:lnTo>
                  <a:cubicBezTo>
                    <a:pt x="49272" y="102494"/>
                    <a:pt x="51521" y="100245"/>
                    <a:pt x="51521" y="97479"/>
                  </a:cubicBezTo>
                  <a:lnTo>
                    <a:pt x="51521" y="5016"/>
                  </a:lnTo>
                  <a:cubicBezTo>
                    <a:pt x="51521" y="2250"/>
                    <a:pt x="49272" y="1"/>
                    <a:pt x="46506" y="1"/>
                  </a:cubicBezTo>
                  <a:close/>
                </a:path>
              </a:pathLst>
            </a:custGeom>
            <a:solidFill>
              <a:srgbClr val="E8EC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6"/>
            <p:cNvSpPr/>
            <p:nvPr/>
          </p:nvSpPr>
          <p:spPr>
            <a:xfrm>
              <a:off x="9382650" y="1358975"/>
              <a:ext cx="718125" cy="34975"/>
            </a:xfrm>
            <a:custGeom>
              <a:avLst/>
              <a:gdLst/>
              <a:ahLst/>
              <a:cxnLst/>
              <a:rect l="l" t="t" r="r" b="b"/>
              <a:pathLst>
                <a:path w="28725" h="1399" extrusionOk="0">
                  <a:moveTo>
                    <a:pt x="670" y="0"/>
                  </a:moveTo>
                  <a:cubicBezTo>
                    <a:pt x="305" y="0"/>
                    <a:pt x="1" y="304"/>
                    <a:pt x="1" y="669"/>
                  </a:cubicBezTo>
                  <a:lnTo>
                    <a:pt x="1" y="730"/>
                  </a:lnTo>
                  <a:cubicBezTo>
                    <a:pt x="1" y="1095"/>
                    <a:pt x="305" y="1399"/>
                    <a:pt x="670" y="1399"/>
                  </a:cubicBezTo>
                  <a:lnTo>
                    <a:pt x="28026" y="1399"/>
                  </a:lnTo>
                  <a:cubicBezTo>
                    <a:pt x="28421" y="1399"/>
                    <a:pt x="28725" y="1095"/>
                    <a:pt x="28725" y="730"/>
                  </a:cubicBezTo>
                  <a:lnTo>
                    <a:pt x="28725" y="669"/>
                  </a:lnTo>
                  <a:cubicBezTo>
                    <a:pt x="28725" y="304"/>
                    <a:pt x="28421" y="0"/>
                    <a:pt x="280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6"/>
            <p:cNvSpPr/>
            <p:nvPr/>
          </p:nvSpPr>
          <p:spPr>
            <a:xfrm>
              <a:off x="9382650" y="3754900"/>
              <a:ext cx="718125" cy="35750"/>
            </a:xfrm>
            <a:custGeom>
              <a:avLst/>
              <a:gdLst/>
              <a:ahLst/>
              <a:cxnLst/>
              <a:rect l="l" t="t" r="r" b="b"/>
              <a:pathLst>
                <a:path w="28725" h="1430" extrusionOk="0">
                  <a:moveTo>
                    <a:pt x="670" y="1"/>
                  </a:moveTo>
                  <a:cubicBezTo>
                    <a:pt x="305" y="1"/>
                    <a:pt x="1" y="335"/>
                    <a:pt x="1" y="700"/>
                  </a:cubicBezTo>
                  <a:lnTo>
                    <a:pt x="1" y="730"/>
                  </a:lnTo>
                  <a:cubicBezTo>
                    <a:pt x="1" y="1125"/>
                    <a:pt x="305" y="1429"/>
                    <a:pt x="670" y="1429"/>
                  </a:cubicBezTo>
                  <a:lnTo>
                    <a:pt x="28026" y="1429"/>
                  </a:lnTo>
                  <a:cubicBezTo>
                    <a:pt x="28421" y="1429"/>
                    <a:pt x="28725" y="1125"/>
                    <a:pt x="28725" y="730"/>
                  </a:cubicBezTo>
                  <a:lnTo>
                    <a:pt x="28725" y="700"/>
                  </a:lnTo>
                  <a:cubicBezTo>
                    <a:pt x="28725" y="335"/>
                    <a:pt x="28421" y="1"/>
                    <a:pt x="280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6"/>
            <p:cNvSpPr/>
            <p:nvPr/>
          </p:nvSpPr>
          <p:spPr>
            <a:xfrm>
              <a:off x="9322625" y="2514000"/>
              <a:ext cx="838950" cy="72225"/>
            </a:xfrm>
            <a:custGeom>
              <a:avLst/>
              <a:gdLst/>
              <a:ahLst/>
              <a:cxnLst/>
              <a:rect l="l" t="t" r="r" b="b"/>
              <a:pathLst>
                <a:path w="33558" h="2889" extrusionOk="0">
                  <a:moveTo>
                    <a:pt x="1460" y="1"/>
                  </a:moveTo>
                  <a:cubicBezTo>
                    <a:pt x="639" y="1"/>
                    <a:pt x="1" y="639"/>
                    <a:pt x="1" y="1429"/>
                  </a:cubicBezTo>
                  <a:cubicBezTo>
                    <a:pt x="1" y="2250"/>
                    <a:pt x="639" y="2888"/>
                    <a:pt x="1460" y="2888"/>
                  </a:cubicBezTo>
                  <a:lnTo>
                    <a:pt x="32099" y="2888"/>
                  </a:lnTo>
                  <a:cubicBezTo>
                    <a:pt x="32919" y="2888"/>
                    <a:pt x="33557" y="2250"/>
                    <a:pt x="33557" y="1429"/>
                  </a:cubicBezTo>
                  <a:cubicBezTo>
                    <a:pt x="33557" y="639"/>
                    <a:pt x="32919" y="1"/>
                    <a:pt x="32099" y="1"/>
                  </a:cubicBezTo>
                  <a:close/>
                </a:path>
              </a:pathLst>
            </a:custGeom>
            <a:solidFill>
              <a:srgbClr val="D6DD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7" name="Google Shape;2197;p56"/>
          <p:cNvSpPr/>
          <p:nvPr/>
        </p:nvSpPr>
        <p:spPr>
          <a:xfrm>
            <a:off x="5674800" y="4051425"/>
            <a:ext cx="3432300" cy="227400"/>
          </a:xfrm>
          <a:prstGeom prst="ellipse">
            <a:avLst/>
          </a:prstGeom>
          <a:solidFill>
            <a:srgbClr val="212529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8" name="Google Shape;2198;p56"/>
          <p:cNvGrpSpPr/>
          <p:nvPr/>
        </p:nvGrpSpPr>
        <p:grpSpPr>
          <a:xfrm>
            <a:off x="6299857" y="1574012"/>
            <a:ext cx="1347539" cy="2635346"/>
            <a:chOff x="8141000" y="2134050"/>
            <a:chExt cx="1244725" cy="2434275"/>
          </a:xfrm>
        </p:grpSpPr>
        <p:sp>
          <p:nvSpPr>
            <p:cNvPr id="2199" name="Google Shape;2199;p56"/>
            <p:cNvSpPr/>
            <p:nvPr/>
          </p:nvSpPr>
          <p:spPr>
            <a:xfrm>
              <a:off x="9065025" y="2555325"/>
              <a:ext cx="320700" cy="223875"/>
            </a:xfrm>
            <a:custGeom>
              <a:avLst/>
              <a:gdLst/>
              <a:ahLst/>
              <a:cxnLst/>
              <a:rect l="l" t="t" r="r" b="b"/>
              <a:pathLst>
                <a:path w="12828" h="8955" extrusionOk="0">
                  <a:moveTo>
                    <a:pt x="5055" y="0"/>
                  </a:moveTo>
                  <a:cubicBezTo>
                    <a:pt x="4955" y="0"/>
                    <a:pt x="4857" y="77"/>
                    <a:pt x="4833" y="171"/>
                  </a:cubicBezTo>
                  <a:cubicBezTo>
                    <a:pt x="4803" y="293"/>
                    <a:pt x="4560" y="1114"/>
                    <a:pt x="4560" y="1235"/>
                  </a:cubicBezTo>
                  <a:cubicBezTo>
                    <a:pt x="4529" y="1813"/>
                    <a:pt x="4256" y="2330"/>
                    <a:pt x="3861" y="2664"/>
                  </a:cubicBezTo>
                  <a:cubicBezTo>
                    <a:pt x="3618" y="2877"/>
                    <a:pt x="3314" y="3029"/>
                    <a:pt x="3101" y="3241"/>
                  </a:cubicBezTo>
                  <a:cubicBezTo>
                    <a:pt x="2858" y="3485"/>
                    <a:pt x="2706" y="3758"/>
                    <a:pt x="2797" y="4092"/>
                  </a:cubicBezTo>
                  <a:cubicBezTo>
                    <a:pt x="2858" y="4305"/>
                    <a:pt x="3101" y="4488"/>
                    <a:pt x="3101" y="4761"/>
                  </a:cubicBezTo>
                  <a:cubicBezTo>
                    <a:pt x="3101" y="4944"/>
                    <a:pt x="2979" y="5096"/>
                    <a:pt x="2858" y="5247"/>
                  </a:cubicBezTo>
                  <a:cubicBezTo>
                    <a:pt x="2280" y="6007"/>
                    <a:pt x="912" y="6311"/>
                    <a:pt x="274" y="6889"/>
                  </a:cubicBezTo>
                  <a:cubicBezTo>
                    <a:pt x="0" y="7162"/>
                    <a:pt x="548" y="7679"/>
                    <a:pt x="608" y="8105"/>
                  </a:cubicBezTo>
                  <a:cubicBezTo>
                    <a:pt x="700" y="8500"/>
                    <a:pt x="1034" y="8773"/>
                    <a:pt x="1368" y="8895"/>
                  </a:cubicBezTo>
                  <a:cubicBezTo>
                    <a:pt x="1515" y="8936"/>
                    <a:pt x="1666" y="8955"/>
                    <a:pt x="1817" y="8955"/>
                  </a:cubicBezTo>
                  <a:cubicBezTo>
                    <a:pt x="2230" y="8955"/>
                    <a:pt x="2646" y="8814"/>
                    <a:pt x="2979" y="8591"/>
                  </a:cubicBezTo>
                  <a:cubicBezTo>
                    <a:pt x="3435" y="8287"/>
                    <a:pt x="3466" y="8409"/>
                    <a:pt x="3861" y="7983"/>
                  </a:cubicBezTo>
                  <a:cubicBezTo>
                    <a:pt x="4195" y="7618"/>
                    <a:pt x="4529" y="7223"/>
                    <a:pt x="4955" y="6980"/>
                  </a:cubicBezTo>
                  <a:cubicBezTo>
                    <a:pt x="6961" y="5643"/>
                    <a:pt x="10244" y="6220"/>
                    <a:pt x="12220" y="4883"/>
                  </a:cubicBezTo>
                  <a:cubicBezTo>
                    <a:pt x="12524" y="4700"/>
                    <a:pt x="12827" y="4366"/>
                    <a:pt x="12767" y="4001"/>
                  </a:cubicBezTo>
                  <a:cubicBezTo>
                    <a:pt x="12767" y="3728"/>
                    <a:pt x="12584" y="3515"/>
                    <a:pt x="12402" y="3363"/>
                  </a:cubicBezTo>
                  <a:cubicBezTo>
                    <a:pt x="11885" y="2968"/>
                    <a:pt x="11217" y="2907"/>
                    <a:pt x="10609" y="2816"/>
                  </a:cubicBezTo>
                  <a:cubicBezTo>
                    <a:pt x="8846" y="2633"/>
                    <a:pt x="7143" y="2451"/>
                    <a:pt x="5411" y="2238"/>
                  </a:cubicBezTo>
                  <a:cubicBezTo>
                    <a:pt x="5441" y="1752"/>
                    <a:pt x="5533" y="536"/>
                    <a:pt x="5259" y="141"/>
                  </a:cubicBezTo>
                  <a:cubicBezTo>
                    <a:pt x="5259" y="80"/>
                    <a:pt x="5229" y="50"/>
                    <a:pt x="5137" y="19"/>
                  </a:cubicBezTo>
                  <a:cubicBezTo>
                    <a:pt x="5111" y="6"/>
                    <a:pt x="5083" y="0"/>
                    <a:pt x="5055" y="0"/>
                  </a:cubicBezTo>
                  <a:close/>
                </a:path>
              </a:pathLst>
            </a:custGeom>
            <a:solidFill>
              <a:srgbClr val="D89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6"/>
            <p:cNvSpPr/>
            <p:nvPr/>
          </p:nvSpPr>
          <p:spPr>
            <a:xfrm>
              <a:off x="9273225" y="2629350"/>
              <a:ext cx="107175" cy="18425"/>
            </a:xfrm>
            <a:custGeom>
              <a:avLst/>
              <a:gdLst/>
              <a:ahLst/>
              <a:cxnLst/>
              <a:rect l="l" t="t" r="r" b="b"/>
              <a:pathLst>
                <a:path w="4287" h="737" extrusionOk="0">
                  <a:moveTo>
                    <a:pt x="157" y="1"/>
                  </a:moveTo>
                  <a:cubicBezTo>
                    <a:pt x="99" y="1"/>
                    <a:pt x="31" y="76"/>
                    <a:pt x="31" y="128"/>
                  </a:cubicBezTo>
                  <a:cubicBezTo>
                    <a:pt x="1" y="220"/>
                    <a:pt x="62" y="280"/>
                    <a:pt x="153" y="280"/>
                  </a:cubicBezTo>
                  <a:cubicBezTo>
                    <a:pt x="1004" y="372"/>
                    <a:pt x="1551" y="432"/>
                    <a:pt x="2129" y="524"/>
                  </a:cubicBezTo>
                  <a:cubicBezTo>
                    <a:pt x="2706" y="584"/>
                    <a:pt x="3284" y="676"/>
                    <a:pt x="4104" y="736"/>
                  </a:cubicBezTo>
                  <a:cubicBezTo>
                    <a:pt x="4196" y="736"/>
                    <a:pt x="4256" y="676"/>
                    <a:pt x="4256" y="615"/>
                  </a:cubicBezTo>
                  <a:cubicBezTo>
                    <a:pt x="4287" y="554"/>
                    <a:pt x="4226" y="463"/>
                    <a:pt x="4135" y="463"/>
                  </a:cubicBezTo>
                  <a:cubicBezTo>
                    <a:pt x="3314" y="402"/>
                    <a:pt x="2737" y="311"/>
                    <a:pt x="2159" y="250"/>
                  </a:cubicBezTo>
                  <a:cubicBezTo>
                    <a:pt x="1612" y="159"/>
                    <a:pt x="1034" y="98"/>
                    <a:pt x="183" y="7"/>
                  </a:cubicBezTo>
                  <a:cubicBezTo>
                    <a:pt x="175" y="3"/>
                    <a:pt x="166" y="1"/>
                    <a:pt x="157" y="1"/>
                  </a:cubicBezTo>
                  <a:close/>
                </a:path>
              </a:pathLst>
            </a:custGeom>
            <a:solidFill>
              <a:srgbClr val="B574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6"/>
            <p:cNvSpPr/>
            <p:nvPr/>
          </p:nvSpPr>
          <p:spPr>
            <a:xfrm>
              <a:off x="9279325" y="2656725"/>
              <a:ext cx="104875" cy="14600"/>
            </a:xfrm>
            <a:custGeom>
              <a:avLst/>
              <a:gdLst/>
              <a:ahLst/>
              <a:cxnLst/>
              <a:rect l="l" t="t" r="r" b="b"/>
              <a:pathLst>
                <a:path w="4195" h="584" extrusionOk="0">
                  <a:moveTo>
                    <a:pt x="147" y="0"/>
                  </a:moveTo>
                  <a:cubicBezTo>
                    <a:pt x="76" y="0"/>
                    <a:pt x="30" y="75"/>
                    <a:pt x="30" y="128"/>
                  </a:cubicBezTo>
                  <a:cubicBezTo>
                    <a:pt x="0" y="219"/>
                    <a:pt x="61" y="280"/>
                    <a:pt x="152" y="280"/>
                  </a:cubicBezTo>
                  <a:cubicBezTo>
                    <a:pt x="1125" y="371"/>
                    <a:pt x="1611" y="401"/>
                    <a:pt x="2067" y="432"/>
                  </a:cubicBezTo>
                  <a:cubicBezTo>
                    <a:pt x="2523" y="462"/>
                    <a:pt x="3040" y="462"/>
                    <a:pt x="4012" y="584"/>
                  </a:cubicBezTo>
                  <a:cubicBezTo>
                    <a:pt x="4043" y="584"/>
                    <a:pt x="4134" y="523"/>
                    <a:pt x="4164" y="462"/>
                  </a:cubicBezTo>
                  <a:cubicBezTo>
                    <a:pt x="4195" y="401"/>
                    <a:pt x="4134" y="310"/>
                    <a:pt x="4043" y="310"/>
                  </a:cubicBezTo>
                  <a:cubicBezTo>
                    <a:pt x="3070" y="249"/>
                    <a:pt x="2584" y="219"/>
                    <a:pt x="2128" y="158"/>
                  </a:cubicBezTo>
                  <a:cubicBezTo>
                    <a:pt x="1611" y="128"/>
                    <a:pt x="1125" y="128"/>
                    <a:pt x="182" y="6"/>
                  </a:cubicBezTo>
                  <a:cubicBezTo>
                    <a:pt x="170" y="2"/>
                    <a:pt x="158" y="0"/>
                    <a:pt x="147" y="0"/>
                  </a:cubicBezTo>
                  <a:close/>
                </a:path>
              </a:pathLst>
            </a:custGeom>
            <a:solidFill>
              <a:srgbClr val="B574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6"/>
            <p:cNvSpPr/>
            <p:nvPr/>
          </p:nvSpPr>
          <p:spPr>
            <a:xfrm>
              <a:off x="9280825" y="2675100"/>
              <a:ext cx="79050" cy="15225"/>
            </a:xfrm>
            <a:custGeom>
              <a:avLst/>
              <a:gdLst/>
              <a:ahLst/>
              <a:cxnLst/>
              <a:rect l="l" t="t" r="r" b="b"/>
              <a:pathLst>
                <a:path w="3162" h="609" extrusionOk="0">
                  <a:moveTo>
                    <a:pt x="153" y="1"/>
                  </a:moveTo>
                  <a:cubicBezTo>
                    <a:pt x="92" y="1"/>
                    <a:pt x="1" y="92"/>
                    <a:pt x="1" y="153"/>
                  </a:cubicBezTo>
                  <a:cubicBezTo>
                    <a:pt x="1" y="244"/>
                    <a:pt x="92" y="305"/>
                    <a:pt x="153" y="305"/>
                  </a:cubicBezTo>
                  <a:cubicBezTo>
                    <a:pt x="730" y="335"/>
                    <a:pt x="1369" y="426"/>
                    <a:pt x="2007" y="487"/>
                  </a:cubicBezTo>
                  <a:cubicBezTo>
                    <a:pt x="2372" y="548"/>
                    <a:pt x="2706" y="578"/>
                    <a:pt x="3010" y="608"/>
                  </a:cubicBezTo>
                  <a:cubicBezTo>
                    <a:pt x="3071" y="608"/>
                    <a:pt x="3162" y="578"/>
                    <a:pt x="3071" y="456"/>
                  </a:cubicBezTo>
                  <a:cubicBezTo>
                    <a:pt x="3132" y="396"/>
                    <a:pt x="3040" y="305"/>
                    <a:pt x="2980" y="305"/>
                  </a:cubicBezTo>
                  <a:cubicBezTo>
                    <a:pt x="2676" y="274"/>
                    <a:pt x="2372" y="244"/>
                    <a:pt x="2007" y="183"/>
                  </a:cubicBezTo>
                  <a:cubicBezTo>
                    <a:pt x="1369" y="122"/>
                    <a:pt x="730" y="31"/>
                    <a:pt x="153" y="1"/>
                  </a:cubicBezTo>
                  <a:close/>
                </a:path>
              </a:pathLst>
            </a:custGeom>
            <a:solidFill>
              <a:srgbClr val="B574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6"/>
            <p:cNvSpPr/>
            <p:nvPr/>
          </p:nvSpPr>
          <p:spPr>
            <a:xfrm>
              <a:off x="9267925" y="2625550"/>
              <a:ext cx="19775" cy="60975"/>
            </a:xfrm>
            <a:custGeom>
              <a:avLst/>
              <a:gdLst/>
              <a:ahLst/>
              <a:cxnLst/>
              <a:rect l="l" t="t" r="r" b="b"/>
              <a:pathLst>
                <a:path w="791" h="2439" extrusionOk="0">
                  <a:moveTo>
                    <a:pt x="117" y="1"/>
                  </a:moveTo>
                  <a:cubicBezTo>
                    <a:pt x="45" y="1"/>
                    <a:pt x="0" y="76"/>
                    <a:pt x="0" y="128"/>
                  </a:cubicBezTo>
                  <a:cubicBezTo>
                    <a:pt x="0" y="220"/>
                    <a:pt x="31" y="280"/>
                    <a:pt x="91" y="280"/>
                  </a:cubicBezTo>
                  <a:cubicBezTo>
                    <a:pt x="91" y="280"/>
                    <a:pt x="486" y="432"/>
                    <a:pt x="486" y="2287"/>
                  </a:cubicBezTo>
                  <a:cubicBezTo>
                    <a:pt x="486" y="2378"/>
                    <a:pt x="547" y="2438"/>
                    <a:pt x="638" y="2438"/>
                  </a:cubicBezTo>
                  <a:cubicBezTo>
                    <a:pt x="699" y="2438"/>
                    <a:pt x="790" y="2408"/>
                    <a:pt x="790" y="2317"/>
                  </a:cubicBezTo>
                  <a:cubicBezTo>
                    <a:pt x="790" y="250"/>
                    <a:pt x="304" y="7"/>
                    <a:pt x="152" y="7"/>
                  </a:cubicBezTo>
                  <a:cubicBezTo>
                    <a:pt x="140" y="3"/>
                    <a:pt x="128" y="1"/>
                    <a:pt x="117" y="1"/>
                  </a:cubicBezTo>
                  <a:close/>
                </a:path>
              </a:pathLst>
            </a:custGeom>
            <a:solidFill>
              <a:srgbClr val="B574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6"/>
            <p:cNvSpPr/>
            <p:nvPr/>
          </p:nvSpPr>
          <p:spPr>
            <a:xfrm>
              <a:off x="9189650" y="2609450"/>
              <a:ext cx="15975" cy="56550"/>
            </a:xfrm>
            <a:custGeom>
              <a:avLst/>
              <a:gdLst/>
              <a:ahLst/>
              <a:cxnLst/>
              <a:rect l="l" t="t" r="r" b="b"/>
              <a:pathLst>
                <a:path w="639" h="2262" extrusionOk="0">
                  <a:moveTo>
                    <a:pt x="297" y="1"/>
                  </a:moveTo>
                  <a:cubicBezTo>
                    <a:pt x="278" y="1"/>
                    <a:pt x="260" y="4"/>
                    <a:pt x="244" y="13"/>
                  </a:cubicBezTo>
                  <a:cubicBezTo>
                    <a:pt x="152" y="43"/>
                    <a:pt x="122" y="134"/>
                    <a:pt x="152" y="195"/>
                  </a:cubicBezTo>
                  <a:cubicBezTo>
                    <a:pt x="304" y="620"/>
                    <a:pt x="396" y="1076"/>
                    <a:pt x="304" y="1502"/>
                  </a:cubicBezTo>
                  <a:cubicBezTo>
                    <a:pt x="274" y="1775"/>
                    <a:pt x="183" y="1927"/>
                    <a:pt x="92" y="1988"/>
                  </a:cubicBezTo>
                  <a:cubicBezTo>
                    <a:pt x="0" y="2019"/>
                    <a:pt x="0" y="2110"/>
                    <a:pt x="31" y="2171"/>
                  </a:cubicBezTo>
                  <a:cubicBezTo>
                    <a:pt x="61" y="2231"/>
                    <a:pt x="122" y="2262"/>
                    <a:pt x="152" y="2262"/>
                  </a:cubicBezTo>
                  <a:cubicBezTo>
                    <a:pt x="183" y="2262"/>
                    <a:pt x="244" y="2262"/>
                    <a:pt x="183" y="2231"/>
                  </a:cubicBezTo>
                  <a:cubicBezTo>
                    <a:pt x="396" y="2110"/>
                    <a:pt x="548" y="1867"/>
                    <a:pt x="578" y="1532"/>
                  </a:cubicBezTo>
                  <a:cubicBezTo>
                    <a:pt x="639" y="1046"/>
                    <a:pt x="608" y="529"/>
                    <a:pt x="426" y="73"/>
                  </a:cubicBezTo>
                  <a:cubicBezTo>
                    <a:pt x="404" y="29"/>
                    <a:pt x="349" y="1"/>
                    <a:pt x="297" y="1"/>
                  </a:cubicBezTo>
                  <a:close/>
                </a:path>
              </a:pathLst>
            </a:custGeom>
            <a:solidFill>
              <a:srgbClr val="B574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6"/>
            <p:cNvSpPr/>
            <p:nvPr/>
          </p:nvSpPr>
          <p:spPr>
            <a:xfrm>
              <a:off x="8569575" y="2582325"/>
              <a:ext cx="591975" cy="409400"/>
            </a:xfrm>
            <a:custGeom>
              <a:avLst/>
              <a:gdLst/>
              <a:ahLst/>
              <a:cxnLst/>
              <a:rect l="l" t="t" r="r" b="b"/>
              <a:pathLst>
                <a:path w="23679" h="16376" extrusionOk="0">
                  <a:moveTo>
                    <a:pt x="2484" y="0"/>
                  </a:moveTo>
                  <a:cubicBezTo>
                    <a:pt x="2038" y="0"/>
                    <a:pt x="1613" y="198"/>
                    <a:pt x="1277" y="733"/>
                  </a:cubicBezTo>
                  <a:cubicBezTo>
                    <a:pt x="0" y="2800"/>
                    <a:pt x="1125" y="5019"/>
                    <a:pt x="1125" y="5019"/>
                  </a:cubicBezTo>
                  <a:cubicBezTo>
                    <a:pt x="1125" y="5019"/>
                    <a:pt x="5593" y="10611"/>
                    <a:pt x="8359" y="14320"/>
                  </a:cubicBezTo>
                  <a:cubicBezTo>
                    <a:pt x="9508" y="15855"/>
                    <a:pt x="10544" y="16375"/>
                    <a:pt x="11456" y="16375"/>
                  </a:cubicBezTo>
                  <a:cubicBezTo>
                    <a:pt x="12765" y="16375"/>
                    <a:pt x="13820" y="15304"/>
                    <a:pt x="14590" y="14624"/>
                  </a:cubicBezTo>
                  <a:cubicBezTo>
                    <a:pt x="15867" y="13499"/>
                    <a:pt x="23679" y="7329"/>
                    <a:pt x="23679" y="7329"/>
                  </a:cubicBezTo>
                  <a:cubicBezTo>
                    <a:pt x="23223" y="5475"/>
                    <a:pt x="21581" y="4563"/>
                    <a:pt x="21581" y="4563"/>
                  </a:cubicBezTo>
                  <a:lnTo>
                    <a:pt x="12736" y="10034"/>
                  </a:lnTo>
                  <a:cubicBezTo>
                    <a:pt x="12678" y="9742"/>
                    <a:pt x="12534" y="9652"/>
                    <a:pt x="12379" y="9652"/>
                  </a:cubicBezTo>
                  <a:cubicBezTo>
                    <a:pt x="12131" y="9652"/>
                    <a:pt x="11855" y="9882"/>
                    <a:pt x="11855" y="9882"/>
                  </a:cubicBezTo>
                  <a:cubicBezTo>
                    <a:pt x="9575" y="6143"/>
                    <a:pt x="5137" y="1553"/>
                    <a:pt x="5137" y="1553"/>
                  </a:cubicBezTo>
                  <a:cubicBezTo>
                    <a:pt x="5137" y="1553"/>
                    <a:pt x="3733" y="0"/>
                    <a:pt x="2484" y="0"/>
                  </a:cubicBezTo>
                  <a:close/>
                </a:path>
              </a:pathLst>
            </a:custGeom>
            <a:solidFill>
              <a:srgbClr val="EFF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6"/>
            <p:cNvSpPr/>
            <p:nvPr/>
          </p:nvSpPr>
          <p:spPr>
            <a:xfrm>
              <a:off x="8843900" y="2829800"/>
              <a:ext cx="47125" cy="39100"/>
            </a:xfrm>
            <a:custGeom>
              <a:avLst/>
              <a:gdLst/>
              <a:ahLst/>
              <a:cxnLst/>
              <a:rect l="l" t="t" r="r" b="b"/>
              <a:pathLst>
                <a:path w="1885" h="1564" extrusionOk="0">
                  <a:moveTo>
                    <a:pt x="1742" y="1"/>
                  </a:moveTo>
                  <a:cubicBezTo>
                    <a:pt x="1726" y="1"/>
                    <a:pt x="1711" y="4"/>
                    <a:pt x="1703" y="13"/>
                  </a:cubicBezTo>
                  <a:cubicBezTo>
                    <a:pt x="1064" y="348"/>
                    <a:pt x="487" y="804"/>
                    <a:pt x="31" y="1381"/>
                  </a:cubicBezTo>
                  <a:cubicBezTo>
                    <a:pt x="0" y="1411"/>
                    <a:pt x="31" y="1503"/>
                    <a:pt x="92" y="1533"/>
                  </a:cubicBezTo>
                  <a:cubicBezTo>
                    <a:pt x="122" y="1563"/>
                    <a:pt x="122" y="1563"/>
                    <a:pt x="152" y="1563"/>
                  </a:cubicBezTo>
                  <a:cubicBezTo>
                    <a:pt x="183" y="1563"/>
                    <a:pt x="244" y="1563"/>
                    <a:pt x="213" y="1503"/>
                  </a:cubicBezTo>
                  <a:cubicBezTo>
                    <a:pt x="639" y="956"/>
                    <a:pt x="1216" y="500"/>
                    <a:pt x="1824" y="196"/>
                  </a:cubicBezTo>
                  <a:cubicBezTo>
                    <a:pt x="1854" y="165"/>
                    <a:pt x="1885" y="104"/>
                    <a:pt x="1854" y="44"/>
                  </a:cubicBezTo>
                  <a:cubicBezTo>
                    <a:pt x="1833" y="22"/>
                    <a:pt x="1781" y="1"/>
                    <a:pt x="1742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6"/>
            <p:cNvSpPr/>
            <p:nvPr/>
          </p:nvSpPr>
          <p:spPr>
            <a:xfrm>
              <a:off x="8840100" y="2827450"/>
              <a:ext cx="27375" cy="28525"/>
            </a:xfrm>
            <a:custGeom>
              <a:avLst/>
              <a:gdLst/>
              <a:ahLst/>
              <a:cxnLst/>
              <a:rect l="l" t="t" r="r" b="b"/>
              <a:pathLst>
                <a:path w="1095" h="1141" extrusionOk="0">
                  <a:moveTo>
                    <a:pt x="988" y="1"/>
                  </a:moveTo>
                  <a:cubicBezTo>
                    <a:pt x="958" y="1"/>
                    <a:pt x="927" y="16"/>
                    <a:pt x="912" y="46"/>
                  </a:cubicBezTo>
                  <a:lnTo>
                    <a:pt x="31" y="958"/>
                  </a:lnTo>
                  <a:cubicBezTo>
                    <a:pt x="0" y="989"/>
                    <a:pt x="0" y="1050"/>
                    <a:pt x="31" y="1110"/>
                  </a:cubicBezTo>
                  <a:cubicBezTo>
                    <a:pt x="92" y="1141"/>
                    <a:pt x="92" y="1141"/>
                    <a:pt x="122" y="1141"/>
                  </a:cubicBezTo>
                  <a:cubicBezTo>
                    <a:pt x="152" y="1141"/>
                    <a:pt x="183" y="1141"/>
                    <a:pt x="183" y="1110"/>
                  </a:cubicBezTo>
                  <a:lnTo>
                    <a:pt x="1064" y="198"/>
                  </a:lnTo>
                  <a:cubicBezTo>
                    <a:pt x="1095" y="138"/>
                    <a:pt x="1095" y="77"/>
                    <a:pt x="1064" y="46"/>
                  </a:cubicBezTo>
                  <a:cubicBezTo>
                    <a:pt x="1049" y="16"/>
                    <a:pt x="1019" y="1"/>
                    <a:pt x="988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6"/>
            <p:cNvSpPr/>
            <p:nvPr/>
          </p:nvSpPr>
          <p:spPr>
            <a:xfrm>
              <a:off x="9079475" y="2717775"/>
              <a:ext cx="53975" cy="66025"/>
            </a:xfrm>
            <a:custGeom>
              <a:avLst/>
              <a:gdLst/>
              <a:ahLst/>
              <a:cxnLst/>
              <a:rect l="l" t="t" r="r" b="b"/>
              <a:pathLst>
                <a:path w="2159" h="2641" extrusionOk="0">
                  <a:moveTo>
                    <a:pt x="146" y="0"/>
                  </a:moveTo>
                  <a:cubicBezTo>
                    <a:pt x="114" y="0"/>
                    <a:pt x="72" y="36"/>
                    <a:pt x="30" y="57"/>
                  </a:cubicBezTo>
                  <a:cubicBezTo>
                    <a:pt x="0" y="87"/>
                    <a:pt x="30" y="178"/>
                    <a:pt x="91" y="208"/>
                  </a:cubicBezTo>
                  <a:cubicBezTo>
                    <a:pt x="1094" y="816"/>
                    <a:pt x="1915" y="2549"/>
                    <a:pt x="1915" y="2549"/>
                  </a:cubicBezTo>
                  <a:cubicBezTo>
                    <a:pt x="1945" y="2610"/>
                    <a:pt x="1976" y="2640"/>
                    <a:pt x="2006" y="2640"/>
                  </a:cubicBezTo>
                  <a:lnTo>
                    <a:pt x="2097" y="2640"/>
                  </a:lnTo>
                  <a:cubicBezTo>
                    <a:pt x="2128" y="2610"/>
                    <a:pt x="2158" y="2549"/>
                    <a:pt x="2128" y="2488"/>
                  </a:cubicBezTo>
                  <a:cubicBezTo>
                    <a:pt x="2097" y="2397"/>
                    <a:pt x="1307" y="664"/>
                    <a:pt x="182" y="26"/>
                  </a:cubicBezTo>
                  <a:cubicBezTo>
                    <a:pt x="173" y="7"/>
                    <a:pt x="161" y="0"/>
                    <a:pt x="146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6"/>
            <p:cNvSpPr/>
            <p:nvPr/>
          </p:nvSpPr>
          <p:spPr>
            <a:xfrm>
              <a:off x="8551350" y="4444125"/>
              <a:ext cx="308525" cy="93875"/>
            </a:xfrm>
            <a:custGeom>
              <a:avLst/>
              <a:gdLst/>
              <a:ahLst/>
              <a:cxnLst/>
              <a:rect l="l" t="t" r="r" b="b"/>
              <a:pathLst>
                <a:path w="12341" h="3755" extrusionOk="0">
                  <a:moveTo>
                    <a:pt x="3799" y="0"/>
                  </a:moveTo>
                  <a:lnTo>
                    <a:pt x="182" y="152"/>
                  </a:lnTo>
                  <a:cubicBezTo>
                    <a:pt x="182" y="152"/>
                    <a:pt x="0" y="2098"/>
                    <a:pt x="152" y="2736"/>
                  </a:cubicBezTo>
                  <a:cubicBezTo>
                    <a:pt x="304" y="3374"/>
                    <a:pt x="1185" y="3405"/>
                    <a:pt x="1945" y="3557"/>
                  </a:cubicBezTo>
                  <a:cubicBezTo>
                    <a:pt x="2007" y="3570"/>
                    <a:pt x="2068" y="3575"/>
                    <a:pt x="2128" y="3575"/>
                  </a:cubicBezTo>
                  <a:cubicBezTo>
                    <a:pt x="2618" y="3575"/>
                    <a:pt x="3096" y="3206"/>
                    <a:pt x="3695" y="3206"/>
                  </a:cubicBezTo>
                  <a:cubicBezTo>
                    <a:pt x="3906" y="3206"/>
                    <a:pt x="4131" y="3251"/>
                    <a:pt x="4377" y="3374"/>
                  </a:cubicBezTo>
                  <a:cubicBezTo>
                    <a:pt x="4944" y="3664"/>
                    <a:pt x="5803" y="3755"/>
                    <a:pt x="6733" y="3755"/>
                  </a:cubicBezTo>
                  <a:cubicBezTo>
                    <a:pt x="8243" y="3755"/>
                    <a:pt x="9941" y="3515"/>
                    <a:pt x="10882" y="3496"/>
                  </a:cubicBezTo>
                  <a:cubicBezTo>
                    <a:pt x="12341" y="3405"/>
                    <a:pt x="11216" y="2311"/>
                    <a:pt x="9848" y="1551"/>
                  </a:cubicBezTo>
                  <a:cubicBezTo>
                    <a:pt x="7933" y="456"/>
                    <a:pt x="3799" y="0"/>
                    <a:pt x="3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6"/>
            <p:cNvSpPr/>
            <p:nvPr/>
          </p:nvSpPr>
          <p:spPr>
            <a:xfrm>
              <a:off x="8285025" y="4441075"/>
              <a:ext cx="221500" cy="127250"/>
            </a:xfrm>
            <a:custGeom>
              <a:avLst/>
              <a:gdLst/>
              <a:ahLst/>
              <a:cxnLst/>
              <a:rect l="l" t="t" r="r" b="b"/>
              <a:pathLst>
                <a:path w="8860" h="5090" extrusionOk="0">
                  <a:moveTo>
                    <a:pt x="1565" y="1"/>
                  </a:moveTo>
                  <a:cubicBezTo>
                    <a:pt x="1565" y="1"/>
                    <a:pt x="1048" y="1247"/>
                    <a:pt x="410" y="3314"/>
                  </a:cubicBezTo>
                  <a:cubicBezTo>
                    <a:pt x="0" y="4560"/>
                    <a:pt x="2153" y="5089"/>
                    <a:pt x="4212" y="5089"/>
                  </a:cubicBezTo>
                  <a:cubicBezTo>
                    <a:pt x="5517" y="5089"/>
                    <a:pt x="6786" y="4877"/>
                    <a:pt x="7340" y="4499"/>
                  </a:cubicBezTo>
                  <a:cubicBezTo>
                    <a:pt x="8860" y="3466"/>
                    <a:pt x="5334" y="3314"/>
                    <a:pt x="5121" y="1703"/>
                  </a:cubicBezTo>
                  <a:cubicBezTo>
                    <a:pt x="4878" y="122"/>
                    <a:pt x="4695" y="548"/>
                    <a:pt x="4695" y="396"/>
                  </a:cubicBezTo>
                  <a:lnTo>
                    <a:pt x="15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6"/>
            <p:cNvSpPr/>
            <p:nvPr/>
          </p:nvSpPr>
          <p:spPr>
            <a:xfrm>
              <a:off x="8302100" y="3172825"/>
              <a:ext cx="453675" cy="1299100"/>
            </a:xfrm>
            <a:custGeom>
              <a:avLst/>
              <a:gdLst/>
              <a:ahLst/>
              <a:cxnLst/>
              <a:rect l="l" t="t" r="r" b="b"/>
              <a:pathLst>
                <a:path w="18147" h="51964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91" y="51369"/>
                  </a:lnTo>
                  <a:cubicBezTo>
                    <a:pt x="1003" y="51815"/>
                    <a:pt x="1885" y="51964"/>
                    <a:pt x="2655" y="51964"/>
                  </a:cubicBezTo>
                  <a:cubicBezTo>
                    <a:pt x="4195" y="51964"/>
                    <a:pt x="5289" y="51369"/>
                    <a:pt x="5289" y="51369"/>
                  </a:cubicBezTo>
                  <a:lnTo>
                    <a:pt x="9332" y="11733"/>
                  </a:lnTo>
                  <a:lnTo>
                    <a:pt x="9605" y="51278"/>
                  </a:lnTo>
                  <a:cubicBezTo>
                    <a:pt x="10274" y="51602"/>
                    <a:pt x="11054" y="51710"/>
                    <a:pt x="11797" y="51710"/>
                  </a:cubicBezTo>
                  <a:cubicBezTo>
                    <a:pt x="13283" y="51710"/>
                    <a:pt x="14621" y="51278"/>
                    <a:pt x="14621" y="51278"/>
                  </a:cubicBezTo>
                  <a:lnTo>
                    <a:pt x="18146" y="2584"/>
                  </a:lnTo>
                  <a:cubicBezTo>
                    <a:pt x="16205" y="97"/>
                    <a:pt x="31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6"/>
            <p:cNvSpPr/>
            <p:nvPr/>
          </p:nvSpPr>
          <p:spPr>
            <a:xfrm>
              <a:off x="8520175" y="3297925"/>
              <a:ext cx="62350" cy="177375"/>
            </a:xfrm>
            <a:custGeom>
              <a:avLst/>
              <a:gdLst/>
              <a:ahLst/>
              <a:cxnLst/>
              <a:rect l="l" t="t" r="r" b="b"/>
              <a:pathLst>
                <a:path w="2494" h="7095" extrusionOk="0">
                  <a:moveTo>
                    <a:pt x="2369" y="1"/>
                  </a:moveTo>
                  <a:cubicBezTo>
                    <a:pt x="2353" y="1"/>
                    <a:pt x="2334" y="4"/>
                    <a:pt x="2311" y="12"/>
                  </a:cubicBezTo>
                  <a:cubicBezTo>
                    <a:pt x="2280" y="12"/>
                    <a:pt x="2220" y="103"/>
                    <a:pt x="2220" y="134"/>
                  </a:cubicBezTo>
                  <a:cubicBezTo>
                    <a:pt x="2220" y="346"/>
                    <a:pt x="1369" y="5726"/>
                    <a:pt x="1095" y="6729"/>
                  </a:cubicBezTo>
                  <a:lnTo>
                    <a:pt x="214" y="6851"/>
                  </a:lnTo>
                  <a:cubicBezTo>
                    <a:pt x="335" y="5939"/>
                    <a:pt x="943" y="1076"/>
                    <a:pt x="913" y="225"/>
                  </a:cubicBezTo>
                  <a:cubicBezTo>
                    <a:pt x="913" y="134"/>
                    <a:pt x="821" y="103"/>
                    <a:pt x="791" y="103"/>
                  </a:cubicBezTo>
                  <a:cubicBezTo>
                    <a:pt x="730" y="103"/>
                    <a:pt x="669" y="134"/>
                    <a:pt x="669" y="225"/>
                  </a:cubicBezTo>
                  <a:cubicBezTo>
                    <a:pt x="730" y="1137"/>
                    <a:pt x="1" y="6912"/>
                    <a:pt x="1" y="6973"/>
                  </a:cubicBezTo>
                  <a:cubicBezTo>
                    <a:pt x="1" y="6973"/>
                    <a:pt x="1" y="7003"/>
                    <a:pt x="31" y="7064"/>
                  </a:cubicBezTo>
                  <a:cubicBezTo>
                    <a:pt x="31" y="7094"/>
                    <a:pt x="62" y="7094"/>
                    <a:pt x="122" y="7094"/>
                  </a:cubicBezTo>
                  <a:lnTo>
                    <a:pt x="1217" y="6973"/>
                  </a:lnTo>
                  <a:cubicBezTo>
                    <a:pt x="1277" y="6973"/>
                    <a:pt x="1308" y="6942"/>
                    <a:pt x="1308" y="6881"/>
                  </a:cubicBezTo>
                  <a:cubicBezTo>
                    <a:pt x="1521" y="6213"/>
                    <a:pt x="2493" y="255"/>
                    <a:pt x="2463" y="103"/>
                  </a:cubicBezTo>
                  <a:cubicBezTo>
                    <a:pt x="2440" y="35"/>
                    <a:pt x="2417" y="1"/>
                    <a:pt x="2369" y="1"/>
                  </a:cubicBezTo>
                  <a:close/>
                </a:path>
              </a:pathLst>
            </a:custGeom>
            <a:solidFill>
              <a:srgbClr val="3F4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6"/>
            <p:cNvSpPr/>
            <p:nvPr/>
          </p:nvSpPr>
          <p:spPr>
            <a:xfrm>
              <a:off x="8301325" y="3172825"/>
              <a:ext cx="454450" cy="142025"/>
            </a:xfrm>
            <a:custGeom>
              <a:avLst/>
              <a:gdLst/>
              <a:ahLst/>
              <a:cxnLst/>
              <a:rect l="l" t="t" r="r" b="b"/>
              <a:pathLst>
                <a:path w="18178" h="5681" extrusionOk="0">
                  <a:moveTo>
                    <a:pt x="1" y="1"/>
                  </a:moveTo>
                  <a:lnTo>
                    <a:pt x="1" y="4621"/>
                  </a:lnTo>
                  <a:cubicBezTo>
                    <a:pt x="3441" y="5410"/>
                    <a:pt x="6589" y="5681"/>
                    <a:pt x="9269" y="5681"/>
                  </a:cubicBezTo>
                  <a:cubicBezTo>
                    <a:pt x="13811" y="5681"/>
                    <a:pt x="17012" y="4904"/>
                    <a:pt x="18025" y="4560"/>
                  </a:cubicBezTo>
                  <a:lnTo>
                    <a:pt x="18177" y="2584"/>
                  </a:lnTo>
                  <a:cubicBezTo>
                    <a:pt x="16232" y="9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6"/>
            <p:cNvSpPr/>
            <p:nvPr/>
          </p:nvSpPr>
          <p:spPr>
            <a:xfrm>
              <a:off x="8683550" y="3258700"/>
              <a:ext cx="20550" cy="64600"/>
            </a:xfrm>
            <a:custGeom>
              <a:avLst/>
              <a:gdLst/>
              <a:ahLst/>
              <a:cxnLst/>
              <a:rect l="l" t="t" r="r" b="b"/>
              <a:pathLst>
                <a:path w="822" h="2584" extrusionOk="0">
                  <a:moveTo>
                    <a:pt x="1" y="0"/>
                  </a:moveTo>
                  <a:lnTo>
                    <a:pt x="183" y="2554"/>
                  </a:lnTo>
                  <a:lnTo>
                    <a:pt x="730" y="2584"/>
                  </a:lnTo>
                  <a:lnTo>
                    <a:pt x="822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3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6"/>
            <p:cNvSpPr/>
            <p:nvPr/>
          </p:nvSpPr>
          <p:spPr>
            <a:xfrm>
              <a:off x="8422925" y="3267050"/>
              <a:ext cx="21300" cy="63850"/>
            </a:xfrm>
            <a:custGeom>
              <a:avLst/>
              <a:gdLst/>
              <a:ahLst/>
              <a:cxnLst/>
              <a:rect l="l" t="t" r="r" b="b"/>
              <a:pathLst>
                <a:path w="852" h="2554" extrusionOk="0">
                  <a:moveTo>
                    <a:pt x="0" y="1"/>
                  </a:moveTo>
                  <a:lnTo>
                    <a:pt x="152" y="2554"/>
                  </a:lnTo>
                  <a:lnTo>
                    <a:pt x="730" y="2554"/>
                  </a:lnTo>
                  <a:lnTo>
                    <a:pt x="851" y="1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B3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6"/>
            <p:cNvSpPr/>
            <p:nvPr/>
          </p:nvSpPr>
          <p:spPr>
            <a:xfrm>
              <a:off x="8627325" y="3266300"/>
              <a:ext cx="21300" cy="64600"/>
            </a:xfrm>
            <a:custGeom>
              <a:avLst/>
              <a:gdLst/>
              <a:ahLst/>
              <a:cxnLst/>
              <a:rect l="l" t="t" r="r" b="b"/>
              <a:pathLst>
                <a:path w="852" h="2584" extrusionOk="0">
                  <a:moveTo>
                    <a:pt x="1" y="0"/>
                  </a:moveTo>
                  <a:lnTo>
                    <a:pt x="153" y="2554"/>
                  </a:lnTo>
                  <a:lnTo>
                    <a:pt x="730" y="2584"/>
                  </a:lnTo>
                  <a:lnTo>
                    <a:pt x="852" y="15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3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6"/>
            <p:cNvSpPr/>
            <p:nvPr/>
          </p:nvSpPr>
          <p:spPr>
            <a:xfrm>
              <a:off x="8492825" y="3269325"/>
              <a:ext cx="21300" cy="63875"/>
            </a:xfrm>
            <a:custGeom>
              <a:avLst/>
              <a:gdLst/>
              <a:ahLst/>
              <a:cxnLst/>
              <a:rect l="l" t="t" r="r" b="b"/>
              <a:pathLst>
                <a:path w="852" h="2555" extrusionOk="0">
                  <a:moveTo>
                    <a:pt x="1" y="1"/>
                  </a:moveTo>
                  <a:lnTo>
                    <a:pt x="183" y="2524"/>
                  </a:lnTo>
                  <a:lnTo>
                    <a:pt x="700" y="2554"/>
                  </a:lnTo>
                  <a:lnTo>
                    <a:pt x="852" y="1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3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6"/>
            <p:cNvSpPr/>
            <p:nvPr/>
          </p:nvSpPr>
          <p:spPr>
            <a:xfrm>
              <a:off x="8267150" y="2536550"/>
              <a:ext cx="507625" cy="755075"/>
            </a:xfrm>
            <a:custGeom>
              <a:avLst/>
              <a:gdLst/>
              <a:ahLst/>
              <a:cxnLst/>
              <a:rect l="l" t="t" r="r" b="b"/>
              <a:pathLst>
                <a:path w="20305" h="30203" extrusionOk="0">
                  <a:moveTo>
                    <a:pt x="10319" y="1"/>
                  </a:moveTo>
                  <a:cubicBezTo>
                    <a:pt x="7371" y="1"/>
                    <a:pt x="4097" y="947"/>
                    <a:pt x="2097" y="2321"/>
                  </a:cubicBezTo>
                  <a:cubicBezTo>
                    <a:pt x="1155" y="2959"/>
                    <a:pt x="365" y="3871"/>
                    <a:pt x="213" y="5026"/>
                  </a:cubicBezTo>
                  <a:cubicBezTo>
                    <a:pt x="0" y="6302"/>
                    <a:pt x="152" y="7670"/>
                    <a:pt x="304" y="8977"/>
                  </a:cubicBezTo>
                  <a:cubicBezTo>
                    <a:pt x="669" y="11591"/>
                    <a:pt x="1337" y="14205"/>
                    <a:pt x="1429" y="16880"/>
                  </a:cubicBezTo>
                  <a:cubicBezTo>
                    <a:pt x="1489" y="19160"/>
                    <a:pt x="1125" y="21439"/>
                    <a:pt x="1003" y="23719"/>
                  </a:cubicBezTo>
                  <a:cubicBezTo>
                    <a:pt x="973" y="24844"/>
                    <a:pt x="973" y="25999"/>
                    <a:pt x="1125" y="27093"/>
                  </a:cubicBezTo>
                  <a:cubicBezTo>
                    <a:pt x="1125" y="27275"/>
                    <a:pt x="1185" y="29221"/>
                    <a:pt x="1216" y="29221"/>
                  </a:cubicBezTo>
                  <a:cubicBezTo>
                    <a:pt x="3836" y="29973"/>
                    <a:pt x="6573" y="30202"/>
                    <a:pt x="9272" y="30202"/>
                  </a:cubicBezTo>
                  <a:cubicBezTo>
                    <a:pt x="9954" y="30202"/>
                    <a:pt x="10633" y="30188"/>
                    <a:pt x="11307" y="30163"/>
                  </a:cubicBezTo>
                  <a:cubicBezTo>
                    <a:pt x="12736" y="30133"/>
                    <a:pt x="14164" y="30011"/>
                    <a:pt x="15593" y="29859"/>
                  </a:cubicBezTo>
                  <a:cubicBezTo>
                    <a:pt x="16566" y="29768"/>
                    <a:pt x="17721" y="29768"/>
                    <a:pt x="18693" y="29494"/>
                  </a:cubicBezTo>
                  <a:cubicBezTo>
                    <a:pt x="19089" y="29373"/>
                    <a:pt x="19423" y="29221"/>
                    <a:pt x="19757" y="29038"/>
                  </a:cubicBezTo>
                  <a:cubicBezTo>
                    <a:pt x="19970" y="28886"/>
                    <a:pt x="20152" y="28734"/>
                    <a:pt x="20213" y="28491"/>
                  </a:cubicBezTo>
                  <a:cubicBezTo>
                    <a:pt x="20304" y="28278"/>
                    <a:pt x="20213" y="28096"/>
                    <a:pt x="20152" y="27853"/>
                  </a:cubicBezTo>
                  <a:cubicBezTo>
                    <a:pt x="19362" y="25391"/>
                    <a:pt x="19544" y="22564"/>
                    <a:pt x="19696" y="20041"/>
                  </a:cubicBezTo>
                  <a:cubicBezTo>
                    <a:pt x="19848" y="17214"/>
                    <a:pt x="20183" y="14357"/>
                    <a:pt x="20152" y="11561"/>
                  </a:cubicBezTo>
                  <a:cubicBezTo>
                    <a:pt x="20122" y="9555"/>
                    <a:pt x="19727" y="7822"/>
                    <a:pt x="19058" y="5968"/>
                  </a:cubicBezTo>
                  <a:cubicBezTo>
                    <a:pt x="18450" y="4266"/>
                    <a:pt x="16930" y="3111"/>
                    <a:pt x="15715" y="1804"/>
                  </a:cubicBezTo>
                  <a:cubicBezTo>
                    <a:pt x="14544" y="530"/>
                    <a:pt x="12523" y="1"/>
                    <a:pt x="10319" y="1"/>
                  </a:cubicBezTo>
                  <a:close/>
                </a:path>
              </a:pathLst>
            </a:custGeom>
            <a:solidFill>
              <a:srgbClr val="EFF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6"/>
            <p:cNvSpPr/>
            <p:nvPr/>
          </p:nvSpPr>
          <p:spPr>
            <a:xfrm>
              <a:off x="8452550" y="2429650"/>
              <a:ext cx="151250" cy="207550"/>
            </a:xfrm>
            <a:custGeom>
              <a:avLst/>
              <a:gdLst/>
              <a:ahLst/>
              <a:cxnLst/>
              <a:rect l="l" t="t" r="r" b="b"/>
              <a:pathLst>
                <a:path w="6050" h="8302" extrusionOk="0">
                  <a:moveTo>
                    <a:pt x="1" y="1"/>
                  </a:moveTo>
                  <a:lnTo>
                    <a:pt x="244" y="5958"/>
                  </a:lnTo>
                  <a:cubicBezTo>
                    <a:pt x="244" y="5958"/>
                    <a:pt x="9" y="8301"/>
                    <a:pt x="3479" y="8301"/>
                  </a:cubicBezTo>
                  <a:cubicBezTo>
                    <a:pt x="3544" y="8301"/>
                    <a:pt x="3611" y="8300"/>
                    <a:pt x="3678" y="8299"/>
                  </a:cubicBezTo>
                  <a:cubicBezTo>
                    <a:pt x="3678" y="8299"/>
                    <a:pt x="6049" y="7995"/>
                    <a:pt x="6019" y="5654"/>
                  </a:cubicBezTo>
                  <a:lnTo>
                    <a:pt x="5928" y="2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89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6"/>
            <p:cNvSpPr/>
            <p:nvPr/>
          </p:nvSpPr>
          <p:spPr>
            <a:xfrm>
              <a:off x="8452550" y="2429650"/>
              <a:ext cx="148975" cy="94750"/>
            </a:xfrm>
            <a:custGeom>
              <a:avLst/>
              <a:gdLst/>
              <a:ahLst/>
              <a:cxnLst/>
              <a:rect l="l" t="t" r="r" b="b"/>
              <a:pathLst>
                <a:path w="5959" h="3790" extrusionOk="0">
                  <a:moveTo>
                    <a:pt x="1" y="1"/>
                  </a:moveTo>
                  <a:lnTo>
                    <a:pt x="31" y="609"/>
                  </a:lnTo>
                  <a:cubicBezTo>
                    <a:pt x="1192" y="3099"/>
                    <a:pt x="2687" y="3790"/>
                    <a:pt x="3963" y="3790"/>
                  </a:cubicBezTo>
                  <a:cubicBezTo>
                    <a:pt x="4758" y="3790"/>
                    <a:pt x="5468" y="3522"/>
                    <a:pt x="5958" y="3253"/>
                  </a:cubicBezTo>
                  <a:lnTo>
                    <a:pt x="5928" y="335"/>
                  </a:lnTo>
                  <a:lnTo>
                    <a:pt x="5897" y="3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C5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6"/>
            <p:cNvSpPr/>
            <p:nvPr/>
          </p:nvSpPr>
          <p:spPr>
            <a:xfrm>
              <a:off x="8414550" y="2221825"/>
              <a:ext cx="227250" cy="289700"/>
            </a:xfrm>
            <a:custGeom>
              <a:avLst/>
              <a:gdLst/>
              <a:ahLst/>
              <a:cxnLst/>
              <a:rect l="l" t="t" r="r" b="b"/>
              <a:pathLst>
                <a:path w="9090" h="11588" extrusionOk="0">
                  <a:moveTo>
                    <a:pt x="5400" y="0"/>
                  </a:moveTo>
                  <a:cubicBezTo>
                    <a:pt x="4720" y="0"/>
                    <a:pt x="4041" y="128"/>
                    <a:pt x="3466" y="350"/>
                  </a:cubicBezTo>
                  <a:cubicBezTo>
                    <a:pt x="1186" y="1262"/>
                    <a:pt x="1" y="3633"/>
                    <a:pt x="396" y="6034"/>
                  </a:cubicBezTo>
                  <a:lnTo>
                    <a:pt x="396" y="6095"/>
                  </a:lnTo>
                  <a:cubicBezTo>
                    <a:pt x="426" y="6399"/>
                    <a:pt x="487" y="6703"/>
                    <a:pt x="609" y="6976"/>
                  </a:cubicBezTo>
                  <a:cubicBezTo>
                    <a:pt x="1095" y="8496"/>
                    <a:pt x="2068" y="10016"/>
                    <a:pt x="3375" y="10928"/>
                  </a:cubicBezTo>
                  <a:cubicBezTo>
                    <a:pt x="4010" y="11347"/>
                    <a:pt x="4762" y="11587"/>
                    <a:pt x="5494" y="11587"/>
                  </a:cubicBezTo>
                  <a:cubicBezTo>
                    <a:pt x="6303" y="11587"/>
                    <a:pt x="7086" y="11294"/>
                    <a:pt x="7660" y="10624"/>
                  </a:cubicBezTo>
                  <a:cubicBezTo>
                    <a:pt x="8329" y="9864"/>
                    <a:pt x="8572" y="8861"/>
                    <a:pt x="8664" y="7919"/>
                  </a:cubicBezTo>
                  <a:cubicBezTo>
                    <a:pt x="8694" y="7432"/>
                    <a:pt x="8694" y="6885"/>
                    <a:pt x="8785" y="6399"/>
                  </a:cubicBezTo>
                  <a:cubicBezTo>
                    <a:pt x="8846" y="5973"/>
                    <a:pt x="8937" y="5609"/>
                    <a:pt x="8998" y="5183"/>
                  </a:cubicBezTo>
                  <a:cubicBezTo>
                    <a:pt x="9089" y="4666"/>
                    <a:pt x="9089" y="4119"/>
                    <a:pt x="9028" y="3633"/>
                  </a:cubicBezTo>
                  <a:cubicBezTo>
                    <a:pt x="8998" y="3025"/>
                    <a:pt x="8937" y="2417"/>
                    <a:pt x="8694" y="1840"/>
                  </a:cubicBezTo>
                  <a:cubicBezTo>
                    <a:pt x="8146" y="520"/>
                    <a:pt x="6770" y="0"/>
                    <a:pt x="5400" y="0"/>
                  </a:cubicBezTo>
                  <a:close/>
                </a:path>
              </a:pathLst>
            </a:custGeom>
            <a:solidFill>
              <a:srgbClr val="D89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6"/>
            <p:cNvSpPr/>
            <p:nvPr/>
          </p:nvSpPr>
          <p:spPr>
            <a:xfrm>
              <a:off x="8517150" y="2343800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2"/>
                    <a:pt x="0" y="426"/>
                  </a:cubicBezTo>
                  <a:cubicBezTo>
                    <a:pt x="0" y="638"/>
                    <a:pt x="183" y="851"/>
                    <a:pt x="426" y="851"/>
                  </a:cubicBezTo>
                  <a:cubicBezTo>
                    <a:pt x="639" y="851"/>
                    <a:pt x="851" y="638"/>
                    <a:pt x="851" y="426"/>
                  </a:cubicBezTo>
                  <a:cubicBezTo>
                    <a:pt x="851" y="182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6"/>
            <p:cNvSpPr/>
            <p:nvPr/>
          </p:nvSpPr>
          <p:spPr>
            <a:xfrm>
              <a:off x="8597700" y="2343800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2"/>
                    <a:pt x="0" y="426"/>
                  </a:cubicBezTo>
                  <a:cubicBezTo>
                    <a:pt x="0" y="638"/>
                    <a:pt x="183" y="851"/>
                    <a:pt x="426" y="851"/>
                  </a:cubicBezTo>
                  <a:cubicBezTo>
                    <a:pt x="669" y="851"/>
                    <a:pt x="851" y="638"/>
                    <a:pt x="851" y="426"/>
                  </a:cubicBezTo>
                  <a:cubicBezTo>
                    <a:pt x="851" y="182"/>
                    <a:pt x="669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6"/>
            <p:cNvSpPr/>
            <p:nvPr/>
          </p:nvSpPr>
          <p:spPr>
            <a:xfrm>
              <a:off x="8567300" y="2349875"/>
              <a:ext cx="19025" cy="74500"/>
            </a:xfrm>
            <a:custGeom>
              <a:avLst/>
              <a:gdLst/>
              <a:ahLst/>
              <a:cxnLst/>
              <a:rect l="l" t="t" r="r" b="b"/>
              <a:pathLst>
                <a:path w="761" h="2980" extrusionOk="0">
                  <a:moveTo>
                    <a:pt x="213" y="0"/>
                  </a:moveTo>
                  <a:cubicBezTo>
                    <a:pt x="152" y="0"/>
                    <a:pt x="122" y="31"/>
                    <a:pt x="122" y="61"/>
                  </a:cubicBezTo>
                  <a:lnTo>
                    <a:pt x="578" y="2462"/>
                  </a:lnTo>
                  <a:cubicBezTo>
                    <a:pt x="578" y="2493"/>
                    <a:pt x="608" y="2584"/>
                    <a:pt x="578" y="2645"/>
                  </a:cubicBezTo>
                  <a:cubicBezTo>
                    <a:pt x="547" y="2736"/>
                    <a:pt x="456" y="2797"/>
                    <a:pt x="395" y="2797"/>
                  </a:cubicBezTo>
                  <a:lnTo>
                    <a:pt x="91" y="2797"/>
                  </a:lnTo>
                  <a:cubicBezTo>
                    <a:pt x="61" y="2797"/>
                    <a:pt x="0" y="2827"/>
                    <a:pt x="0" y="2888"/>
                  </a:cubicBezTo>
                  <a:cubicBezTo>
                    <a:pt x="0" y="2918"/>
                    <a:pt x="61" y="2949"/>
                    <a:pt x="91" y="2949"/>
                  </a:cubicBezTo>
                  <a:lnTo>
                    <a:pt x="243" y="2949"/>
                  </a:lnTo>
                  <a:cubicBezTo>
                    <a:pt x="274" y="2949"/>
                    <a:pt x="365" y="2949"/>
                    <a:pt x="426" y="2979"/>
                  </a:cubicBezTo>
                  <a:cubicBezTo>
                    <a:pt x="578" y="2949"/>
                    <a:pt x="699" y="2888"/>
                    <a:pt x="730" y="2766"/>
                  </a:cubicBezTo>
                  <a:cubicBezTo>
                    <a:pt x="760" y="2645"/>
                    <a:pt x="730" y="2523"/>
                    <a:pt x="730" y="2462"/>
                  </a:cubicBezTo>
                  <a:lnTo>
                    <a:pt x="274" y="61"/>
                  </a:lnTo>
                  <a:cubicBezTo>
                    <a:pt x="274" y="31"/>
                    <a:pt x="243" y="0"/>
                    <a:pt x="213" y="0"/>
                  </a:cubicBezTo>
                  <a:close/>
                </a:path>
              </a:pathLst>
            </a:custGeom>
            <a:solidFill>
              <a:srgbClr val="AA6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6"/>
            <p:cNvSpPr/>
            <p:nvPr/>
          </p:nvSpPr>
          <p:spPr>
            <a:xfrm>
              <a:off x="8508775" y="2430425"/>
              <a:ext cx="76775" cy="36725"/>
            </a:xfrm>
            <a:custGeom>
              <a:avLst/>
              <a:gdLst/>
              <a:ahLst/>
              <a:cxnLst/>
              <a:rect l="l" t="t" r="r" b="b"/>
              <a:pathLst>
                <a:path w="3071" h="1469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92" y="1216"/>
                    <a:pt x="1338" y="1429"/>
                  </a:cubicBezTo>
                  <a:cubicBezTo>
                    <a:pt x="1461" y="1456"/>
                    <a:pt x="1577" y="1469"/>
                    <a:pt x="1686" y="1469"/>
                  </a:cubicBezTo>
                  <a:cubicBezTo>
                    <a:pt x="2653" y="1469"/>
                    <a:pt x="3071" y="487"/>
                    <a:pt x="3071" y="487"/>
                  </a:cubicBezTo>
                  <a:cubicBezTo>
                    <a:pt x="3071" y="487"/>
                    <a:pt x="1247" y="335"/>
                    <a:pt x="1" y="0"/>
                  </a:cubicBezTo>
                  <a:close/>
                </a:path>
              </a:pathLst>
            </a:custGeom>
            <a:solidFill>
              <a:srgbClr val="693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6"/>
            <p:cNvSpPr/>
            <p:nvPr/>
          </p:nvSpPr>
          <p:spPr>
            <a:xfrm>
              <a:off x="8515625" y="2448650"/>
              <a:ext cx="48650" cy="18450"/>
            </a:xfrm>
            <a:custGeom>
              <a:avLst/>
              <a:gdLst/>
              <a:ahLst/>
              <a:cxnLst/>
              <a:rect l="l" t="t" r="r" b="b"/>
              <a:pathLst>
                <a:path w="1946" h="738" extrusionOk="0">
                  <a:moveTo>
                    <a:pt x="0" y="1"/>
                  </a:moveTo>
                  <a:cubicBezTo>
                    <a:pt x="183" y="305"/>
                    <a:pt x="487" y="609"/>
                    <a:pt x="1064" y="700"/>
                  </a:cubicBezTo>
                  <a:cubicBezTo>
                    <a:pt x="1171" y="726"/>
                    <a:pt x="1273" y="738"/>
                    <a:pt x="1368" y="738"/>
                  </a:cubicBezTo>
                  <a:cubicBezTo>
                    <a:pt x="1599" y="738"/>
                    <a:pt x="1795" y="673"/>
                    <a:pt x="1946" y="609"/>
                  </a:cubicBezTo>
                  <a:cubicBezTo>
                    <a:pt x="1520" y="31"/>
                    <a:pt x="456" y="1"/>
                    <a:pt x="0" y="1"/>
                  </a:cubicBezTo>
                  <a:close/>
                </a:path>
              </a:pathLst>
            </a:custGeom>
            <a:solidFill>
              <a:srgbClr val="C5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6"/>
            <p:cNvSpPr/>
            <p:nvPr/>
          </p:nvSpPr>
          <p:spPr>
            <a:xfrm>
              <a:off x="8508775" y="2431175"/>
              <a:ext cx="69175" cy="19375"/>
            </a:xfrm>
            <a:custGeom>
              <a:avLst/>
              <a:gdLst/>
              <a:ahLst/>
              <a:cxnLst/>
              <a:rect l="l" t="t" r="r" b="b"/>
              <a:pathLst>
                <a:path w="2767" h="775" extrusionOk="0">
                  <a:moveTo>
                    <a:pt x="1" y="1"/>
                  </a:moveTo>
                  <a:cubicBezTo>
                    <a:pt x="1" y="1"/>
                    <a:pt x="1" y="153"/>
                    <a:pt x="62" y="335"/>
                  </a:cubicBezTo>
                  <a:cubicBezTo>
                    <a:pt x="522" y="470"/>
                    <a:pt x="1562" y="775"/>
                    <a:pt x="2407" y="775"/>
                  </a:cubicBezTo>
                  <a:cubicBezTo>
                    <a:pt x="2510" y="775"/>
                    <a:pt x="2610" y="770"/>
                    <a:pt x="2706" y="760"/>
                  </a:cubicBezTo>
                  <a:lnTo>
                    <a:pt x="2767" y="457"/>
                  </a:lnTo>
                  <a:cubicBezTo>
                    <a:pt x="2189" y="396"/>
                    <a:pt x="943" y="244"/>
                    <a:pt x="1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6"/>
            <p:cNvSpPr/>
            <p:nvPr/>
          </p:nvSpPr>
          <p:spPr>
            <a:xfrm>
              <a:off x="8498900" y="2304825"/>
              <a:ext cx="47150" cy="21525"/>
            </a:xfrm>
            <a:custGeom>
              <a:avLst/>
              <a:gdLst/>
              <a:ahLst/>
              <a:cxnLst/>
              <a:rect l="l" t="t" r="r" b="b"/>
              <a:pathLst>
                <a:path w="1886" h="861" extrusionOk="0">
                  <a:moveTo>
                    <a:pt x="1214" y="1"/>
                  </a:moveTo>
                  <a:cubicBezTo>
                    <a:pt x="915" y="1"/>
                    <a:pt x="589" y="86"/>
                    <a:pt x="396" y="191"/>
                  </a:cubicBezTo>
                  <a:cubicBezTo>
                    <a:pt x="244" y="282"/>
                    <a:pt x="1" y="526"/>
                    <a:pt x="61" y="678"/>
                  </a:cubicBezTo>
                  <a:cubicBezTo>
                    <a:pt x="89" y="818"/>
                    <a:pt x="234" y="861"/>
                    <a:pt x="399" y="861"/>
                  </a:cubicBezTo>
                  <a:cubicBezTo>
                    <a:pt x="592" y="861"/>
                    <a:pt x="814" y="802"/>
                    <a:pt x="913" y="769"/>
                  </a:cubicBezTo>
                  <a:cubicBezTo>
                    <a:pt x="1186" y="678"/>
                    <a:pt x="1429" y="617"/>
                    <a:pt x="1672" y="526"/>
                  </a:cubicBezTo>
                  <a:cubicBezTo>
                    <a:pt x="1764" y="495"/>
                    <a:pt x="1794" y="495"/>
                    <a:pt x="1824" y="434"/>
                  </a:cubicBezTo>
                  <a:cubicBezTo>
                    <a:pt x="1885" y="343"/>
                    <a:pt x="1824" y="222"/>
                    <a:pt x="1764" y="161"/>
                  </a:cubicBezTo>
                  <a:cubicBezTo>
                    <a:pt x="1636" y="46"/>
                    <a:pt x="1432" y="1"/>
                    <a:pt x="1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6"/>
            <p:cNvSpPr/>
            <p:nvPr/>
          </p:nvSpPr>
          <p:spPr>
            <a:xfrm>
              <a:off x="8584775" y="2304825"/>
              <a:ext cx="46375" cy="21525"/>
            </a:xfrm>
            <a:custGeom>
              <a:avLst/>
              <a:gdLst/>
              <a:ahLst/>
              <a:cxnLst/>
              <a:rect l="l" t="t" r="r" b="b"/>
              <a:pathLst>
                <a:path w="1855" h="861" extrusionOk="0">
                  <a:moveTo>
                    <a:pt x="662" y="1"/>
                  </a:moveTo>
                  <a:cubicBezTo>
                    <a:pt x="448" y="1"/>
                    <a:pt x="250" y="46"/>
                    <a:pt x="122" y="161"/>
                  </a:cubicBezTo>
                  <a:cubicBezTo>
                    <a:pt x="31" y="222"/>
                    <a:pt x="0" y="343"/>
                    <a:pt x="31" y="434"/>
                  </a:cubicBezTo>
                  <a:cubicBezTo>
                    <a:pt x="61" y="495"/>
                    <a:pt x="122" y="495"/>
                    <a:pt x="183" y="526"/>
                  </a:cubicBezTo>
                  <a:cubicBezTo>
                    <a:pt x="456" y="617"/>
                    <a:pt x="669" y="678"/>
                    <a:pt x="943" y="769"/>
                  </a:cubicBezTo>
                  <a:cubicBezTo>
                    <a:pt x="1041" y="802"/>
                    <a:pt x="1263" y="861"/>
                    <a:pt x="1461" y="861"/>
                  </a:cubicBezTo>
                  <a:cubicBezTo>
                    <a:pt x="1630" y="861"/>
                    <a:pt x="1782" y="818"/>
                    <a:pt x="1824" y="678"/>
                  </a:cubicBezTo>
                  <a:cubicBezTo>
                    <a:pt x="1855" y="526"/>
                    <a:pt x="1642" y="282"/>
                    <a:pt x="1490" y="191"/>
                  </a:cubicBezTo>
                  <a:cubicBezTo>
                    <a:pt x="1279" y="86"/>
                    <a:pt x="956" y="1"/>
                    <a:pt x="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6"/>
            <p:cNvSpPr/>
            <p:nvPr/>
          </p:nvSpPr>
          <p:spPr>
            <a:xfrm>
              <a:off x="8397850" y="2134050"/>
              <a:ext cx="303875" cy="269950"/>
            </a:xfrm>
            <a:custGeom>
              <a:avLst/>
              <a:gdLst/>
              <a:ahLst/>
              <a:cxnLst/>
              <a:rect l="l" t="t" r="r" b="b"/>
              <a:pathLst>
                <a:path w="12155" h="10798" extrusionOk="0">
                  <a:moveTo>
                    <a:pt x="9987" y="1"/>
                  </a:moveTo>
                  <a:cubicBezTo>
                    <a:pt x="9522" y="1"/>
                    <a:pt x="8974" y="187"/>
                    <a:pt x="8359" y="639"/>
                  </a:cubicBezTo>
                  <a:cubicBezTo>
                    <a:pt x="6535" y="1977"/>
                    <a:pt x="4651" y="2585"/>
                    <a:pt x="3344" y="2919"/>
                  </a:cubicBezTo>
                  <a:cubicBezTo>
                    <a:pt x="3222" y="2949"/>
                    <a:pt x="3100" y="3010"/>
                    <a:pt x="2979" y="3010"/>
                  </a:cubicBezTo>
                  <a:cubicBezTo>
                    <a:pt x="2888" y="3040"/>
                    <a:pt x="2796" y="3071"/>
                    <a:pt x="2675" y="3071"/>
                  </a:cubicBezTo>
                  <a:cubicBezTo>
                    <a:pt x="2432" y="3132"/>
                    <a:pt x="2158" y="3253"/>
                    <a:pt x="1854" y="3253"/>
                  </a:cubicBezTo>
                  <a:cubicBezTo>
                    <a:pt x="1765" y="3271"/>
                    <a:pt x="1676" y="3278"/>
                    <a:pt x="1588" y="3278"/>
                  </a:cubicBezTo>
                  <a:cubicBezTo>
                    <a:pt x="1375" y="3278"/>
                    <a:pt x="1166" y="3235"/>
                    <a:pt x="973" y="3192"/>
                  </a:cubicBezTo>
                  <a:lnTo>
                    <a:pt x="851" y="3192"/>
                  </a:lnTo>
                  <a:cubicBezTo>
                    <a:pt x="699" y="3253"/>
                    <a:pt x="851" y="3618"/>
                    <a:pt x="699" y="3618"/>
                  </a:cubicBezTo>
                  <a:cubicBezTo>
                    <a:pt x="574" y="3543"/>
                    <a:pt x="449" y="3489"/>
                    <a:pt x="324" y="3489"/>
                  </a:cubicBezTo>
                  <a:cubicBezTo>
                    <a:pt x="297" y="3489"/>
                    <a:pt x="270" y="3491"/>
                    <a:pt x="243" y="3496"/>
                  </a:cubicBezTo>
                  <a:cubicBezTo>
                    <a:pt x="91" y="3527"/>
                    <a:pt x="0" y="3709"/>
                    <a:pt x="61" y="3831"/>
                  </a:cubicBezTo>
                  <a:lnTo>
                    <a:pt x="182" y="3952"/>
                  </a:lnTo>
                  <a:cubicBezTo>
                    <a:pt x="213" y="4013"/>
                    <a:pt x="213" y="4104"/>
                    <a:pt x="243" y="4226"/>
                  </a:cubicBezTo>
                  <a:cubicBezTo>
                    <a:pt x="304" y="5290"/>
                    <a:pt x="182" y="6293"/>
                    <a:pt x="182" y="7357"/>
                  </a:cubicBezTo>
                  <a:cubicBezTo>
                    <a:pt x="243" y="8512"/>
                    <a:pt x="547" y="9606"/>
                    <a:pt x="912" y="10700"/>
                  </a:cubicBezTo>
                  <a:cubicBezTo>
                    <a:pt x="930" y="10771"/>
                    <a:pt x="955" y="10798"/>
                    <a:pt x="983" y="10798"/>
                  </a:cubicBezTo>
                  <a:cubicBezTo>
                    <a:pt x="1051" y="10798"/>
                    <a:pt x="1134" y="10635"/>
                    <a:pt x="1155" y="10548"/>
                  </a:cubicBezTo>
                  <a:cubicBezTo>
                    <a:pt x="1246" y="10396"/>
                    <a:pt x="1277" y="10244"/>
                    <a:pt x="1277" y="10092"/>
                  </a:cubicBezTo>
                  <a:cubicBezTo>
                    <a:pt x="1277" y="10062"/>
                    <a:pt x="1277" y="10031"/>
                    <a:pt x="1307" y="10001"/>
                  </a:cubicBezTo>
                  <a:cubicBezTo>
                    <a:pt x="1335" y="9960"/>
                    <a:pt x="1368" y="9944"/>
                    <a:pt x="1402" y="9944"/>
                  </a:cubicBezTo>
                  <a:cubicBezTo>
                    <a:pt x="1444" y="9944"/>
                    <a:pt x="1487" y="9968"/>
                    <a:pt x="1520" y="10001"/>
                  </a:cubicBezTo>
                  <a:cubicBezTo>
                    <a:pt x="1550" y="10031"/>
                    <a:pt x="1581" y="10092"/>
                    <a:pt x="1672" y="10153"/>
                  </a:cubicBezTo>
                  <a:cubicBezTo>
                    <a:pt x="1704" y="10175"/>
                    <a:pt x="1744" y="10185"/>
                    <a:pt x="1786" y="10185"/>
                  </a:cubicBezTo>
                  <a:cubicBezTo>
                    <a:pt x="1863" y="10185"/>
                    <a:pt x="1947" y="10151"/>
                    <a:pt x="2006" y="10092"/>
                  </a:cubicBezTo>
                  <a:cubicBezTo>
                    <a:pt x="2067" y="10031"/>
                    <a:pt x="2158" y="9879"/>
                    <a:pt x="2158" y="9758"/>
                  </a:cubicBezTo>
                  <a:lnTo>
                    <a:pt x="2158" y="9424"/>
                  </a:lnTo>
                  <a:cubicBezTo>
                    <a:pt x="2097" y="9089"/>
                    <a:pt x="2037" y="8724"/>
                    <a:pt x="2189" y="8420"/>
                  </a:cubicBezTo>
                  <a:cubicBezTo>
                    <a:pt x="2310" y="8208"/>
                    <a:pt x="2493" y="8056"/>
                    <a:pt x="2675" y="7904"/>
                  </a:cubicBezTo>
                  <a:cubicBezTo>
                    <a:pt x="2948" y="7661"/>
                    <a:pt x="3252" y="7357"/>
                    <a:pt x="3404" y="7022"/>
                  </a:cubicBezTo>
                  <a:cubicBezTo>
                    <a:pt x="3556" y="6688"/>
                    <a:pt x="3556" y="6262"/>
                    <a:pt x="3313" y="5958"/>
                  </a:cubicBezTo>
                  <a:cubicBezTo>
                    <a:pt x="3222" y="5776"/>
                    <a:pt x="2979" y="5624"/>
                    <a:pt x="3009" y="5411"/>
                  </a:cubicBezTo>
                  <a:cubicBezTo>
                    <a:pt x="3009" y="5320"/>
                    <a:pt x="3100" y="5229"/>
                    <a:pt x="3161" y="5168"/>
                  </a:cubicBezTo>
                  <a:cubicBezTo>
                    <a:pt x="3526" y="4864"/>
                    <a:pt x="4012" y="4834"/>
                    <a:pt x="4468" y="4834"/>
                  </a:cubicBezTo>
                  <a:cubicBezTo>
                    <a:pt x="5114" y="4789"/>
                    <a:pt x="5775" y="4761"/>
                    <a:pt x="6417" y="4761"/>
                  </a:cubicBezTo>
                  <a:cubicBezTo>
                    <a:pt x="6652" y="4761"/>
                    <a:pt x="6885" y="4765"/>
                    <a:pt x="7113" y="4773"/>
                  </a:cubicBezTo>
                  <a:cubicBezTo>
                    <a:pt x="7508" y="4834"/>
                    <a:pt x="7933" y="4864"/>
                    <a:pt x="8298" y="4895"/>
                  </a:cubicBezTo>
                  <a:cubicBezTo>
                    <a:pt x="8602" y="4895"/>
                    <a:pt x="8906" y="5077"/>
                    <a:pt x="8936" y="5351"/>
                  </a:cubicBezTo>
                  <a:cubicBezTo>
                    <a:pt x="8997" y="5472"/>
                    <a:pt x="8936" y="5533"/>
                    <a:pt x="8997" y="5654"/>
                  </a:cubicBezTo>
                  <a:cubicBezTo>
                    <a:pt x="9028" y="5746"/>
                    <a:pt x="9088" y="5806"/>
                    <a:pt x="9180" y="5898"/>
                  </a:cubicBezTo>
                  <a:cubicBezTo>
                    <a:pt x="9332" y="6080"/>
                    <a:pt x="9423" y="6293"/>
                    <a:pt x="9484" y="6566"/>
                  </a:cubicBezTo>
                  <a:cubicBezTo>
                    <a:pt x="9575" y="6870"/>
                    <a:pt x="9636" y="7144"/>
                    <a:pt x="9696" y="7448"/>
                  </a:cubicBezTo>
                  <a:cubicBezTo>
                    <a:pt x="9787" y="7265"/>
                    <a:pt x="9818" y="7113"/>
                    <a:pt x="9848" y="6901"/>
                  </a:cubicBezTo>
                  <a:cubicBezTo>
                    <a:pt x="9909" y="6810"/>
                    <a:pt x="9939" y="6688"/>
                    <a:pt x="9939" y="6566"/>
                  </a:cubicBezTo>
                  <a:cubicBezTo>
                    <a:pt x="10213" y="5624"/>
                    <a:pt x="10669" y="4135"/>
                    <a:pt x="11338" y="3192"/>
                  </a:cubicBezTo>
                  <a:cubicBezTo>
                    <a:pt x="12154" y="2026"/>
                    <a:pt x="11521" y="1"/>
                    <a:pt x="9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6"/>
            <p:cNvSpPr/>
            <p:nvPr/>
          </p:nvSpPr>
          <p:spPr>
            <a:xfrm>
              <a:off x="8402375" y="2335125"/>
              <a:ext cx="50200" cy="67575"/>
            </a:xfrm>
            <a:custGeom>
              <a:avLst/>
              <a:gdLst/>
              <a:ahLst/>
              <a:cxnLst/>
              <a:rect l="l" t="t" r="r" b="b"/>
              <a:pathLst>
                <a:path w="2008" h="2703" extrusionOk="0">
                  <a:moveTo>
                    <a:pt x="759" y="0"/>
                  </a:moveTo>
                  <a:cubicBezTo>
                    <a:pt x="232" y="0"/>
                    <a:pt x="1" y="1103"/>
                    <a:pt x="153" y="1715"/>
                  </a:cubicBezTo>
                  <a:cubicBezTo>
                    <a:pt x="305" y="2171"/>
                    <a:pt x="640" y="2566"/>
                    <a:pt x="1035" y="2657"/>
                  </a:cubicBezTo>
                  <a:cubicBezTo>
                    <a:pt x="1065" y="2688"/>
                    <a:pt x="1111" y="2703"/>
                    <a:pt x="1156" y="2703"/>
                  </a:cubicBezTo>
                  <a:cubicBezTo>
                    <a:pt x="1202" y="2703"/>
                    <a:pt x="1248" y="2688"/>
                    <a:pt x="1278" y="2657"/>
                  </a:cubicBezTo>
                  <a:cubicBezTo>
                    <a:pt x="2008" y="2292"/>
                    <a:pt x="1643" y="529"/>
                    <a:pt x="1096" y="134"/>
                  </a:cubicBezTo>
                  <a:cubicBezTo>
                    <a:pt x="973" y="41"/>
                    <a:pt x="861" y="0"/>
                    <a:pt x="759" y="0"/>
                  </a:cubicBezTo>
                  <a:close/>
                </a:path>
              </a:pathLst>
            </a:custGeom>
            <a:solidFill>
              <a:srgbClr val="D89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6"/>
            <p:cNvSpPr/>
            <p:nvPr/>
          </p:nvSpPr>
          <p:spPr>
            <a:xfrm>
              <a:off x="8406500" y="2355025"/>
              <a:ext cx="72675" cy="62625"/>
            </a:xfrm>
            <a:custGeom>
              <a:avLst/>
              <a:gdLst/>
              <a:ahLst/>
              <a:cxnLst/>
              <a:rect l="l" t="t" r="r" b="b"/>
              <a:pathLst>
                <a:path w="2907" h="2505" extrusionOk="0">
                  <a:moveTo>
                    <a:pt x="785" y="1"/>
                  </a:moveTo>
                  <a:cubicBezTo>
                    <a:pt x="650" y="1"/>
                    <a:pt x="518" y="55"/>
                    <a:pt x="414" y="159"/>
                  </a:cubicBezTo>
                  <a:cubicBezTo>
                    <a:pt x="1" y="600"/>
                    <a:pt x="261" y="1339"/>
                    <a:pt x="834" y="1339"/>
                  </a:cubicBezTo>
                  <a:cubicBezTo>
                    <a:pt x="893" y="1339"/>
                    <a:pt x="956" y="1331"/>
                    <a:pt x="1022" y="1314"/>
                  </a:cubicBezTo>
                  <a:cubicBezTo>
                    <a:pt x="1083" y="1618"/>
                    <a:pt x="1326" y="1800"/>
                    <a:pt x="1539" y="1983"/>
                  </a:cubicBezTo>
                  <a:cubicBezTo>
                    <a:pt x="1782" y="2165"/>
                    <a:pt x="2025" y="2408"/>
                    <a:pt x="2329" y="2469"/>
                  </a:cubicBezTo>
                  <a:cubicBezTo>
                    <a:pt x="2403" y="2490"/>
                    <a:pt x="2477" y="2504"/>
                    <a:pt x="2546" y="2504"/>
                  </a:cubicBezTo>
                  <a:cubicBezTo>
                    <a:pt x="2675" y="2504"/>
                    <a:pt x="2786" y="2456"/>
                    <a:pt x="2846" y="2317"/>
                  </a:cubicBezTo>
                  <a:cubicBezTo>
                    <a:pt x="2906" y="2135"/>
                    <a:pt x="2724" y="1983"/>
                    <a:pt x="2602" y="1861"/>
                  </a:cubicBezTo>
                  <a:cubicBezTo>
                    <a:pt x="2268" y="1618"/>
                    <a:pt x="1934" y="1314"/>
                    <a:pt x="1569" y="1040"/>
                  </a:cubicBezTo>
                  <a:cubicBezTo>
                    <a:pt x="1508" y="1010"/>
                    <a:pt x="1478" y="919"/>
                    <a:pt x="1417" y="858"/>
                  </a:cubicBezTo>
                  <a:cubicBezTo>
                    <a:pt x="1326" y="554"/>
                    <a:pt x="1417" y="281"/>
                    <a:pt x="1083" y="98"/>
                  </a:cubicBezTo>
                  <a:cubicBezTo>
                    <a:pt x="991" y="33"/>
                    <a:pt x="887" y="1"/>
                    <a:pt x="785" y="1"/>
                  </a:cubicBezTo>
                  <a:close/>
                </a:path>
              </a:pathLst>
            </a:custGeom>
            <a:solidFill>
              <a:srgbClr val="23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6"/>
            <p:cNvSpPr/>
            <p:nvPr/>
          </p:nvSpPr>
          <p:spPr>
            <a:xfrm>
              <a:off x="8420625" y="2365075"/>
              <a:ext cx="8400" cy="23575"/>
            </a:xfrm>
            <a:custGeom>
              <a:avLst/>
              <a:gdLst/>
              <a:ahLst/>
              <a:cxnLst/>
              <a:rect l="l" t="t" r="r" b="b"/>
              <a:pathLst>
                <a:path w="336" h="943" extrusionOk="0">
                  <a:moveTo>
                    <a:pt x="183" y="0"/>
                  </a:moveTo>
                  <a:cubicBezTo>
                    <a:pt x="92" y="31"/>
                    <a:pt x="62" y="61"/>
                    <a:pt x="31" y="152"/>
                  </a:cubicBezTo>
                  <a:cubicBezTo>
                    <a:pt x="1" y="213"/>
                    <a:pt x="1" y="304"/>
                    <a:pt x="1" y="365"/>
                  </a:cubicBezTo>
                  <a:cubicBezTo>
                    <a:pt x="1" y="547"/>
                    <a:pt x="1" y="912"/>
                    <a:pt x="214" y="942"/>
                  </a:cubicBezTo>
                  <a:cubicBezTo>
                    <a:pt x="244" y="699"/>
                    <a:pt x="214" y="456"/>
                    <a:pt x="305" y="213"/>
                  </a:cubicBezTo>
                  <a:cubicBezTo>
                    <a:pt x="335" y="152"/>
                    <a:pt x="335" y="91"/>
                    <a:pt x="335" y="61"/>
                  </a:cubicBezTo>
                  <a:cubicBezTo>
                    <a:pt x="335" y="31"/>
                    <a:pt x="244" y="0"/>
                    <a:pt x="183" y="0"/>
                  </a:cubicBezTo>
                  <a:close/>
                </a:path>
              </a:pathLst>
            </a:custGeom>
            <a:solidFill>
              <a:srgbClr val="DAD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6"/>
            <p:cNvSpPr/>
            <p:nvPr/>
          </p:nvSpPr>
          <p:spPr>
            <a:xfrm>
              <a:off x="8433550" y="2365075"/>
              <a:ext cx="40300" cy="44100"/>
            </a:xfrm>
            <a:custGeom>
              <a:avLst/>
              <a:gdLst/>
              <a:ahLst/>
              <a:cxnLst/>
              <a:rect l="l" t="t" r="r" b="b"/>
              <a:pathLst>
                <a:path w="1612" h="1764" extrusionOk="0">
                  <a:moveTo>
                    <a:pt x="92" y="0"/>
                  </a:moveTo>
                  <a:cubicBezTo>
                    <a:pt x="31" y="0"/>
                    <a:pt x="31" y="0"/>
                    <a:pt x="31" y="31"/>
                  </a:cubicBezTo>
                  <a:cubicBezTo>
                    <a:pt x="31" y="61"/>
                    <a:pt x="1" y="638"/>
                    <a:pt x="305" y="851"/>
                  </a:cubicBezTo>
                  <a:lnTo>
                    <a:pt x="1551" y="1763"/>
                  </a:lnTo>
                  <a:lnTo>
                    <a:pt x="1612" y="1702"/>
                  </a:lnTo>
                  <a:lnTo>
                    <a:pt x="335" y="790"/>
                  </a:lnTo>
                  <a:cubicBezTo>
                    <a:pt x="122" y="608"/>
                    <a:pt x="122" y="31"/>
                    <a:pt x="122" y="31"/>
                  </a:cubicBezTo>
                  <a:cubicBezTo>
                    <a:pt x="122" y="31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DAD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6"/>
            <p:cNvSpPr/>
            <p:nvPr/>
          </p:nvSpPr>
          <p:spPr>
            <a:xfrm>
              <a:off x="8434325" y="2506400"/>
              <a:ext cx="205950" cy="147450"/>
            </a:xfrm>
            <a:custGeom>
              <a:avLst/>
              <a:gdLst/>
              <a:ahLst/>
              <a:cxnLst/>
              <a:rect l="l" t="t" r="r" b="b"/>
              <a:pathLst>
                <a:path w="8238" h="5898" extrusionOk="0">
                  <a:moveTo>
                    <a:pt x="578" y="1"/>
                  </a:moveTo>
                  <a:lnTo>
                    <a:pt x="0" y="2736"/>
                  </a:lnTo>
                  <a:lnTo>
                    <a:pt x="2888" y="5897"/>
                  </a:lnTo>
                  <a:lnTo>
                    <a:pt x="3800" y="5442"/>
                  </a:lnTo>
                  <a:lnTo>
                    <a:pt x="4894" y="5472"/>
                  </a:lnTo>
                  <a:lnTo>
                    <a:pt x="5562" y="5381"/>
                  </a:lnTo>
                  <a:cubicBezTo>
                    <a:pt x="6474" y="4986"/>
                    <a:pt x="6930" y="3466"/>
                    <a:pt x="6930" y="3466"/>
                  </a:cubicBezTo>
                  <a:lnTo>
                    <a:pt x="8025" y="4834"/>
                  </a:lnTo>
                  <a:lnTo>
                    <a:pt x="8237" y="2432"/>
                  </a:lnTo>
                  <a:lnTo>
                    <a:pt x="6778" y="517"/>
                  </a:lnTo>
                  <a:lnTo>
                    <a:pt x="5319" y="4773"/>
                  </a:lnTo>
                  <a:lnTo>
                    <a:pt x="4651" y="3071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rgbClr val="EFF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6"/>
            <p:cNvSpPr/>
            <p:nvPr/>
          </p:nvSpPr>
          <p:spPr>
            <a:xfrm>
              <a:off x="8338575" y="3319500"/>
              <a:ext cx="90450" cy="72025"/>
            </a:xfrm>
            <a:custGeom>
              <a:avLst/>
              <a:gdLst/>
              <a:ahLst/>
              <a:cxnLst/>
              <a:rect l="l" t="t" r="r" b="b"/>
              <a:pathLst>
                <a:path w="3618" h="2881" extrusionOk="0">
                  <a:moveTo>
                    <a:pt x="2523" y="0"/>
                  </a:moveTo>
                  <a:lnTo>
                    <a:pt x="0" y="1216"/>
                  </a:lnTo>
                  <a:lnTo>
                    <a:pt x="395" y="2827"/>
                  </a:lnTo>
                  <a:cubicBezTo>
                    <a:pt x="614" y="2864"/>
                    <a:pt x="820" y="2881"/>
                    <a:pt x="1014" y="2881"/>
                  </a:cubicBezTo>
                  <a:cubicBezTo>
                    <a:pt x="2893" y="2881"/>
                    <a:pt x="3617" y="1307"/>
                    <a:pt x="3617" y="1307"/>
                  </a:cubicBezTo>
                  <a:lnTo>
                    <a:pt x="2523" y="0"/>
                  </a:lnTo>
                  <a:close/>
                </a:path>
              </a:pathLst>
            </a:custGeom>
            <a:solidFill>
              <a:srgbClr val="D89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6"/>
            <p:cNvSpPr/>
            <p:nvPr/>
          </p:nvSpPr>
          <p:spPr>
            <a:xfrm>
              <a:off x="8141000" y="2593275"/>
              <a:ext cx="291825" cy="768800"/>
            </a:xfrm>
            <a:custGeom>
              <a:avLst/>
              <a:gdLst/>
              <a:ahLst/>
              <a:cxnLst/>
              <a:rect l="l" t="t" r="r" b="b"/>
              <a:pathLst>
                <a:path w="11673" h="30752" extrusionOk="0">
                  <a:moveTo>
                    <a:pt x="8675" y="1"/>
                  </a:moveTo>
                  <a:cubicBezTo>
                    <a:pt x="7994" y="1"/>
                    <a:pt x="7092" y="296"/>
                    <a:pt x="5927" y="1359"/>
                  </a:cubicBezTo>
                  <a:cubicBezTo>
                    <a:pt x="3830" y="3243"/>
                    <a:pt x="0" y="15158"/>
                    <a:pt x="0" y="15857"/>
                  </a:cubicBezTo>
                  <a:cubicBezTo>
                    <a:pt x="0" y="16556"/>
                    <a:pt x="851" y="18076"/>
                    <a:pt x="1520" y="19018"/>
                  </a:cubicBezTo>
                  <a:cubicBezTo>
                    <a:pt x="2250" y="19961"/>
                    <a:pt x="7721" y="30751"/>
                    <a:pt x="7721" y="30751"/>
                  </a:cubicBezTo>
                  <a:cubicBezTo>
                    <a:pt x="10122" y="30478"/>
                    <a:pt x="10973" y="28745"/>
                    <a:pt x="10973" y="28745"/>
                  </a:cubicBezTo>
                  <a:lnTo>
                    <a:pt x="5441" y="15553"/>
                  </a:lnTo>
                  <a:cubicBezTo>
                    <a:pt x="7083" y="13426"/>
                    <a:pt x="10487" y="4459"/>
                    <a:pt x="10487" y="4459"/>
                  </a:cubicBezTo>
                  <a:cubicBezTo>
                    <a:pt x="11672" y="2271"/>
                    <a:pt x="10517" y="690"/>
                    <a:pt x="9909" y="325"/>
                  </a:cubicBezTo>
                  <a:cubicBezTo>
                    <a:pt x="9625" y="190"/>
                    <a:pt x="9221" y="1"/>
                    <a:pt x="8675" y="1"/>
                  </a:cubicBezTo>
                  <a:close/>
                </a:path>
              </a:pathLst>
            </a:custGeom>
            <a:solidFill>
              <a:srgbClr val="EFF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6"/>
            <p:cNvSpPr/>
            <p:nvPr/>
          </p:nvSpPr>
          <p:spPr>
            <a:xfrm>
              <a:off x="8273975" y="2597025"/>
              <a:ext cx="155800" cy="705000"/>
            </a:xfrm>
            <a:custGeom>
              <a:avLst/>
              <a:gdLst/>
              <a:ahLst/>
              <a:cxnLst/>
              <a:rect l="l" t="t" r="r" b="b"/>
              <a:pathLst>
                <a:path w="6232" h="28200" extrusionOk="0">
                  <a:moveTo>
                    <a:pt x="4180" y="0"/>
                  </a:moveTo>
                  <a:cubicBezTo>
                    <a:pt x="4150" y="0"/>
                    <a:pt x="4119" y="8"/>
                    <a:pt x="4104" y="23"/>
                  </a:cubicBezTo>
                  <a:cubicBezTo>
                    <a:pt x="4074" y="54"/>
                    <a:pt x="4074" y="145"/>
                    <a:pt x="4104" y="175"/>
                  </a:cubicBezTo>
                  <a:cubicBezTo>
                    <a:pt x="5958" y="1877"/>
                    <a:pt x="5107" y="4127"/>
                    <a:pt x="4651" y="5342"/>
                  </a:cubicBezTo>
                  <a:cubicBezTo>
                    <a:pt x="4560" y="5525"/>
                    <a:pt x="4499" y="5707"/>
                    <a:pt x="4438" y="5829"/>
                  </a:cubicBezTo>
                  <a:cubicBezTo>
                    <a:pt x="4226" y="6619"/>
                    <a:pt x="31" y="15282"/>
                    <a:pt x="1" y="15373"/>
                  </a:cubicBezTo>
                  <a:lnTo>
                    <a:pt x="1" y="15434"/>
                  </a:lnTo>
                  <a:lnTo>
                    <a:pt x="5289" y="28109"/>
                  </a:lnTo>
                  <a:cubicBezTo>
                    <a:pt x="5320" y="28139"/>
                    <a:pt x="5350" y="28170"/>
                    <a:pt x="5411" y="28170"/>
                  </a:cubicBezTo>
                  <a:cubicBezTo>
                    <a:pt x="5411" y="28170"/>
                    <a:pt x="5441" y="28170"/>
                    <a:pt x="5411" y="28200"/>
                  </a:cubicBezTo>
                  <a:cubicBezTo>
                    <a:pt x="5472" y="28170"/>
                    <a:pt x="5502" y="28139"/>
                    <a:pt x="5472" y="28048"/>
                  </a:cubicBezTo>
                  <a:lnTo>
                    <a:pt x="244" y="15434"/>
                  </a:lnTo>
                  <a:cubicBezTo>
                    <a:pt x="578" y="14674"/>
                    <a:pt x="4408" y="6741"/>
                    <a:pt x="4651" y="5920"/>
                  </a:cubicBezTo>
                  <a:cubicBezTo>
                    <a:pt x="4682" y="5798"/>
                    <a:pt x="4742" y="5616"/>
                    <a:pt x="4833" y="5403"/>
                  </a:cubicBezTo>
                  <a:cubicBezTo>
                    <a:pt x="5289" y="4279"/>
                    <a:pt x="6232" y="1817"/>
                    <a:pt x="4256" y="23"/>
                  </a:cubicBezTo>
                  <a:cubicBezTo>
                    <a:pt x="4241" y="8"/>
                    <a:pt x="4210" y="0"/>
                    <a:pt x="4180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6"/>
            <p:cNvSpPr/>
            <p:nvPr/>
          </p:nvSpPr>
          <p:spPr>
            <a:xfrm>
              <a:off x="8182800" y="2980575"/>
              <a:ext cx="93475" cy="23575"/>
            </a:xfrm>
            <a:custGeom>
              <a:avLst/>
              <a:gdLst/>
              <a:ahLst/>
              <a:cxnLst/>
              <a:rect l="l" t="t" r="r" b="b"/>
              <a:pathLst>
                <a:path w="3739" h="943" extrusionOk="0">
                  <a:moveTo>
                    <a:pt x="2999" y="0"/>
                  </a:moveTo>
                  <a:cubicBezTo>
                    <a:pt x="1985" y="0"/>
                    <a:pt x="975" y="245"/>
                    <a:pt x="91" y="700"/>
                  </a:cubicBezTo>
                  <a:cubicBezTo>
                    <a:pt x="30" y="760"/>
                    <a:pt x="0" y="821"/>
                    <a:pt x="30" y="852"/>
                  </a:cubicBezTo>
                  <a:cubicBezTo>
                    <a:pt x="61" y="882"/>
                    <a:pt x="122" y="943"/>
                    <a:pt x="152" y="943"/>
                  </a:cubicBezTo>
                  <a:lnTo>
                    <a:pt x="182" y="912"/>
                  </a:lnTo>
                  <a:cubicBezTo>
                    <a:pt x="1088" y="447"/>
                    <a:pt x="2081" y="223"/>
                    <a:pt x="3088" y="223"/>
                  </a:cubicBezTo>
                  <a:cubicBezTo>
                    <a:pt x="3264" y="223"/>
                    <a:pt x="3441" y="230"/>
                    <a:pt x="3617" y="244"/>
                  </a:cubicBezTo>
                  <a:cubicBezTo>
                    <a:pt x="3648" y="244"/>
                    <a:pt x="3739" y="213"/>
                    <a:pt x="3739" y="153"/>
                  </a:cubicBezTo>
                  <a:cubicBezTo>
                    <a:pt x="3739" y="92"/>
                    <a:pt x="3678" y="31"/>
                    <a:pt x="3617" y="31"/>
                  </a:cubicBezTo>
                  <a:cubicBezTo>
                    <a:pt x="3412" y="10"/>
                    <a:pt x="3205" y="0"/>
                    <a:pt x="2999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6"/>
            <p:cNvSpPr/>
            <p:nvPr/>
          </p:nvSpPr>
          <p:spPr>
            <a:xfrm>
              <a:off x="8213950" y="2972225"/>
              <a:ext cx="47900" cy="6100"/>
            </a:xfrm>
            <a:custGeom>
              <a:avLst/>
              <a:gdLst/>
              <a:ahLst/>
              <a:cxnLst/>
              <a:rect l="l" t="t" r="r" b="b"/>
              <a:pathLst>
                <a:path w="1916" h="24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213"/>
                    <a:pt x="61" y="243"/>
                    <a:pt x="122" y="243"/>
                  </a:cubicBezTo>
                  <a:lnTo>
                    <a:pt x="1794" y="243"/>
                  </a:lnTo>
                  <a:cubicBezTo>
                    <a:pt x="1824" y="243"/>
                    <a:pt x="1915" y="183"/>
                    <a:pt x="1915" y="122"/>
                  </a:cubicBezTo>
                  <a:cubicBezTo>
                    <a:pt x="1915" y="61"/>
                    <a:pt x="1885" y="0"/>
                    <a:pt x="1794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6"/>
            <p:cNvSpPr/>
            <p:nvPr/>
          </p:nvSpPr>
          <p:spPr>
            <a:xfrm>
              <a:off x="8242825" y="2997300"/>
              <a:ext cx="19025" cy="7625"/>
            </a:xfrm>
            <a:custGeom>
              <a:avLst/>
              <a:gdLst/>
              <a:ahLst/>
              <a:cxnLst/>
              <a:rect l="l" t="t" r="r" b="b"/>
              <a:pathLst>
                <a:path w="761" h="305" extrusionOk="0">
                  <a:moveTo>
                    <a:pt x="639" y="0"/>
                  </a:moveTo>
                  <a:cubicBezTo>
                    <a:pt x="456" y="0"/>
                    <a:pt x="274" y="0"/>
                    <a:pt x="61" y="91"/>
                  </a:cubicBezTo>
                  <a:cubicBezTo>
                    <a:pt x="0" y="122"/>
                    <a:pt x="0" y="152"/>
                    <a:pt x="0" y="243"/>
                  </a:cubicBezTo>
                  <a:cubicBezTo>
                    <a:pt x="31" y="274"/>
                    <a:pt x="61" y="304"/>
                    <a:pt x="122" y="304"/>
                  </a:cubicBezTo>
                  <a:cubicBezTo>
                    <a:pt x="304" y="243"/>
                    <a:pt x="456" y="243"/>
                    <a:pt x="639" y="243"/>
                  </a:cubicBezTo>
                  <a:cubicBezTo>
                    <a:pt x="730" y="243"/>
                    <a:pt x="760" y="183"/>
                    <a:pt x="760" y="122"/>
                  </a:cubicBezTo>
                  <a:cubicBezTo>
                    <a:pt x="760" y="91"/>
                    <a:pt x="730" y="0"/>
                    <a:pt x="639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6"/>
            <p:cNvSpPr/>
            <p:nvPr/>
          </p:nvSpPr>
          <p:spPr>
            <a:xfrm>
              <a:off x="8400875" y="2611275"/>
              <a:ext cx="30425" cy="130725"/>
            </a:xfrm>
            <a:custGeom>
              <a:avLst/>
              <a:gdLst/>
              <a:ahLst/>
              <a:cxnLst/>
              <a:rect l="l" t="t" r="r" b="b"/>
              <a:pathLst>
                <a:path w="1217" h="5229" extrusionOk="0">
                  <a:moveTo>
                    <a:pt x="882" y="0"/>
                  </a:moveTo>
                  <a:cubicBezTo>
                    <a:pt x="821" y="0"/>
                    <a:pt x="761" y="61"/>
                    <a:pt x="761" y="122"/>
                  </a:cubicBezTo>
                  <a:cubicBezTo>
                    <a:pt x="1004" y="1581"/>
                    <a:pt x="852" y="3070"/>
                    <a:pt x="365" y="4438"/>
                  </a:cubicBezTo>
                  <a:cubicBezTo>
                    <a:pt x="274" y="4620"/>
                    <a:pt x="153" y="4833"/>
                    <a:pt x="61" y="5046"/>
                  </a:cubicBezTo>
                  <a:cubicBezTo>
                    <a:pt x="1" y="5076"/>
                    <a:pt x="61" y="5137"/>
                    <a:pt x="92" y="5198"/>
                  </a:cubicBezTo>
                  <a:lnTo>
                    <a:pt x="183" y="5198"/>
                  </a:lnTo>
                  <a:cubicBezTo>
                    <a:pt x="200" y="5198"/>
                    <a:pt x="208" y="5178"/>
                    <a:pt x="217" y="5178"/>
                  </a:cubicBezTo>
                  <a:cubicBezTo>
                    <a:pt x="223" y="5178"/>
                    <a:pt x="231" y="5189"/>
                    <a:pt x="244" y="5228"/>
                  </a:cubicBezTo>
                  <a:cubicBezTo>
                    <a:pt x="365" y="4985"/>
                    <a:pt x="457" y="4772"/>
                    <a:pt x="548" y="4529"/>
                  </a:cubicBezTo>
                  <a:cubicBezTo>
                    <a:pt x="1065" y="3131"/>
                    <a:pt x="1216" y="1611"/>
                    <a:pt x="1004" y="122"/>
                  </a:cubicBezTo>
                  <a:cubicBezTo>
                    <a:pt x="1004" y="61"/>
                    <a:pt x="973" y="0"/>
                    <a:pt x="882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6"/>
            <p:cNvSpPr/>
            <p:nvPr/>
          </p:nvSpPr>
          <p:spPr>
            <a:xfrm>
              <a:off x="8438125" y="2548450"/>
              <a:ext cx="131475" cy="88675"/>
            </a:xfrm>
            <a:custGeom>
              <a:avLst/>
              <a:gdLst/>
              <a:ahLst/>
              <a:cxnLst/>
              <a:rect l="l" t="t" r="r" b="b"/>
              <a:pathLst>
                <a:path w="5259" h="3547" extrusionOk="0">
                  <a:moveTo>
                    <a:pt x="142" y="1"/>
                  </a:moveTo>
                  <a:cubicBezTo>
                    <a:pt x="122" y="1"/>
                    <a:pt x="104" y="8"/>
                    <a:pt x="91" y="21"/>
                  </a:cubicBezTo>
                  <a:cubicBezTo>
                    <a:pt x="0" y="51"/>
                    <a:pt x="0" y="142"/>
                    <a:pt x="30" y="173"/>
                  </a:cubicBezTo>
                  <a:cubicBezTo>
                    <a:pt x="1033" y="1632"/>
                    <a:pt x="3009" y="3182"/>
                    <a:pt x="3040" y="3182"/>
                  </a:cubicBezTo>
                  <a:cubicBezTo>
                    <a:pt x="3040" y="3212"/>
                    <a:pt x="3070" y="3212"/>
                    <a:pt x="3131" y="3212"/>
                  </a:cubicBezTo>
                  <a:cubicBezTo>
                    <a:pt x="3161" y="3212"/>
                    <a:pt x="3192" y="3212"/>
                    <a:pt x="3192" y="3182"/>
                  </a:cubicBezTo>
                  <a:lnTo>
                    <a:pt x="4012" y="1997"/>
                  </a:lnTo>
                  <a:lnTo>
                    <a:pt x="5015" y="3516"/>
                  </a:lnTo>
                  <a:cubicBezTo>
                    <a:pt x="5015" y="3547"/>
                    <a:pt x="5076" y="3547"/>
                    <a:pt x="5107" y="3547"/>
                  </a:cubicBezTo>
                  <a:cubicBezTo>
                    <a:pt x="5107" y="3547"/>
                    <a:pt x="5137" y="3547"/>
                    <a:pt x="5167" y="3486"/>
                  </a:cubicBezTo>
                  <a:cubicBezTo>
                    <a:pt x="5258" y="3456"/>
                    <a:pt x="5258" y="3364"/>
                    <a:pt x="5228" y="3334"/>
                  </a:cubicBezTo>
                  <a:lnTo>
                    <a:pt x="4103" y="1693"/>
                  </a:lnTo>
                  <a:cubicBezTo>
                    <a:pt x="4103" y="1662"/>
                    <a:pt x="4073" y="1662"/>
                    <a:pt x="4043" y="1662"/>
                  </a:cubicBezTo>
                  <a:cubicBezTo>
                    <a:pt x="4012" y="1662"/>
                    <a:pt x="4012" y="1662"/>
                    <a:pt x="3951" y="1693"/>
                  </a:cubicBezTo>
                  <a:lnTo>
                    <a:pt x="3131" y="2908"/>
                  </a:lnTo>
                  <a:cubicBezTo>
                    <a:pt x="2705" y="2605"/>
                    <a:pt x="1094" y="1328"/>
                    <a:pt x="243" y="51"/>
                  </a:cubicBezTo>
                  <a:cubicBezTo>
                    <a:pt x="208" y="16"/>
                    <a:pt x="172" y="1"/>
                    <a:pt x="142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6"/>
            <p:cNvSpPr/>
            <p:nvPr/>
          </p:nvSpPr>
          <p:spPr>
            <a:xfrm>
              <a:off x="8572625" y="2564150"/>
              <a:ext cx="66125" cy="76025"/>
            </a:xfrm>
            <a:custGeom>
              <a:avLst/>
              <a:gdLst/>
              <a:ahLst/>
              <a:cxnLst/>
              <a:rect l="l" t="t" r="r" b="b"/>
              <a:pathLst>
                <a:path w="2645" h="3041" extrusionOk="0">
                  <a:moveTo>
                    <a:pt x="2584" y="1"/>
                  </a:moveTo>
                  <a:cubicBezTo>
                    <a:pt x="2493" y="1"/>
                    <a:pt x="2462" y="1"/>
                    <a:pt x="2432" y="92"/>
                  </a:cubicBezTo>
                  <a:lnTo>
                    <a:pt x="1702" y="2159"/>
                  </a:lnTo>
                  <a:lnTo>
                    <a:pt x="821" y="1247"/>
                  </a:lnTo>
                  <a:cubicBezTo>
                    <a:pt x="790" y="1217"/>
                    <a:pt x="760" y="1217"/>
                    <a:pt x="699" y="1217"/>
                  </a:cubicBezTo>
                  <a:cubicBezTo>
                    <a:pt x="669" y="1217"/>
                    <a:pt x="638" y="1247"/>
                    <a:pt x="638" y="1308"/>
                  </a:cubicBezTo>
                  <a:lnTo>
                    <a:pt x="0" y="2888"/>
                  </a:lnTo>
                  <a:cubicBezTo>
                    <a:pt x="0" y="2980"/>
                    <a:pt x="0" y="3010"/>
                    <a:pt x="61" y="3040"/>
                  </a:cubicBezTo>
                  <a:lnTo>
                    <a:pt x="91" y="3040"/>
                  </a:lnTo>
                  <a:cubicBezTo>
                    <a:pt x="152" y="3040"/>
                    <a:pt x="213" y="3010"/>
                    <a:pt x="243" y="2980"/>
                  </a:cubicBezTo>
                  <a:lnTo>
                    <a:pt x="821" y="1551"/>
                  </a:lnTo>
                  <a:lnTo>
                    <a:pt x="1702" y="2463"/>
                  </a:lnTo>
                  <a:cubicBezTo>
                    <a:pt x="1733" y="2524"/>
                    <a:pt x="1763" y="2524"/>
                    <a:pt x="1824" y="2524"/>
                  </a:cubicBezTo>
                  <a:cubicBezTo>
                    <a:pt x="1854" y="2524"/>
                    <a:pt x="1885" y="2463"/>
                    <a:pt x="1885" y="2432"/>
                  </a:cubicBezTo>
                  <a:lnTo>
                    <a:pt x="2645" y="153"/>
                  </a:lnTo>
                  <a:cubicBezTo>
                    <a:pt x="2645" y="92"/>
                    <a:pt x="2645" y="31"/>
                    <a:pt x="2584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6"/>
            <p:cNvSpPr/>
            <p:nvPr/>
          </p:nvSpPr>
          <p:spPr>
            <a:xfrm>
              <a:off x="8567300" y="2640900"/>
              <a:ext cx="43325" cy="643650"/>
            </a:xfrm>
            <a:custGeom>
              <a:avLst/>
              <a:gdLst/>
              <a:ahLst/>
              <a:cxnLst/>
              <a:rect l="l" t="t" r="r" b="b"/>
              <a:pathLst>
                <a:path w="1733" h="25746" extrusionOk="0">
                  <a:moveTo>
                    <a:pt x="91" y="1"/>
                  </a:moveTo>
                  <a:cubicBezTo>
                    <a:pt x="61" y="62"/>
                    <a:pt x="0" y="92"/>
                    <a:pt x="0" y="153"/>
                  </a:cubicBezTo>
                  <a:cubicBezTo>
                    <a:pt x="0" y="214"/>
                    <a:pt x="1277" y="4925"/>
                    <a:pt x="821" y="10031"/>
                  </a:cubicBezTo>
                  <a:cubicBezTo>
                    <a:pt x="304" y="15411"/>
                    <a:pt x="669" y="23010"/>
                    <a:pt x="1490" y="25655"/>
                  </a:cubicBezTo>
                  <a:cubicBezTo>
                    <a:pt x="1520" y="25685"/>
                    <a:pt x="1581" y="25746"/>
                    <a:pt x="1611" y="25746"/>
                  </a:cubicBezTo>
                  <a:cubicBezTo>
                    <a:pt x="1672" y="25746"/>
                    <a:pt x="1733" y="25655"/>
                    <a:pt x="1733" y="25533"/>
                  </a:cubicBezTo>
                  <a:cubicBezTo>
                    <a:pt x="882" y="22919"/>
                    <a:pt x="547" y="15351"/>
                    <a:pt x="1034" y="10031"/>
                  </a:cubicBezTo>
                  <a:cubicBezTo>
                    <a:pt x="1520" y="4864"/>
                    <a:pt x="243" y="122"/>
                    <a:pt x="243" y="92"/>
                  </a:cubicBezTo>
                  <a:cubicBezTo>
                    <a:pt x="213" y="62"/>
                    <a:pt x="152" y="1"/>
                    <a:pt x="91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6"/>
            <p:cNvSpPr/>
            <p:nvPr/>
          </p:nvSpPr>
          <p:spPr>
            <a:xfrm>
              <a:off x="8425200" y="2773125"/>
              <a:ext cx="119325" cy="29675"/>
            </a:xfrm>
            <a:custGeom>
              <a:avLst/>
              <a:gdLst/>
              <a:ahLst/>
              <a:cxnLst/>
              <a:rect l="l" t="t" r="r" b="b"/>
              <a:pathLst>
                <a:path w="4773" h="1187" extrusionOk="0">
                  <a:moveTo>
                    <a:pt x="4468" y="244"/>
                  </a:moveTo>
                  <a:lnTo>
                    <a:pt x="4529" y="912"/>
                  </a:lnTo>
                  <a:lnTo>
                    <a:pt x="213" y="943"/>
                  </a:lnTo>
                  <a:lnTo>
                    <a:pt x="213" y="274"/>
                  </a:lnTo>
                  <a:lnTo>
                    <a:pt x="4468" y="244"/>
                  </a:lnTo>
                  <a:close/>
                  <a:moveTo>
                    <a:pt x="4590" y="1"/>
                  </a:moveTo>
                  <a:lnTo>
                    <a:pt x="122" y="31"/>
                  </a:lnTo>
                  <a:cubicBezTo>
                    <a:pt x="31" y="31"/>
                    <a:pt x="0" y="92"/>
                    <a:pt x="0" y="153"/>
                  </a:cubicBezTo>
                  <a:lnTo>
                    <a:pt x="0" y="1064"/>
                  </a:lnTo>
                  <a:cubicBezTo>
                    <a:pt x="0" y="1095"/>
                    <a:pt x="0" y="1095"/>
                    <a:pt x="31" y="1156"/>
                  </a:cubicBezTo>
                  <a:cubicBezTo>
                    <a:pt x="31" y="1186"/>
                    <a:pt x="61" y="1186"/>
                    <a:pt x="122" y="1186"/>
                  </a:cubicBezTo>
                  <a:lnTo>
                    <a:pt x="4651" y="1156"/>
                  </a:lnTo>
                  <a:cubicBezTo>
                    <a:pt x="4712" y="1156"/>
                    <a:pt x="4712" y="1156"/>
                    <a:pt x="4742" y="1095"/>
                  </a:cubicBezTo>
                  <a:cubicBezTo>
                    <a:pt x="4772" y="1095"/>
                    <a:pt x="4772" y="1064"/>
                    <a:pt x="4772" y="1034"/>
                  </a:cubicBezTo>
                  <a:lnTo>
                    <a:pt x="4712" y="122"/>
                  </a:lnTo>
                  <a:cubicBezTo>
                    <a:pt x="4712" y="31"/>
                    <a:pt x="4681" y="1"/>
                    <a:pt x="4590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6"/>
            <p:cNvSpPr/>
            <p:nvPr/>
          </p:nvSpPr>
          <p:spPr>
            <a:xfrm>
              <a:off x="8709400" y="2632750"/>
              <a:ext cx="70700" cy="336450"/>
            </a:xfrm>
            <a:custGeom>
              <a:avLst/>
              <a:gdLst/>
              <a:ahLst/>
              <a:cxnLst/>
              <a:rect l="l" t="t" r="r" b="b"/>
              <a:pathLst>
                <a:path w="2828" h="13458" extrusionOk="0">
                  <a:moveTo>
                    <a:pt x="107" y="0"/>
                  </a:moveTo>
                  <a:cubicBezTo>
                    <a:pt x="76" y="0"/>
                    <a:pt x="46" y="8"/>
                    <a:pt x="31" y="23"/>
                  </a:cubicBezTo>
                  <a:cubicBezTo>
                    <a:pt x="0" y="53"/>
                    <a:pt x="0" y="144"/>
                    <a:pt x="31" y="175"/>
                  </a:cubicBezTo>
                  <a:cubicBezTo>
                    <a:pt x="487" y="722"/>
                    <a:pt x="912" y="1816"/>
                    <a:pt x="1672" y="3792"/>
                  </a:cubicBezTo>
                  <a:lnTo>
                    <a:pt x="1763" y="4096"/>
                  </a:lnTo>
                  <a:cubicBezTo>
                    <a:pt x="2614" y="6254"/>
                    <a:pt x="2037" y="13245"/>
                    <a:pt x="2037" y="13336"/>
                  </a:cubicBezTo>
                  <a:cubicBezTo>
                    <a:pt x="2037" y="13366"/>
                    <a:pt x="2067" y="13458"/>
                    <a:pt x="2158" y="13458"/>
                  </a:cubicBezTo>
                  <a:cubicBezTo>
                    <a:pt x="2219" y="13458"/>
                    <a:pt x="2280" y="13397"/>
                    <a:pt x="2280" y="13336"/>
                  </a:cubicBezTo>
                  <a:cubicBezTo>
                    <a:pt x="2280" y="13032"/>
                    <a:pt x="2827" y="6193"/>
                    <a:pt x="1976" y="3974"/>
                  </a:cubicBezTo>
                  <a:lnTo>
                    <a:pt x="1854" y="3670"/>
                  </a:lnTo>
                  <a:cubicBezTo>
                    <a:pt x="1064" y="1634"/>
                    <a:pt x="669" y="600"/>
                    <a:pt x="183" y="23"/>
                  </a:cubicBezTo>
                  <a:cubicBezTo>
                    <a:pt x="167" y="8"/>
                    <a:pt x="137" y="0"/>
                    <a:pt x="107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6"/>
            <p:cNvSpPr/>
            <p:nvPr/>
          </p:nvSpPr>
          <p:spPr>
            <a:xfrm>
              <a:off x="8312725" y="3275125"/>
              <a:ext cx="82100" cy="45150"/>
            </a:xfrm>
            <a:custGeom>
              <a:avLst/>
              <a:gdLst/>
              <a:ahLst/>
              <a:cxnLst/>
              <a:rect l="l" t="t" r="r" b="b"/>
              <a:pathLst>
                <a:path w="3284" h="1806" extrusionOk="0">
                  <a:moveTo>
                    <a:pt x="3162" y="0"/>
                  </a:moveTo>
                  <a:cubicBezTo>
                    <a:pt x="3129" y="0"/>
                    <a:pt x="3085" y="28"/>
                    <a:pt x="3040" y="73"/>
                  </a:cubicBezTo>
                  <a:cubicBezTo>
                    <a:pt x="3040" y="73"/>
                    <a:pt x="2341" y="985"/>
                    <a:pt x="92" y="1593"/>
                  </a:cubicBezTo>
                  <a:cubicBezTo>
                    <a:pt x="1" y="1623"/>
                    <a:pt x="1" y="1653"/>
                    <a:pt x="1" y="1745"/>
                  </a:cubicBezTo>
                  <a:cubicBezTo>
                    <a:pt x="1" y="1775"/>
                    <a:pt x="92" y="1805"/>
                    <a:pt x="122" y="1805"/>
                  </a:cubicBezTo>
                  <a:cubicBezTo>
                    <a:pt x="2493" y="1167"/>
                    <a:pt x="3192" y="255"/>
                    <a:pt x="3253" y="164"/>
                  </a:cubicBezTo>
                  <a:cubicBezTo>
                    <a:pt x="3283" y="134"/>
                    <a:pt x="3253" y="73"/>
                    <a:pt x="3192" y="12"/>
                  </a:cubicBezTo>
                  <a:cubicBezTo>
                    <a:pt x="3184" y="4"/>
                    <a:pt x="3174" y="0"/>
                    <a:pt x="3162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6"/>
            <p:cNvSpPr/>
            <p:nvPr/>
          </p:nvSpPr>
          <p:spPr>
            <a:xfrm>
              <a:off x="8466225" y="3460825"/>
              <a:ext cx="120100" cy="21300"/>
            </a:xfrm>
            <a:custGeom>
              <a:avLst/>
              <a:gdLst/>
              <a:ahLst/>
              <a:cxnLst/>
              <a:rect l="l" t="t" r="r" b="b"/>
              <a:pathLst>
                <a:path w="4804" h="852" extrusionOk="0">
                  <a:moveTo>
                    <a:pt x="4651" y="1"/>
                  </a:moveTo>
                  <a:cubicBezTo>
                    <a:pt x="4621" y="1"/>
                    <a:pt x="2827" y="365"/>
                    <a:pt x="92" y="609"/>
                  </a:cubicBezTo>
                  <a:cubicBezTo>
                    <a:pt x="31" y="609"/>
                    <a:pt x="1" y="639"/>
                    <a:pt x="1" y="730"/>
                  </a:cubicBezTo>
                  <a:cubicBezTo>
                    <a:pt x="1" y="791"/>
                    <a:pt x="31" y="852"/>
                    <a:pt x="92" y="852"/>
                  </a:cubicBezTo>
                  <a:cubicBezTo>
                    <a:pt x="2888" y="609"/>
                    <a:pt x="4651" y="213"/>
                    <a:pt x="4742" y="213"/>
                  </a:cubicBezTo>
                  <a:cubicBezTo>
                    <a:pt x="4773" y="183"/>
                    <a:pt x="4803" y="153"/>
                    <a:pt x="4803" y="61"/>
                  </a:cubicBezTo>
                  <a:cubicBezTo>
                    <a:pt x="4773" y="31"/>
                    <a:pt x="4742" y="1"/>
                    <a:pt x="4651" y="1"/>
                  </a:cubicBezTo>
                  <a:close/>
                </a:path>
              </a:pathLst>
            </a:custGeom>
            <a:solidFill>
              <a:srgbClr val="3F4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6"/>
            <p:cNvSpPr/>
            <p:nvPr/>
          </p:nvSpPr>
          <p:spPr>
            <a:xfrm>
              <a:off x="8304375" y="3332100"/>
              <a:ext cx="144400" cy="63400"/>
            </a:xfrm>
            <a:custGeom>
              <a:avLst/>
              <a:gdLst/>
              <a:ahLst/>
              <a:cxnLst/>
              <a:rect l="l" t="t" r="r" b="b"/>
              <a:pathLst>
                <a:path w="5776" h="2536" extrusionOk="0">
                  <a:moveTo>
                    <a:pt x="5662" y="0"/>
                  </a:moveTo>
                  <a:cubicBezTo>
                    <a:pt x="5621" y="0"/>
                    <a:pt x="5584" y="22"/>
                    <a:pt x="5563" y="43"/>
                  </a:cubicBezTo>
                  <a:cubicBezTo>
                    <a:pt x="5563" y="43"/>
                    <a:pt x="5046" y="955"/>
                    <a:pt x="4134" y="1624"/>
                  </a:cubicBezTo>
                  <a:cubicBezTo>
                    <a:pt x="3468" y="2090"/>
                    <a:pt x="2774" y="2328"/>
                    <a:pt x="2048" y="2328"/>
                  </a:cubicBezTo>
                  <a:cubicBezTo>
                    <a:pt x="1449" y="2328"/>
                    <a:pt x="829" y="2166"/>
                    <a:pt x="183" y="1836"/>
                  </a:cubicBezTo>
                  <a:cubicBezTo>
                    <a:pt x="175" y="1828"/>
                    <a:pt x="164" y="1825"/>
                    <a:pt x="152" y="1825"/>
                  </a:cubicBezTo>
                  <a:cubicBezTo>
                    <a:pt x="120" y="1825"/>
                    <a:pt x="75" y="1853"/>
                    <a:pt x="31" y="1897"/>
                  </a:cubicBezTo>
                  <a:cubicBezTo>
                    <a:pt x="0" y="1928"/>
                    <a:pt x="31" y="1988"/>
                    <a:pt x="92" y="2019"/>
                  </a:cubicBezTo>
                  <a:cubicBezTo>
                    <a:pt x="791" y="2384"/>
                    <a:pt x="1459" y="2536"/>
                    <a:pt x="2007" y="2536"/>
                  </a:cubicBezTo>
                  <a:cubicBezTo>
                    <a:pt x="4408" y="2536"/>
                    <a:pt x="5745" y="165"/>
                    <a:pt x="5745" y="165"/>
                  </a:cubicBezTo>
                  <a:cubicBezTo>
                    <a:pt x="5776" y="134"/>
                    <a:pt x="5745" y="43"/>
                    <a:pt x="5715" y="13"/>
                  </a:cubicBezTo>
                  <a:cubicBezTo>
                    <a:pt x="5697" y="4"/>
                    <a:pt x="5679" y="0"/>
                    <a:pt x="5662" y="0"/>
                  </a:cubicBezTo>
                  <a:close/>
                </a:path>
              </a:pathLst>
            </a:custGeom>
            <a:solidFill>
              <a:srgbClr val="3F4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8" name="Google Shape;2308;p56"/>
          <p:cNvGrpSpPr/>
          <p:nvPr/>
        </p:nvGrpSpPr>
        <p:grpSpPr>
          <a:xfrm>
            <a:off x="7556487" y="1603770"/>
            <a:ext cx="1431694" cy="2575807"/>
            <a:chOff x="8019425" y="1821750"/>
            <a:chExt cx="1659550" cy="2985750"/>
          </a:xfrm>
        </p:grpSpPr>
        <p:sp>
          <p:nvSpPr>
            <p:cNvPr id="2309" name="Google Shape;2309;p56"/>
            <p:cNvSpPr/>
            <p:nvPr/>
          </p:nvSpPr>
          <p:spPr>
            <a:xfrm>
              <a:off x="8019425" y="1861400"/>
              <a:ext cx="207675" cy="215550"/>
            </a:xfrm>
            <a:custGeom>
              <a:avLst/>
              <a:gdLst/>
              <a:ahLst/>
              <a:cxnLst/>
              <a:rect l="l" t="t" r="r" b="b"/>
              <a:pathLst>
                <a:path w="8307" h="8622" extrusionOk="0">
                  <a:moveTo>
                    <a:pt x="309" y="1"/>
                  </a:moveTo>
                  <a:cubicBezTo>
                    <a:pt x="204" y="1"/>
                    <a:pt x="142" y="36"/>
                    <a:pt x="134" y="116"/>
                  </a:cubicBezTo>
                  <a:cubicBezTo>
                    <a:pt x="1" y="783"/>
                    <a:pt x="1969" y="1617"/>
                    <a:pt x="2269" y="1984"/>
                  </a:cubicBezTo>
                  <a:cubicBezTo>
                    <a:pt x="2469" y="2284"/>
                    <a:pt x="67" y="4452"/>
                    <a:pt x="2269" y="5620"/>
                  </a:cubicBezTo>
                  <a:cubicBezTo>
                    <a:pt x="4971" y="7087"/>
                    <a:pt x="6005" y="8622"/>
                    <a:pt x="6005" y="8622"/>
                  </a:cubicBezTo>
                  <a:lnTo>
                    <a:pt x="8307" y="5286"/>
                  </a:lnTo>
                  <a:cubicBezTo>
                    <a:pt x="8307" y="5286"/>
                    <a:pt x="5771" y="3218"/>
                    <a:pt x="4937" y="2551"/>
                  </a:cubicBezTo>
                  <a:cubicBezTo>
                    <a:pt x="4232" y="1963"/>
                    <a:pt x="1090" y="1"/>
                    <a:pt x="309" y="1"/>
                  </a:cubicBezTo>
                  <a:close/>
                </a:path>
              </a:pathLst>
            </a:custGeom>
            <a:solidFill>
              <a:srgbClr val="D89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6"/>
            <p:cNvSpPr/>
            <p:nvPr/>
          </p:nvSpPr>
          <p:spPr>
            <a:xfrm>
              <a:off x="9388750" y="2942675"/>
              <a:ext cx="96750" cy="23250"/>
            </a:xfrm>
            <a:custGeom>
              <a:avLst/>
              <a:gdLst/>
              <a:ahLst/>
              <a:cxnLst/>
              <a:rect l="l" t="t" r="r" b="b"/>
              <a:pathLst>
                <a:path w="3870" h="930" extrusionOk="0">
                  <a:moveTo>
                    <a:pt x="165" y="0"/>
                  </a:moveTo>
                  <a:cubicBezTo>
                    <a:pt x="111" y="0"/>
                    <a:pt x="56" y="39"/>
                    <a:pt x="33" y="62"/>
                  </a:cubicBezTo>
                  <a:cubicBezTo>
                    <a:pt x="0" y="129"/>
                    <a:pt x="33" y="229"/>
                    <a:pt x="67" y="262"/>
                  </a:cubicBezTo>
                  <a:cubicBezTo>
                    <a:pt x="834" y="796"/>
                    <a:pt x="1668" y="929"/>
                    <a:pt x="2335" y="929"/>
                  </a:cubicBezTo>
                  <a:cubicBezTo>
                    <a:pt x="3069" y="929"/>
                    <a:pt x="3669" y="763"/>
                    <a:pt x="3736" y="696"/>
                  </a:cubicBezTo>
                  <a:cubicBezTo>
                    <a:pt x="3836" y="696"/>
                    <a:pt x="3870" y="596"/>
                    <a:pt x="3836" y="529"/>
                  </a:cubicBezTo>
                  <a:cubicBezTo>
                    <a:pt x="3836" y="454"/>
                    <a:pt x="3780" y="417"/>
                    <a:pt x="3724" y="417"/>
                  </a:cubicBezTo>
                  <a:cubicBezTo>
                    <a:pt x="3705" y="417"/>
                    <a:pt x="3686" y="421"/>
                    <a:pt x="3669" y="429"/>
                  </a:cubicBezTo>
                  <a:cubicBezTo>
                    <a:pt x="3633" y="429"/>
                    <a:pt x="3039" y="621"/>
                    <a:pt x="2269" y="621"/>
                  </a:cubicBezTo>
                  <a:cubicBezTo>
                    <a:pt x="1640" y="621"/>
                    <a:pt x="893" y="493"/>
                    <a:pt x="234" y="29"/>
                  </a:cubicBezTo>
                  <a:cubicBezTo>
                    <a:pt x="213" y="8"/>
                    <a:pt x="189" y="0"/>
                    <a:pt x="165" y="0"/>
                  </a:cubicBezTo>
                  <a:close/>
                </a:path>
              </a:pathLst>
            </a:custGeom>
            <a:solidFill>
              <a:srgbClr val="464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6"/>
            <p:cNvSpPr/>
            <p:nvPr/>
          </p:nvSpPr>
          <p:spPr>
            <a:xfrm>
              <a:off x="8734100" y="4624575"/>
              <a:ext cx="305250" cy="162650"/>
            </a:xfrm>
            <a:custGeom>
              <a:avLst/>
              <a:gdLst/>
              <a:ahLst/>
              <a:cxnLst/>
              <a:rect l="l" t="t" r="r" b="b"/>
              <a:pathLst>
                <a:path w="12210" h="6506" extrusionOk="0">
                  <a:moveTo>
                    <a:pt x="7606" y="1"/>
                  </a:moveTo>
                  <a:cubicBezTo>
                    <a:pt x="7606" y="1"/>
                    <a:pt x="4904" y="3137"/>
                    <a:pt x="2536" y="3770"/>
                  </a:cubicBezTo>
                  <a:cubicBezTo>
                    <a:pt x="1" y="4437"/>
                    <a:pt x="268" y="6372"/>
                    <a:pt x="2069" y="6439"/>
                  </a:cubicBezTo>
                  <a:cubicBezTo>
                    <a:pt x="2850" y="6453"/>
                    <a:pt x="3418" y="6505"/>
                    <a:pt x="3984" y="6505"/>
                  </a:cubicBezTo>
                  <a:cubicBezTo>
                    <a:pt x="4724" y="6505"/>
                    <a:pt x="5463" y="6417"/>
                    <a:pt x="6672" y="6039"/>
                  </a:cubicBezTo>
                  <a:cubicBezTo>
                    <a:pt x="8573" y="5472"/>
                    <a:pt x="9007" y="4437"/>
                    <a:pt x="9908" y="4271"/>
                  </a:cubicBezTo>
                  <a:cubicBezTo>
                    <a:pt x="10842" y="4104"/>
                    <a:pt x="11876" y="4037"/>
                    <a:pt x="12043" y="3270"/>
                  </a:cubicBezTo>
                  <a:cubicBezTo>
                    <a:pt x="12209" y="2469"/>
                    <a:pt x="12009" y="168"/>
                    <a:pt x="12009" y="168"/>
                  </a:cubicBezTo>
                  <a:lnTo>
                    <a:pt x="7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6"/>
            <p:cNvSpPr/>
            <p:nvPr/>
          </p:nvSpPr>
          <p:spPr>
            <a:xfrm>
              <a:off x="9172100" y="4621250"/>
              <a:ext cx="174975" cy="186250"/>
            </a:xfrm>
            <a:custGeom>
              <a:avLst/>
              <a:gdLst/>
              <a:ahLst/>
              <a:cxnLst/>
              <a:rect l="l" t="t" r="r" b="b"/>
              <a:pathLst>
                <a:path w="6999" h="7450" extrusionOk="0">
                  <a:moveTo>
                    <a:pt x="5564" y="1"/>
                  </a:moveTo>
                  <a:lnTo>
                    <a:pt x="1828" y="468"/>
                  </a:lnTo>
                  <a:cubicBezTo>
                    <a:pt x="1828" y="634"/>
                    <a:pt x="1828" y="1802"/>
                    <a:pt x="1561" y="3737"/>
                  </a:cubicBezTo>
                  <a:cubicBezTo>
                    <a:pt x="1273" y="5562"/>
                    <a:pt x="1" y="7449"/>
                    <a:pt x="1759" y="7449"/>
                  </a:cubicBezTo>
                  <a:cubicBezTo>
                    <a:pt x="1833" y="7449"/>
                    <a:pt x="1911" y="7446"/>
                    <a:pt x="1995" y="7439"/>
                  </a:cubicBezTo>
                  <a:cubicBezTo>
                    <a:pt x="4063" y="7272"/>
                    <a:pt x="6998" y="7072"/>
                    <a:pt x="6198" y="4604"/>
                  </a:cubicBezTo>
                  <a:cubicBezTo>
                    <a:pt x="5397" y="2135"/>
                    <a:pt x="5564" y="1"/>
                    <a:pt x="55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6"/>
            <p:cNvSpPr/>
            <p:nvPr/>
          </p:nvSpPr>
          <p:spPr>
            <a:xfrm>
              <a:off x="8842525" y="3086500"/>
              <a:ext cx="497875" cy="1572125"/>
            </a:xfrm>
            <a:custGeom>
              <a:avLst/>
              <a:gdLst/>
              <a:ahLst/>
              <a:cxnLst/>
              <a:rect l="l" t="t" r="r" b="b"/>
              <a:pathLst>
                <a:path w="19915" h="62885" extrusionOk="0">
                  <a:moveTo>
                    <a:pt x="9928" y="0"/>
                  </a:moveTo>
                  <a:cubicBezTo>
                    <a:pt x="5524" y="0"/>
                    <a:pt x="1095" y="374"/>
                    <a:pt x="0" y="1781"/>
                  </a:cubicBezTo>
                  <a:lnTo>
                    <a:pt x="2268" y="62058"/>
                  </a:lnTo>
                  <a:cubicBezTo>
                    <a:pt x="2268" y="62058"/>
                    <a:pt x="3870" y="62577"/>
                    <a:pt x="5668" y="62577"/>
                  </a:cubicBezTo>
                  <a:cubicBezTo>
                    <a:pt x="6568" y="62577"/>
                    <a:pt x="7517" y="62447"/>
                    <a:pt x="8339" y="62058"/>
                  </a:cubicBezTo>
                  <a:lnTo>
                    <a:pt x="10041" y="14924"/>
                  </a:lnTo>
                  <a:lnTo>
                    <a:pt x="13543" y="62158"/>
                  </a:lnTo>
                  <a:cubicBezTo>
                    <a:pt x="13543" y="62158"/>
                    <a:pt x="14863" y="62884"/>
                    <a:pt x="16711" y="62884"/>
                  </a:cubicBezTo>
                  <a:cubicBezTo>
                    <a:pt x="17635" y="62884"/>
                    <a:pt x="18691" y="62703"/>
                    <a:pt x="19781" y="62158"/>
                  </a:cubicBezTo>
                  <a:lnTo>
                    <a:pt x="19914" y="480"/>
                  </a:lnTo>
                  <a:cubicBezTo>
                    <a:pt x="19879" y="480"/>
                    <a:pt x="14920" y="0"/>
                    <a:pt x="9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6"/>
            <p:cNvSpPr/>
            <p:nvPr/>
          </p:nvSpPr>
          <p:spPr>
            <a:xfrm>
              <a:off x="9030150" y="3255425"/>
              <a:ext cx="75900" cy="213350"/>
            </a:xfrm>
            <a:custGeom>
              <a:avLst/>
              <a:gdLst/>
              <a:ahLst/>
              <a:cxnLst/>
              <a:rect l="l" t="t" r="r" b="b"/>
              <a:pathLst>
                <a:path w="3036" h="8534" extrusionOk="0">
                  <a:moveTo>
                    <a:pt x="176" y="0"/>
                  </a:moveTo>
                  <a:cubicBezTo>
                    <a:pt x="131" y="0"/>
                    <a:pt x="91" y="47"/>
                    <a:pt x="67" y="94"/>
                  </a:cubicBezTo>
                  <a:cubicBezTo>
                    <a:pt x="0" y="261"/>
                    <a:pt x="1201" y="7500"/>
                    <a:pt x="1435" y="8267"/>
                  </a:cubicBezTo>
                  <a:cubicBezTo>
                    <a:pt x="1502" y="8300"/>
                    <a:pt x="1535" y="8367"/>
                    <a:pt x="1568" y="8367"/>
                  </a:cubicBezTo>
                  <a:lnTo>
                    <a:pt x="2903" y="8534"/>
                  </a:lnTo>
                  <a:cubicBezTo>
                    <a:pt x="2936" y="8534"/>
                    <a:pt x="3003" y="8534"/>
                    <a:pt x="3003" y="8500"/>
                  </a:cubicBezTo>
                  <a:cubicBezTo>
                    <a:pt x="3036" y="8434"/>
                    <a:pt x="3036" y="8400"/>
                    <a:pt x="3036" y="8367"/>
                  </a:cubicBezTo>
                  <a:cubicBezTo>
                    <a:pt x="3036" y="8267"/>
                    <a:pt x="2169" y="1362"/>
                    <a:pt x="2202" y="228"/>
                  </a:cubicBezTo>
                  <a:cubicBezTo>
                    <a:pt x="2202" y="195"/>
                    <a:pt x="2169" y="94"/>
                    <a:pt x="2069" y="94"/>
                  </a:cubicBezTo>
                  <a:cubicBezTo>
                    <a:pt x="2064" y="90"/>
                    <a:pt x="2058" y="88"/>
                    <a:pt x="2052" y="88"/>
                  </a:cubicBezTo>
                  <a:cubicBezTo>
                    <a:pt x="2010" y="88"/>
                    <a:pt x="1935" y="170"/>
                    <a:pt x="1935" y="228"/>
                  </a:cubicBezTo>
                  <a:cubicBezTo>
                    <a:pt x="1902" y="1262"/>
                    <a:pt x="2602" y="7099"/>
                    <a:pt x="2736" y="8234"/>
                  </a:cubicBezTo>
                  <a:lnTo>
                    <a:pt x="1702" y="8100"/>
                  </a:lnTo>
                  <a:cubicBezTo>
                    <a:pt x="1368" y="6899"/>
                    <a:pt x="334" y="495"/>
                    <a:pt x="334" y="161"/>
                  </a:cubicBezTo>
                  <a:cubicBezTo>
                    <a:pt x="334" y="94"/>
                    <a:pt x="267" y="28"/>
                    <a:pt x="234" y="28"/>
                  </a:cubicBezTo>
                  <a:cubicBezTo>
                    <a:pt x="214" y="8"/>
                    <a:pt x="195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6"/>
            <p:cNvSpPr/>
            <p:nvPr/>
          </p:nvSpPr>
          <p:spPr>
            <a:xfrm>
              <a:off x="9027650" y="3451250"/>
              <a:ext cx="144300" cy="25875"/>
            </a:xfrm>
            <a:custGeom>
              <a:avLst/>
              <a:gdLst/>
              <a:ahLst/>
              <a:cxnLst/>
              <a:rect l="l" t="t" r="r" b="b"/>
              <a:pathLst>
                <a:path w="5772" h="1035" extrusionOk="0">
                  <a:moveTo>
                    <a:pt x="167" y="0"/>
                  </a:moveTo>
                  <a:cubicBezTo>
                    <a:pt x="100" y="0"/>
                    <a:pt x="0" y="34"/>
                    <a:pt x="0" y="100"/>
                  </a:cubicBezTo>
                  <a:cubicBezTo>
                    <a:pt x="0" y="200"/>
                    <a:pt x="34" y="267"/>
                    <a:pt x="134" y="267"/>
                  </a:cubicBezTo>
                  <a:cubicBezTo>
                    <a:pt x="167" y="267"/>
                    <a:pt x="2335" y="734"/>
                    <a:pt x="5638" y="1034"/>
                  </a:cubicBezTo>
                  <a:cubicBezTo>
                    <a:pt x="5671" y="1034"/>
                    <a:pt x="5771" y="1001"/>
                    <a:pt x="5771" y="901"/>
                  </a:cubicBezTo>
                  <a:cubicBezTo>
                    <a:pt x="5771" y="834"/>
                    <a:pt x="5704" y="734"/>
                    <a:pt x="5638" y="734"/>
                  </a:cubicBezTo>
                  <a:cubicBezTo>
                    <a:pt x="2335" y="434"/>
                    <a:pt x="201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56"/>
            <p:cNvSpPr/>
            <p:nvPr/>
          </p:nvSpPr>
          <p:spPr>
            <a:xfrm>
              <a:off x="9236975" y="3413725"/>
              <a:ext cx="442000" cy="497875"/>
            </a:xfrm>
            <a:custGeom>
              <a:avLst/>
              <a:gdLst/>
              <a:ahLst/>
              <a:cxnLst/>
              <a:rect l="l" t="t" r="r" b="b"/>
              <a:pathLst>
                <a:path w="17680" h="19915" extrusionOk="0">
                  <a:moveTo>
                    <a:pt x="133" y="0"/>
                  </a:moveTo>
                  <a:lnTo>
                    <a:pt x="0" y="19915"/>
                  </a:lnTo>
                  <a:lnTo>
                    <a:pt x="17613" y="17746"/>
                  </a:lnTo>
                  <a:lnTo>
                    <a:pt x="17679" y="2269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56"/>
            <p:cNvSpPr/>
            <p:nvPr/>
          </p:nvSpPr>
          <p:spPr>
            <a:xfrm>
              <a:off x="9267825" y="3447900"/>
              <a:ext cx="381125" cy="429500"/>
            </a:xfrm>
            <a:custGeom>
              <a:avLst/>
              <a:gdLst/>
              <a:ahLst/>
              <a:cxnLst/>
              <a:rect l="l" t="t" r="r" b="b"/>
              <a:pathLst>
                <a:path w="15245" h="17180" extrusionOk="0">
                  <a:moveTo>
                    <a:pt x="100" y="1"/>
                  </a:moveTo>
                  <a:lnTo>
                    <a:pt x="0" y="17180"/>
                  </a:lnTo>
                  <a:lnTo>
                    <a:pt x="15178" y="15312"/>
                  </a:lnTo>
                  <a:lnTo>
                    <a:pt x="15245" y="1969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56"/>
            <p:cNvSpPr/>
            <p:nvPr/>
          </p:nvSpPr>
          <p:spPr>
            <a:xfrm>
              <a:off x="9385400" y="3324200"/>
              <a:ext cx="128450" cy="175600"/>
            </a:xfrm>
            <a:custGeom>
              <a:avLst/>
              <a:gdLst/>
              <a:ahLst/>
              <a:cxnLst/>
              <a:rect l="l" t="t" r="r" b="b"/>
              <a:pathLst>
                <a:path w="5138" h="7024" extrusionOk="0">
                  <a:moveTo>
                    <a:pt x="2423" y="0"/>
                  </a:moveTo>
                  <a:cubicBezTo>
                    <a:pt x="2305" y="0"/>
                    <a:pt x="2187" y="4"/>
                    <a:pt x="2069" y="12"/>
                  </a:cubicBezTo>
                  <a:cubicBezTo>
                    <a:pt x="1902" y="12"/>
                    <a:pt x="1702" y="45"/>
                    <a:pt x="1535" y="179"/>
                  </a:cubicBezTo>
                  <a:cubicBezTo>
                    <a:pt x="1335" y="312"/>
                    <a:pt x="1235" y="546"/>
                    <a:pt x="1202" y="779"/>
                  </a:cubicBezTo>
                  <a:cubicBezTo>
                    <a:pt x="968" y="1513"/>
                    <a:pt x="868" y="2180"/>
                    <a:pt x="501" y="2814"/>
                  </a:cubicBezTo>
                  <a:cubicBezTo>
                    <a:pt x="334" y="3081"/>
                    <a:pt x="167" y="3314"/>
                    <a:pt x="134" y="3581"/>
                  </a:cubicBezTo>
                  <a:cubicBezTo>
                    <a:pt x="1" y="4015"/>
                    <a:pt x="167" y="4515"/>
                    <a:pt x="401" y="4982"/>
                  </a:cubicBezTo>
                  <a:cubicBezTo>
                    <a:pt x="501" y="5149"/>
                    <a:pt x="668" y="5349"/>
                    <a:pt x="868" y="5349"/>
                  </a:cubicBezTo>
                  <a:cubicBezTo>
                    <a:pt x="1135" y="5349"/>
                    <a:pt x="1235" y="5082"/>
                    <a:pt x="1302" y="4815"/>
                  </a:cubicBezTo>
                  <a:cubicBezTo>
                    <a:pt x="1302" y="4549"/>
                    <a:pt x="1202" y="4315"/>
                    <a:pt x="1302" y="4048"/>
                  </a:cubicBezTo>
                  <a:cubicBezTo>
                    <a:pt x="1349" y="3881"/>
                    <a:pt x="1518" y="3747"/>
                    <a:pt x="1683" y="3747"/>
                  </a:cubicBezTo>
                  <a:cubicBezTo>
                    <a:pt x="1748" y="3747"/>
                    <a:pt x="1812" y="3768"/>
                    <a:pt x="1869" y="3815"/>
                  </a:cubicBezTo>
                  <a:cubicBezTo>
                    <a:pt x="1969" y="4382"/>
                    <a:pt x="1835" y="5016"/>
                    <a:pt x="1502" y="5483"/>
                  </a:cubicBezTo>
                  <a:cubicBezTo>
                    <a:pt x="1368" y="5683"/>
                    <a:pt x="1202" y="5850"/>
                    <a:pt x="1168" y="6050"/>
                  </a:cubicBezTo>
                  <a:cubicBezTo>
                    <a:pt x="1135" y="6383"/>
                    <a:pt x="1335" y="6717"/>
                    <a:pt x="1635" y="6850"/>
                  </a:cubicBezTo>
                  <a:cubicBezTo>
                    <a:pt x="1831" y="6971"/>
                    <a:pt x="2067" y="7023"/>
                    <a:pt x="2310" y="7023"/>
                  </a:cubicBezTo>
                  <a:cubicBezTo>
                    <a:pt x="2606" y="7023"/>
                    <a:pt x="2913" y="6945"/>
                    <a:pt x="3170" y="6817"/>
                  </a:cubicBezTo>
                  <a:cubicBezTo>
                    <a:pt x="3670" y="6550"/>
                    <a:pt x="4037" y="6150"/>
                    <a:pt x="4370" y="5716"/>
                  </a:cubicBezTo>
                  <a:cubicBezTo>
                    <a:pt x="4737" y="5216"/>
                    <a:pt x="5138" y="4682"/>
                    <a:pt x="5138" y="4048"/>
                  </a:cubicBezTo>
                  <a:cubicBezTo>
                    <a:pt x="5138" y="3481"/>
                    <a:pt x="4837" y="2947"/>
                    <a:pt x="4571" y="2447"/>
                  </a:cubicBezTo>
                  <a:cubicBezTo>
                    <a:pt x="4170" y="1680"/>
                    <a:pt x="3837" y="979"/>
                    <a:pt x="3537" y="145"/>
                  </a:cubicBezTo>
                  <a:cubicBezTo>
                    <a:pt x="3180" y="44"/>
                    <a:pt x="2804" y="0"/>
                    <a:pt x="2423" y="0"/>
                  </a:cubicBezTo>
                  <a:close/>
                </a:path>
              </a:pathLst>
            </a:custGeom>
            <a:solidFill>
              <a:srgbClr val="D89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56"/>
            <p:cNvSpPr/>
            <p:nvPr/>
          </p:nvSpPr>
          <p:spPr>
            <a:xfrm>
              <a:off x="9226125" y="3590500"/>
              <a:ext cx="63400" cy="150975"/>
            </a:xfrm>
            <a:custGeom>
              <a:avLst/>
              <a:gdLst/>
              <a:ahLst/>
              <a:cxnLst/>
              <a:rect l="l" t="t" r="r" b="b"/>
              <a:pathLst>
                <a:path w="2536" h="6039" extrusionOk="0">
                  <a:moveTo>
                    <a:pt x="0" y="1"/>
                  </a:moveTo>
                  <a:lnTo>
                    <a:pt x="0" y="6039"/>
                  </a:lnTo>
                  <a:lnTo>
                    <a:pt x="2536" y="603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56"/>
            <p:cNvSpPr/>
            <p:nvPr/>
          </p:nvSpPr>
          <p:spPr>
            <a:xfrm>
              <a:off x="9324525" y="3507950"/>
              <a:ext cx="25" cy="298575"/>
            </a:xfrm>
            <a:custGeom>
              <a:avLst/>
              <a:gdLst/>
              <a:ahLst/>
              <a:cxnLst/>
              <a:rect l="l" t="t" r="r" b="b"/>
              <a:pathLst>
                <a:path w="1" h="11943" fill="none" extrusionOk="0">
                  <a:moveTo>
                    <a:pt x="1" y="1"/>
                  </a:moveTo>
                  <a:lnTo>
                    <a:pt x="1" y="11943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56"/>
            <p:cNvSpPr/>
            <p:nvPr/>
          </p:nvSpPr>
          <p:spPr>
            <a:xfrm>
              <a:off x="9369550" y="3513800"/>
              <a:ext cx="25" cy="297725"/>
            </a:xfrm>
            <a:custGeom>
              <a:avLst/>
              <a:gdLst/>
              <a:ahLst/>
              <a:cxnLst/>
              <a:rect l="l" t="t" r="r" b="b"/>
              <a:pathLst>
                <a:path w="1" h="11909" fill="none" extrusionOk="0">
                  <a:moveTo>
                    <a:pt x="1" y="0"/>
                  </a:moveTo>
                  <a:lnTo>
                    <a:pt x="1" y="1190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6"/>
            <p:cNvSpPr/>
            <p:nvPr/>
          </p:nvSpPr>
          <p:spPr>
            <a:xfrm>
              <a:off x="9427100" y="3517950"/>
              <a:ext cx="25" cy="297750"/>
            </a:xfrm>
            <a:custGeom>
              <a:avLst/>
              <a:gdLst/>
              <a:ahLst/>
              <a:cxnLst/>
              <a:rect l="l" t="t" r="r" b="b"/>
              <a:pathLst>
                <a:path w="1" h="11910" fill="none" extrusionOk="0">
                  <a:moveTo>
                    <a:pt x="1" y="1"/>
                  </a:moveTo>
                  <a:lnTo>
                    <a:pt x="1" y="1190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6"/>
            <p:cNvSpPr/>
            <p:nvPr/>
          </p:nvSpPr>
          <p:spPr>
            <a:xfrm>
              <a:off x="9487150" y="3525475"/>
              <a:ext cx="25" cy="298550"/>
            </a:xfrm>
            <a:custGeom>
              <a:avLst/>
              <a:gdLst/>
              <a:ahLst/>
              <a:cxnLst/>
              <a:rect l="l" t="t" r="r" b="b"/>
              <a:pathLst>
                <a:path w="1" h="11942" fill="none" extrusionOk="0">
                  <a:moveTo>
                    <a:pt x="0" y="0"/>
                  </a:moveTo>
                  <a:lnTo>
                    <a:pt x="0" y="11942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6"/>
            <p:cNvSpPr/>
            <p:nvPr/>
          </p:nvSpPr>
          <p:spPr>
            <a:xfrm>
              <a:off x="9549700" y="3525475"/>
              <a:ext cx="0" cy="298550"/>
            </a:xfrm>
            <a:custGeom>
              <a:avLst/>
              <a:gdLst/>
              <a:ahLst/>
              <a:cxnLst/>
              <a:rect l="l" t="t" r="r" b="b"/>
              <a:pathLst>
                <a:path h="11942" fill="none" extrusionOk="0">
                  <a:moveTo>
                    <a:pt x="0" y="0"/>
                  </a:moveTo>
                  <a:lnTo>
                    <a:pt x="0" y="11942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6"/>
            <p:cNvSpPr/>
            <p:nvPr/>
          </p:nvSpPr>
          <p:spPr>
            <a:xfrm>
              <a:off x="9345375" y="2407175"/>
              <a:ext cx="185150" cy="954050"/>
            </a:xfrm>
            <a:custGeom>
              <a:avLst/>
              <a:gdLst/>
              <a:ahLst/>
              <a:cxnLst/>
              <a:rect l="l" t="t" r="r" b="b"/>
              <a:pathLst>
                <a:path w="7406" h="38162" extrusionOk="0">
                  <a:moveTo>
                    <a:pt x="3403" y="0"/>
                  </a:moveTo>
                  <a:cubicBezTo>
                    <a:pt x="734" y="4103"/>
                    <a:pt x="0" y="10841"/>
                    <a:pt x="0" y="10841"/>
                  </a:cubicBezTo>
                  <a:cubicBezTo>
                    <a:pt x="1402" y="15111"/>
                    <a:pt x="1402" y="24718"/>
                    <a:pt x="1635" y="27486"/>
                  </a:cubicBezTo>
                  <a:cubicBezTo>
                    <a:pt x="1935" y="30255"/>
                    <a:pt x="2302" y="37760"/>
                    <a:pt x="2302" y="37760"/>
                  </a:cubicBezTo>
                  <a:cubicBezTo>
                    <a:pt x="3084" y="38093"/>
                    <a:pt x="4222" y="38162"/>
                    <a:pt x="5029" y="38162"/>
                  </a:cubicBezTo>
                  <a:cubicBezTo>
                    <a:pt x="5599" y="38162"/>
                    <a:pt x="6005" y="38127"/>
                    <a:pt x="6005" y="38127"/>
                  </a:cubicBezTo>
                  <a:cubicBezTo>
                    <a:pt x="6005" y="38127"/>
                    <a:pt x="6805" y="35626"/>
                    <a:pt x="7106" y="31990"/>
                  </a:cubicBezTo>
                  <a:cubicBezTo>
                    <a:pt x="7406" y="28420"/>
                    <a:pt x="7106" y="16645"/>
                    <a:pt x="6338" y="9740"/>
                  </a:cubicBezTo>
                  <a:cubicBezTo>
                    <a:pt x="5571" y="2802"/>
                    <a:pt x="3403" y="0"/>
                    <a:pt x="34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56"/>
            <p:cNvSpPr/>
            <p:nvPr/>
          </p:nvSpPr>
          <p:spPr>
            <a:xfrm>
              <a:off x="8714925" y="2280500"/>
              <a:ext cx="715525" cy="1002325"/>
            </a:xfrm>
            <a:custGeom>
              <a:avLst/>
              <a:gdLst/>
              <a:ahLst/>
              <a:cxnLst/>
              <a:rect l="l" t="t" r="r" b="b"/>
              <a:pathLst>
                <a:path w="28621" h="40093" extrusionOk="0">
                  <a:moveTo>
                    <a:pt x="7433" y="1"/>
                  </a:moveTo>
                  <a:cubicBezTo>
                    <a:pt x="3203" y="1"/>
                    <a:pt x="0" y="30"/>
                    <a:pt x="0" y="30"/>
                  </a:cubicBezTo>
                  <a:cubicBezTo>
                    <a:pt x="1702" y="3833"/>
                    <a:pt x="4037" y="17409"/>
                    <a:pt x="4337" y="19844"/>
                  </a:cubicBezTo>
                  <a:cubicBezTo>
                    <a:pt x="4670" y="22813"/>
                    <a:pt x="4504" y="25915"/>
                    <a:pt x="4537" y="28918"/>
                  </a:cubicBezTo>
                  <a:cubicBezTo>
                    <a:pt x="4604" y="31152"/>
                    <a:pt x="4604" y="33354"/>
                    <a:pt x="4604" y="35556"/>
                  </a:cubicBezTo>
                  <a:lnTo>
                    <a:pt x="4604" y="37924"/>
                  </a:lnTo>
                  <a:cubicBezTo>
                    <a:pt x="4604" y="39158"/>
                    <a:pt x="5137" y="39358"/>
                    <a:pt x="6305" y="39558"/>
                  </a:cubicBezTo>
                  <a:cubicBezTo>
                    <a:pt x="7106" y="39692"/>
                    <a:pt x="7873" y="39759"/>
                    <a:pt x="8673" y="39859"/>
                  </a:cubicBezTo>
                  <a:cubicBezTo>
                    <a:pt x="10308" y="40025"/>
                    <a:pt x="11942" y="40059"/>
                    <a:pt x="13543" y="40092"/>
                  </a:cubicBezTo>
                  <a:cubicBezTo>
                    <a:pt x="16179" y="40092"/>
                    <a:pt x="18814" y="40025"/>
                    <a:pt x="21449" y="39859"/>
                  </a:cubicBezTo>
                  <a:cubicBezTo>
                    <a:pt x="22350" y="39792"/>
                    <a:pt x="23284" y="39725"/>
                    <a:pt x="24184" y="39659"/>
                  </a:cubicBezTo>
                  <a:cubicBezTo>
                    <a:pt x="24485" y="39592"/>
                    <a:pt x="24818" y="39659"/>
                    <a:pt x="25118" y="39558"/>
                  </a:cubicBezTo>
                  <a:cubicBezTo>
                    <a:pt x="25819" y="39358"/>
                    <a:pt x="25719" y="38591"/>
                    <a:pt x="25652" y="37924"/>
                  </a:cubicBezTo>
                  <a:cubicBezTo>
                    <a:pt x="25218" y="34722"/>
                    <a:pt x="25285" y="31486"/>
                    <a:pt x="25319" y="28217"/>
                  </a:cubicBezTo>
                  <a:cubicBezTo>
                    <a:pt x="25352" y="25415"/>
                    <a:pt x="25385" y="22680"/>
                    <a:pt x="25485" y="19878"/>
                  </a:cubicBezTo>
                  <a:cubicBezTo>
                    <a:pt x="25652" y="14907"/>
                    <a:pt x="28621" y="5067"/>
                    <a:pt x="28621" y="5067"/>
                  </a:cubicBezTo>
                  <a:cubicBezTo>
                    <a:pt x="28621" y="5067"/>
                    <a:pt x="21349" y="164"/>
                    <a:pt x="14277" y="30"/>
                  </a:cubicBezTo>
                  <a:cubicBezTo>
                    <a:pt x="11920" y="8"/>
                    <a:pt x="9548" y="1"/>
                    <a:pt x="74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56"/>
            <p:cNvSpPr/>
            <p:nvPr/>
          </p:nvSpPr>
          <p:spPr>
            <a:xfrm>
              <a:off x="9352875" y="2412300"/>
              <a:ext cx="75925" cy="315125"/>
            </a:xfrm>
            <a:custGeom>
              <a:avLst/>
              <a:gdLst/>
              <a:ahLst/>
              <a:cxnLst/>
              <a:rect l="l" t="t" r="r" b="b"/>
              <a:pathLst>
                <a:path w="3037" h="12605" extrusionOk="0">
                  <a:moveTo>
                    <a:pt x="2864" y="1"/>
                  </a:moveTo>
                  <a:cubicBezTo>
                    <a:pt x="2817" y="1"/>
                    <a:pt x="2793" y="48"/>
                    <a:pt x="2769" y="95"/>
                  </a:cubicBezTo>
                  <a:cubicBezTo>
                    <a:pt x="2769" y="195"/>
                    <a:pt x="301" y="8368"/>
                    <a:pt x="1" y="12437"/>
                  </a:cubicBezTo>
                  <a:cubicBezTo>
                    <a:pt x="1" y="12538"/>
                    <a:pt x="34" y="12604"/>
                    <a:pt x="134" y="12604"/>
                  </a:cubicBezTo>
                  <a:cubicBezTo>
                    <a:pt x="201" y="12604"/>
                    <a:pt x="268" y="12538"/>
                    <a:pt x="268" y="12471"/>
                  </a:cubicBezTo>
                  <a:cubicBezTo>
                    <a:pt x="501" y="8401"/>
                    <a:pt x="2970" y="262"/>
                    <a:pt x="3003" y="195"/>
                  </a:cubicBezTo>
                  <a:cubicBezTo>
                    <a:pt x="3036" y="95"/>
                    <a:pt x="3003" y="62"/>
                    <a:pt x="2936" y="29"/>
                  </a:cubicBezTo>
                  <a:cubicBezTo>
                    <a:pt x="2907" y="9"/>
                    <a:pt x="2883" y="1"/>
                    <a:pt x="28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56"/>
            <p:cNvSpPr/>
            <p:nvPr/>
          </p:nvSpPr>
          <p:spPr>
            <a:xfrm>
              <a:off x="8800825" y="2408150"/>
              <a:ext cx="29200" cy="201675"/>
            </a:xfrm>
            <a:custGeom>
              <a:avLst/>
              <a:gdLst/>
              <a:ahLst/>
              <a:cxnLst/>
              <a:rect l="l" t="t" r="r" b="b"/>
              <a:pathLst>
                <a:path w="1168" h="8067" extrusionOk="0">
                  <a:moveTo>
                    <a:pt x="962" y="0"/>
                  </a:moveTo>
                  <a:cubicBezTo>
                    <a:pt x="915" y="0"/>
                    <a:pt x="891" y="47"/>
                    <a:pt x="868" y="95"/>
                  </a:cubicBezTo>
                  <a:cubicBezTo>
                    <a:pt x="0" y="2630"/>
                    <a:pt x="200" y="7733"/>
                    <a:pt x="200" y="7933"/>
                  </a:cubicBezTo>
                  <a:cubicBezTo>
                    <a:pt x="200" y="8034"/>
                    <a:pt x="234" y="8067"/>
                    <a:pt x="334" y="8067"/>
                  </a:cubicBezTo>
                  <a:cubicBezTo>
                    <a:pt x="401" y="8067"/>
                    <a:pt x="434" y="8034"/>
                    <a:pt x="434" y="7900"/>
                  </a:cubicBezTo>
                  <a:cubicBezTo>
                    <a:pt x="434" y="7867"/>
                    <a:pt x="234" y="2630"/>
                    <a:pt x="1101" y="195"/>
                  </a:cubicBezTo>
                  <a:cubicBezTo>
                    <a:pt x="1168" y="95"/>
                    <a:pt x="1101" y="61"/>
                    <a:pt x="1034" y="28"/>
                  </a:cubicBezTo>
                  <a:cubicBezTo>
                    <a:pt x="1005" y="8"/>
                    <a:pt x="981" y="0"/>
                    <a:pt x="9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56"/>
            <p:cNvSpPr/>
            <p:nvPr/>
          </p:nvSpPr>
          <p:spPr>
            <a:xfrm>
              <a:off x="9388750" y="2909600"/>
              <a:ext cx="63400" cy="37150"/>
            </a:xfrm>
            <a:custGeom>
              <a:avLst/>
              <a:gdLst/>
              <a:ahLst/>
              <a:cxnLst/>
              <a:rect l="l" t="t" r="r" b="b"/>
              <a:pathLst>
                <a:path w="2536" h="1486" extrusionOk="0">
                  <a:moveTo>
                    <a:pt x="777" y="1"/>
                  </a:moveTo>
                  <a:cubicBezTo>
                    <a:pt x="663" y="1"/>
                    <a:pt x="548" y="6"/>
                    <a:pt x="434" y="18"/>
                  </a:cubicBezTo>
                  <a:cubicBezTo>
                    <a:pt x="200" y="51"/>
                    <a:pt x="0" y="118"/>
                    <a:pt x="0" y="351"/>
                  </a:cubicBezTo>
                  <a:cubicBezTo>
                    <a:pt x="0" y="351"/>
                    <a:pt x="0" y="384"/>
                    <a:pt x="33" y="418"/>
                  </a:cubicBezTo>
                  <a:cubicBezTo>
                    <a:pt x="33" y="418"/>
                    <a:pt x="67" y="451"/>
                    <a:pt x="100" y="451"/>
                  </a:cubicBezTo>
                  <a:cubicBezTo>
                    <a:pt x="667" y="551"/>
                    <a:pt x="1368" y="851"/>
                    <a:pt x="2202" y="1419"/>
                  </a:cubicBezTo>
                  <a:cubicBezTo>
                    <a:pt x="2235" y="1485"/>
                    <a:pt x="2235" y="1485"/>
                    <a:pt x="2268" y="1485"/>
                  </a:cubicBezTo>
                  <a:cubicBezTo>
                    <a:pt x="2335" y="1485"/>
                    <a:pt x="2368" y="1485"/>
                    <a:pt x="2335" y="1385"/>
                  </a:cubicBezTo>
                  <a:cubicBezTo>
                    <a:pt x="2368" y="1285"/>
                    <a:pt x="2368" y="1218"/>
                    <a:pt x="2268" y="1185"/>
                  </a:cubicBezTo>
                  <a:cubicBezTo>
                    <a:pt x="1568" y="685"/>
                    <a:pt x="1001" y="384"/>
                    <a:pt x="500" y="251"/>
                  </a:cubicBezTo>
                  <a:cubicBezTo>
                    <a:pt x="1101" y="251"/>
                    <a:pt x="1735" y="351"/>
                    <a:pt x="2335" y="585"/>
                  </a:cubicBezTo>
                  <a:cubicBezTo>
                    <a:pt x="2368" y="585"/>
                    <a:pt x="2435" y="585"/>
                    <a:pt x="2502" y="518"/>
                  </a:cubicBezTo>
                  <a:cubicBezTo>
                    <a:pt x="2535" y="451"/>
                    <a:pt x="2502" y="384"/>
                    <a:pt x="2402" y="351"/>
                  </a:cubicBezTo>
                  <a:cubicBezTo>
                    <a:pt x="1877" y="130"/>
                    <a:pt x="1329" y="1"/>
                    <a:pt x="7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56"/>
            <p:cNvSpPr/>
            <p:nvPr/>
          </p:nvSpPr>
          <p:spPr>
            <a:xfrm>
              <a:off x="9011800" y="2137800"/>
              <a:ext cx="181650" cy="250250"/>
            </a:xfrm>
            <a:custGeom>
              <a:avLst/>
              <a:gdLst/>
              <a:ahLst/>
              <a:cxnLst/>
              <a:rect l="l" t="t" r="r" b="b"/>
              <a:pathLst>
                <a:path w="7266" h="10010" extrusionOk="0">
                  <a:moveTo>
                    <a:pt x="7239" y="1"/>
                  </a:moveTo>
                  <a:lnTo>
                    <a:pt x="134" y="368"/>
                  </a:lnTo>
                  <a:lnTo>
                    <a:pt x="34" y="6839"/>
                  </a:lnTo>
                  <a:cubicBezTo>
                    <a:pt x="1" y="9608"/>
                    <a:pt x="2803" y="10008"/>
                    <a:pt x="2803" y="10008"/>
                  </a:cubicBezTo>
                  <a:cubicBezTo>
                    <a:pt x="2853" y="10009"/>
                    <a:pt x="2902" y="10009"/>
                    <a:pt x="2952" y="10009"/>
                  </a:cubicBezTo>
                  <a:cubicBezTo>
                    <a:pt x="7266" y="10009"/>
                    <a:pt x="6972" y="7139"/>
                    <a:pt x="6972" y="7139"/>
                  </a:cubicBezTo>
                  <a:lnTo>
                    <a:pt x="7239" y="1"/>
                  </a:lnTo>
                  <a:close/>
                </a:path>
              </a:pathLst>
            </a:custGeom>
            <a:solidFill>
              <a:srgbClr val="D89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56"/>
            <p:cNvSpPr/>
            <p:nvPr/>
          </p:nvSpPr>
          <p:spPr>
            <a:xfrm>
              <a:off x="9014300" y="2159500"/>
              <a:ext cx="178500" cy="114425"/>
            </a:xfrm>
            <a:custGeom>
              <a:avLst/>
              <a:gdLst/>
              <a:ahLst/>
              <a:cxnLst/>
              <a:rect l="l" t="t" r="r" b="b"/>
              <a:pathLst>
                <a:path w="7140" h="4577" extrusionOk="0">
                  <a:moveTo>
                    <a:pt x="7139" y="0"/>
                  </a:moveTo>
                  <a:lnTo>
                    <a:pt x="67" y="367"/>
                  </a:lnTo>
                  <a:lnTo>
                    <a:pt x="34" y="400"/>
                  </a:lnTo>
                  <a:lnTo>
                    <a:pt x="1" y="3970"/>
                  </a:lnTo>
                  <a:cubicBezTo>
                    <a:pt x="588" y="4263"/>
                    <a:pt x="1439" y="4576"/>
                    <a:pt x="2389" y="4576"/>
                  </a:cubicBezTo>
                  <a:cubicBezTo>
                    <a:pt x="3922" y="4576"/>
                    <a:pt x="5713" y="3761"/>
                    <a:pt x="7072" y="734"/>
                  </a:cubicBezTo>
                  <a:lnTo>
                    <a:pt x="7139" y="0"/>
                  </a:lnTo>
                  <a:close/>
                </a:path>
              </a:pathLst>
            </a:custGeom>
            <a:solidFill>
              <a:srgbClr val="683D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56"/>
            <p:cNvSpPr/>
            <p:nvPr/>
          </p:nvSpPr>
          <p:spPr>
            <a:xfrm>
              <a:off x="8965925" y="1904075"/>
              <a:ext cx="274400" cy="356075"/>
            </a:xfrm>
            <a:custGeom>
              <a:avLst/>
              <a:gdLst/>
              <a:ahLst/>
              <a:cxnLst/>
              <a:rect l="l" t="t" r="r" b="b"/>
              <a:pathLst>
                <a:path w="10976" h="14243" extrusionOk="0">
                  <a:moveTo>
                    <a:pt x="5187" y="0"/>
                  </a:moveTo>
                  <a:cubicBezTo>
                    <a:pt x="4531" y="0"/>
                    <a:pt x="3880" y="84"/>
                    <a:pt x="3270" y="243"/>
                  </a:cubicBezTo>
                  <a:cubicBezTo>
                    <a:pt x="2269" y="443"/>
                    <a:pt x="1402" y="977"/>
                    <a:pt x="835" y="1878"/>
                  </a:cubicBezTo>
                  <a:cubicBezTo>
                    <a:pt x="301" y="2712"/>
                    <a:pt x="101" y="3712"/>
                    <a:pt x="68" y="4646"/>
                  </a:cubicBezTo>
                  <a:cubicBezTo>
                    <a:pt x="1" y="5280"/>
                    <a:pt x="1" y="5914"/>
                    <a:pt x="101" y="6548"/>
                  </a:cubicBezTo>
                  <a:cubicBezTo>
                    <a:pt x="134" y="7048"/>
                    <a:pt x="268" y="7515"/>
                    <a:pt x="335" y="7982"/>
                  </a:cubicBezTo>
                  <a:cubicBezTo>
                    <a:pt x="435" y="8616"/>
                    <a:pt x="435" y="9216"/>
                    <a:pt x="468" y="9817"/>
                  </a:cubicBezTo>
                  <a:cubicBezTo>
                    <a:pt x="601" y="11018"/>
                    <a:pt x="935" y="12218"/>
                    <a:pt x="1669" y="13086"/>
                  </a:cubicBezTo>
                  <a:cubicBezTo>
                    <a:pt x="2366" y="13887"/>
                    <a:pt x="3317" y="14243"/>
                    <a:pt x="4291" y="14243"/>
                  </a:cubicBezTo>
                  <a:cubicBezTo>
                    <a:pt x="5181" y="14243"/>
                    <a:pt x="6090" y="13945"/>
                    <a:pt x="6839" y="13419"/>
                  </a:cubicBezTo>
                  <a:cubicBezTo>
                    <a:pt x="8474" y="12352"/>
                    <a:pt x="9608" y="10451"/>
                    <a:pt x="10175" y="8683"/>
                  </a:cubicBezTo>
                  <a:cubicBezTo>
                    <a:pt x="10675" y="7115"/>
                    <a:pt x="10975" y="5247"/>
                    <a:pt x="10675" y="3746"/>
                  </a:cubicBezTo>
                  <a:cubicBezTo>
                    <a:pt x="10508" y="3145"/>
                    <a:pt x="10275" y="2612"/>
                    <a:pt x="9941" y="2145"/>
                  </a:cubicBezTo>
                  <a:cubicBezTo>
                    <a:pt x="8862" y="649"/>
                    <a:pt x="7008" y="0"/>
                    <a:pt x="5187" y="0"/>
                  </a:cubicBezTo>
                  <a:close/>
                </a:path>
              </a:pathLst>
            </a:custGeom>
            <a:solidFill>
              <a:srgbClr val="D89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56"/>
            <p:cNvSpPr/>
            <p:nvPr/>
          </p:nvSpPr>
          <p:spPr>
            <a:xfrm>
              <a:off x="8830000" y="1821750"/>
              <a:ext cx="466475" cy="301175"/>
            </a:xfrm>
            <a:custGeom>
              <a:avLst/>
              <a:gdLst/>
              <a:ahLst/>
              <a:cxnLst/>
              <a:rect l="l" t="t" r="r" b="b"/>
              <a:pathLst>
                <a:path w="18659" h="12047" extrusionOk="0">
                  <a:moveTo>
                    <a:pt x="11379" y="683"/>
                  </a:moveTo>
                  <a:cubicBezTo>
                    <a:pt x="10897" y="683"/>
                    <a:pt x="10394" y="752"/>
                    <a:pt x="9874" y="901"/>
                  </a:cubicBezTo>
                  <a:cubicBezTo>
                    <a:pt x="2769" y="3002"/>
                    <a:pt x="1" y="0"/>
                    <a:pt x="2169" y="4504"/>
                  </a:cubicBezTo>
                  <a:cubicBezTo>
                    <a:pt x="3265" y="6780"/>
                    <a:pt x="4447" y="7343"/>
                    <a:pt x="5347" y="7343"/>
                  </a:cubicBezTo>
                  <a:cubicBezTo>
                    <a:pt x="6228" y="7343"/>
                    <a:pt x="6839" y="6805"/>
                    <a:pt x="6839" y="6805"/>
                  </a:cubicBezTo>
                  <a:cubicBezTo>
                    <a:pt x="6981" y="6866"/>
                    <a:pt x="7161" y="6893"/>
                    <a:pt x="7366" y="6893"/>
                  </a:cubicBezTo>
                  <a:cubicBezTo>
                    <a:pt x="8842" y="6893"/>
                    <a:pt x="11656" y="5506"/>
                    <a:pt x="11609" y="5471"/>
                  </a:cubicBezTo>
                  <a:lnTo>
                    <a:pt x="11609" y="5471"/>
                  </a:lnTo>
                  <a:cubicBezTo>
                    <a:pt x="15345" y="7739"/>
                    <a:pt x="14278" y="9674"/>
                    <a:pt x="14511" y="10741"/>
                  </a:cubicBezTo>
                  <a:cubicBezTo>
                    <a:pt x="14611" y="11293"/>
                    <a:pt x="15500" y="12046"/>
                    <a:pt x="16412" y="12046"/>
                  </a:cubicBezTo>
                  <a:cubicBezTo>
                    <a:pt x="17318" y="12046"/>
                    <a:pt x="18248" y="11302"/>
                    <a:pt x="18447" y="8873"/>
                  </a:cubicBezTo>
                  <a:cubicBezTo>
                    <a:pt x="18658" y="6585"/>
                    <a:pt x="15852" y="683"/>
                    <a:pt x="11379" y="6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56"/>
            <p:cNvSpPr/>
            <p:nvPr/>
          </p:nvSpPr>
          <p:spPr>
            <a:xfrm>
              <a:off x="9191100" y="2047000"/>
              <a:ext cx="63025" cy="80625"/>
            </a:xfrm>
            <a:custGeom>
              <a:avLst/>
              <a:gdLst/>
              <a:ahLst/>
              <a:cxnLst/>
              <a:rect l="l" t="t" r="r" b="b"/>
              <a:pathLst>
                <a:path w="2521" h="3225" extrusionOk="0">
                  <a:moveTo>
                    <a:pt x="1564" y="1"/>
                  </a:moveTo>
                  <a:cubicBezTo>
                    <a:pt x="1434" y="1"/>
                    <a:pt x="1291" y="50"/>
                    <a:pt x="1135" y="164"/>
                  </a:cubicBezTo>
                  <a:cubicBezTo>
                    <a:pt x="467" y="664"/>
                    <a:pt x="0" y="2732"/>
                    <a:pt x="901" y="3199"/>
                  </a:cubicBezTo>
                  <a:cubicBezTo>
                    <a:pt x="934" y="3216"/>
                    <a:pt x="984" y="3224"/>
                    <a:pt x="1034" y="3224"/>
                  </a:cubicBezTo>
                  <a:cubicBezTo>
                    <a:pt x="1085" y="3224"/>
                    <a:pt x="1135" y="3216"/>
                    <a:pt x="1168" y="3199"/>
                  </a:cubicBezTo>
                  <a:cubicBezTo>
                    <a:pt x="1668" y="3032"/>
                    <a:pt x="2102" y="2565"/>
                    <a:pt x="2269" y="2032"/>
                  </a:cubicBezTo>
                  <a:cubicBezTo>
                    <a:pt x="2520" y="1333"/>
                    <a:pt x="2233" y="1"/>
                    <a:pt x="1564" y="1"/>
                  </a:cubicBezTo>
                  <a:close/>
                </a:path>
              </a:pathLst>
            </a:custGeom>
            <a:solidFill>
              <a:srgbClr val="D89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56"/>
            <p:cNvSpPr/>
            <p:nvPr/>
          </p:nvSpPr>
          <p:spPr>
            <a:xfrm>
              <a:off x="8998450" y="2166050"/>
              <a:ext cx="78425" cy="50200"/>
            </a:xfrm>
            <a:custGeom>
              <a:avLst/>
              <a:gdLst/>
              <a:ahLst/>
              <a:cxnLst/>
              <a:rect l="l" t="t" r="r" b="b"/>
              <a:pathLst>
                <a:path w="3137" h="2008" extrusionOk="0">
                  <a:moveTo>
                    <a:pt x="1448" y="0"/>
                  </a:moveTo>
                  <a:cubicBezTo>
                    <a:pt x="996" y="0"/>
                    <a:pt x="495" y="204"/>
                    <a:pt x="1" y="805"/>
                  </a:cubicBezTo>
                  <a:cubicBezTo>
                    <a:pt x="1" y="805"/>
                    <a:pt x="435" y="1890"/>
                    <a:pt x="850" y="1890"/>
                  </a:cubicBezTo>
                  <a:cubicBezTo>
                    <a:pt x="999" y="1890"/>
                    <a:pt x="1145" y="1751"/>
                    <a:pt x="1268" y="1373"/>
                  </a:cubicBezTo>
                  <a:lnTo>
                    <a:pt x="1936" y="1373"/>
                  </a:lnTo>
                  <a:cubicBezTo>
                    <a:pt x="1895" y="1373"/>
                    <a:pt x="2215" y="2007"/>
                    <a:pt x="2554" y="2007"/>
                  </a:cubicBezTo>
                  <a:cubicBezTo>
                    <a:pt x="2770" y="2007"/>
                    <a:pt x="2994" y="1749"/>
                    <a:pt x="3136" y="906"/>
                  </a:cubicBezTo>
                  <a:cubicBezTo>
                    <a:pt x="3136" y="906"/>
                    <a:pt x="2400" y="0"/>
                    <a:pt x="1448" y="0"/>
                  </a:cubicBezTo>
                  <a:close/>
                </a:path>
              </a:pathLst>
            </a:custGeom>
            <a:solidFill>
              <a:srgbClr val="D89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56"/>
            <p:cNvSpPr/>
            <p:nvPr/>
          </p:nvSpPr>
          <p:spPr>
            <a:xfrm>
              <a:off x="9207775" y="2056300"/>
              <a:ext cx="26700" cy="54850"/>
            </a:xfrm>
            <a:custGeom>
              <a:avLst/>
              <a:gdLst/>
              <a:ahLst/>
              <a:cxnLst/>
              <a:rect l="l" t="t" r="r" b="b"/>
              <a:pathLst>
                <a:path w="1068" h="2194" extrusionOk="0">
                  <a:moveTo>
                    <a:pt x="951" y="0"/>
                  </a:moveTo>
                  <a:cubicBezTo>
                    <a:pt x="935" y="0"/>
                    <a:pt x="918" y="8"/>
                    <a:pt x="901" y="25"/>
                  </a:cubicBezTo>
                  <a:cubicBezTo>
                    <a:pt x="901" y="25"/>
                    <a:pt x="1" y="859"/>
                    <a:pt x="401" y="2127"/>
                  </a:cubicBezTo>
                  <a:cubicBezTo>
                    <a:pt x="401" y="2160"/>
                    <a:pt x="434" y="2193"/>
                    <a:pt x="468" y="2193"/>
                  </a:cubicBezTo>
                  <a:cubicBezTo>
                    <a:pt x="568" y="2160"/>
                    <a:pt x="601" y="2127"/>
                    <a:pt x="568" y="2093"/>
                  </a:cubicBezTo>
                  <a:cubicBezTo>
                    <a:pt x="234" y="926"/>
                    <a:pt x="968" y="192"/>
                    <a:pt x="1001" y="159"/>
                  </a:cubicBezTo>
                  <a:cubicBezTo>
                    <a:pt x="1068" y="125"/>
                    <a:pt x="1068" y="92"/>
                    <a:pt x="1001" y="25"/>
                  </a:cubicBezTo>
                  <a:cubicBezTo>
                    <a:pt x="985" y="8"/>
                    <a:pt x="968" y="0"/>
                    <a:pt x="951" y="0"/>
                  </a:cubicBezTo>
                  <a:close/>
                </a:path>
              </a:pathLst>
            </a:custGeom>
            <a:solidFill>
              <a:srgbClr val="683D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56"/>
            <p:cNvSpPr/>
            <p:nvPr/>
          </p:nvSpPr>
          <p:spPr>
            <a:xfrm>
              <a:off x="9218625" y="2072425"/>
              <a:ext cx="22525" cy="27875"/>
            </a:xfrm>
            <a:custGeom>
              <a:avLst/>
              <a:gdLst/>
              <a:ahLst/>
              <a:cxnLst/>
              <a:rect l="l" t="t" r="r" b="b"/>
              <a:pathLst>
                <a:path w="901" h="1115" extrusionOk="0">
                  <a:moveTo>
                    <a:pt x="131" y="0"/>
                  </a:moveTo>
                  <a:cubicBezTo>
                    <a:pt x="97" y="0"/>
                    <a:pt x="57" y="24"/>
                    <a:pt x="34" y="47"/>
                  </a:cubicBezTo>
                  <a:cubicBezTo>
                    <a:pt x="0" y="114"/>
                    <a:pt x="34" y="147"/>
                    <a:pt x="67" y="181"/>
                  </a:cubicBezTo>
                  <a:cubicBezTo>
                    <a:pt x="134" y="181"/>
                    <a:pt x="701" y="414"/>
                    <a:pt x="634" y="981"/>
                  </a:cubicBezTo>
                  <a:cubicBezTo>
                    <a:pt x="634" y="1048"/>
                    <a:pt x="634" y="1115"/>
                    <a:pt x="701" y="1115"/>
                  </a:cubicBezTo>
                  <a:cubicBezTo>
                    <a:pt x="734" y="1115"/>
                    <a:pt x="801" y="1115"/>
                    <a:pt x="834" y="1015"/>
                  </a:cubicBezTo>
                  <a:cubicBezTo>
                    <a:pt x="901" y="347"/>
                    <a:pt x="200" y="14"/>
                    <a:pt x="167" y="14"/>
                  </a:cubicBezTo>
                  <a:cubicBezTo>
                    <a:pt x="157" y="4"/>
                    <a:pt x="145" y="0"/>
                    <a:pt x="131" y="0"/>
                  </a:cubicBezTo>
                  <a:close/>
                </a:path>
              </a:pathLst>
            </a:custGeom>
            <a:solidFill>
              <a:srgbClr val="683D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56"/>
            <p:cNvSpPr/>
            <p:nvPr/>
          </p:nvSpPr>
          <p:spPr>
            <a:xfrm>
              <a:off x="9081025" y="2051075"/>
              <a:ext cx="25025" cy="25050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501" y="1"/>
                  </a:moveTo>
                  <a:cubicBezTo>
                    <a:pt x="200" y="1"/>
                    <a:pt x="0" y="234"/>
                    <a:pt x="0" y="501"/>
                  </a:cubicBezTo>
                  <a:cubicBezTo>
                    <a:pt x="0" y="801"/>
                    <a:pt x="234" y="1001"/>
                    <a:pt x="501" y="1001"/>
                  </a:cubicBezTo>
                  <a:cubicBezTo>
                    <a:pt x="801" y="1001"/>
                    <a:pt x="1001" y="734"/>
                    <a:pt x="1001" y="501"/>
                  </a:cubicBezTo>
                  <a:cubicBezTo>
                    <a:pt x="1001" y="234"/>
                    <a:pt x="801" y="34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56"/>
            <p:cNvSpPr/>
            <p:nvPr/>
          </p:nvSpPr>
          <p:spPr>
            <a:xfrm>
              <a:off x="8981775" y="2051075"/>
              <a:ext cx="25050" cy="25050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cubicBezTo>
                    <a:pt x="1" y="801"/>
                    <a:pt x="268" y="1001"/>
                    <a:pt x="501" y="1001"/>
                  </a:cubicBezTo>
                  <a:cubicBezTo>
                    <a:pt x="801" y="1001"/>
                    <a:pt x="1001" y="734"/>
                    <a:pt x="1001" y="501"/>
                  </a:cubicBezTo>
                  <a:cubicBezTo>
                    <a:pt x="1001" y="234"/>
                    <a:pt x="801" y="34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56"/>
            <p:cNvSpPr/>
            <p:nvPr/>
          </p:nvSpPr>
          <p:spPr>
            <a:xfrm>
              <a:off x="9078525" y="2017000"/>
              <a:ext cx="53400" cy="23250"/>
            </a:xfrm>
            <a:custGeom>
              <a:avLst/>
              <a:gdLst/>
              <a:ahLst/>
              <a:cxnLst/>
              <a:rect l="l" t="t" r="r" b="b"/>
              <a:pathLst>
                <a:path w="2136" h="930" extrusionOk="0">
                  <a:moveTo>
                    <a:pt x="701" y="1"/>
                  </a:moveTo>
                  <a:cubicBezTo>
                    <a:pt x="476" y="1"/>
                    <a:pt x="264" y="51"/>
                    <a:pt x="134" y="196"/>
                  </a:cubicBezTo>
                  <a:cubicBezTo>
                    <a:pt x="67" y="263"/>
                    <a:pt x="0" y="430"/>
                    <a:pt x="100" y="563"/>
                  </a:cubicBezTo>
                  <a:cubicBezTo>
                    <a:pt x="167" y="696"/>
                    <a:pt x="300" y="730"/>
                    <a:pt x="467" y="763"/>
                  </a:cubicBezTo>
                  <a:cubicBezTo>
                    <a:pt x="934" y="897"/>
                    <a:pt x="1368" y="930"/>
                    <a:pt x="1868" y="930"/>
                  </a:cubicBezTo>
                  <a:cubicBezTo>
                    <a:pt x="1935" y="930"/>
                    <a:pt x="2002" y="930"/>
                    <a:pt x="2035" y="897"/>
                  </a:cubicBezTo>
                  <a:cubicBezTo>
                    <a:pt x="2102" y="863"/>
                    <a:pt x="2135" y="763"/>
                    <a:pt x="2102" y="696"/>
                  </a:cubicBezTo>
                  <a:cubicBezTo>
                    <a:pt x="2035" y="396"/>
                    <a:pt x="1801" y="229"/>
                    <a:pt x="1501" y="163"/>
                  </a:cubicBezTo>
                  <a:cubicBezTo>
                    <a:pt x="1312" y="87"/>
                    <a:pt x="995" y="1"/>
                    <a:pt x="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6"/>
            <p:cNvSpPr/>
            <p:nvPr/>
          </p:nvSpPr>
          <p:spPr>
            <a:xfrm>
              <a:off x="8968450" y="2019700"/>
              <a:ext cx="53375" cy="23900"/>
            </a:xfrm>
            <a:custGeom>
              <a:avLst/>
              <a:gdLst/>
              <a:ahLst/>
              <a:cxnLst/>
              <a:rect l="l" t="t" r="r" b="b"/>
              <a:pathLst>
                <a:path w="2135" h="956" extrusionOk="0">
                  <a:moveTo>
                    <a:pt x="1356" y="0"/>
                  </a:moveTo>
                  <a:cubicBezTo>
                    <a:pt x="1085" y="0"/>
                    <a:pt x="806" y="69"/>
                    <a:pt x="634" y="155"/>
                  </a:cubicBezTo>
                  <a:cubicBezTo>
                    <a:pt x="334" y="255"/>
                    <a:pt x="67" y="422"/>
                    <a:pt x="33" y="722"/>
                  </a:cubicBezTo>
                  <a:cubicBezTo>
                    <a:pt x="0" y="789"/>
                    <a:pt x="33" y="889"/>
                    <a:pt x="67" y="922"/>
                  </a:cubicBezTo>
                  <a:cubicBezTo>
                    <a:pt x="133" y="955"/>
                    <a:pt x="200" y="955"/>
                    <a:pt x="234" y="955"/>
                  </a:cubicBezTo>
                  <a:cubicBezTo>
                    <a:pt x="734" y="955"/>
                    <a:pt x="1201" y="922"/>
                    <a:pt x="1668" y="789"/>
                  </a:cubicBezTo>
                  <a:cubicBezTo>
                    <a:pt x="1835" y="755"/>
                    <a:pt x="1968" y="722"/>
                    <a:pt x="2035" y="588"/>
                  </a:cubicBezTo>
                  <a:cubicBezTo>
                    <a:pt x="2135" y="455"/>
                    <a:pt x="2068" y="288"/>
                    <a:pt x="2001" y="222"/>
                  </a:cubicBezTo>
                  <a:cubicBezTo>
                    <a:pt x="1856" y="60"/>
                    <a:pt x="1610" y="0"/>
                    <a:pt x="1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6"/>
            <p:cNvSpPr/>
            <p:nvPr/>
          </p:nvSpPr>
          <p:spPr>
            <a:xfrm>
              <a:off x="9015150" y="2169500"/>
              <a:ext cx="75900" cy="35925"/>
            </a:xfrm>
            <a:custGeom>
              <a:avLst/>
              <a:gdLst/>
              <a:ahLst/>
              <a:cxnLst/>
              <a:rect l="l" t="t" r="r" b="b"/>
              <a:pathLst>
                <a:path w="3036" h="1437" extrusionOk="0">
                  <a:moveTo>
                    <a:pt x="3036" y="0"/>
                  </a:moveTo>
                  <a:lnTo>
                    <a:pt x="3036" y="0"/>
                  </a:lnTo>
                  <a:cubicBezTo>
                    <a:pt x="2302" y="89"/>
                    <a:pt x="1720" y="119"/>
                    <a:pt x="1270" y="119"/>
                  </a:cubicBezTo>
                  <a:cubicBezTo>
                    <a:pt x="371" y="119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1401"/>
                    <a:pt x="1368" y="1435"/>
                  </a:cubicBezTo>
                  <a:cubicBezTo>
                    <a:pt x="1397" y="1436"/>
                    <a:pt x="1425" y="1437"/>
                    <a:pt x="1453" y="1437"/>
                  </a:cubicBezTo>
                  <a:cubicBezTo>
                    <a:pt x="2716" y="1437"/>
                    <a:pt x="3036" y="0"/>
                    <a:pt x="3036" y="0"/>
                  </a:cubicBezTo>
                  <a:close/>
                </a:path>
              </a:pathLst>
            </a:custGeom>
            <a:solidFill>
              <a:srgbClr val="683D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56"/>
            <p:cNvSpPr/>
            <p:nvPr/>
          </p:nvSpPr>
          <p:spPr>
            <a:xfrm>
              <a:off x="9028475" y="2046900"/>
              <a:ext cx="28375" cy="93825"/>
            </a:xfrm>
            <a:custGeom>
              <a:avLst/>
              <a:gdLst/>
              <a:ahLst/>
              <a:cxnLst/>
              <a:rect l="l" t="t" r="r" b="b"/>
              <a:pathLst>
                <a:path w="1135" h="3753" extrusionOk="0">
                  <a:moveTo>
                    <a:pt x="501" y="1"/>
                  </a:moveTo>
                  <a:cubicBezTo>
                    <a:pt x="501" y="1"/>
                    <a:pt x="735" y="1469"/>
                    <a:pt x="334" y="2469"/>
                  </a:cubicBezTo>
                  <a:cubicBezTo>
                    <a:pt x="46" y="3255"/>
                    <a:pt x="211" y="3753"/>
                    <a:pt x="682" y="3753"/>
                  </a:cubicBezTo>
                  <a:cubicBezTo>
                    <a:pt x="811" y="3753"/>
                    <a:pt x="963" y="3716"/>
                    <a:pt x="1135" y="3637"/>
                  </a:cubicBezTo>
                  <a:cubicBezTo>
                    <a:pt x="1135" y="3637"/>
                    <a:pt x="1068" y="3503"/>
                    <a:pt x="768" y="3470"/>
                  </a:cubicBezTo>
                  <a:cubicBezTo>
                    <a:pt x="1" y="3370"/>
                    <a:pt x="1135" y="735"/>
                    <a:pt x="501" y="1"/>
                  </a:cubicBezTo>
                  <a:close/>
                </a:path>
              </a:pathLst>
            </a:custGeom>
            <a:solidFill>
              <a:srgbClr val="683D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56"/>
            <p:cNvSpPr/>
            <p:nvPr/>
          </p:nvSpPr>
          <p:spPr>
            <a:xfrm>
              <a:off x="9026825" y="2187125"/>
              <a:ext cx="55875" cy="19150"/>
            </a:xfrm>
            <a:custGeom>
              <a:avLst/>
              <a:gdLst/>
              <a:ahLst/>
              <a:cxnLst/>
              <a:rect l="l" t="t" r="r" b="b"/>
              <a:pathLst>
                <a:path w="2235" h="766" extrusionOk="0">
                  <a:moveTo>
                    <a:pt x="1383" y="1"/>
                  </a:moveTo>
                  <a:cubicBezTo>
                    <a:pt x="743" y="1"/>
                    <a:pt x="286" y="181"/>
                    <a:pt x="0" y="396"/>
                  </a:cubicBezTo>
                  <a:cubicBezTo>
                    <a:pt x="167" y="596"/>
                    <a:pt x="500" y="730"/>
                    <a:pt x="901" y="763"/>
                  </a:cubicBezTo>
                  <a:cubicBezTo>
                    <a:pt x="929" y="764"/>
                    <a:pt x="957" y="765"/>
                    <a:pt x="985" y="765"/>
                  </a:cubicBezTo>
                  <a:cubicBezTo>
                    <a:pt x="1604" y="765"/>
                    <a:pt x="2011" y="415"/>
                    <a:pt x="2235" y="96"/>
                  </a:cubicBezTo>
                  <a:cubicBezTo>
                    <a:pt x="1922" y="29"/>
                    <a:pt x="1638" y="1"/>
                    <a:pt x="1383" y="1"/>
                  </a:cubicBezTo>
                  <a:close/>
                </a:path>
              </a:pathLst>
            </a:custGeom>
            <a:solidFill>
              <a:srgbClr val="ED5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56"/>
            <p:cNvSpPr/>
            <p:nvPr/>
          </p:nvSpPr>
          <p:spPr>
            <a:xfrm>
              <a:off x="8994300" y="2265400"/>
              <a:ext cx="216825" cy="140200"/>
            </a:xfrm>
            <a:custGeom>
              <a:avLst/>
              <a:gdLst/>
              <a:ahLst/>
              <a:cxnLst/>
              <a:rect l="l" t="t" r="r" b="b"/>
              <a:pathLst>
                <a:path w="8673" h="5608" extrusionOk="0">
                  <a:moveTo>
                    <a:pt x="500" y="0"/>
                  </a:moveTo>
                  <a:lnTo>
                    <a:pt x="0" y="2669"/>
                  </a:lnTo>
                  <a:cubicBezTo>
                    <a:pt x="0" y="2669"/>
                    <a:pt x="1334" y="5271"/>
                    <a:pt x="3603" y="5571"/>
                  </a:cubicBezTo>
                  <a:cubicBezTo>
                    <a:pt x="3831" y="5595"/>
                    <a:pt x="4054" y="5608"/>
                    <a:pt x="4272" y="5608"/>
                  </a:cubicBezTo>
                  <a:cubicBezTo>
                    <a:pt x="6157" y="5608"/>
                    <a:pt x="7656" y="4656"/>
                    <a:pt x="8673" y="1935"/>
                  </a:cubicBezTo>
                  <a:lnTo>
                    <a:pt x="7972" y="100"/>
                  </a:lnTo>
                  <a:lnTo>
                    <a:pt x="5004" y="2169"/>
                  </a:lnTo>
                  <a:lnTo>
                    <a:pt x="3870" y="4437"/>
                  </a:lnTo>
                  <a:lnTo>
                    <a:pt x="2936" y="2102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6"/>
            <p:cNvSpPr/>
            <p:nvPr/>
          </p:nvSpPr>
          <p:spPr>
            <a:xfrm>
              <a:off x="9120225" y="2301550"/>
              <a:ext cx="90075" cy="99800"/>
            </a:xfrm>
            <a:custGeom>
              <a:avLst/>
              <a:gdLst/>
              <a:ahLst/>
              <a:cxnLst/>
              <a:rect l="l" t="t" r="r" b="b"/>
              <a:pathLst>
                <a:path w="3603" h="3992" extrusionOk="0">
                  <a:moveTo>
                    <a:pt x="3410" y="0"/>
                  </a:moveTo>
                  <a:cubicBezTo>
                    <a:pt x="3364" y="0"/>
                    <a:pt x="3322" y="16"/>
                    <a:pt x="3302" y="55"/>
                  </a:cubicBezTo>
                  <a:cubicBezTo>
                    <a:pt x="2602" y="1256"/>
                    <a:pt x="1534" y="2991"/>
                    <a:pt x="1168" y="3558"/>
                  </a:cubicBezTo>
                  <a:cubicBezTo>
                    <a:pt x="1001" y="3058"/>
                    <a:pt x="634" y="2024"/>
                    <a:pt x="300" y="1090"/>
                  </a:cubicBezTo>
                  <a:cubicBezTo>
                    <a:pt x="300" y="1041"/>
                    <a:pt x="247" y="1010"/>
                    <a:pt x="192" y="1010"/>
                  </a:cubicBezTo>
                  <a:cubicBezTo>
                    <a:pt x="172" y="1010"/>
                    <a:pt x="151" y="1014"/>
                    <a:pt x="133" y="1023"/>
                  </a:cubicBezTo>
                  <a:cubicBezTo>
                    <a:pt x="67" y="1023"/>
                    <a:pt x="0" y="1123"/>
                    <a:pt x="67" y="1190"/>
                  </a:cubicBezTo>
                  <a:cubicBezTo>
                    <a:pt x="434" y="2157"/>
                    <a:pt x="967" y="3725"/>
                    <a:pt x="1001" y="3858"/>
                  </a:cubicBezTo>
                  <a:cubicBezTo>
                    <a:pt x="1001" y="3892"/>
                    <a:pt x="1067" y="3958"/>
                    <a:pt x="1134" y="3992"/>
                  </a:cubicBezTo>
                  <a:cubicBezTo>
                    <a:pt x="1268" y="3992"/>
                    <a:pt x="1501" y="3691"/>
                    <a:pt x="3569" y="222"/>
                  </a:cubicBezTo>
                  <a:cubicBezTo>
                    <a:pt x="3603" y="156"/>
                    <a:pt x="3603" y="55"/>
                    <a:pt x="3503" y="22"/>
                  </a:cubicBezTo>
                  <a:cubicBezTo>
                    <a:pt x="3475" y="8"/>
                    <a:pt x="3442" y="0"/>
                    <a:pt x="34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56"/>
            <p:cNvSpPr/>
            <p:nvPr/>
          </p:nvSpPr>
          <p:spPr>
            <a:xfrm>
              <a:off x="8999300" y="2290100"/>
              <a:ext cx="70075" cy="92075"/>
            </a:xfrm>
            <a:custGeom>
              <a:avLst/>
              <a:gdLst/>
              <a:ahLst/>
              <a:cxnLst/>
              <a:rect l="l" t="t" r="r" b="b"/>
              <a:pathLst>
                <a:path w="2803" h="3683" extrusionOk="0">
                  <a:moveTo>
                    <a:pt x="188" y="1"/>
                  </a:moveTo>
                  <a:cubicBezTo>
                    <a:pt x="169" y="1"/>
                    <a:pt x="150" y="5"/>
                    <a:pt x="134" y="13"/>
                  </a:cubicBezTo>
                  <a:cubicBezTo>
                    <a:pt x="34" y="13"/>
                    <a:pt x="0" y="113"/>
                    <a:pt x="34" y="180"/>
                  </a:cubicBezTo>
                  <a:lnTo>
                    <a:pt x="1335" y="3616"/>
                  </a:lnTo>
                  <a:cubicBezTo>
                    <a:pt x="1335" y="3649"/>
                    <a:pt x="1401" y="3682"/>
                    <a:pt x="1468" y="3682"/>
                  </a:cubicBezTo>
                  <a:cubicBezTo>
                    <a:pt x="1501" y="3682"/>
                    <a:pt x="1568" y="3649"/>
                    <a:pt x="1601" y="3649"/>
                  </a:cubicBezTo>
                  <a:lnTo>
                    <a:pt x="2769" y="1614"/>
                  </a:lnTo>
                  <a:cubicBezTo>
                    <a:pt x="2802" y="1581"/>
                    <a:pt x="2802" y="1481"/>
                    <a:pt x="2702" y="1447"/>
                  </a:cubicBezTo>
                  <a:cubicBezTo>
                    <a:pt x="2688" y="1434"/>
                    <a:pt x="2669" y="1426"/>
                    <a:pt x="2646" y="1426"/>
                  </a:cubicBezTo>
                  <a:cubicBezTo>
                    <a:pt x="2614" y="1426"/>
                    <a:pt x="2575" y="1442"/>
                    <a:pt x="2535" y="1481"/>
                  </a:cubicBezTo>
                  <a:lnTo>
                    <a:pt x="1501" y="3282"/>
                  </a:lnTo>
                  <a:lnTo>
                    <a:pt x="300" y="113"/>
                  </a:lnTo>
                  <a:cubicBezTo>
                    <a:pt x="300" y="38"/>
                    <a:pt x="244" y="1"/>
                    <a:pt x="1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56"/>
            <p:cNvSpPr/>
            <p:nvPr/>
          </p:nvSpPr>
          <p:spPr>
            <a:xfrm>
              <a:off x="9056825" y="2372975"/>
              <a:ext cx="39225" cy="452850"/>
            </a:xfrm>
            <a:custGeom>
              <a:avLst/>
              <a:gdLst/>
              <a:ahLst/>
              <a:cxnLst/>
              <a:rect l="l" t="t" r="r" b="b"/>
              <a:pathLst>
                <a:path w="1569" h="18114" extrusionOk="0">
                  <a:moveTo>
                    <a:pt x="1469" y="0"/>
                  </a:moveTo>
                  <a:cubicBezTo>
                    <a:pt x="1369" y="0"/>
                    <a:pt x="1302" y="34"/>
                    <a:pt x="1302" y="134"/>
                  </a:cubicBezTo>
                  <a:cubicBezTo>
                    <a:pt x="1268" y="234"/>
                    <a:pt x="1" y="13577"/>
                    <a:pt x="101" y="17980"/>
                  </a:cubicBezTo>
                  <a:cubicBezTo>
                    <a:pt x="101" y="18047"/>
                    <a:pt x="134" y="18113"/>
                    <a:pt x="201" y="18113"/>
                  </a:cubicBezTo>
                  <a:cubicBezTo>
                    <a:pt x="301" y="18113"/>
                    <a:pt x="334" y="18013"/>
                    <a:pt x="368" y="18013"/>
                  </a:cubicBezTo>
                  <a:cubicBezTo>
                    <a:pt x="301" y="13677"/>
                    <a:pt x="1569" y="301"/>
                    <a:pt x="1569" y="167"/>
                  </a:cubicBezTo>
                  <a:cubicBezTo>
                    <a:pt x="1569" y="67"/>
                    <a:pt x="1535" y="0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56"/>
            <p:cNvSpPr/>
            <p:nvPr/>
          </p:nvSpPr>
          <p:spPr>
            <a:xfrm>
              <a:off x="8850850" y="3261625"/>
              <a:ext cx="473700" cy="27875"/>
            </a:xfrm>
            <a:custGeom>
              <a:avLst/>
              <a:gdLst/>
              <a:ahLst/>
              <a:cxnLst/>
              <a:rect l="l" t="t" r="r" b="b"/>
              <a:pathLst>
                <a:path w="18948" h="1115" extrusionOk="0">
                  <a:moveTo>
                    <a:pt x="137" y="1"/>
                  </a:moveTo>
                  <a:cubicBezTo>
                    <a:pt x="84" y="1"/>
                    <a:pt x="59" y="38"/>
                    <a:pt x="34" y="113"/>
                  </a:cubicBezTo>
                  <a:cubicBezTo>
                    <a:pt x="1" y="180"/>
                    <a:pt x="34" y="213"/>
                    <a:pt x="101" y="280"/>
                  </a:cubicBezTo>
                  <a:cubicBezTo>
                    <a:pt x="2069" y="914"/>
                    <a:pt x="5204" y="1114"/>
                    <a:pt x="8340" y="1114"/>
                  </a:cubicBezTo>
                  <a:cubicBezTo>
                    <a:pt x="13363" y="1114"/>
                    <a:pt x="18448" y="579"/>
                    <a:pt x="18826" y="579"/>
                  </a:cubicBezTo>
                  <a:cubicBezTo>
                    <a:pt x="18838" y="579"/>
                    <a:pt x="18845" y="579"/>
                    <a:pt x="18847" y="580"/>
                  </a:cubicBezTo>
                  <a:cubicBezTo>
                    <a:pt x="18914" y="514"/>
                    <a:pt x="18948" y="480"/>
                    <a:pt x="18948" y="414"/>
                  </a:cubicBezTo>
                  <a:cubicBezTo>
                    <a:pt x="18914" y="313"/>
                    <a:pt x="18881" y="280"/>
                    <a:pt x="18781" y="280"/>
                  </a:cubicBezTo>
                  <a:cubicBezTo>
                    <a:pt x="18718" y="301"/>
                    <a:pt x="13517" y="839"/>
                    <a:pt x="8362" y="839"/>
                  </a:cubicBezTo>
                  <a:cubicBezTo>
                    <a:pt x="5241" y="839"/>
                    <a:pt x="2138" y="642"/>
                    <a:pt x="201" y="13"/>
                  </a:cubicBezTo>
                  <a:cubicBezTo>
                    <a:pt x="176" y="5"/>
                    <a:pt x="155" y="1"/>
                    <a:pt x="137" y="1"/>
                  </a:cubicBezTo>
                  <a:close/>
                </a:path>
              </a:pathLst>
            </a:custGeom>
            <a:solidFill>
              <a:srgbClr val="202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56"/>
            <p:cNvSpPr/>
            <p:nvPr/>
          </p:nvSpPr>
          <p:spPr>
            <a:xfrm>
              <a:off x="9043500" y="2907525"/>
              <a:ext cx="22525" cy="381125"/>
            </a:xfrm>
            <a:custGeom>
              <a:avLst/>
              <a:gdLst/>
              <a:ahLst/>
              <a:cxnLst/>
              <a:rect l="l" t="t" r="r" b="b"/>
              <a:pathLst>
                <a:path w="901" h="15245" extrusionOk="0">
                  <a:moveTo>
                    <a:pt x="501" y="0"/>
                  </a:moveTo>
                  <a:cubicBezTo>
                    <a:pt x="434" y="0"/>
                    <a:pt x="367" y="67"/>
                    <a:pt x="367" y="134"/>
                  </a:cubicBezTo>
                  <a:cubicBezTo>
                    <a:pt x="367" y="234"/>
                    <a:pt x="0" y="9774"/>
                    <a:pt x="634" y="15111"/>
                  </a:cubicBezTo>
                  <a:cubicBezTo>
                    <a:pt x="634" y="15178"/>
                    <a:pt x="667" y="15245"/>
                    <a:pt x="734" y="15245"/>
                  </a:cubicBezTo>
                  <a:cubicBezTo>
                    <a:pt x="834" y="15245"/>
                    <a:pt x="901" y="15145"/>
                    <a:pt x="867" y="15078"/>
                  </a:cubicBezTo>
                  <a:cubicBezTo>
                    <a:pt x="267" y="9774"/>
                    <a:pt x="634" y="234"/>
                    <a:pt x="634" y="134"/>
                  </a:cubicBezTo>
                  <a:cubicBezTo>
                    <a:pt x="634" y="101"/>
                    <a:pt x="567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56"/>
            <p:cNvSpPr/>
            <p:nvPr/>
          </p:nvSpPr>
          <p:spPr>
            <a:xfrm>
              <a:off x="9140225" y="2590625"/>
              <a:ext cx="156800" cy="39225"/>
            </a:xfrm>
            <a:custGeom>
              <a:avLst/>
              <a:gdLst/>
              <a:ahLst/>
              <a:cxnLst/>
              <a:rect l="l" t="t" r="r" b="b"/>
              <a:pathLst>
                <a:path w="6272" h="1569" extrusionOk="0">
                  <a:moveTo>
                    <a:pt x="301" y="268"/>
                  </a:moveTo>
                  <a:lnTo>
                    <a:pt x="5938" y="334"/>
                  </a:lnTo>
                  <a:lnTo>
                    <a:pt x="6005" y="1268"/>
                  </a:lnTo>
                  <a:lnTo>
                    <a:pt x="368" y="1168"/>
                  </a:lnTo>
                  <a:lnTo>
                    <a:pt x="301" y="268"/>
                  </a:lnTo>
                  <a:close/>
                  <a:moveTo>
                    <a:pt x="134" y="1"/>
                  </a:moveTo>
                  <a:cubicBezTo>
                    <a:pt x="134" y="1"/>
                    <a:pt x="101" y="1"/>
                    <a:pt x="34" y="67"/>
                  </a:cubicBezTo>
                  <a:cubicBezTo>
                    <a:pt x="1" y="101"/>
                    <a:pt x="1" y="134"/>
                    <a:pt x="1" y="167"/>
                  </a:cubicBezTo>
                  <a:lnTo>
                    <a:pt x="101" y="1335"/>
                  </a:lnTo>
                  <a:cubicBezTo>
                    <a:pt x="101" y="1435"/>
                    <a:pt x="134" y="1468"/>
                    <a:pt x="201" y="1468"/>
                  </a:cubicBezTo>
                  <a:lnTo>
                    <a:pt x="6138" y="1568"/>
                  </a:lnTo>
                  <a:cubicBezTo>
                    <a:pt x="6172" y="1568"/>
                    <a:pt x="6205" y="1502"/>
                    <a:pt x="6205" y="1502"/>
                  </a:cubicBezTo>
                  <a:cubicBezTo>
                    <a:pt x="6272" y="1468"/>
                    <a:pt x="6272" y="1435"/>
                    <a:pt x="6272" y="1402"/>
                  </a:cubicBezTo>
                  <a:lnTo>
                    <a:pt x="6172" y="234"/>
                  </a:lnTo>
                  <a:cubicBezTo>
                    <a:pt x="6172" y="134"/>
                    <a:pt x="6138" y="101"/>
                    <a:pt x="6038" y="101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56"/>
            <p:cNvSpPr/>
            <p:nvPr/>
          </p:nvSpPr>
          <p:spPr>
            <a:xfrm>
              <a:off x="8137850" y="1981025"/>
              <a:ext cx="657150" cy="613800"/>
            </a:xfrm>
            <a:custGeom>
              <a:avLst/>
              <a:gdLst/>
              <a:ahLst/>
              <a:cxnLst/>
              <a:rect l="l" t="t" r="r" b="b"/>
              <a:pathLst>
                <a:path w="26286" h="24552" extrusionOk="0">
                  <a:moveTo>
                    <a:pt x="3603" y="1"/>
                  </a:moveTo>
                  <a:cubicBezTo>
                    <a:pt x="3603" y="1"/>
                    <a:pt x="0" y="2536"/>
                    <a:pt x="1001" y="4237"/>
                  </a:cubicBezTo>
                  <a:cubicBezTo>
                    <a:pt x="2001" y="5969"/>
                    <a:pt x="25695" y="21545"/>
                    <a:pt x="26284" y="24541"/>
                  </a:cubicBezTo>
                  <a:lnTo>
                    <a:pt x="26284" y="24541"/>
                  </a:lnTo>
                  <a:cubicBezTo>
                    <a:pt x="26241" y="24176"/>
                    <a:pt x="25903" y="14729"/>
                    <a:pt x="23184" y="12009"/>
                  </a:cubicBezTo>
                  <a:cubicBezTo>
                    <a:pt x="23184" y="12009"/>
                    <a:pt x="10074" y="3370"/>
                    <a:pt x="3603" y="1"/>
                  </a:cubicBezTo>
                  <a:close/>
                  <a:moveTo>
                    <a:pt x="26284" y="24541"/>
                  </a:moveTo>
                  <a:cubicBezTo>
                    <a:pt x="26285" y="24547"/>
                    <a:pt x="26285" y="24551"/>
                    <a:pt x="26286" y="24551"/>
                  </a:cubicBezTo>
                  <a:cubicBezTo>
                    <a:pt x="26285" y="24548"/>
                    <a:pt x="26284" y="24544"/>
                    <a:pt x="26284" y="2454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56"/>
            <p:cNvSpPr/>
            <p:nvPr/>
          </p:nvSpPr>
          <p:spPr>
            <a:xfrm>
              <a:off x="8056125" y="1941825"/>
              <a:ext cx="48400" cy="40050"/>
            </a:xfrm>
            <a:custGeom>
              <a:avLst/>
              <a:gdLst/>
              <a:ahLst/>
              <a:cxnLst/>
              <a:rect l="l" t="t" r="r" b="b"/>
              <a:pathLst>
                <a:path w="1936" h="1602" fill="none" extrusionOk="0">
                  <a:moveTo>
                    <a:pt x="0" y="668"/>
                  </a:moveTo>
                  <a:cubicBezTo>
                    <a:pt x="0" y="668"/>
                    <a:pt x="1235" y="1602"/>
                    <a:pt x="1601" y="1068"/>
                  </a:cubicBezTo>
                  <a:cubicBezTo>
                    <a:pt x="1935" y="535"/>
                    <a:pt x="301" y="1"/>
                    <a:pt x="301" y="1"/>
                  </a:cubicBezTo>
                </a:path>
              </a:pathLst>
            </a:custGeom>
            <a:noFill/>
            <a:ln w="8350" cap="flat" cmpd="sng">
              <a:solidFill>
                <a:srgbClr val="AF756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56"/>
            <p:cNvSpPr/>
            <p:nvPr/>
          </p:nvSpPr>
          <p:spPr>
            <a:xfrm>
              <a:off x="8048625" y="1918475"/>
              <a:ext cx="70075" cy="79250"/>
            </a:xfrm>
            <a:custGeom>
              <a:avLst/>
              <a:gdLst/>
              <a:ahLst/>
              <a:cxnLst/>
              <a:rect l="l" t="t" r="r" b="b"/>
              <a:pathLst>
                <a:path w="2803" h="3170" fill="none" extrusionOk="0">
                  <a:moveTo>
                    <a:pt x="1168" y="2169"/>
                  </a:moveTo>
                  <a:cubicBezTo>
                    <a:pt x="1168" y="2169"/>
                    <a:pt x="1334" y="3170"/>
                    <a:pt x="667" y="2803"/>
                  </a:cubicBezTo>
                  <a:cubicBezTo>
                    <a:pt x="0" y="2436"/>
                    <a:pt x="400" y="768"/>
                    <a:pt x="1101" y="1"/>
                  </a:cubicBezTo>
                  <a:cubicBezTo>
                    <a:pt x="1101" y="1"/>
                    <a:pt x="1835" y="1035"/>
                    <a:pt x="2402" y="968"/>
                  </a:cubicBezTo>
                  <a:cubicBezTo>
                    <a:pt x="2402" y="968"/>
                    <a:pt x="2802" y="1135"/>
                    <a:pt x="2402" y="1469"/>
                  </a:cubicBezTo>
                  <a:cubicBezTo>
                    <a:pt x="1968" y="1802"/>
                    <a:pt x="934" y="1002"/>
                    <a:pt x="934" y="1002"/>
                  </a:cubicBezTo>
                </a:path>
              </a:pathLst>
            </a:custGeom>
            <a:noFill/>
            <a:ln w="8350" cap="flat" cmpd="sng">
              <a:solidFill>
                <a:srgbClr val="AF756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5" name="Google Shape;2355;p56"/>
          <p:cNvGrpSpPr/>
          <p:nvPr/>
        </p:nvGrpSpPr>
        <p:grpSpPr>
          <a:xfrm>
            <a:off x="4713250" y="461700"/>
            <a:ext cx="961550" cy="803100"/>
            <a:chOff x="1428800" y="3101325"/>
            <a:chExt cx="961550" cy="803100"/>
          </a:xfrm>
        </p:grpSpPr>
        <p:sp>
          <p:nvSpPr>
            <p:cNvPr id="2356" name="Google Shape;2356;p56"/>
            <p:cNvSpPr/>
            <p:nvPr/>
          </p:nvSpPr>
          <p:spPr>
            <a:xfrm>
              <a:off x="1428800" y="3204725"/>
              <a:ext cx="522900" cy="522075"/>
            </a:xfrm>
            <a:custGeom>
              <a:avLst/>
              <a:gdLst/>
              <a:ahLst/>
              <a:cxnLst/>
              <a:rect l="l" t="t" r="r" b="b"/>
              <a:pathLst>
                <a:path w="20916" h="20883" extrusionOk="0">
                  <a:moveTo>
                    <a:pt x="10475" y="6205"/>
                  </a:moveTo>
                  <a:cubicBezTo>
                    <a:pt x="11009" y="6205"/>
                    <a:pt x="11576" y="6338"/>
                    <a:pt x="12076" y="6505"/>
                  </a:cubicBezTo>
                  <a:lnTo>
                    <a:pt x="12143" y="6438"/>
                  </a:lnTo>
                  <a:lnTo>
                    <a:pt x="12143" y="6505"/>
                  </a:lnTo>
                  <a:cubicBezTo>
                    <a:pt x="13144" y="6939"/>
                    <a:pt x="13944" y="7706"/>
                    <a:pt x="14344" y="8773"/>
                  </a:cubicBezTo>
                  <a:lnTo>
                    <a:pt x="14445" y="8773"/>
                  </a:lnTo>
                  <a:lnTo>
                    <a:pt x="14344" y="8840"/>
                  </a:lnTo>
                  <a:cubicBezTo>
                    <a:pt x="14578" y="9340"/>
                    <a:pt x="14645" y="9841"/>
                    <a:pt x="14645" y="10441"/>
                  </a:cubicBezTo>
                  <a:cubicBezTo>
                    <a:pt x="14645" y="10975"/>
                    <a:pt x="14511" y="11509"/>
                    <a:pt x="14344" y="12009"/>
                  </a:cubicBezTo>
                  <a:lnTo>
                    <a:pt x="14445" y="12109"/>
                  </a:lnTo>
                  <a:lnTo>
                    <a:pt x="14344" y="12109"/>
                  </a:lnTo>
                  <a:cubicBezTo>
                    <a:pt x="13944" y="13110"/>
                    <a:pt x="13144" y="13910"/>
                    <a:pt x="12143" y="14344"/>
                  </a:cubicBezTo>
                  <a:lnTo>
                    <a:pt x="12143" y="14444"/>
                  </a:lnTo>
                  <a:lnTo>
                    <a:pt x="12076" y="14344"/>
                  </a:lnTo>
                  <a:cubicBezTo>
                    <a:pt x="11576" y="14578"/>
                    <a:pt x="11075" y="14644"/>
                    <a:pt x="10475" y="14644"/>
                  </a:cubicBezTo>
                  <a:cubicBezTo>
                    <a:pt x="9941" y="14644"/>
                    <a:pt x="9408" y="14511"/>
                    <a:pt x="8907" y="14344"/>
                  </a:cubicBezTo>
                  <a:lnTo>
                    <a:pt x="8807" y="14444"/>
                  </a:lnTo>
                  <a:lnTo>
                    <a:pt x="8807" y="14344"/>
                  </a:lnTo>
                  <a:cubicBezTo>
                    <a:pt x="7806" y="13944"/>
                    <a:pt x="7006" y="13143"/>
                    <a:pt x="6572" y="12109"/>
                  </a:cubicBezTo>
                  <a:lnTo>
                    <a:pt x="6472" y="12109"/>
                  </a:lnTo>
                  <a:lnTo>
                    <a:pt x="6572" y="12009"/>
                  </a:lnTo>
                  <a:cubicBezTo>
                    <a:pt x="6339" y="11509"/>
                    <a:pt x="6272" y="11008"/>
                    <a:pt x="6272" y="10441"/>
                  </a:cubicBezTo>
                  <a:cubicBezTo>
                    <a:pt x="6272" y="9907"/>
                    <a:pt x="6405" y="9340"/>
                    <a:pt x="6572" y="8840"/>
                  </a:cubicBezTo>
                  <a:lnTo>
                    <a:pt x="6472" y="8773"/>
                  </a:lnTo>
                  <a:lnTo>
                    <a:pt x="6572" y="8773"/>
                  </a:lnTo>
                  <a:cubicBezTo>
                    <a:pt x="6973" y="7773"/>
                    <a:pt x="7773" y="6972"/>
                    <a:pt x="8807" y="6505"/>
                  </a:cubicBezTo>
                  <a:lnTo>
                    <a:pt x="8807" y="6438"/>
                  </a:lnTo>
                  <a:lnTo>
                    <a:pt x="8874" y="6505"/>
                  </a:lnTo>
                  <a:cubicBezTo>
                    <a:pt x="9374" y="6305"/>
                    <a:pt x="9875" y="6205"/>
                    <a:pt x="10475" y="6205"/>
                  </a:cubicBezTo>
                  <a:close/>
                  <a:moveTo>
                    <a:pt x="8807" y="0"/>
                  </a:moveTo>
                  <a:lnTo>
                    <a:pt x="8807" y="2636"/>
                  </a:lnTo>
                  <a:cubicBezTo>
                    <a:pt x="7840" y="2836"/>
                    <a:pt x="6939" y="3203"/>
                    <a:pt x="6105" y="3770"/>
                  </a:cubicBezTo>
                  <a:lnTo>
                    <a:pt x="4237" y="1868"/>
                  </a:lnTo>
                  <a:lnTo>
                    <a:pt x="1902" y="4203"/>
                  </a:lnTo>
                  <a:lnTo>
                    <a:pt x="3770" y="6105"/>
                  </a:lnTo>
                  <a:cubicBezTo>
                    <a:pt x="3237" y="6872"/>
                    <a:pt x="2836" y="7806"/>
                    <a:pt x="2636" y="8807"/>
                  </a:cubicBezTo>
                  <a:lnTo>
                    <a:pt x="1" y="8807"/>
                  </a:lnTo>
                  <a:lnTo>
                    <a:pt x="1" y="12109"/>
                  </a:lnTo>
                  <a:lnTo>
                    <a:pt x="2636" y="12109"/>
                  </a:lnTo>
                  <a:cubicBezTo>
                    <a:pt x="2836" y="13076"/>
                    <a:pt x="3237" y="13977"/>
                    <a:pt x="3770" y="14811"/>
                  </a:cubicBezTo>
                  <a:lnTo>
                    <a:pt x="1902" y="16679"/>
                  </a:lnTo>
                  <a:lnTo>
                    <a:pt x="4237" y="19014"/>
                  </a:lnTo>
                  <a:lnTo>
                    <a:pt x="6105" y="17146"/>
                  </a:lnTo>
                  <a:cubicBezTo>
                    <a:pt x="6906" y="17680"/>
                    <a:pt x="7806" y="18080"/>
                    <a:pt x="8807" y="18280"/>
                  </a:cubicBezTo>
                  <a:lnTo>
                    <a:pt x="8807" y="20882"/>
                  </a:lnTo>
                  <a:lnTo>
                    <a:pt x="12110" y="20882"/>
                  </a:lnTo>
                  <a:lnTo>
                    <a:pt x="12110" y="18280"/>
                  </a:lnTo>
                  <a:cubicBezTo>
                    <a:pt x="13077" y="18080"/>
                    <a:pt x="13978" y="17680"/>
                    <a:pt x="14811" y="17146"/>
                  </a:cubicBezTo>
                  <a:lnTo>
                    <a:pt x="16679" y="19014"/>
                  </a:lnTo>
                  <a:lnTo>
                    <a:pt x="19014" y="16679"/>
                  </a:lnTo>
                  <a:lnTo>
                    <a:pt x="17146" y="14811"/>
                  </a:lnTo>
                  <a:cubicBezTo>
                    <a:pt x="17680" y="14010"/>
                    <a:pt x="18080" y="13110"/>
                    <a:pt x="18281" y="12109"/>
                  </a:cubicBezTo>
                  <a:lnTo>
                    <a:pt x="20916" y="12109"/>
                  </a:lnTo>
                  <a:lnTo>
                    <a:pt x="20916" y="8807"/>
                  </a:lnTo>
                  <a:lnTo>
                    <a:pt x="18281" y="8807"/>
                  </a:lnTo>
                  <a:cubicBezTo>
                    <a:pt x="18080" y="7839"/>
                    <a:pt x="17680" y="6939"/>
                    <a:pt x="17146" y="6105"/>
                  </a:cubicBezTo>
                  <a:lnTo>
                    <a:pt x="19014" y="4203"/>
                  </a:lnTo>
                  <a:lnTo>
                    <a:pt x="16679" y="1868"/>
                  </a:lnTo>
                  <a:lnTo>
                    <a:pt x="14811" y="3770"/>
                  </a:lnTo>
                  <a:cubicBezTo>
                    <a:pt x="14011" y="3236"/>
                    <a:pt x="13110" y="2836"/>
                    <a:pt x="12110" y="2636"/>
                  </a:cubicBezTo>
                  <a:lnTo>
                    <a:pt x="12110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56"/>
            <p:cNvSpPr/>
            <p:nvPr/>
          </p:nvSpPr>
          <p:spPr>
            <a:xfrm>
              <a:off x="1953350" y="3101325"/>
              <a:ext cx="298575" cy="301075"/>
            </a:xfrm>
            <a:custGeom>
              <a:avLst/>
              <a:gdLst/>
              <a:ahLst/>
              <a:cxnLst/>
              <a:rect l="l" t="t" r="r" b="b"/>
              <a:pathLst>
                <a:path w="11943" h="12043" extrusionOk="0">
                  <a:moveTo>
                    <a:pt x="5905" y="3569"/>
                  </a:moveTo>
                  <a:cubicBezTo>
                    <a:pt x="6238" y="3569"/>
                    <a:pt x="6539" y="3636"/>
                    <a:pt x="6839" y="3736"/>
                  </a:cubicBezTo>
                  <a:lnTo>
                    <a:pt x="6872" y="3703"/>
                  </a:lnTo>
                  <a:lnTo>
                    <a:pt x="6872" y="3736"/>
                  </a:lnTo>
                  <a:cubicBezTo>
                    <a:pt x="7473" y="3970"/>
                    <a:pt x="7906" y="4437"/>
                    <a:pt x="8173" y="5037"/>
                  </a:cubicBezTo>
                  <a:lnTo>
                    <a:pt x="8206" y="5037"/>
                  </a:lnTo>
                  <a:lnTo>
                    <a:pt x="8173" y="5070"/>
                  </a:lnTo>
                  <a:cubicBezTo>
                    <a:pt x="8306" y="5371"/>
                    <a:pt x="8340" y="5637"/>
                    <a:pt x="8340" y="5971"/>
                  </a:cubicBezTo>
                  <a:cubicBezTo>
                    <a:pt x="8340" y="6305"/>
                    <a:pt x="8306" y="6605"/>
                    <a:pt x="8206" y="6938"/>
                  </a:cubicBezTo>
                  <a:lnTo>
                    <a:pt x="8173" y="6938"/>
                  </a:lnTo>
                  <a:cubicBezTo>
                    <a:pt x="7906" y="7539"/>
                    <a:pt x="7473" y="7972"/>
                    <a:pt x="6872" y="8239"/>
                  </a:cubicBezTo>
                  <a:lnTo>
                    <a:pt x="6872" y="8273"/>
                  </a:lnTo>
                  <a:lnTo>
                    <a:pt x="6839" y="8239"/>
                  </a:lnTo>
                  <a:cubicBezTo>
                    <a:pt x="6539" y="8373"/>
                    <a:pt x="6238" y="8406"/>
                    <a:pt x="5905" y="8406"/>
                  </a:cubicBezTo>
                  <a:cubicBezTo>
                    <a:pt x="5571" y="8406"/>
                    <a:pt x="5304" y="8306"/>
                    <a:pt x="5004" y="8239"/>
                  </a:cubicBezTo>
                  <a:lnTo>
                    <a:pt x="4971" y="8273"/>
                  </a:lnTo>
                  <a:lnTo>
                    <a:pt x="4971" y="8239"/>
                  </a:lnTo>
                  <a:cubicBezTo>
                    <a:pt x="4370" y="7972"/>
                    <a:pt x="3903" y="7539"/>
                    <a:pt x="3670" y="6938"/>
                  </a:cubicBezTo>
                  <a:lnTo>
                    <a:pt x="3636" y="6938"/>
                  </a:lnTo>
                  <a:lnTo>
                    <a:pt x="3670" y="6905"/>
                  </a:lnTo>
                  <a:cubicBezTo>
                    <a:pt x="3536" y="6605"/>
                    <a:pt x="3503" y="6305"/>
                    <a:pt x="3503" y="5971"/>
                  </a:cubicBezTo>
                  <a:cubicBezTo>
                    <a:pt x="3503" y="5637"/>
                    <a:pt x="3536" y="5371"/>
                    <a:pt x="3670" y="5070"/>
                  </a:cubicBezTo>
                  <a:lnTo>
                    <a:pt x="3636" y="5037"/>
                  </a:lnTo>
                  <a:lnTo>
                    <a:pt x="3670" y="5037"/>
                  </a:lnTo>
                  <a:cubicBezTo>
                    <a:pt x="3903" y="4437"/>
                    <a:pt x="4370" y="3970"/>
                    <a:pt x="4971" y="3736"/>
                  </a:cubicBezTo>
                  <a:lnTo>
                    <a:pt x="4971" y="3703"/>
                  </a:lnTo>
                  <a:lnTo>
                    <a:pt x="5004" y="3736"/>
                  </a:lnTo>
                  <a:cubicBezTo>
                    <a:pt x="5304" y="3603"/>
                    <a:pt x="5571" y="3569"/>
                    <a:pt x="5905" y="3569"/>
                  </a:cubicBezTo>
                  <a:close/>
                  <a:moveTo>
                    <a:pt x="5004" y="0"/>
                  </a:moveTo>
                  <a:lnTo>
                    <a:pt x="5004" y="1501"/>
                  </a:lnTo>
                  <a:cubicBezTo>
                    <a:pt x="4437" y="1635"/>
                    <a:pt x="3903" y="1835"/>
                    <a:pt x="3470" y="2135"/>
                  </a:cubicBezTo>
                  <a:lnTo>
                    <a:pt x="2369" y="1068"/>
                  </a:lnTo>
                  <a:lnTo>
                    <a:pt x="1035" y="2402"/>
                  </a:lnTo>
                  <a:lnTo>
                    <a:pt x="2135" y="3469"/>
                  </a:lnTo>
                  <a:cubicBezTo>
                    <a:pt x="1835" y="3936"/>
                    <a:pt x="1602" y="4470"/>
                    <a:pt x="1502" y="5037"/>
                  </a:cubicBezTo>
                  <a:lnTo>
                    <a:pt x="1" y="5037"/>
                  </a:lnTo>
                  <a:lnTo>
                    <a:pt x="1" y="6938"/>
                  </a:lnTo>
                  <a:lnTo>
                    <a:pt x="1502" y="6938"/>
                  </a:lnTo>
                  <a:cubicBezTo>
                    <a:pt x="1635" y="7539"/>
                    <a:pt x="1835" y="8006"/>
                    <a:pt x="2135" y="8473"/>
                  </a:cubicBezTo>
                  <a:lnTo>
                    <a:pt x="1035" y="9574"/>
                  </a:lnTo>
                  <a:lnTo>
                    <a:pt x="2369" y="10908"/>
                  </a:lnTo>
                  <a:lnTo>
                    <a:pt x="3470" y="9807"/>
                  </a:lnTo>
                  <a:cubicBezTo>
                    <a:pt x="3937" y="10107"/>
                    <a:pt x="4470" y="10374"/>
                    <a:pt x="5004" y="10441"/>
                  </a:cubicBezTo>
                  <a:lnTo>
                    <a:pt x="5004" y="12042"/>
                  </a:lnTo>
                  <a:lnTo>
                    <a:pt x="6939" y="12042"/>
                  </a:lnTo>
                  <a:lnTo>
                    <a:pt x="6939" y="10541"/>
                  </a:lnTo>
                  <a:cubicBezTo>
                    <a:pt x="7506" y="10408"/>
                    <a:pt x="8006" y="10207"/>
                    <a:pt x="8473" y="9907"/>
                  </a:cubicBezTo>
                  <a:lnTo>
                    <a:pt x="9541" y="10975"/>
                  </a:lnTo>
                  <a:lnTo>
                    <a:pt x="10875" y="9640"/>
                  </a:lnTo>
                  <a:lnTo>
                    <a:pt x="9808" y="8573"/>
                  </a:lnTo>
                  <a:cubicBezTo>
                    <a:pt x="10074" y="8106"/>
                    <a:pt x="10341" y="7572"/>
                    <a:pt x="10408" y="7038"/>
                  </a:cubicBezTo>
                  <a:lnTo>
                    <a:pt x="11942" y="7038"/>
                  </a:lnTo>
                  <a:lnTo>
                    <a:pt x="11942" y="6938"/>
                  </a:lnTo>
                  <a:lnTo>
                    <a:pt x="11942" y="5037"/>
                  </a:lnTo>
                  <a:lnTo>
                    <a:pt x="10408" y="5037"/>
                  </a:lnTo>
                  <a:cubicBezTo>
                    <a:pt x="10308" y="4437"/>
                    <a:pt x="10074" y="3936"/>
                    <a:pt x="9808" y="3469"/>
                  </a:cubicBezTo>
                  <a:lnTo>
                    <a:pt x="10875" y="2402"/>
                  </a:lnTo>
                  <a:lnTo>
                    <a:pt x="9541" y="1068"/>
                  </a:lnTo>
                  <a:lnTo>
                    <a:pt x="8473" y="2135"/>
                  </a:lnTo>
                  <a:cubicBezTo>
                    <a:pt x="8006" y="1835"/>
                    <a:pt x="7473" y="1601"/>
                    <a:pt x="6939" y="1501"/>
                  </a:cubicBezTo>
                  <a:lnTo>
                    <a:pt x="6939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6"/>
            <p:cNvSpPr/>
            <p:nvPr/>
          </p:nvSpPr>
          <p:spPr>
            <a:xfrm>
              <a:off x="1952525" y="3466575"/>
              <a:ext cx="437825" cy="437850"/>
            </a:xfrm>
            <a:custGeom>
              <a:avLst/>
              <a:gdLst/>
              <a:ahLst/>
              <a:cxnLst/>
              <a:rect l="l" t="t" r="r" b="b"/>
              <a:pathLst>
                <a:path w="17513" h="17514" extrusionOk="0">
                  <a:moveTo>
                    <a:pt x="8740" y="5204"/>
                  </a:moveTo>
                  <a:cubicBezTo>
                    <a:pt x="9207" y="5204"/>
                    <a:pt x="9674" y="5304"/>
                    <a:pt x="10074" y="5471"/>
                  </a:cubicBezTo>
                  <a:lnTo>
                    <a:pt x="10141" y="5438"/>
                  </a:lnTo>
                  <a:lnTo>
                    <a:pt x="10141" y="5505"/>
                  </a:lnTo>
                  <a:cubicBezTo>
                    <a:pt x="10975" y="5871"/>
                    <a:pt x="11642" y="6539"/>
                    <a:pt x="12009" y="7373"/>
                  </a:cubicBezTo>
                  <a:lnTo>
                    <a:pt x="12075" y="7373"/>
                  </a:lnTo>
                  <a:lnTo>
                    <a:pt x="12042" y="7439"/>
                  </a:lnTo>
                  <a:cubicBezTo>
                    <a:pt x="12209" y="7840"/>
                    <a:pt x="12309" y="8307"/>
                    <a:pt x="12309" y="8774"/>
                  </a:cubicBezTo>
                  <a:cubicBezTo>
                    <a:pt x="12309" y="9207"/>
                    <a:pt x="12209" y="9674"/>
                    <a:pt x="12042" y="10108"/>
                  </a:cubicBezTo>
                  <a:lnTo>
                    <a:pt x="12075" y="10141"/>
                  </a:lnTo>
                  <a:lnTo>
                    <a:pt x="12009" y="10141"/>
                  </a:lnTo>
                  <a:cubicBezTo>
                    <a:pt x="11642" y="10975"/>
                    <a:pt x="10975" y="11642"/>
                    <a:pt x="10141" y="12009"/>
                  </a:cubicBezTo>
                  <a:lnTo>
                    <a:pt x="10141" y="12109"/>
                  </a:lnTo>
                  <a:lnTo>
                    <a:pt x="10074" y="12043"/>
                  </a:lnTo>
                  <a:cubicBezTo>
                    <a:pt x="9674" y="12209"/>
                    <a:pt x="9207" y="12309"/>
                    <a:pt x="8740" y="12309"/>
                  </a:cubicBezTo>
                  <a:cubicBezTo>
                    <a:pt x="8306" y="12309"/>
                    <a:pt x="7839" y="12209"/>
                    <a:pt x="7405" y="12043"/>
                  </a:cubicBezTo>
                  <a:lnTo>
                    <a:pt x="7372" y="12109"/>
                  </a:lnTo>
                  <a:lnTo>
                    <a:pt x="7372" y="12009"/>
                  </a:lnTo>
                  <a:cubicBezTo>
                    <a:pt x="6538" y="11642"/>
                    <a:pt x="5871" y="10975"/>
                    <a:pt x="5504" y="10141"/>
                  </a:cubicBezTo>
                  <a:lnTo>
                    <a:pt x="5404" y="10141"/>
                  </a:lnTo>
                  <a:lnTo>
                    <a:pt x="5471" y="10108"/>
                  </a:lnTo>
                  <a:cubicBezTo>
                    <a:pt x="5304" y="9674"/>
                    <a:pt x="5204" y="9207"/>
                    <a:pt x="5204" y="8774"/>
                  </a:cubicBezTo>
                  <a:cubicBezTo>
                    <a:pt x="5204" y="8307"/>
                    <a:pt x="5304" y="7840"/>
                    <a:pt x="5471" y="7439"/>
                  </a:cubicBezTo>
                  <a:lnTo>
                    <a:pt x="5404" y="7373"/>
                  </a:lnTo>
                  <a:lnTo>
                    <a:pt x="5504" y="7373"/>
                  </a:lnTo>
                  <a:cubicBezTo>
                    <a:pt x="5871" y="6539"/>
                    <a:pt x="6538" y="5871"/>
                    <a:pt x="7372" y="5505"/>
                  </a:cubicBezTo>
                  <a:lnTo>
                    <a:pt x="7372" y="5438"/>
                  </a:lnTo>
                  <a:lnTo>
                    <a:pt x="7405" y="5471"/>
                  </a:lnTo>
                  <a:cubicBezTo>
                    <a:pt x="7839" y="5304"/>
                    <a:pt x="8306" y="5204"/>
                    <a:pt x="8740" y="5204"/>
                  </a:cubicBezTo>
                  <a:close/>
                  <a:moveTo>
                    <a:pt x="7372" y="1"/>
                  </a:moveTo>
                  <a:lnTo>
                    <a:pt x="7372" y="2202"/>
                  </a:lnTo>
                  <a:cubicBezTo>
                    <a:pt x="6538" y="2369"/>
                    <a:pt x="5804" y="2703"/>
                    <a:pt x="5137" y="3170"/>
                  </a:cubicBezTo>
                  <a:lnTo>
                    <a:pt x="3536" y="1602"/>
                  </a:lnTo>
                  <a:lnTo>
                    <a:pt x="1568" y="3536"/>
                  </a:lnTo>
                  <a:lnTo>
                    <a:pt x="3169" y="5138"/>
                  </a:lnTo>
                  <a:cubicBezTo>
                    <a:pt x="2702" y="5805"/>
                    <a:pt x="2402" y="6605"/>
                    <a:pt x="2202" y="7373"/>
                  </a:cubicBezTo>
                  <a:lnTo>
                    <a:pt x="0" y="7373"/>
                  </a:lnTo>
                  <a:lnTo>
                    <a:pt x="0" y="10141"/>
                  </a:lnTo>
                  <a:lnTo>
                    <a:pt x="2202" y="10141"/>
                  </a:lnTo>
                  <a:cubicBezTo>
                    <a:pt x="2369" y="10975"/>
                    <a:pt x="2702" y="11709"/>
                    <a:pt x="3169" y="12376"/>
                  </a:cubicBezTo>
                  <a:lnTo>
                    <a:pt x="1568" y="13977"/>
                  </a:lnTo>
                  <a:lnTo>
                    <a:pt x="3536" y="15945"/>
                  </a:lnTo>
                  <a:lnTo>
                    <a:pt x="5137" y="14344"/>
                  </a:lnTo>
                  <a:cubicBezTo>
                    <a:pt x="5804" y="14811"/>
                    <a:pt x="6572" y="15111"/>
                    <a:pt x="7372" y="15312"/>
                  </a:cubicBezTo>
                  <a:lnTo>
                    <a:pt x="7372" y="17513"/>
                  </a:lnTo>
                  <a:lnTo>
                    <a:pt x="10141" y="17513"/>
                  </a:lnTo>
                  <a:lnTo>
                    <a:pt x="10141" y="15312"/>
                  </a:lnTo>
                  <a:cubicBezTo>
                    <a:pt x="10975" y="15145"/>
                    <a:pt x="11709" y="14811"/>
                    <a:pt x="12376" y="14344"/>
                  </a:cubicBezTo>
                  <a:lnTo>
                    <a:pt x="13977" y="15945"/>
                  </a:lnTo>
                  <a:lnTo>
                    <a:pt x="15912" y="13977"/>
                  </a:lnTo>
                  <a:lnTo>
                    <a:pt x="14344" y="12376"/>
                  </a:lnTo>
                  <a:cubicBezTo>
                    <a:pt x="14811" y="11709"/>
                    <a:pt x="15078" y="10942"/>
                    <a:pt x="15311" y="10141"/>
                  </a:cubicBezTo>
                  <a:lnTo>
                    <a:pt x="17513" y="10141"/>
                  </a:lnTo>
                  <a:lnTo>
                    <a:pt x="17513" y="7373"/>
                  </a:lnTo>
                  <a:lnTo>
                    <a:pt x="15311" y="7373"/>
                  </a:lnTo>
                  <a:cubicBezTo>
                    <a:pt x="15144" y="6539"/>
                    <a:pt x="14811" y="5805"/>
                    <a:pt x="14344" y="5138"/>
                  </a:cubicBezTo>
                  <a:lnTo>
                    <a:pt x="15912" y="3536"/>
                  </a:lnTo>
                  <a:lnTo>
                    <a:pt x="13977" y="1602"/>
                  </a:lnTo>
                  <a:lnTo>
                    <a:pt x="12376" y="3170"/>
                  </a:lnTo>
                  <a:cubicBezTo>
                    <a:pt x="11709" y="2703"/>
                    <a:pt x="10908" y="2436"/>
                    <a:pt x="10141" y="2202"/>
                  </a:cubicBezTo>
                  <a:lnTo>
                    <a:pt x="10141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4" name="Google Shape;1264;p48"/>
          <p:cNvGrpSpPr/>
          <p:nvPr/>
        </p:nvGrpSpPr>
        <p:grpSpPr>
          <a:xfrm>
            <a:off x="4799558" y="1091908"/>
            <a:ext cx="4046393" cy="2160105"/>
            <a:chOff x="212370" y="1668445"/>
            <a:chExt cx="4288250" cy="2289217"/>
          </a:xfrm>
        </p:grpSpPr>
        <p:sp>
          <p:nvSpPr>
            <p:cNvPr id="1265" name="Google Shape;1265;p48"/>
            <p:cNvSpPr/>
            <p:nvPr/>
          </p:nvSpPr>
          <p:spPr>
            <a:xfrm>
              <a:off x="920339" y="1997402"/>
              <a:ext cx="3091965" cy="1890809"/>
            </a:xfrm>
            <a:custGeom>
              <a:avLst/>
              <a:gdLst/>
              <a:ahLst/>
              <a:cxnLst/>
              <a:rect l="l" t="t" r="r" b="b"/>
              <a:pathLst>
                <a:path w="174564" h="106750" extrusionOk="0">
                  <a:moveTo>
                    <a:pt x="3739" y="0"/>
                  </a:moveTo>
                  <a:cubicBezTo>
                    <a:pt x="1672" y="0"/>
                    <a:pt x="1" y="1703"/>
                    <a:pt x="1" y="3770"/>
                  </a:cubicBezTo>
                  <a:lnTo>
                    <a:pt x="1" y="102981"/>
                  </a:lnTo>
                  <a:cubicBezTo>
                    <a:pt x="1" y="105078"/>
                    <a:pt x="1672" y="106750"/>
                    <a:pt x="3739" y="106750"/>
                  </a:cubicBezTo>
                  <a:lnTo>
                    <a:pt x="170825" y="106750"/>
                  </a:lnTo>
                  <a:cubicBezTo>
                    <a:pt x="172861" y="106750"/>
                    <a:pt x="174563" y="105078"/>
                    <a:pt x="174563" y="102981"/>
                  </a:cubicBezTo>
                  <a:lnTo>
                    <a:pt x="174563" y="3770"/>
                  </a:lnTo>
                  <a:cubicBezTo>
                    <a:pt x="174563" y="1703"/>
                    <a:pt x="172891" y="0"/>
                    <a:pt x="1708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1065174" y="2144380"/>
              <a:ext cx="2801214" cy="1596853"/>
            </a:xfrm>
            <a:custGeom>
              <a:avLst/>
              <a:gdLst/>
              <a:ahLst/>
              <a:cxnLst/>
              <a:rect l="l" t="t" r="r" b="b"/>
              <a:pathLst>
                <a:path w="158149" h="90154" extrusionOk="0">
                  <a:moveTo>
                    <a:pt x="0" y="0"/>
                  </a:moveTo>
                  <a:lnTo>
                    <a:pt x="0" y="90154"/>
                  </a:lnTo>
                  <a:lnTo>
                    <a:pt x="158149" y="90154"/>
                  </a:lnTo>
                  <a:lnTo>
                    <a:pt x="1581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2377741" y="2055552"/>
              <a:ext cx="144304" cy="26923"/>
            </a:xfrm>
            <a:custGeom>
              <a:avLst/>
              <a:gdLst/>
              <a:ahLst/>
              <a:cxnLst/>
              <a:rect l="l" t="t" r="r" b="b"/>
              <a:pathLst>
                <a:path w="8147" h="1520" extrusionOk="0">
                  <a:moveTo>
                    <a:pt x="7326" y="395"/>
                  </a:moveTo>
                  <a:cubicBezTo>
                    <a:pt x="7539" y="395"/>
                    <a:pt x="7721" y="547"/>
                    <a:pt x="7721" y="760"/>
                  </a:cubicBezTo>
                  <a:cubicBezTo>
                    <a:pt x="7721" y="942"/>
                    <a:pt x="7569" y="1155"/>
                    <a:pt x="7326" y="1155"/>
                  </a:cubicBezTo>
                  <a:lnTo>
                    <a:pt x="730" y="1155"/>
                  </a:lnTo>
                  <a:cubicBezTo>
                    <a:pt x="548" y="1155"/>
                    <a:pt x="335" y="1003"/>
                    <a:pt x="335" y="760"/>
                  </a:cubicBezTo>
                  <a:cubicBezTo>
                    <a:pt x="335" y="578"/>
                    <a:pt x="487" y="395"/>
                    <a:pt x="730" y="395"/>
                  </a:cubicBezTo>
                  <a:close/>
                  <a:moveTo>
                    <a:pt x="761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lnTo>
                    <a:pt x="7387" y="1520"/>
                  </a:lnTo>
                  <a:cubicBezTo>
                    <a:pt x="7782" y="1520"/>
                    <a:pt x="8147" y="1186"/>
                    <a:pt x="8147" y="760"/>
                  </a:cubicBezTo>
                  <a:cubicBezTo>
                    <a:pt x="8147" y="335"/>
                    <a:pt x="7782" y="0"/>
                    <a:pt x="7387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2527412" y="2055552"/>
              <a:ext cx="28021" cy="26923"/>
            </a:xfrm>
            <a:custGeom>
              <a:avLst/>
              <a:gdLst/>
              <a:ahLst/>
              <a:cxnLst/>
              <a:rect l="l" t="t" r="r" b="b"/>
              <a:pathLst>
                <a:path w="1582" h="1520" extrusionOk="0">
                  <a:moveTo>
                    <a:pt x="791" y="395"/>
                  </a:moveTo>
                  <a:cubicBezTo>
                    <a:pt x="1004" y="395"/>
                    <a:pt x="1217" y="547"/>
                    <a:pt x="1217" y="760"/>
                  </a:cubicBezTo>
                  <a:cubicBezTo>
                    <a:pt x="1217" y="942"/>
                    <a:pt x="1004" y="1155"/>
                    <a:pt x="791" y="1155"/>
                  </a:cubicBezTo>
                  <a:cubicBezTo>
                    <a:pt x="548" y="1155"/>
                    <a:pt x="366" y="1003"/>
                    <a:pt x="366" y="760"/>
                  </a:cubicBezTo>
                  <a:cubicBezTo>
                    <a:pt x="366" y="578"/>
                    <a:pt x="548" y="395"/>
                    <a:pt x="791" y="395"/>
                  </a:cubicBezTo>
                  <a:close/>
                  <a:moveTo>
                    <a:pt x="791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86"/>
                    <a:pt x="335" y="1520"/>
                    <a:pt x="791" y="1520"/>
                  </a:cubicBezTo>
                  <a:cubicBezTo>
                    <a:pt x="1217" y="1520"/>
                    <a:pt x="1581" y="1186"/>
                    <a:pt x="1581" y="760"/>
                  </a:cubicBezTo>
                  <a:cubicBezTo>
                    <a:pt x="1581" y="335"/>
                    <a:pt x="1247" y="0"/>
                    <a:pt x="791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1300980" y="2144380"/>
              <a:ext cx="6483" cy="1596853"/>
            </a:xfrm>
            <a:custGeom>
              <a:avLst/>
              <a:gdLst/>
              <a:ahLst/>
              <a:cxnLst/>
              <a:rect l="l" t="t" r="r" b="b"/>
              <a:pathLst>
                <a:path w="366" h="90154" extrusionOk="0">
                  <a:moveTo>
                    <a:pt x="0" y="0"/>
                  </a:moveTo>
                  <a:lnTo>
                    <a:pt x="0" y="90154"/>
                  </a:lnTo>
                  <a:lnTo>
                    <a:pt x="365" y="9015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1178764" y="2144380"/>
              <a:ext cx="6483" cy="1596853"/>
            </a:xfrm>
            <a:custGeom>
              <a:avLst/>
              <a:gdLst/>
              <a:ahLst/>
              <a:cxnLst/>
              <a:rect l="l" t="t" r="r" b="b"/>
              <a:pathLst>
                <a:path w="366" h="90154" extrusionOk="0">
                  <a:moveTo>
                    <a:pt x="1" y="0"/>
                  </a:moveTo>
                  <a:lnTo>
                    <a:pt x="1" y="90154"/>
                  </a:lnTo>
                  <a:lnTo>
                    <a:pt x="365" y="9015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1423197" y="2144380"/>
              <a:ext cx="7014" cy="1596853"/>
            </a:xfrm>
            <a:custGeom>
              <a:avLst/>
              <a:gdLst/>
              <a:ahLst/>
              <a:cxnLst/>
              <a:rect l="l" t="t" r="r" b="b"/>
              <a:pathLst>
                <a:path w="396" h="90154" extrusionOk="0">
                  <a:moveTo>
                    <a:pt x="0" y="0"/>
                  </a:moveTo>
                  <a:lnTo>
                    <a:pt x="0" y="90154"/>
                  </a:lnTo>
                  <a:lnTo>
                    <a:pt x="395" y="90154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1545413" y="2144380"/>
              <a:ext cx="6465" cy="1596853"/>
            </a:xfrm>
            <a:custGeom>
              <a:avLst/>
              <a:gdLst/>
              <a:ahLst/>
              <a:cxnLst/>
              <a:rect l="l" t="t" r="r" b="b"/>
              <a:pathLst>
                <a:path w="365" h="90154" extrusionOk="0">
                  <a:moveTo>
                    <a:pt x="0" y="0"/>
                  </a:moveTo>
                  <a:lnTo>
                    <a:pt x="0" y="90154"/>
                  </a:lnTo>
                  <a:lnTo>
                    <a:pt x="365" y="9015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1667611" y="2144380"/>
              <a:ext cx="7032" cy="1596853"/>
            </a:xfrm>
            <a:custGeom>
              <a:avLst/>
              <a:gdLst/>
              <a:ahLst/>
              <a:cxnLst/>
              <a:rect l="l" t="t" r="r" b="b"/>
              <a:pathLst>
                <a:path w="397" h="90154" extrusionOk="0">
                  <a:moveTo>
                    <a:pt x="1" y="0"/>
                  </a:moveTo>
                  <a:lnTo>
                    <a:pt x="1" y="90154"/>
                  </a:lnTo>
                  <a:lnTo>
                    <a:pt x="396" y="90154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8"/>
            <p:cNvSpPr/>
            <p:nvPr/>
          </p:nvSpPr>
          <p:spPr>
            <a:xfrm>
              <a:off x="1912044" y="2144380"/>
              <a:ext cx="7014" cy="1596853"/>
            </a:xfrm>
            <a:custGeom>
              <a:avLst/>
              <a:gdLst/>
              <a:ahLst/>
              <a:cxnLst/>
              <a:rect l="l" t="t" r="r" b="b"/>
              <a:pathLst>
                <a:path w="396" h="90154" extrusionOk="0">
                  <a:moveTo>
                    <a:pt x="1" y="0"/>
                  </a:moveTo>
                  <a:lnTo>
                    <a:pt x="1" y="90154"/>
                  </a:lnTo>
                  <a:lnTo>
                    <a:pt x="396" y="90154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1790377" y="2144380"/>
              <a:ext cx="6465" cy="1596853"/>
            </a:xfrm>
            <a:custGeom>
              <a:avLst/>
              <a:gdLst/>
              <a:ahLst/>
              <a:cxnLst/>
              <a:rect l="l" t="t" r="r" b="b"/>
              <a:pathLst>
                <a:path w="365" h="90154" extrusionOk="0">
                  <a:moveTo>
                    <a:pt x="0" y="0"/>
                  </a:moveTo>
                  <a:lnTo>
                    <a:pt x="0" y="90154"/>
                  </a:lnTo>
                  <a:lnTo>
                    <a:pt x="365" y="9015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2034792" y="2144380"/>
              <a:ext cx="6483" cy="1596853"/>
            </a:xfrm>
            <a:custGeom>
              <a:avLst/>
              <a:gdLst/>
              <a:ahLst/>
              <a:cxnLst/>
              <a:rect l="l" t="t" r="r" b="b"/>
              <a:pathLst>
                <a:path w="366" h="90154" extrusionOk="0">
                  <a:moveTo>
                    <a:pt x="1" y="0"/>
                  </a:moveTo>
                  <a:lnTo>
                    <a:pt x="1" y="90154"/>
                  </a:lnTo>
                  <a:lnTo>
                    <a:pt x="366" y="90154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2157008" y="2144380"/>
              <a:ext cx="6483" cy="1596853"/>
            </a:xfrm>
            <a:custGeom>
              <a:avLst/>
              <a:gdLst/>
              <a:ahLst/>
              <a:cxnLst/>
              <a:rect l="l" t="t" r="r" b="b"/>
              <a:pathLst>
                <a:path w="366" h="90154" extrusionOk="0">
                  <a:moveTo>
                    <a:pt x="1" y="0"/>
                  </a:moveTo>
                  <a:lnTo>
                    <a:pt x="1" y="90154"/>
                  </a:lnTo>
                  <a:lnTo>
                    <a:pt x="365" y="9015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2279755" y="2144380"/>
              <a:ext cx="6483" cy="1596853"/>
            </a:xfrm>
            <a:custGeom>
              <a:avLst/>
              <a:gdLst/>
              <a:ahLst/>
              <a:cxnLst/>
              <a:rect l="l" t="t" r="r" b="b"/>
              <a:pathLst>
                <a:path w="366" h="90154" extrusionOk="0">
                  <a:moveTo>
                    <a:pt x="1" y="0"/>
                  </a:moveTo>
                  <a:lnTo>
                    <a:pt x="1" y="90154"/>
                  </a:lnTo>
                  <a:lnTo>
                    <a:pt x="366" y="90154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8"/>
            <p:cNvSpPr/>
            <p:nvPr/>
          </p:nvSpPr>
          <p:spPr>
            <a:xfrm>
              <a:off x="2523657" y="2144380"/>
              <a:ext cx="7014" cy="1596853"/>
            </a:xfrm>
            <a:custGeom>
              <a:avLst/>
              <a:gdLst/>
              <a:ahLst/>
              <a:cxnLst/>
              <a:rect l="l" t="t" r="r" b="b"/>
              <a:pathLst>
                <a:path w="396" h="90154" extrusionOk="0">
                  <a:moveTo>
                    <a:pt x="0" y="0"/>
                  </a:moveTo>
                  <a:lnTo>
                    <a:pt x="0" y="90154"/>
                  </a:lnTo>
                  <a:lnTo>
                    <a:pt x="395" y="90154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2401440" y="2144380"/>
              <a:ext cx="6465" cy="1596853"/>
            </a:xfrm>
            <a:custGeom>
              <a:avLst/>
              <a:gdLst/>
              <a:ahLst/>
              <a:cxnLst/>
              <a:rect l="l" t="t" r="r" b="b"/>
              <a:pathLst>
                <a:path w="365" h="90154" extrusionOk="0">
                  <a:moveTo>
                    <a:pt x="0" y="0"/>
                  </a:moveTo>
                  <a:lnTo>
                    <a:pt x="0" y="90154"/>
                  </a:lnTo>
                  <a:lnTo>
                    <a:pt x="365" y="9015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2646404" y="2144380"/>
              <a:ext cx="6483" cy="1596853"/>
            </a:xfrm>
            <a:custGeom>
              <a:avLst/>
              <a:gdLst/>
              <a:ahLst/>
              <a:cxnLst/>
              <a:rect l="l" t="t" r="r" b="b"/>
              <a:pathLst>
                <a:path w="366" h="90154" extrusionOk="0">
                  <a:moveTo>
                    <a:pt x="0" y="0"/>
                  </a:moveTo>
                  <a:lnTo>
                    <a:pt x="0" y="90154"/>
                  </a:lnTo>
                  <a:lnTo>
                    <a:pt x="365" y="9015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2768620" y="2144380"/>
              <a:ext cx="7014" cy="1596853"/>
            </a:xfrm>
            <a:custGeom>
              <a:avLst/>
              <a:gdLst/>
              <a:ahLst/>
              <a:cxnLst/>
              <a:rect l="l" t="t" r="r" b="b"/>
              <a:pathLst>
                <a:path w="396" h="90154" extrusionOk="0">
                  <a:moveTo>
                    <a:pt x="0" y="0"/>
                  </a:moveTo>
                  <a:lnTo>
                    <a:pt x="0" y="90154"/>
                  </a:lnTo>
                  <a:lnTo>
                    <a:pt x="395" y="90154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2890288" y="2144380"/>
              <a:ext cx="7014" cy="1596853"/>
            </a:xfrm>
            <a:custGeom>
              <a:avLst/>
              <a:gdLst/>
              <a:ahLst/>
              <a:cxnLst/>
              <a:rect l="l" t="t" r="r" b="b"/>
              <a:pathLst>
                <a:path w="396" h="90154" extrusionOk="0">
                  <a:moveTo>
                    <a:pt x="1" y="0"/>
                  </a:moveTo>
                  <a:lnTo>
                    <a:pt x="1" y="90154"/>
                  </a:lnTo>
                  <a:lnTo>
                    <a:pt x="396" y="90154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3135252" y="2144380"/>
              <a:ext cx="7014" cy="1596853"/>
            </a:xfrm>
            <a:custGeom>
              <a:avLst/>
              <a:gdLst/>
              <a:ahLst/>
              <a:cxnLst/>
              <a:rect l="l" t="t" r="r" b="b"/>
              <a:pathLst>
                <a:path w="396" h="90154" extrusionOk="0">
                  <a:moveTo>
                    <a:pt x="1" y="0"/>
                  </a:moveTo>
                  <a:lnTo>
                    <a:pt x="1" y="90154"/>
                  </a:lnTo>
                  <a:lnTo>
                    <a:pt x="396" y="90154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3013035" y="2144380"/>
              <a:ext cx="7014" cy="1596853"/>
            </a:xfrm>
            <a:custGeom>
              <a:avLst/>
              <a:gdLst/>
              <a:ahLst/>
              <a:cxnLst/>
              <a:rect l="l" t="t" r="r" b="b"/>
              <a:pathLst>
                <a:path w="396" h="90154" extrusionOk="0">
                  <a:moveTo>
                    <a:pt x="1" y="0"/>
                  </a:moveTo>
                  <a:lnTo>
                    <a:pt x="1" y="90154"/>
                  </a:lnTo>
                  <a:lnTo>
                    <a:pt x="396" y="90154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3257468" y="2144380"/>
              <a:ext cx="6483" cy="1596853"/>
            </a:xfrm>
            <a:custGeom>
              <a:avLst/>
              <a:gdLst/>
              <a:ahLst/>
              <a:cxnLst/>
              <a:rect l="l" t="t" r="r" b="b"/>
              <a:pathLst>
                <a:path w="366" h="90154" extrusionOk="0">
                  <a:moveTo>
                    <a:pt x="0" y="0"/>
                  </a:moveTo>
                  <a:lnTo>
                    <a:pt x="0" y="90154"/>
                  </a:lnTo>
                  <a:lnTo>
                    <a:pt x="365" y="9015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3379684" y="2144380"/>
              <a:ext cx="7014" cy="1596853"/>
            </a:xfrm>
            <a:custGeom>
              <a:avLst/>
              <a:gdLst/>
              <a:ahLst/>
              <a:cxnLst/>
              <a:rect l="l" t="t" r="r" b="b"/>
              <a:pathLst>
                <a:path w="396" h="90154" extrusionOk="0">
                  <a:moveTo>
                    <a:pt x="0" y="0"/>
                  </a:moveTo>
                  <a:lnTo>
                    <a:pt x="0" y="90154"/>
                  </a:lnTo>
                  <a:lnTo>
                    <a:pt x="395" y="90154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3502432" y="2144380"/>
              <a:ext cx="6483" cy="1596853"/>
            </a:xfrm>
            <a:custGeom>
              <a:avLst/>
              <a:gdLst/>
              <a:ahLst/>
              <a:cxnLst/>
              <a:rect l="l" t="t" r="r" b="b"/>
              <a:pathLst>
                <a:path w="366" h="90154" extrusionOk="0">
                  <a:moveTo>
                    <a:pt x="0" y="0"/>
                  </a:moveTo>
                  <a:lnTo>
                    <a:pt x="0" y="90154"/>
                  </a:lnTo>
                  <a:lnTo>
                    <a:pt x="365" y="9015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3624648" y="2144380"/>
              <a:ext cx="7014" cy="1596853"/>
            </a:xfrm>
            <a:custGeom>
              <a:avLst/>
              <a:gdLst/>
              <a:ahLst/>
              <a:cxnLst/>
              <a:rect l="l" t="t" r="r" b="b"/>
              <a:pathLst>
                <a:path w="396" h="90154" extrusionOk="0">
                  <a:moveTo>
                    <a:pt x="0" y="0"/>
                  </a:moveTo>
                  <a:lnTo>
                    <a:pt x="0" y="90154"/>
                  </a:lnTo>
                  <a:lnTo>
                    <a:pt x="395" y="90154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3746315" y="2144380"/>
              <a:ext cx="7014" cy="1596853"/>
            </a:xfrm>
            <a:custGeom>
              <a:avLst/>
              <a:gdLst/>
              <a:ahLst/>
              <a:cxnLst/>
              <a:rect l="l" t="t" r="r" b="b"/>
              <a:pathLst>
                <a:path w="396" h="90154" extrusionOk="0">
                  <a:moveTo>
                    <a:pt x="1" y="0"/>
                  </a:moveTo>
                  <a:lnTo>
                    <a:pt x="1" y="90154"/>
                  </a:lnTo>
                  <a:lnTo>
                    <a:pt x="396" y="90154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2034792" y="2451798"/>
              <a:ext cx="6483" cy="296118"/>
            </a:xfrm>
            <a:custGeom>
              <a:avLst/>
              <a:gdLst/>
              <a:ahLst/>
              <a:cxnLst/>
              <a:rect l="l" t="t" r="r" b="b"/>
              <a:pathLst>
                <a:path w="366" h="16718" extrusionOk="0">
                  <a:moveTo>
                    <a:pt x="1" y="0"/>
                  </a:moveTo>
                  <a:lnTo>
                    <a:pt x="1" y="16718"/>
                  </a:lnTo>
                  <a:lnTo>
                    <a:pt x="366" y="16718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1984187" y="2501252"/>
              <a:ext cx="107692" cy="198699"/>
            </a:xfrm>
            <a:custGeom>
              <a:avLst/>
              <a:gdLst/>
              <a:ahLst/>
              <a:cxnLst/>
              <a:rect l="l" t="t" r="r" b="b"/>
              <a:pathLst>
                <a:path w="6080" h="11218" extrusionOk="0">
                  <a:moveTo>
                    <a:pt x="3043" y="1"/>
                  </a:moveTo>
                  <a:cubicBezTo>
                    <a:pt x="1735" y="1"/>
                    <a:pt x="428" y="107"/>
                    <a:pt x="335" y="309"/>
                  </a:cubicBezTo>
                  <a:cubicBezTo>
                    <a:pt x="153" y="673"/>
                    <a:pt x="1" y="10430"/>
                    <a:pt x="335" y="10886"/>
                  </a:cubicBezTo>
                  <a:cubicBezTo>
                    <a:pt x="484" y="11110"/>
                    <a:pt x="1705" y="11217"/>
                    <a:pt x="2952" y="11217"/>
                  </a:cubicBezTo>
                  <a:cubicBezTo>
                    <a:pt x="4242" y="11217"/>
                    <a:pt x="5560" y="11103"/>
                    <a:pt x="5745" y="10886"/>
                  </a:cubicBezTo>
                  <a:cubicBezTo>
                    <a:pt x="6080" y="10491"/>
                    <a:pt x="6080" y="704"/>
                    <a:pt x="5745" y="309"/>
                  </a:cubicBezTo>
                  <a:cubicBezTo>
                    <a:pt x="5566" y="100"/>
                    <a:pt x="4304" y="1"/>
                    <a:pt x="3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2523657" y="2295663"/>
              <a:ext cx="7014" cy="535715"/>
            </a:xfrm>
            <a:custGeom>
              <a:avLst/>
              <a:gdLst/>
              <a:ahLst/>
              <a:cxnLst/>
              <a:rect l="l" t="t" r="r" b="b"/>
              <a:pathLst>
                <a:path w="396" h="30245" extrusionOk="0">
                  <a:moveTo>
                    <a:pt x="0" y="1"/>
                  </a:moveTo>
                  <a:lnTo>
                    <a:pt x="0" y="30244"/>
                  </a:lnTo>
                  <a:lnTo>
                    <a:pt x="395" y="30244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2473583" y="2483681"/>
              <a:ext cx="107692" cy="199035"/>
            </a:xfrm>
            <a:custGeom>
              <a:avLst/>
              <a:gdLst/>
              <a:ahLst/>
              <a:cxnLst/>
              <a:rect l="l" t="t" r="r" b="b"/>
              <a:pathLst>
                <a:path w="6080" h="11237" extrusionOk="0">
                  <a:moveTo>
                    <a:pt x="3115" y="1"/>
                  </a:moveTo>
                  <a:cubicBezTo>
                    <a:pt x="1786" y="1"/>
                    <a:pt x="429" y="108"/>
                    <a:pt x="335" y="298"/>
                  </a:cubicBezTo>
                  <a:cubicBezTo>
                    <a:pt x="152" y="693"/>
                    <a:pt x="0" y="10450"/>
                    <a:pt x="335" y="10906"/>
                  </a:cubicBezTo>
                  <a:cubicBezTo>
                    <a:pt x="484" y="11130"/>
                    <a:pt x="1705" y="11236"/>
                    <a:pt x="2948" y="11236"/>
                  </a:cubicBezTo>
                  <a:cubicBezTo>
                    <a:pt x="4234" y="11236"/>
                    <a:pt x="5545" y="11122"/>
                    <a:pt x="5715" y="10906"/>
                  </a:cubicBezTo>
                  <a:cubicBezTo>
                    <a:pt x="6079" y="10480"/>
                    <a:pt x="6079" y="723"/>
                    <a:pt x="5715" y="298"/>
                  </a:cubicBezTo>
                  <a:cubicBezTo>
                    <a:pt x="5554" y="93"/>
                    <a:pt x="4346" y="1"/>
                    <a:pt x="31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1668692" y="2264435"/>
              <a:ext cx="6483" cy="535715"/>
            </a:xfrm>
            <a:custGeom>
              <a:avLst/>
              <a:gdLst/>
              <a:ahLst/>
              <a:cxnLst/>
              <a:rect l="l" t="t" r="r" b="b"/>
              <a:pathLst>
                <a:path w="366" h="30245" extrusionOk="0">
                  <a:moveTo>
                    <a:pt x="1" y="1"/>
                  </a:moveTo>
                  <a:lnTo>
                    <a:pt x="1" y="30244"/>
                  </a:lnTo>
                  <a:lnTo>
                    <a:pt x="365" y="30244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1618087" y="2452808"/>
              <a:ext cx="107692" cy="198681"/>
            </a:xfrm>
            <a:custGeom>
              <a:avLst/>
              <a:gdLst/>
              <a:ahLst/>
              <a:cxnLst/>
              <a:rect l="l" t="t" r="r" b="b"/>
              <a:pathLst>
                <a:path w="6080" h="11217" extrusionOk="0">
                  <a:moveTo>
                    <a:pt x="3039" y="0"/>
                  </a:moveTo>
                  <a:cubicBezTo>
                    <a:pt x="1735" y="0"/>
                    <a:pt x="428" y="107"/>
                    <a:pt x="335" y="308"/>
                  </a:cubicBezTo>
                  <a:cubicBezTo>
                    <a:pt x="152" y="673"/>
                    <a:pt x="0" y="10430"/>
                    <a:pt x="335" y="10886"/>
                  </a:cubicBezTo>
                  <a:cubicBezTo>
                    <a:pt x="484" y="11110"/>
                    <a:pt x="1705" y="11216"/>
                    <a:pt x="2948" y="11216"/>
                  </a:cubicBezTo>
                  <a:cubicBezTo>
                    <a:pt x="4235" y="11216"/>
                    <a:pt x="5545" y="11102"/>
                    <a:pt x="5715" y="10886"/>
                  </a:cubicBezTo>
                  <a:cubicBezTo>
                    <a:pt x="6080" y="10491"/>
                    <a:pt x="6080" y="703"/>
                    <a:pt x="5715" y="308"/>
                  </a:cubicBezTo>
                  <a:cubicBezTo>
                    <a:pt x="5551" y="99"/>
                    <a:pt x="4296" y="0"/>
                    <a:pt x="30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2768620" y="2133080"/>
              <a:ext cx="7014" cy="535697"/>
            </a:xfrm>
            <a:custGeom>
              <a:avLst/>
              <a:gdLst/>
              <a:ahLst/>
              <a:cxnLst/>
              <a:rect l="l" t="t" r="r" b="b"/>
              <a:pathLst>
                <a:path w="396" h="30244" extrusionOk="0">
                  <a:moveTo>
                    <a:pt x="0" y="0"/>
                  </a:moveTo>
                  <a:lnTo>
                    <a:pt x="0" y="30244"/>
                  </a:lnTo>
                  <a:lnTo>
                    <a:pt x="395" y="30244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2717467" y="2321434"/>
              <a:ext cx="107692" cy="199035"/>
            </a:xfrm>
            <a:custGeom>
              <a:avLst/>
              <a:gdLst/>
              <a:ahLst/>
              <a:cxnLst/>
              <a:rect l="l" t="t" r="r" b="b"/>
              <a:pathLst>
                <a:path w="6080" h="11237" extrusionOk="0">
                  <a:moveTo>
                    <a:pt x="3069" y="1"/>
                  </a:moveTo>
                  <a:cubicBezTo>
                    <a:pt x="1765" y="1"/>
                    <a:pt x="458" y="107"/>
                    <a:pt x="365" y="309"/>
                  </a:cubicBezTo>
                  <a:cubicBezTo>
                    <a:pt x="152" y="673"/>
                    <a:pt x="1" y="10461"/>
                    <a:pt x="365" y="10917"/>
                  </a:cubicBezTo>
                  <a:cubicBezTo>
                    <a:pt x="512" y="11136"/>
                    <a:pt x="1690" y="11236"/>
                    <a:pt x="2909" y="11236"/>
                  </a:cubicBezTo>
                  <a:cubicBezTo>
                    <a:pt x="4217" y="11236"/>
                    <a:pt x="5572" y="11121"/>
                    <a:pt x="5745" y="10917"/>
                  </a:cubicBezTo>
                  <a:cubicBezTo>
                    <a:pt x="6080" y="10491"/>
                    <a:pt x="6080" y="734"/>
                    <a:pt x="5745" y="309"/>
                  </a:cubicBezTo>
                  <a:cubicBezTo>
                    <a:pt x="5581" y="100"/>
                    <a:pt x="4326" y="1"/>
                    <a:pt x="30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3379684" y="1820277"/>
              <a:ext cx="7014" cy="342967"/>
            </a:xfrm>
            <a:custGeom>
              <a:avLst/>
              <a:gdLst/>
              <a:ahLst/>
              <a:cxnLst/>
              <a:rect l="l" t="t" r="r" b="b"/>
              <a:pathLst>
                <a:path w="396" h="19363" extrusionOk="0">
                  <a:moveTo>
                    <a:pt x="0" y="0"/>
                  </a:moveTo>
                  <a:lnTo>
                    <a:pt x="0" y="19362"/>
                  </a:lnTo>
                  <a:lnTo>
                    <a:pt x="395" y="19362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3328530" y="1917660"/>
              <a:ext cx="107692" cy="152381"/>
            </a:xfrm>
            <a:custGeom>
              <a:avLst/>
              <a:gdLst/>
              <a:ahLst/>
              <a:cxnLst/>
              <a:rect l="l" t="t" r="r" b="b"/>
              <a:pathLst>
                <a:path w="6080" h="8603" extrusionOk="0">
                  <a:moveTo>
                    <a:pt x="3069" y="0"/>
                  </a:moveTo>
                  <a:cubicBezTo>
                    <a:pt x="1765" y="0"/>
                    <a:pt x="458" y="107"/>
                    <a:pt x="365" y="308"/>
                  </a:cubicBezTo>
                  <a:cubicBezTo>
                    <a:pt x="153" y="673"/>
                    <a:pt x="1" y="7816"/>
                    <a:pt x="365" y="8272"/>
                  </a:cubicBezTo>
                  <a:cubicBezTo>
                    <a:pt x="515" y="8496"/>
                    <a:pt x="1736" y="8602"/>
                    <a:pt x="2979" y="8602"/>
                  </a:cubicBezTo>
                  <a:cubicBezTo>
                    <a:pt x="4265" y="8602"/>
                    <a:pt x="5575" y="8488"/>
                    <a:pt x="5745" y="8272"/>
                  </a:cubicBezTo>
                  <a:cubicBezTo>
                    <a:pt x="6080" y="7876"/>
                    <a:pt x="6080" y="733"/>
                    <a:pt x="5745" y="308"/>
                  </a:cubicBezTo>
                  <a:cubicBezTo>
                    <a:pt x="5581" y="99"/>
                    <a:pt x="4327" y="0"/>
                    <a:pt x="3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3257468" y="1894563"/>
              <a:ext cx="6483" cy="343516"/>
            </a:xfrm>
            <a:custGeom>
              <a:avLst/>
              <a:gdLst/>
              <a:ahLst/>
              <a:cxnLst/>
              <a:rect l="l" t="t" r="r" b="b"/>
              <a:pathLst>
                <a:path w="366" h="19394" extrusionOk="0">
                  <a:moveTo>
                    <a:pt x="0" y="1"/>
                  </a:moveTo>
                  <a:lnTo>
                    <a:pt x="0" y="19393"/>
                  </a:lnTo>
                  <a:lnTo>
                    <a:pt x="365" y="19393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3206863" y="1992354"/>
              <a:ext cx="107692" cy="152522"/>
            </a:xfrm>
            <a:custGeom>
              <a:avLst/>
              <a:gdLst/>
              <a:ahLst/>
              <a:cxnLst/>
              <a:rect l="l" t="t" r="r" b="b"/>
              <a:pathLst>
                <a:path w="6080" h="8611" extrusionOk="0">
                  <a:moveTo>
                    <a:pt x="3071" y="0"/>
                  </a:moveTo>
                  <a:cubicBezTo>
                    <a:pt x="1761" y="0"/>
                    <a:pt x="443" y="99"/>
                    <a:pt x="335" y="285"/>
                  </a:cubicBezTo>
                  <a:cubicBezTo>
                    <a:pt x="152" y="681"/>
                    <a:pt x="0" y="7824"/>
                    <a:pt x="335" y="8280"/>
                  </a:cubicBezTo>
                  <a:cubicBezTo>
                    <a:pt x="484" y="8504"/>
                    <a:pt x="1712" y="8610"/>
                    <a:pt x="2963" y="8610"/>
                  </a:cubicBezTo>
                  <a:cubicBezTo>
                    <a:pt x="4257" y="8610"/>
                    <a:pt x="5575" y="8496"/>
                    <a:pt x="5745" y="8280"/>
                  </a:cubicBezTo>
                  <a:cubicBezTo>
                    <a:pt x="6079" y="7854"/>
                    <a:pt x="6079" y="711"/>
                    <a:pt x="5745" y="285"/>
                  </a:cubicBezTo>
                  <a:cubicBezTo>
                    <a:pt x="5581" y="92"/>
                    <a:pt x="4330" y="0"/>
                    <a:pt x="30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3624648" y="1668445"/>
              <a:ext cx="7014" cy="343516"/>
            </a:xfrm>
            <a:custGeom>
              <a:avLst/>
              <a:gdLst/>
              <a:ahLst/>
              <a:cxnLst/>
              <a:rect l="l" t="t" r="r" b="b"/>
              <a:pathLst>
                <a:path w="396" h="19394" extrusionOk="0">
                  <a:moveTo>
                    <a:pt x="0" y="1"/>
                  </a:moveTo>
                  <a:lnTo>
                    <a:pt x="0" y="19393"/>
                  </a:lnTo>
                  <a:lnTo>
                    <a:pt x="395" y="19393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3573494" y="1766236"/>
              <a:ext cx="107692" cy="152522"/>
            </a:xfrm>
            <a:custGeom>
              <a:avLst/>
              <a:gdLst/>
              <a:ahLst/>
              <a:cxnLst/>
              <a:rect l="l" t="t" r="r" b="b"/>
              <a:pathLst>
                <a:path w="6080" h="8611" extrusionOk="0">
                  <a:moveTo>
                    <a:pt x="3072" y="0"/>
                  </a:moveTo>
                  <a:cubicBezTo>
                    <a:pt x="1762" y="0"/>
                    <a:pt x="444" y="99"/>
                    <a:pt x="335" y="285"/>
                  </a:cubicBezTo>
                  <a:cubicBezTo>
                    <a:pt x="153" y="680"/>
                    <a:pt x="1" y="7823"/>
                    <a:pt x="335" y="8279"/>
                  </a:cubicBezTo>
                  <a:cubicBezTo>
                    <a:pt x="499" y="8503"/>
                    <a:pt x="1728" y="8610"/>
                    <a:pt x="2975" y="8610"/>
                  </a:cubicBezTo>
                  <a:cubicBezTo>
                    <a:pt x="4265" y="8610"/>
                    <a:pt x="5575" y="8496"/>
                    <a:pt x="5745" y="8279"/>
                  </a:cubicBezTo>
                  <a:cubicBezTo>
                    <a:pt x="6080" y="7854"/>
                    <a:pt x="6080" y="711"/>
                    <a:pt x="5745" y="285"/>
                  </a:cubicBezTo>
                  <a:cubicBezTo>
                    <a:pt x="5582" y="92"/>
                    <a:pt x="4330" y="0"/>
                    <a:pt x="3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1545413" y="2201450"/>
              <a:ext cx="6465" cy="398956"/>
            </a:xfrm>
            <a:custGeom>
              <a:avLst/>
              <a:gdLst/>
              <a:ahLst/>
              <a:cxnLst/>
              <a:rect l="l" t="t" r="r" b="b"/>
              <a:pathLst>
                <a:path w="365" h="22524" extrusionOk="0">
                  <a:moveTo>
                    <a:pt x="0" y="0"/>
                  </a:moveTo>
                  <a:lnTo>
                    <a:pt x="0" y="22524"/>
                  </a:lnTo>
                  <a:lnTo>
                    <a:pt x="365" y="2252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1494791" y="2339076"/>
              <a:ext cx="107692" cy="198805"/>
            </a:xfrm>
            <a:custGeom>
              <a:avLst/>
              <a:gdLst/>
              <a:ahLst/>
              <a:cxnLst/>
              <a:rect l="l" t="t" r="r" b="b"/>
              <a:pathLst>
                <a:path w="6080" h="11224" extrusionOk="0">
                  <a:moveTo>
                    <a:pt x="3072" y="0"/>
                  </a:moveTo>
                  <a:cubicBezTo>
                    <a:pt x="1762" y="0"/>
                    <a:pt x="444" y="99"/>
                    <a:pt x="335" y="285"/>
                  </a:cubicBezTo>
                  <a:cubicBezTo>
                    <a:pt x="153" y="680"/>
                    <a:pt x="1" y="10437"/>
                    <a:pt x="335" y="10893"/>
                  </a:cubicBezTo>
                  <a:cubicBezTo>
                    <a:pt x="485" y="11117"/>
                    <a:pt x="1713" y="11224"/>
                    <a:pt x="2963" y="11224"/>
                  </a:cubicBezTo>
                  <a:cubicBezTo>
                    <a:pt x="4258" y="11224"/>
                    <a:pt x="5576" y="11110"/>
                    <a:pt x="5746" y="10893"/>
                  </a:cubicBezTo>
                  <a:cubicBezTo>
                    <a:pt x="6080" y="10468"/>
                    <a:pt x="6080" y="711"/>
                    <a:pt x="5746" y="285"/>
                  </a:cubicBezTo>
                  <a:cubicBezTo>
                    <a:pt x="5582" y="92"/>
                    <a:pt x="4331" y="0"/>
                    <a:pt x="3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1790377" y="2378043"/>
              <a:ext cx="6465" cy="278901"/>
            </a:xfrm>
            <a:custGeom>
              <a:avLst/>
              <a:gdLst/>
              <a:ahLst/>
              <a:cxnLst/>
              <a:rect l="l" t="t" r="r" b="b"/>
              <a:pathLst>
                <a:path w="365" h="15746" extrusionOk="0">
                  <a:moveTo>
                    <a:pt x="0" y="0"/>
                  </a:moveTo>
                  <a:lnTo>
                    <a:pt x="0" y="15745"/>
                  </a:lnTo>
                  <a:lnTo>
                    <a:pt x="365" y="1574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1739223" y="2419083"/>
              <a:ext cx="107692" cy="91892"/>
            </a:xfrm>
            <a:custGeom>
              <a:avLst/>
              <a:gdLst/>
              <a:ahLst/>
              <a:cxnLst/>
              <a:rect l="l" t="t" r="r" b="b"/>
              <a:pathLst>
                <a:path w="6080" h="5188" extrusionOk="0">
                  <a:moveTo>
                    <a:pt x="3115" y="0"/>
                  </a:moveTo>
                  <a:cubicBezTo>
                    <a:pt x="1786" y="0"/>
                    <a:pt x="430" y="108"/>
                    <a:pt x="335" y="297"/>
                  </a:cubicBezTo>
                  <a:cubicBezTo>
                    <a:pt x="152" y="723"/>
                    <a:pt x="1" y="4401"/>
                    <a:pt x="335" y="4857"/>
                  </a:cubicBezTo>
                  <a:cubicBezTo>
                    <a:pt x="484" y="5081"/>
                    <a:pt x="1705" y="5187"/>
                    <a:pt x="2948" y="5187"/>
                  </a:cubicBezTo>
                  <a:cubicBezTo>
                    <a:pt x="4235" y="5187"/>
                    <a:pt x="5545" y="5073"/>
                    <a:pt x="5715" y="4857"/>
                  </a:cubicBezTo>
                  <a:cubicBezTo>
                    <a:pt x="6080" y="4431"/>
                    <a:pt x="6080" y="753"/>
                    <a:pt x="5715" y="297"/>
                  </a:cubicBezTo>
                  <a:cubicBezTo>
                    <a:pt x="5554" y="93"/>
                    <a:pt x="4346" y="0"/>
                    <a:pt x="3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2157008" y="2378043"/>
              <a:ext cx="6483" cy="278901"/>
            </a:xfrm>
            <a:custGeom>
              <a:avLst/>
              <a:gdLst/>
              <a:ahLst/>
              <a:cxnLst/>
              <a:rect l="l" t="t" r="r" b="b"/>
              <a:pathLst>
                <a:path w="366" h="15746" extrusionOk="0">
                  <a:moveTo>
                    <a:pt x="1" y="0"/>
                  </a:moveTo>
                  <a:lnTo>
                    <a:pt x="1" y="15745"/>
                  </a:lnTo>
                  <a:lnTo>
                    <a:pt x="365" y="1574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2105854" y="2419083"/>
              <a:ext cx="107710" cy="91892"/>
            </a:xfrm>
            <a:custGeom>
              <a:avLst/>
              <a:gdLst/>
              <a:ahLst/>
              <a:cxnLst/>
              <a:rect l="l" t="t" r="r" b="b"/>
              <a:pathLst>
                <a:path w="6081" h="5188" extrusionOk="0">
                  <a:moveTo>
                    <a:pt x="3142" y="0"/>
                  </a:moveTo>
                  <a:cubicBezTo>
                    <a:pt x="1810" y="0"/>
                    <a:pt x="446" y="108"/>
                    <a:pt x="335" y="297"/>
                  </a:cubicBezTo>
                  <a:cubicBezTo>
                    <a:pt x="153" y="723"/>
                    <a:pt x="1" y="4401"/>
                    <a:pt x="335" y="4857"/>
                  </a:cubicBezTo>
                  <a:cubicBezTo>
                    <a:pt x="485" y="5081"/>
                    <a:pt x="1713" y="5187"/>
                    <a:pt x="2963" y="5187"/>
                  </a:cubicBezTo>
                  <a:cubicBezTo>
                    <a:pt x="4258" y="5187"/>
                    <a:pt x="5576" y="5073"/>
                    <a:pt x="5746" y="4857"/>
                  </a:cubicBezTo>
                  <a:cubicBezTo>
                    <a:pt x="6080" y="4431"/>
                    <a:pt x="6080" y="753"/>
                    <a:pt x="5746" y="297"/>
                  </a:cubicBezTo>
                  <a:cubicBezTo>
                    <a:pt x="5585" y="93"/>
                    <a:pt x="4377" y="0"/>
                    <a:pt x="3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1423197" y="2252586"/>
              <a:ext cx="7014" cy="279450"/>
            </a:xfrm>
            <a:custGeom>
              <a:avLst/>
              <a:gdLst/>
              <a:ahLst/>
              <a:cxnLst/>
              <a:rect l="l" t="t" r="r" b="b"/>
              <a:pathLst>
                <a:path w="396" h="15777" extrusionOk="0">
                  <a:moveTo>
                    <a:pt x="0" y="1"/>
                  </a:moveTo>
                  <a:lnTo>
                    <a:pt x="0" y="15776"/>
                  </a:lnTo>
                  <a:lnTo>
                    <a:pt x="395" y="15776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1372592" y="2293980"/>
              <a:ext cx="107692" cy="91892"/>
            </a:xfrm>
            <a:custGeom>
              <a:avLst/>
              <a:gdLst/>
              <a:ahLst/>
              <a:cxnLst/>
              <a:rect l="l" t="t" r="r" b="b"/>
              <a:pathLst>
                <a:path w="6080" h="5188" extrusionOk="0">
                  <a:moveTo>
                    <a:pt x="3038" y="1"/>
                  </a:moveTo>
                  <a:cubicBezTo>
                    <a:pt x="1734" y="1"/>
                    <a:pt x="427" y="107"/>
                    <a:pt x="334" y="308"/>
                  </a:cubicBezTo>
                  <a:cubicBezTo>
                    <a:pt x="152" y="704"/>
                    <a:pt x="0" y="4412"/>
                    <a:pt x="334" y="4868"/>
                  </a:cubicBezTo>
                  <a:cubicBezTo>
                    <a:pt x="481" y="5088"/>
                    <a:pt x="1659" y="5187"/>
                    <a:pt x="2878" y="5187"/>
                  </a:cubicBezTo>
                  <a:cubicBezTo>
                    <a:pt x="4187" y="5187"/>
                    <a:pt x="5541" y="5072"/>
                    <a:pt x="5714" y="4868"/>
                  </a:cubicBezTo>
                  <a:cubicBezTo>
                    <a:pt x="6079" y="4442"/>
                    <a:pt x="6079" y="734"/>
                    <a:pt x="5714" y="308"/>
                  </a:cubicBezTo>
                  <a:cubicBezTo>
                    <a:pt x="5550" y="100"/>
                    <a:pt x="4296" y="1"/>
                    <a:pt x="30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2646404" y="2392568"/>
              <a:ext cx="6483" cy="279450"/>
            </a:xfrm>
            <a:custGeom>
              <a:avLst/>
              <a:gdLst/>
              <a:ahLst/>
              <a:cxnLst/>
              <a:rect l="l" t="t" r="r" b="b"/>
              <a:pathLst>
                <a:path w="366" h="15777" extrusionOk="0">
                  <a:moveTo>
                    <a:pt x="0" y="1"/>
                  </a:moveTo>
                  <a:lnTo>
                    <a:pt x="0" y="15776"/>
                  </a:lnTo>
                  <a:lnTo>
                    <a:pt x="365" y="15776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2595800" y="2433094"/>
              <a:ext cx="107143" cy="91875"/>
            </a:xfrm>
            <a:custGeom>
              <a:avLst/>
              <a:gdLst/>
              <a:ahLst/>
              <a:cxnLst/>
              <a:rect l="l" t="t" r="r" b="b"/>
              <a:pathLst>
                <a:path w="6049" h="5187" extrusionOk="0">
                  <a:moveTo>
                    <a:pt x="2941" y="0"/>
                  </a:moveTo>
                  <a:cubicBezTo>
                    <a:pt x="1657" y="0"/>
                    <a:pt x="395" y="99"/>
                    <a:pt x="304" y="296"/>
                  </a:cubicBezTo>
                  <a:cubicBezTo>
                    <a:pt x="122" y="722"/>
                    <a:pt x="0" y="4400"/>
                    <a:pt x="304" y="4856"/>
                  </a:cubicBezTo>
                  <a:cubicBezTo>
                    <a:pt x="453" y="5080"/>
                    <a:pt x="1674" y="5186"/>
                    <a:pt x="2921" y="5186"/>
                  </a:cubicBezTo>
                  <a:cubicBezTo>
                    <a:pt x="4211" y="5186"/>
                    <a:pt x="5529" y="5072"/>
                    <a:pt x="5714" y="4856"/>
                  </a:cubicBezTo>
                  <a:cubicBezTo>
                    <a:pt x="6049" y="4491"/>
                    <a:pt x="6049" y="752"/>
                    <a:pt x="5714" y="296"/>
                  </a:cubicBezTo>
                  <a:cubicBezTo>
                    <a:pt x="5532" y="99"/>
                    <a:pt x="4225" y="0"/>
                    <a:pt x="2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3135252" y="1906962"/>
              <a:ext cx="7014" cy="278883"/>
            </a:xfrm>
            <a:custGeom>
              <a:avLst/>
              <a:gdLst/>
              <a:ahLst/>
              <a:cxnLst/>
              <a:rect l="l" t="t" r="r" b="b"/>
              <a:pathLst>
                <a:path w="396" h="15745" extrusionOk="0">
                  <a:moveTo>
                    <a:pt x="1" y="0"/>
                  </a:moveTo>
                  <a:lnTo>
                    <a:pt x="1" y="15745"/>
                  </a:lnTo>
                  <a:lnTo>
                    <a:pt x="396" y="15745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3084647" y="1948002"/>
              <a:ext cx="107692" cy="91892"/>
            </a:xfrm>
            <a:custGeom>
              <a:avLst/>
              <a:gdLst/>
              <a:ahLst/>
              <a:cxnLst/>
              <a:rect l="l" t="t" r="r" b="b"/>
              <a:pathLst>
                <a:path w="6080" h="5188" extrusionOk="0">
                  <a:moveTo>
                    <a:pt x="3115" y="0"/>
                  </a:moveTo>
                  <a:cubicBezTo>
                    <a:pt x="1786" y="0"/>
                    <a:pt x="429" y="108"/>
                    <a:pt x="335" y="297"/>
                  </a:cubicBezTo>
                  <a:cubicBezTo>
                    <a:pt x="152" y="723"/>
                    <a:pt x="0" y="4400"/>
                    <a:pt x="335" y="4856"/>
                  </a:cubicBezTo>
                  <a:cubicBezTo>
                    <a:pt x="484" y="5080"/>
                    <a:pt x="1705" y="5187"/>
                    <a:pt x="2948" y="5187"/>
                  </a:cubicBezTo>
                  <a:cubicBezTo>
                    <a:pt x="4235" y="5187"/>
                    <a:pt x="5545" y="5073"/>
                    <a:pt x="5715" y="4856"/>
                  </a:cubicBezTo>
                  <a:cubicBezTo>
                    <a:pt x="6080" y="4431"/>
                    <a:pt x="6080" y="753"/>
                    <a:pt x="5715" y="297"/>
                  </a:cubicBezTo>
                  <a:cubicBezTo>
                    <a:pt x="5554" y="92"/>
                    <a:pt x="4346" y="0"/>
                    <a:pt x="3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3746315" y="1673830"/>
              <a:ext cx="7014" cy="279450"/>
            </a:xfrm>
            <a:custGeom>
              <a:avLst/>
              <a:gdLst/>
              <a:ahLst/>
              <a:cxnLst/>
              <a:rect l="l" t="t" r="r" b="b"/>
              <a:pathLst>
                <a:path w="396" h="15777" extrusionOk="0">
                  <a:moveTo>
                    <a:pt x="1" y="1"/>
                  </a:moveTo>
                  <a:lnTo>
                    <a:pt x="1" y="15776"/>
                  </a:lnTo>
                  <a:lnTo>
                    <a:pt x="396" y="15776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3696242" y="1715224"/>
              <a:ext cx="107710" cy="91892"/>
            </a:xfrm>
            <a:custGeom>
              <a:avLst/>
              <a:gdLst/>
              <a:ahLst/>
              <a:cxnLst/>
              <a:rect l="l" t="t" r="r" b="b"/>
              <a:pathLst>
                <a:path w="6081" h="5188" extrusionOk="0">
                  <a:moveTo>
                    <a:pt x="3043" y="0"/>
                  </a:moveTo>
                  <a:cubicBezTo>
                    <a:pt x="1735" y="0"/>
                    <a:pt x="428" y="107"/>
                    <a:pt x="335" y="308"/>
                  </a:cubicBezTo>
                  <a:cubicBezTo>
                    <a:pt x="153" y="703"/>
                    <a:pt x="1" y="4412"/>
                    <a:pt x="335" y="4867"/>
                  </a:cubicBezTo>
                  <a:cubicBezTo>
                    <a:pt x="482" y="5087"/>
                    <a:pt x="1660" y="5187"/>
                    <a:pt x="2882" y="5187"/>
                  </a:cubicBezTo>
                  <a:cubicBezTo>
                    <a:pt x="4194" y="5187"/>
                    <a:pt x="5557" y="5072"/>
                    <a:pt x="5746" y="4867"/>
                  </a:cubicBezTo>
                  <a:cubicBezTo>
                    <a:pt x="6080" y="4442"/>
                    <a:pt x="6080" y="764"/>
                    <a:pt x="5746" y="308"/>
                  </a:cubicBezTo>
                  <a:cubicBezTo>
                    <a:pt x="5567" y="99"/>
                    <a:pt x="4304" y="0"/>
                    <a:pt x="3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1178764" y="2059856"/>
              <a:ext cx="6483" cy="481869"/>
            </a:xfrm>
            <a:custGeom>
              <a:avLst/>
              <a:gdLst/>
              <a:ahLst/>
              <a:cxnLst/>
              <a:rect l="l" t="t" r="r" b="b"/>
              <a:pathLst>
                <a:path w="366" h="27205" extrusionOk="0">
                  <a:moveTo>
                    <a:pt x="1" y="0"/>
                  </a:moveTo>
                  <a:lnTo>
                    <a:pt x="1" y="27204"/>
                  </a:lnTo>
                  <a:lnTo>
                    <a:pt x="365" y="2720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1128160" y="2208924"/>
              <a:ext cx="107692" cy="258443"/>
            </a:xfrm>
            <a:custGeom>
              <a:avLst/>
              <a:gdLst/>
              <a:ahLst/>
              <a:cxnLst/>
              <a:rect l="l" t="t" r="r" b="b"/>
              <a:pathLst>
                <a:path w="6080" h="14591" extrusionOk="0">
                  <a:moveTo>
                    <a:pt x="3043" y="0"/>
                  </a:moveTo>
                  <a:cubicBezTo>
                    <a:pt x="1734" y="0"/>
                    <a:pt x="428" y="107"/>
                    <a:pt x="335" y="308"/>
                  </a:cubicBezTo>
                  <a:cubicBezTo>
                    <a:pt x="152" y="673"/>
                    <a:pt x="0" y="13804"/>
                    <a:pt x="335" y="14259"/>
                  </a:cubicBezTo>
                  <a:cubicBezTo>
                    <a:pt x="484" y="14484"/>
                    <a:pt x="1705" y="14590"/>
                    <a:pt x="2952" y="14590"/>
                  </a:cubicBezTo>
                  <a:cubicBezTo>
                    <a:pt x="4242" y="14590"/>
                    <a:pt x="5560" y="14476"/>
                    <a:pt x="5745" y="14259"/>
                  </a:cubicBezTo>
                  <a:cubicBezTo>
                    <a:pt x="6080" y="13834"/>
                    <a:pt x="6080" y="733"/>
                    <a:pt x="5745" y="308"/>
                  </a:cubicBezTo>
                  <a:cubicBezTo>
                    <a:pt x="5566" y="99"/>
                    <a:pt x="4304" y="0"/>
                    <a:pt x="3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2890288" y="2011944"/>
              <a:ext cx="7014" cy="481869"/>
            </a:xfrm>
            <a:custGeom>
              <a:avLst/>
              <a:gdLst/>
              <a:ahLst/>
              <a:cxnLst/>
              <a:rect l="l" t="t" r="r" b="b"/>
              <a:pathLst>
                <a:path w="396" h="27205" extrusionOk="0">
                  <a:moveTo>
                    <a:pt x="1" y="0"/>
                  </a:moveTo>
                  <a:lnTo>
                    <a:pt x="1" y="27204"/>
                  </a:lnTo>
                  <a:lnTo>
                    <a:pt x="396" y="27204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2840214" y="2161402"/>
              <a:ext cx="107692" cy="258036"/>
            </a:xfrm>
            <a:custGeom>
              <a:avLst/>
              <a:gdLst/>
              <a:ahLst/>
              <a:cxnLst/>
              <a:rect l="l" t="t" r="r" b="b"/>
              <a:pathLst>
                <a:path w="6080" h="14568" extrusionOk="0">
                  <a:moveTo>
                    <a:pt x="3049" y="1"/>
                  </a:moveTo>
                  <a:cubicBezTo>
                    <a:pt x="1739" y="1"/>
                    <a:pt x="428" y="100"/>
                    <a:pt x="335" y="286"/>
                  </a:cubicBezTo>
                  <a:cubicBezTo>
                    <a:pt x="153" y="681"/>
                    <a:pt x="1" y="13781"/>
                    <a:pt x="335" y="14237"/>
                  </a:cubicBezTo>
                  <a:cubicBezTo>
                    <a:pt x="484" y="14461"/>
                    <a:pt x="1705" y="14568"/>
                    <a:pt x="2952" y="14568"/>
                  </a:cubicBezTo>
                  <a:cubicBezTo>
                    <a:pt x="4242" y="14568"/>
                    <a:pt x="5560" y="14454"/>
                    <a:pt x="5746" y="14237"/>
                  </a:cubicBezTo>
                  <a:cubicBezTo>
                    <a:pt x="6080" y="13812"/>
                    <a:pt x="6080" y="711"/>
                    <a:pt x="5746" y="286"/>
                  </a:cubicBezTo>
                  <a:cubicBezTo>
                    <a:pt x="5567" y="92"/>
                    <a:pt x="4308" y="1"/>
                    <a:pt x="3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1300980" y="1824581"/>
              <a:ext cx="6483" cy="599781"/>
            </a:xfrm>
            <a:custGeom>
              <a:avLst/>
              <a:gdLst/>
              <a:ahLst/>
              <a:cxnLst/>
              <a:rect l="l" t="t" r="r" b="b"/>
              <a:pathLst>
                <a:path w="366" h="33862" extrusionOk="0">
                  <a:moveTo>
                    <a:pt x="0" y="1"/>
                  </a:moveTo>
                  <a:lnTo>
                    <a:pt x="0" y="33861"/>
                  </a:lnTo>
                  <a:lnTo>
                    <a:pt x="365" y="33861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1249827" y="1883192"/>
              <a:ext cx="107692" cy="416191"/>
            </a:xfrm>
            <a:custGeom>
              <a:avLst/>
              <a:gdLst/>
              <a:ahLst/>
              <a:cxnLst/>
              <a:rect l="l" t="t" r="r" b="b"/>
              <a:pathLst>
                <a:path w="6080" h="23497" extrusionOk="0">
                  <a:moveTo>
                    <a:pt x="3066" y="1"/>
                  </a:moveTo>
                  <a:cubicBezTo>
                    <a:pt x="1758" y="1"/>
                    <a:pt x="444" y="107"/>
                    <a:pt x="335" y="309"/>
                  </a:cubicBezTo>
                  <a:cubicBezTo>
                    <a:pt x="153" y="673"/>
                    <a:pt x="1" y="22741"/>
                    <a:pt x="335" y="23166"/>
                  </a:cubicBezTo>
                  <a:cubicBezTo>
                    <a:pt x="485" y="23390"/>
                    <a:pt x="1713" y="23497"/>
                    <a:pt x="2963" y="23497"/>
                  </a:cubicBezTo>
                  <a:cubicBezTo>
                    <a:pt x="4257" y="23497"/>
                    <a:pt x="5576" y="23382"/>
                    <a:pt x="5746" y="23166"/>
                  </a:cubicBezTo>
                  <a:cubicBezTo>
                    <a:pt x="6080" y="22771"/>
                    <a:pt x="6080" y="734"/>
                    <a:pt x="5746" y="309"/>
                  </a:cubicBezTo>
                  <a:cubicBezTo>
                    <a:pt x="5582" y="100"/>
                    <a:pt x="4327" y="1"/>
                    <a:pt x="3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3502432" y="1771284"/>
              <a:ext cx="6483" cy="542162"/>
            </a:xfrm>
            <a:custGeom>
              <a:avLst/>
              <a:gdLst/>
              <a:ahLst/>
              <a:cxnLst/>
              <a:rect l="l" t="t" r="r" b="b"/>
              <a:pathLst>
                <a:path w="366" h="30609" extrusionOk="0">
                  <a:moveTo>
                    <a:pt x="0" y="0"/>
                  </a:moveTo>
                  <a:lnTo>
                    <a:pt x="0" y="30609"/>
                  </a:lnTo>
                  <a:lnTo>
                    <a:pt x="365" y="30609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8"/>
            <p:cNvSpPr/>
            <p:nvPr/>
          </p:nvSpPr>
          <p:spPr>
            <a:xfrm>
              <a:off x="3451278" y="1830302"/>
              <a:ext cx="107692" cy="359050"/>
            </a:xfrm>
            <a:custGeom>
              <a:avLst/>
              <a:gdLst/>
              <a:ahLst/>
              <a:cxnLst/>
              <a:rect l="l" t="t" r="r" b="b"/>
              <a:pathLst>
                <a:path w="6080" h="20271" extrusionOk="0">
                  <a:moveTo>
                    <a:pt x="3045" y="0"/>
                  </a:moveTo>
                  <a:cubicBezTo>
                    <a:pt x="1739" y="0"/>
                    <a:pt x="428" y="99"/>
                    <a:pt x="335" y="285"/>
                  </a:cubicBezTo>
                  <a:cubicBezTo>
                    <a:pt x="153" y="711"/>
                    <a:pt x="1" y="19495"/>
                    <a:pt x="335" y="19951"/>
                  </a:cubicBezTo>
                  <a:cubicBezTo>
                    <a:pt x="482" y="20171"/>
                    <a:pt x="1660" y="20271"/>
                    <a:pt x="2879" y="20271"/>
                  </a:cubicBezTo>
                  <a:cubicBezTo>
                    <a:pt x="4187" y="20271"/>
                    <a:pt x="5542" y="20156"/>
                    <a:pt x="5715" y="19951"/>
                  </a:cubicBezTo>
                  <a:cubicBezTo>
                    <a:pt x="6080" y="19526"/>
                    <a:pt x="6080" y="711"/>
                    <a:pt x="5715" y="285"/>
                  </a:cubicBezTo>
                  <a:cubicBezTo>
                    <a:pt x="5551" y="92"/>
                    <a:pt x="4300" y="0"/>
                    <a:pt x="30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2401440" y="2521249"/>
              <a:ext cx="6465" cy="515239"/>
            </a:xfrm>
            <a:custGeom>
              <a:avLst/>
              <a:gdLst/>
              <a:ahLst/>
              <a:cxnLst/>
              <a:rect l="l" t="t" r="r" b="b"/>
              <a:pathLst>
                <a:path w="365" h="29089" extrusionOk="0">
                  <a:moveTo>
                    <a:pt x="0" y="0"/>
                  </a:moveTo>
                  <a:lnTo>
                    <a:pt x="0" y="29089"/>
                  </a:lnTo>
                  <a:lnTo>
                    <a:pt x="365" y="29089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2350836" y="2579860"/>
              <a:ext cx="107692" cy="332747"/>
            </a:xfrm>
            <a:custGeom>
              <a:avLst/>
              <a:gdLst/>
              <a:ahLst/>
              <a:cxnLst/>
              <a:rect l="l" t="t" r="r" b="b"/>
              <a:pathLst>
                <a:path w="6080" h="18786" extrusionOk="0">
                  <a:moveTo>
                    <a:pt x="3065" y="1"/>
                  </a:moveTo>
                  <a:cubicBezTo>
                    <a:pt x="1757" y="1"/>
                    <a:pt x="443" y="107"/>
                    <a:pt x="334" y="308"/>
                  </a:cubicBezTo>
                  <a:cubicBezTo>
                    <a:pt x="152" y="734"/>
                    <a:pt x="0" y="17999"/>
                    <a:pt x="334" y="18455"/>
                  </a:cubicBezTo>
                  <a:cubicBezTo>
                    <a:pt x="484" y="18679"/>
                    <a:pt x="1712" y="18785"/>
                    <a:pt x="2962" y="18785"/>
                  </a:cubicBezTo>
                  <a:cubicBezTo>
                    <a:pt x="4257" y="18785"/>
                    <a:pt x="5575" y="18671"/>
                    <a:pt x="5745" y="18455"/>
                  </a:cubicBezTo>
                  <a:cubicBezTo>
                    <a:pt x="6079" y="18059"/>
                    <a:pt x="6079" y="764"/>
                    <a:pt x="5745" y="308"/>
                  </a:cubicBezTo>
                  <a:cubicBezTo>
                    <a:pt x="5581" y="100"/>
                    <a:pt x="4326" y="1"/>
                    <a:pt x="3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8"/>
            <p:cNvSpPr/>
            <p:nvPr/>
          </p:nvSpPr>
          <p:spPr>
            <a:xfrm>
              <a:off x="3013035" y="1964014"/>
              <a:ext cx="7014" cy="338663"/>
            </a:xfrm>
            <a:custGeom>
              <a:avLst/>
              <a:gdLst/>
              <a:ahLst/>
              <a:cxnLst/>
              <a:rect l="l" t="t" r="r" b="b"/>
              <a:pathLst>
                <a:path w="396" h="19120" extrusionOk="0">
                  <a:moveTo>
                    <a:pt x="1" y="1"/>
                  </a:moveTo>
                  <a:lnTo>
                    <a:pt x="1" y="19120"/>
                  </a:lnTo>
                  <a:lnTo>
                    <a:pt x="396" y="19120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8"/>
            <p:cNvSpPr/>
            <p:nvPr/>
          </p:nvSpPr>
          <p:spPr>
            <a:xfrm>
              <a:off x="2961899" y="2001830"/>
              <a:ext cx="108223" cy="258248"/>
            </a:xfrm>
            <a:custGeom>
              <a:avLst/>
              <a:gdLst/>
              <a:ahLst/>
              <a:cxnLst/>
              <a:rect l="l" t="t" r="r" b="b"/>
              <a:pathLst>
                <a:path w="6110" h="14580" extrusionOk="0">
                  <a:moveTo>
                    <a:pt x="3142" y="1"/>
                  </a:moveTo>
                  <a:cubicBezTo>
                    <a:pt x="1809" y="1"/>
                    <a:pt x="445" y="108"/>
                    <a:pt x="335" y="298"/>
                  </a:cubicBezTo>
                  <a:cubicBezTo>
                    <a:pt x="152" y="693"/>
                    <a:pt x="0" y="13793"/>
                    <a:pt x="335" y="14249"/>
                  </a:cubicBezTo>
                  <a:cubicBezTo>
                    <a:pt x="484" y="14473"/>
                    <a:pt x="1712" y="14580"/>
                    <a:pt x="2963" y="14580"/>
                  </a:cubicBezTo>
                  <a:cubicBezTo>
                    <a:pt x="4257" y="14580"/>
                    <a:pt x="5575" y="14466"/>
                    <a:pt x="5745" y="14249"/>
                  </a:cubicBezTo>
                  <a:cubicBezTo>
                    <a:pt x="6110" y="13824"/>
                    <a:pt x="6110" y="723"/>
                    <a:pt x="5745" y="298"/>
                  </a:cubicBezTo>
                  <a:cubicBezTo>
                    <a:pt x="5584" y="93"/>
                    <a:pt x="4376" y="1"/>
                    <a:pt x="31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1912044" y="2548172"/>
              <a:ext cx="7014" cy="338645"/>
            </a:xfrm>
            <a:custGeom>
              <a:avLst/>
              <a:gdLst/>
              <a:ahLst/>
              <a:cxnLst/>
              <a:rect l="l" t="t" r="r" b="b"/>
              <a:pathLst>
                <a:path w="396" h="19119" extrusionOk="0">
                  <a:moveTo>
                    <a:pt x="1" y="0"/>
                  </a:moveTo>
                  <a:lnTo>
                    <a:pt x="1" y="19119"/>
                  </a:lnTo>
                  <a:lnTo>
                    <a:pt x="396" y="19119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8"/>
            <p:cNvSpPr/>
            <p:nvPr/>
          </p:nvSpPr>
          <p:spPr>
            <a:xfrm>
              <a:off x="1861439" y="2585776"/>
              <a:ext cx="107692" cy="258461"/>
            </a:xfrm>
            <a:custGeom>
              <a:avLst/>
              <a:gdLst/>
              <a:ahLst/>
              <a:cxnLst/>
              <a:rect l="l" t="t" r="r" b="b"/>
              <a:pathLst>
                <a:path w="6080" h="14592" extrusionOk="0">
                  <a:moveTo>
                    <a:pt x="3069" y="1"/>
                  </a:moveTo>
                  <a:cubicBezTo>
                    <a:pt x="1765" y="1"/>
                    <a:pt x="458" y="108"/>
                    <a:pt x="365" y="309"/>
                  </a:cubicBezTo>
                  <a:cubicBezTo>
                    <a:pt x="152" y="674"/>
                    <a:pt x="0" y="13804"/>
                    <a:pt x="365" y="14260"/>
                  </a:cubicBezTo>
                  <a:cubicBezTo>
                    <a:pt x="514" y="14484"/>
                    <a:pt x="1735" y="14591"/>
                    <a:pt x="2978" y="14591"/>
                  </a:cubicBezTo>
                  <a:cubicBezTo>
                    <a:pt x="4265" y="14591"/>
                    <a:pt x="5575" y="14477"/>
                    <a:pt x="5745" y="14260"/>
                  </a:cubicBezTo>
                  <a:cubicBezTo>
                    <a:pt x="6079" y="13835"/>
                    <a:pt x="6079" y="765"/>
                    <a:pt x="5745" y="309"/>
                  </a:cubicBezTo>
                  <a:cubicBezTo>
                    <a:pt x="5581" y="100"/>
                    <a:pt x="4326" y="1"/>
                    <a:pt x="30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2279755" y="2427036"/>
              <a:ext cx="6483" cy="338645"/>
            </a:xfrm>
            <a:custGeom>
              <a:avLst/>
              <a:gdLst/>
              <a:ahLst/>
              <a:cxnLst/>
              <a:rect l="l" t="t" r="r" b="b"/>
              <a:pathLst>
                <a:path w="366" h="19119" extrusionOk="0">
                  <a:moveTo>
                    <a:pt x="1" y="0"/>
                  </a:moveTo>
                  <a:lnTo>
                    <a:pt x="1" y="19119"/>
                  </a:lnTo>
                  <a:lnTo>
                    <a:pt x="366" y="19119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2228620" y="2465596"/>
              <a:ext cx="107692" cy="258036"/>
            </a:xfrm>
            <a:custGeom>
              <a:avLst/>
              <a:gdLst/>
              <a:ahLst/>
              <a:cxnLst/>
              <a:rect l="l" t="t" r="r" b="b"/>
              <a:pathLst>
                <a:path w="6080" h="14568" extrusionOk="0">
                  <a:moveTo>
                    <a:pt x="3044" y="0"/>
                  </a:moveTo>
                  <a:cubicBezTo>
                    <a:pt x="1738" y="0"/>
                    <a:pt x="428" y="99"/>
                    <a:pt x="335" y="285"/>
                  </a:cubicBezTo>
                  <a:cubicBezTo>
                    <a:pt x="152" y="680"/>
                    <a:pt x="0" y="13781"/>
                    <a:pt x="335" y="14237"/>
                  </a:cubicBezTo>
                  <a:cubicBezTo>
                    <a:pt x="484" y="14461"/>
                    <a:pt x="1705" y="14567"/>
                    <a:pt x="2948" y="14567"/>
                  </a:cubicBezTo>
                  <a:cubicBezTo>
                    <a:pt x="4234" y="14567"/>
                    <a:pt x="5545" y="14453"/>
                    <a:pt x="5715" y="14237"/>
                  </a:cubicBezTo>
                  <a:cubicBezTo>
                    <a:pt x="6079" y="13811"/>
                    <a:pt x="6079" y="711"/>
                    <a:pt x="5715" y="285"/>
                  </a:cubicBezTo>
                  <a:cubicBezTo>
                    <a:pt x="5551" y="92"/>
                    <a:pt x="4299" y="0"/>
                    <a:pt x="30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1065174" y="2948722"/>
              <a:ext cx="360733" cy="792510"/>
            </a:xfrm>
            <a:custGeom>
              <a:avLst/>
              <a:gdLst/>
              <a:ahLst/>
              <a:cxnLst/>
              <a:rect l="l" t="t" r="r" b="b"/>
              <a:pathLst>
                <a:path w="20366" h="44743" extrusionOk="0">
                  <a:moveTo>
                    <a:pt x="0" y="0"/>
                  </a:moveTo>
                  <a:lnTo>
                    <a:pt x="0" y="44743"/>
                  </a:lnTo>
                  <a:lnTo>
                    <a:pt x="20365" y="44743"/>
                  </a:lnTo>
                  <a:lnTo>
                    <a:pt x="203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1548637" y="3157075"/>
              <a:ext cx="366649" cy="584158"/>
            </a:xfrm>
            <a:custGeom>
              <a:avLst/>
              <a:gdLst/>
              <a:ahLst/>
              <a:cxnLst/>
              <a:rect l="l" t="t" r="r" b="b"/>
              <a:pathLst>
                <a:path w="20700" h="32980" extrusionOk="0">
                  <a:moveTo>
                    <a:pt x="0" y="1"/>
                  </a:moveTo>
                  <a:lnTo>
                    <a:pt x="0" y="32980"/>
                  </a:lnTo>
                  <a:lnTo>
                    <a:pt x="20700" y="32980"/>
                  </a:lnTo>
                  <a:lnTo>
                    <a:pt x="207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2037484" y="3527478"/>
              <a:ext cx="366666" cy="213754"/>
            </a:xfrm>
            <a:custGeom>
              <a:avLst/>
              <a:gdLst/>
              <a:ahLst/>
              <a:cxnLst/>
              <a:rect l="l" t="t" r="r" b="b"/>
              <a:pathLst>
                <a:path w="20701" h="12068" extrusionOk="0">
                  <a:moveTo>
                    <a:pt x="1" y="1"/>
                  </a:moveTo>
                  <a:lnTo>
                    <a:pt x="1" y="12068"/>
                  </a:lnTo>
                  <a:lnTo>
                    <a:pt x="20700" y="12068"/>
                  </a:lnTo>
                  <a:lnTo>
                    <a:pt x="207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3016277" y="3272294"/>
              <a:ext cx="367180" cy="468938"/>
            </a:xfrm>
            <a:custGeom>
              <a:avLst/>
              <a:gdLst/>
              <a:ahLst/>
              <a:cxnLst/>
              <a:rect l="l" t="t" r="r" b="b"/>
              <a:pathLst>
                <a:path w="20730" h="26475" extrusionOk="0">
                  <a:moveTo>
                    <a:pt x="0" y="0"/>
                  </a:moveTo>
                  <a:lnTo>
                    <a:pt x="0" y="26475"/>
                  </a:lnTo>
                  <a:lnTo>
                    <a:pt x="20730" y="26475"/>
                  </a:lnTo>
                  <a:lnTo>
                    <a:pt x="207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3499739" y="2705370"/>
              <a:ext cx="366649" cy="1035862"/>
            </a:xfrm>
            <a:custGeom>
              <a:avLst/>
              <a:gdLst/>
              <a:ahLst/>
              <a:cxnLst/>
              <a:rect l="l" t="t" r="r" b="b"/>
              <a:pathLst>
                <a:path w="20700" h="58482" extrusionOk="0">
                  <a:moveTo>
                    <a:pt x="0" y="1"/>
                  </a:moveTo>
                  <a:lnTo>
                    <a:pt x="0" y="58482"/>
                  </a:lnTo>
                  <a:lnTo>
                    <a:pt x="20700" y="58482"/>
                  </a:lnTo>
                  <a:lnTo>
                    <a:pt x="207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2526880" y="2975645"/>
              <a:ext cx="367198" cy="765587"/>
            </a:xfrm>
            <a:custGeom>
              <a:avLst/>
              <a:gdLst/>
              <a:ahLst/>
              <a:cxnLst/>
              <a:rect l="l" t="t" r="r" b="b"/>
              <a:pathLst>
                <a:path w="20731" h="43223" extrusionOk="0">
                  <a:moveTo>
                    <a:pt x="0" y="0"/>
                  </a:moveTo>
                  <a:lnTo>
                    <a:pt x="0" y="43223"/>
                  </a:lnTo>
                  <a:lnTo>
                    <a:pt x="20730" y="43223"/>
                  </a:lnTo>
                  <a:lnTo>
                    <a:pt x="207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1675688" y="1766502"/>
              <a:ext cx="362894" cy="304407"/>
            </a:xfrm>
            <a:custGeom>
              <a:avLst/>
              <a:gdLst/>
              <a:ahLst/>
              <a:cxnLst/>
              <a:rect l="l" t="t" r="r" b="b"/>
              <a:pathLst>
                <a:path w="20488" h="17186" extrusionOk="0">
                  <a:moveTo>
                    <a:pt x="10498" y="1"/>
                  </a:moveTo>
                  <a:cubicBezTo>
                    <a:pt x="6617" y="1"/>
                    <a:pt x="2814" y="1947"/>
                    <a:pt x="1612" y="5954"/>
                  </a:cubicBezTo>
                  <a:cubicBezTo>
                    <a:pt x="1" y="11274"/>
                    <a:pt x="3891" y="16897"/>
                    <a:pt x="9423" y="17170"/>
                  </a:cubicBezTo>
                  <a:cubicBezTo>
                    <a:pt x="9627" y="17180"/>
                    <a:pt x="9833" y="17186"/>
                    <a:pt x="10040" y="17186"/>
                  </a:cubicBezTo>
                  <a:cubicBezTo>
                    <a:pt x="12914" y="17186"/>
                    <a:pt x="16006" y="16193"/>
                    <a:pt x="17934" y="14009"/>
                  </a:cubicBezTo>
                  <a:cubicBezTo>
                    <a:pt x="20001" y="11729"/>
                    <a:pt x="20488" y="8386"/>
                    <a:pt x="19454" y="5559"/>
                  </a:cubicBezTo>
                  <a:cubicBezTo>
                    <a:pt x="18907" y="3948"/>
                    <a:pt x="17782" y="2489"/>
                    <a:pt x="16232" y="1547"/>
                  </a:cubicBezTo>
                  <a:cubicBezTo>
                    <a:pt x="14533" y="521"/>
                    <a:pt x="12505" y="1"/>
                    <a:pt x="104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1893747" y="1802511"/>
              <a:ext cx="40934" cy="21007"/>
            </a:xfrm>
            <a:custGeom>
              <a:avLst/>
              <a:gdLst/>
              <a:ahLst/>
              <a:cxnLst/>
              <a:rect l="l" t="t" r="r" b="b"/>
              <a:pathLst>
                <a:path w="2311" h="1186" extrusionOk="0">
                  <a:moveTo>
                    <a:pt x="91" y="0"/>
                  </a:moveTo>
                  <a:lnTo>
                    <a:pt x="0" y="395"/>
                  </a:lnTo>
                  <a:cubicBezTo>
                    <a:pt x="760" y="578"/>
                    <a:pt x="1520" y="851"/>
                    <a:pt x="2189" y="1186"/>
                  </a:cubicBezTo>
                  <a:lnTo>
                    <a:pt x="2310" y="851"/>
                  </a:lnTo>
                  <a:cubicBezTo>
                    <a:pt x="1641" y="456"/>
                    <a:pt x="882" y="152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1958344" y="1838042"/>
              <a:ext cx="37161" cy="121153"/>
            </a:xfrm>
            <a:custGeom>
              <a:avLst/>
              <a:gdLst/>
              <a:ahLst/>
              <a:cxnLst/>
              <a:rect l="l" t="t" r="r" b="b"/>
              <a:pathLst>
                <a:path w="2098" h="6840" extrusionOk="0">
                  <a:moveTo>
                    <a:pt x="274" y="0"/>
                  </a:moveTo>
                  <a:lnTo>
                    <a:pt x="1" y="274"/>
                  </a:lnTo>
                  <a:cubicBezTo>
                    <a:pt x="548" y="882"/>
                    <a:pt x="973" y="1581"/>
                    <a:pt x="1216" y="2341"/>
                  </a:cubicBezTo>
                  <a:cubicBezTo>
                    <a:pt x="1764" y="3739"/>
                    <a:pt x="1733" y="5320"/>
                    <a:pt x="1216" y="6748"/>
                  </a:cubicBezTo>
                  <a:lnTo>
                    <a:pt x="1581" y="6839"/>
                  </a:lnTo>
                  <a:cubicBezTo>
                    <a:pt x="2098" y="5380"/>
                    <a:pt x="2098" y="3648"/>
                    <a:pt x="1612" y="2189"/>
                  </a:cubicBezTo>
                  <a:cubicBezTo>
                    <a:pt x="1308" y="1338"/>
                    <a:pt x="852" y="608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1728454" y="1800350"/>
              <a:ext cx="250366" cy="237985"/>
            </a:xfrm>
            <a:custGeom>
              <a:avLst/>
              <a:gdLst/>
              <a:ahLst/>
              <a:cxnLst/>
              <a:rect l="l" t="t" r="r" b="b"/>
              <a:pathLst>
                <a:path w="14135" h="13436" extrusionOk="0">
                  <a:moveTo>
                    <a:pt x="6870" y="1"/>
                  </a:moveTo>
                  <a:cubicBezTo>
                    <a:pt x="3739" y="244"/>
                    <a:pt x="1399" y="1976"/>
                    <a:pt x="609" y="4651"/>
                  </a:cubicBezTo>
                  <a:cubicBezTo>
                    <a:pt x="1" y="6657"/>
                    <a:pt x="335" y="8815"/>
                    <a:pt x="1581" y="10578"/>
                  </a:cubicBezTo>
                  <a:cubicBezTo>
                    <a:pt x="2797" y="12281"/>
                    <a:pt x="4682" y="13314"/>
                    <a:pt x="6718" y="13436"/>
                  </a:cubicBezTo>
                  <a:lnTo>
                    <a:pt x="7204" y="13436"/>
                  </a:lnTo>
                  <a:cubicBezTo>
                    <a:pt x="9697" y="13436"/>
                    <a:pt x="11977" y="12524"/>
                    <a:pt x="13375" y="11004"/>
                  </a:cubicBezTo>
                  <a:cubicBezTo>
                    <a:pt x="13679" y="10639"/>
                    <a:pt x="13891" y="10305"/>
                    <a:pt x="14135" y="9940"/>
                  </a:cubicBezTo>
                  <a:lnTo>
                    <a:pt x="13770" y="9727"/>
                  </a:lnTo>
                  <a:cubicBezTo>
                    <a:pt x="13557" y="10092"/>
                    <a:pt x="13314" y="10426"/>
                    <a:pt x="13071" y="10730"/>
                  </a:cubicBezTo>
                  <a:cubicBezTo>
                    <a:pt x="11701" y="12186"/>
                    <a:pt x="9555" y="13052"/>
                    <a:pt x="7185" y="13052"/>
                  </a:cubicBezTo>
                  <a:cubicBezTo>
                    <a:pt x="7030" y="13052"/>
                    <a:pt x="6874" y="13048"/>
                    <a:pt x="6718" y="13040"/>
                  </a:cubicBezTo>
                  <a:cubicBezTo>
                    <a:pt x="4803" y="12980"/>
                    <a:pt x="3040" y="11977"/>
                    <a:pt x="1885" y="10335"/>
                  </a:cubicBezTo>
                  <a:cubicBezTo>
                    <a:pt x="700" y="8724"/>
                    <a:pt x="365" y="6657"/>
                    <a:pt x="943" y="4773"/>
                  </a:cubicBezTo>
                  <a:cubicBezTo>
                    <a:pt x="1703" y="2250"/>
                    <a:pt x="3952" y="609"/>
                    <a:pt x="6900" y="396"/>
                  </a:cubicBezTo>
                  <a:lnTo>
                    <a:pt x="68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2032648" y="2901111"/>
              <a:ext cx="362876" cy="304177"/>
            </a:xfrm>
            <a:custGeom>
              <a:avLst/>
              <a:gdLst/>
              <a:ahLst/>
              <a:cxnLst/>
              <a:rect l="l" t="t" r="r" b="b"/>
              <a:pathLst>
                <a:path w="20487" h="17173" extrusionOk="0">
                  <a:moveTo>
                    <a:pt x="10489" y="1"/>
                  </a:moveTo>
                  <a:cubicBezTo>
                    <a:pt x="6599" y="1"/>
                    <a:pt x="2783" y="1934"/>
                    <a:pt x="1581" y="5941"/>
                  </a:cubicBezTo>
                  <a:cubicBezTo>
                    <a:pt x="0" y="11260"/>
                    <a:pt x="3860" y="16883"/>
                    <a:pt x="9423" y="17157"/>
                  </a:cubicBezTo>
                  <a:cubicBezTo>
                    <a:pt x="9632" y="17167"/>
                    <a:pt x="9842" y="17172"/>
                    <a:pt x="10054" y="17172"/>
                  </a:cubicBezTo>
                  <a:cubicBezTo>
                    <a:pt x="12920" y="17172"/>
                    <a:pt x="15980" y="16204"/>
                    <a:pt x="17934" y="13996"/>
                  </a:cubicBezTo>
                  <a:cubicBezTo>
                    <a:pt x="19970" y="11746"/>
                    <a:pt x="20487" y="8372"/>
                    <a:pt x="19453" y="5576"/>
                  </a:cubicBezTo>
                  <a:cubicBezTo>
                    <a:pt x="18876" y="3935"/>
                    <a:pt x="17782" y="2506"/>
                    <a:pt x="16231" y="1533"/>
                  </a:cubicBezTo>
                  <a:cubicBezTo>
                    <a:pt x="14532" y="518"/>
                    <a:pt x="12500" y="1"/>
                    <a:pt x="10489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2078400" y="2938042"/>
              <a:ext cx="275128" cy="231662"/>
            </a:xfrm>
            <a:custGeom>
              <a:avLst/>
              <a:gdLst/>
              <a:ahLst/>
              <a:cxnLst/>
              <a:rect l="l" t="t" r="r" b="b"/>
              <a:pathLst>
                <a:path w="15533" h="13079" extrusionOk="0">
                  <a:moveTo>
                    <a:pt x="7945" y="0"/>
                  </a:moveTo>
                  <a:cubicBezTo>
                    <a:pt x="4997" y="0"/>
                    <a:pt x="2116" y="1468"/>
                    <a:pt x="1217" y="4524"/>
                  </a:cubicBezTo>
                  <a:cubicBezTo>
                    <a:pt x="1" y="8567"/>
                    <a:pt x="2949" y="12883"/>
                    <a:pt x="7174" y="13066"/>
                  </a:cubicBezTo>
                  <a:cubicBezTo>
                    <a:pt x="7338" y="13074"/>
                    <a:pt x="7503" y="13079"/>
                    <a:pt x="7669" y="13079"/>
                  </a:cubicBezTo>
                  <a:cubicBezTo>
                    <a:pt x="9845" y="13079"/>
                    <a:pt x="12180" y="12331"/>
                    <a:pt x="13648" y="10664"/>
                  </a:cubicBezTo>
                  <a:cubicBezTo>
                    <a:pt x="15168" y="8901"/>
                    <a:pt x="15533" y="6379"/>
                    <a:pt x="14773" y="4221"/>
                  </a:cubicBezTo>
                  <a:cubicBezTo>
                    <a:pt x="14317" y="2944"/>
                    <a:pt x="13527" y="1850"/>
                    <a:pt x="12341" y="1181"/>
                  </a:cubicBezTo>
                  <a:cubicBezTo>
                    <a:pt x="11039" y="400"/>
                    <a:pt x="9483" y="0"/>
                    <a:pt x="79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2250689" y="2937422"/>
              <a:ext cx="40934" cy="20476"/>
            </a:xfrm>
            <a:custGeom>
              <a:avLst/>
              <a:gdLst/>
              <a:ahLst/>
              <a:cxnLst/>
              <a:rect l="l" t="t" r="r" b="b"/>
              <a:pathLst>
                <a:path w="2311" h="1156" extrusionOk="0">
                  <a:moveTo>
                    <a:pt x="61" y="0"/>
                  </a:moveTo>
                  <a:lnTo>
                    <a:pt x="0" y="365"/>
                  </a:lnTo>
                  <a:cubicBezTo>
                    <a:pt x="760" y="547"/>
                    <a:pt x="1520" y="821"/>
                    <a:pt x="2159" y="1155"/>
                  </a:cubicBezTo>
                  <a:lnTo>
                    <a:pt x="2311" y="821"/>
                  </a:lnTo>
                  <a:cubicBezTo>
                    <a:pt x="1642" y="426"/>
                    <a:pt x="882" y="152"/>
                    <a:pt x="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2315287" y="2972953"/>
              <a:ext cx="37179" cy="121153"/>
            </a:xfrm>
            <a:custGeom>
              <a:avLst/>
              <a:gdLst/>
              <a:ahLst/>
              <a:cxnLst/>
              <a:rect l="l" t="t" r="r" b="b"/>
              <a:pathLst>
                <a:path w="2099" h="6840" extrusionOk="0">
                  <a:moveTo>
                    <a:pt x="274" y="0"/>
                  </a:moveTo>
                  <a:lnTo>
                    <a:pt x="1" y="274"/>
                  </a:lnTo>
                  <a:cubicBezTo>
                    <a:pt x="518" y="851"/>
                    <a:pt x="943" y="1550"/>
                    <a:pt x="1217" y="2310"/>
                  </a:cubicBezTo>
                  <a:cubicBezTo>
                    <a:pt x="1733" y="3709"/>
                    <a:pt x="1703" y="5319"/>
                    <a:pt x="1217" y="6718"/>
                  </a:cubicBezTo>
                  <a:lnTo>
                    <a:pt x="1551" y="6839"/>
                  </a:lnTo>
                  <a:cubicBezTo>
                    <a:pt x="2098" y="5380"/>
                    <a:pt x="2098" y="3678"/>
                    <a:pt x="1581" y="2158"/>
                  </a:cubicBezTo>
                  <a:cubicBezTo>
                    <a:pt x="1278" y="1338"/>
                    <a:pt x="822" y="608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2084865" y="2935261"/>
              <a:ext cx="250366" cy="237454"/>
            </a:xfrm>
            <a:custGeom>
              <a:avLst/>
              <a:gdLst/>
              <a:ahLst/>
              <a:cxnLst/>
              <a:rect l="l" t="t" r="r" b="b"/>
              <a:pathLst>
                <a:path w="14135" h="13406" extrusionOk="0">
                  <a:moveTo>
                    <a:pt x="6870" y="1"/>
                  </a:moveTo>
                  <a:cubicBezTo>
                    <a:pt x="3770" y="213"/>
                    <a:pt x="1399" y="1976"/>
                    <a:pt x="608" y="4621"/>
                  </a:cubicBezTo>
                  <a:cubicBezTo>
                    <a:pt x="1" y="6657"/>
                    <a:pt x="335" y="8815"/>
                    <a:pt x="1612" y="10548"/>
                  </a:cubicBezTo>
                  <a:cubicBezTo>
                    <a:pt x="2827" y="12280"/>
                    <a:pt x="4681" y="13283"/>
                    <a:pt x="6748" y="13405"/>
                  </a:cubicBezTo>
                  <a:lnTo>
                    <a:pt x="7235" y="13405"/>
                  </a:lnTo>
                  <a:cubicBezTo>
                    <a:pt x="9697" y="13405"/>
                    <a:pt x="11976" y="12524"/>
                    <a:pt x="13375" y="10973"/>
                  </a:cubicBezTo>
                  <a:cubicBezTo>
                    <a:pt x="13679" y="10639"/>
                    <a:pt x="13922" y="10274"/>
                    <a:pt x="14135" y="9910"/>
                  </a:cubicBezTo>
                  <a:lnTo>
                    <a:pt x="13800" y="9727"/>
                  </a:lnTo>
                  <a:cubicBezTo>
                    <a:pt x="13587" y="10062"/>
                    <a:pt x="13344" y="10396"/>
                    <a:pt x="13071" y="10700"/>
                  </a:cubicBezTo>
                  <a:cubicBezTo>
                    <a:pt x="11712" y="12203"/>
                    <a:pt x="9500" y="13047"/>
                    <a:pt x="7115" y="13047"/>
                  </a:cubicBezTo>
                  <a:cubicBezTo>
                    <a:pt x="6994" y="13047"/>
                    <a:pt x="6871" y="13045"/>
                    <a:pt x="6748" y="13040"/>
                  </a:cubicBezTo>
                  <a:cubicBezTo>
                    <a:pt x="4833" y="12949"/>
                    <a:pt x="3040" y="11976"/>
                    <a:pt x="1915" y="10335"/>
                  </a:cubicBezTo>
                  <a:cubicBezTo>
                    <a:pt x="730" y="8694"/>
                    <a:pt x="396" y="6657"/>
                    <a:pt x="973" y="4742"/>
                  </a:cubicBezTo>
                  <a:cubicBezTo>
                    <a:pt x="1733" y="2219"/>
                    <a:pt x="3952" y="608"/>
                    <a:pt x="6931" y="365"/>
                  </a:cubicBezTo>
                  <a:lnTo>
                    <a:pt x="68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2216770" y="2808209"/>
              <a:ext cx="7014" cy="54395"/>
            </a:xfrm>
            <a:custGeom>
              <a:avLst/>
              <a:gdLst/>
              <a:ahLst/>
              <a:cxnLst/>
              <a:rect l="l" t="t" r="r" b="b"/>
              <a:pathLst>
                <a:path w="396" h="3071" extrusionOk="0">
                  <a:moveTo>
                    <a:pt x="1" y="0"/>
                  </a:moveTo>
                  <a:lnTo>
                    <a:pt x="1" y="3070"/>
                  </a:lnTo>
                  <a:lnTo>
                    <a:pt x="396" y="3070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2179627" y="2835664"/>
              <a:ext cx="7014" cy="54395"/>
            </a:xfrm>
            <a:custGeom>
              <a:avLst/>
              <a:gdLst/>
              <a:ahLst/>
              <a:cxnLst/>
              <a:rect l="l" t="t" r="r" b="b"/>
              <a:pathLst>
                <a:path w="396" h="3071" extrusionOk="0">
                  <a:moveTo>
                    <a:pt x="0" y="0"/>
                  </a:moveTo>
                  <a:lnTo>
                    <a:pt x="0" y="3070"/>
                  </a:lnTo>
                  <a:lnTo>
                    <a:pt x="395" y="3070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2253382" y="2843740"/>
              <a:ext cx="6483" cy="38241"/>
            </a:xfrm>
            <a:custGeom>
              <a:avLst/>
              <a:gdLst/>
              <a:ahLst/>
              <a:cxnLst/>
              <a:rect l="l" t="t" r="r" b="b"/>
              <a:pathLst>
                <a:path w="366" h="2159" extrusionOk="0">
                  <a:moveTo>
                    <a:pt x="0" y="0"/>
                  </a:moveTo>
                  <a:lnTo>
                    <a:pt x="0" y="2158"/>
                  </a:lnTo>
                  <a:lnTo>
                    <a:pt x="365" y="2158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3010343" y="2469086"/>
              <a:ext cx="362894" cy="304407"/>
            </a:xfrm>
            <a:custGeom>
              <a:avLst/>
              <a:gdLst/>
              <a:ahLst/>
              <a:cxnLst/>
              <a:rect l="l" t="t" r="r" b="b"/>
              <a:pathLst>
                <a:path w="20488" h="17186" extrusionOk="0">
                  <a:moveTo>
                    <a:pt x="10498" y="1"/>
                  </a:moveTo>
                  <a:cubicBezTo>
                    <a:pt x="6617" y="1"/>
                    <a:pt x="2814" y="1948"/>
                    <a:pt x="1612" y="5955"/>
                  </a:cubicBezTo>
                  <a:cubicBezTo>
                    <a:pt x="1" y="11274"/>
                    <a:pt x="3891" y="16897"/>
                    <a:pt x="9423" y="17171"/>
                  </a:cubicBezTo>
                  <a:cubicBezTo>
                    <a:pt x="9627" y="17181"/>
                    <a:pt x="9833" y="17186"/>
                    <a:pt x="10039" y="17186"/>
                  </a:cubicBezTo>
                  <a:cubicBezTo>
                    <a:pt x="12910" y="17186"/>
                    <a:pt x="15978" y="16193"/>
                    <a:pt x="17934" y="14009"/>
                  </a:cubicBezTo>
                  <a:cubicBezTo>
                    <a:pt x="20032" y="11760"/>
                    <a:pt x="20487" y="8386"/>
                    <a:pt x="19454" y="5559"/>
                  </a:cubicBezTo>
                  <a:cubicBezTo>
                    <a:pt x="18877" y="3948"/>
                    <a:pt x="17782" y="2489"/>
                    <a:pt x="16232" y="1547"/>
                  </a:cubicBezTo>
                  <a:cubicBezTo>
                    <a:pt x="14533" y="521"/>
                    <a:pt x="12505" y="1"/>
                    <a:pt x="104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3056112" y="2505839"/>
              <a:ext cx="275128" cy="231538"/>
            </a:xfrm>
            <a:custGeom>
              <a:avLst/>
              <a:gdLst/>
              <a:ahLst/>
              <a:cxnLst/>
              <a:rect l="l" t="t" r="r" b="b"/>
              <a:pathLst>
                <a:path w="15533" h="13072" extrusionOk="0">
                  <a:moveTo>
                    <a:pt x="7965" y="1"/>
                  </a:moveTo>
                  <a:cubicBezTo>
                    <a:pt x="5010" y="1"/>
                    <a:pt x="2117" y="1475"/>
                    <a:pt x="1216" y="4518"/>
                  </a:cubicBezTo>
                  <a:cubicBezTo>
                    <a:pt x="0" y="8591"/>
                    <a:pt x="2979" y="12877"/>
                    <a:pt x="7174" y="13059"/>
                  </a:cubicBezTo>
                  <a:cubicBezTo>
                    <a:pt x="7340" y="13068"/>
                    <a:pt x="7507" y="13072"/>
                    <a:pt x="7674" y="13072"/>
                  </a:cubicBezTo>
                  <a:cubicBezTo>
                    <a:pt x="9871" y="13072"/>
                    <a:pt x="12180" y="12326"/>
                    <a:pt x="13648" y="10688"/>
                  </a:cubicBezTo>
                  <a:cubicBezTo>
                    <a:pt x="15198" y="8925"/>
                    <a:pt x="15533" y="6372"/>
                    <a:pt x="14773" y="4214"/>
                  </a:cubicBezTo>
                  <a:cubicBezTo>
                    <a:pt x="14317" y="2968"/>
                    <a:pt x="13526" y="1873"/>
                    <a:pt x="12341" y="1174"/>
                  </a:cubicBezTo>
                  <a:cubicBezTo>
                    <a:pt x="11044" y="396"/>
                    <a:pt x="9496" y="1"/>
                    <a:pt x="79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3228402" y="2505627"/>
              <a:ext cx="41996" cy="21025"/>
            </a:xfrm>
            <a:custGeom>
              <a:avLst/>
              <a:gdLst/>
              <a:ahLst/>
              <a:cxnLst/>
              <a:rect l="l" t="t" r="r" b="b"/>
              <a:pathLst>
                <a:path w="2371" h="1187" extrusionOk="0">
                  <a:moveTo>
                    <a:pt x="91" y="1"/>
                  </a:moveTo>
                  <a:lnTo>
                    <a:pt x="0" y="396"/>
                  </a:lnTo>
                  <a:cubicBezTo>
                    <a:pt x="760" y="578"/>
                    <a:pt x="1520" y="852"/>
                    <a:pt x="2158" y="1186"/>
                  </a:cubicBezTo>
                  <a:lnTo>
                    <a:pt x="2371" y="822"/>
                  </a:lnTo>
                  <a:cubicBezTo>
                    <a:pt x="1641" y="457"/>
                    <a:pt x="882" y="153"/>
                    <a:pt x="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3292999" y="2540626"/>
              <a:ext cx="37710" cy="121153"/>
            </a:xfrm>
            <a:custGeom>
              <a:avLst/>
              <a:gdLst/>
              <a:ahLst/>
              <a:cxnLst/>
              <a:rect l="l" t="t" r="r" b="b"/>
              <a:pathLst>
                <a:path w="2129" h="6840" extrusionOk="0">
                  <a:moveTo>
                    <a:pt x="274" y="1"/>
                  </a:moveTo>
                  <a:lnTo>
                    <a:pt x="1" y="274"/>
                  </a:lnTo>
                  <a:cubicBezTo>
                    <a:pt x="548" y="882"/>
                    <a:pt x="943" y="1581"/>
                    <a:pt x="1216" y="2341"/>
                  </a:cubicBezTo>
                  <a:cubicBezTo>
                    <a:pt x="1763" y="3739"/>
                    <a:pt x="1703" y="5320"/>
                    <a:pt x="1216" y="6748"/>
                  </a:cubicBezTo>
                  <a:lnTo>
                    <a:pt x="1551" y="6840"/>
                  </a:lnTo>
                  <a:cubicBezTo>
                    <a:pt x="2128" y="5411"/>
                    <a:pt x="2128" y="3709"/>
                    <a:pt x="1611" y="2189"/>
                  </a:cubicBezTo>
                  <a:cubicBezTo>
                    <a:pt x="1308" y="1338"/>
                    <a:pt x="852" y="609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3063640" y="2504015"/>
              <a:ext cx="250366" cy="237454"/>
            </a:xfrm>
            <a:custGeom>
              <a:avLst/>
              <a:gdLst/>
              <a:ahLst/>
              <a:cxnLst/>
              <a:rect l="l" t="t" r="r" b="b"/>
              <a:pathLst>
                <a:path w="14135" h="13406" extrusionOk="0">
                  <a:moveTo>
                    <a:pt x="6870" y="1"/>
                  </a:moveTo>
                  <a:cubicBezTo>
                    <a:pt x="3770" y="213"/>
                    <a:pt x="1399" y="1976"/>
                    <a:pt x="609" y="4621"/>
                  </a:cubicBezTo>
                  <a:cubicBezTo>
                    <a:pt x="1" y="6627"/>
                    <a:pt x="335" y="8815"/>
                    <a:pt x="1582" y="10548"/>
                  </a:cubicBezTo>
                  <a:cubicBezTo>
                    <a:pt x="2797" y="12250"/>
                    <a:pt x="4682" y="13284"/>
                    <a:pt x="6718" y="13405"/>
                  </a:cubicBezTo>
                  <a:lnTo>
                    <a:pt x="7205" y="13405"/>
                  </a:lnTo>
                  <a:cubicBezTo>
                    <a:pt x="9697" y="13405"/>
                    <a:pt x="11916" y="12493"/>
                    <a:pt x="13375" y="10974"/>
                  </a:cubicBezTo>
                  <a:cubicBezTo>
                    <a:pt x="13679" y="10639"/>
                    <a:pt x="13892" y="10274"/>
                    <a:pt x="14135" y="9910"/>
                  </a:cubicBezTo>
                  <a:lnTo>
                    <a:pt x="13801" y="9727"/>
                  </a:lnTo>
                  <a:cubicBezTo>
                    <a:pt x="13557" y="10062"/>
                    <a:pt x="13345" y="10396"/>
                    <a:pt x="13071" y="10700"/>
                  </a:cubicBezTo>
                  <a:cubicBezTo>
                    <a:pt x="11701" y="12155"/>
                    <a:pt x="9555" y="13021"/>
                    <a:pt x="7185" y="13021"/>
                  </a:cubicBezTo>
                  <a:cubicBezTo>
                    <a:pt x="7030" y="13021"/>
                    <a:pt x="6875" y="13017"/>
                    <a:pt x="6718" y="13010"/>
                  </a:cubicBezTo>
                  <a:cubicBezTo>
                    <a:pt x="4834" y="12949"/>
                    <a:pt x="3041" y="11946"/>
                    <a:pt x="1885" y="10335"/>
                  </a:cubicBezTo>
                  <a:cubicBezTo>
                    <a:pt x="730" y="8694"/>
                    <a:pt x="366" y="6627"/>
                    <a:pt x="943" y="4742"/>
                  </a:cubicBezTo>
                  <a:cubicBezTo>
                    <a:pt x="1703" y="2220"/>
                    <a:pt x="3952" y="609"/>
                    <a:pt x="6901" y="365"/>
                  </a:cubicBezTo>
                  <a:lnTo>
                    <a:pt x="68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3195014" y="2376414"/>
              <a:ext cx="6483" cy="54944"/>
            </a:xfrm>
            <a:custGeom>
              <a:avLst/>
              <a:gdLst/>
              <a:ahLst/>
              <a:cxnLst/>
              <a:rect l="l" t="t" r="r" b="b"/>
              <a:pathLst>
                <a:path w="366" h="3102" extrusionOk="0">
                  <a:moveTo>
                    <a:pt x="0" y="1"/>
                  </a:moveTo>
                  <a:lnTo>
                    <a:pt x="0" y="3101"/>
                  </a:lnTo>
                  <a:lnTo>
                    <a:pt x="365" y="3101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3158402" y="2403337"/>
              <a:ext cx="7014" cy="54944"/>
            </a:xfrm>
            <a:custGeom>
              <a:avLst/>
              <a:gdLst/>
              <a:ahLst/>
              <a:cxnLst/>
              <a:rect l="l" t="t" r="r" b="b"/>
              <a:pathLst>
                <a:path w="396" h="3102" extrusionOk="0">
                  <a:moveTo>
                    <a:pt x="1" y="1"/>
                  </a:moveTo>
                  <a:lnTo>
                    <a:pt x="1" y="3101"/>
                  </a:lnTo>
                  <a:lnTo>
                    <a:pt x="396" y="3101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3231094" y="2411414"/>
              <a:ext cx="7014" cy="38241"/>
            </a:xfrm>
            <a:custGeom>
              <a:avLst/>
              <a:gdLst/>
              <a:ahLst/>
              <a:cxnLst/>
              <a:rect l="l" t="t" r="r" b="b"/>
              <a:pathLst>
                <a:path w="396" h="2159" extrusionOk="0">
                  <a:moveTo>
                    <a:pt x="0" y="1"/>
                  </a:moveTo>
                  <a:lnTo>
                    <a:pt x="0" y="2159"/>
                  </a:lnTo>
                  <a:lnTo>
                    <a:pt x="395" y="2159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212370" y="2240754"/>
              <a:ext cx="4284477" cy="1716908"/>
            </a:xfrm>
            <a:custGeom>
              <a:avLst/>
              <a:gdLst/>
              <a:ahLst/>
              <a:cxnLst/>
              <a:rect l="l" t="t" r="r" b="b"/>
              <a:pathLst>
                <a:path w="241890" h="96932" extrusionOk="0">
                  <a:moveTo>
                    <a:pt x="240795" y="0"/>
                  </a:moveTo>
                  <a:lnTo>
                    <a:pt x="224837" y="15958"/>
                  </a:lnTo>
                  <a:lnTo>
                    <a:pt x="207907" y="15958"/>
                  </a:lnTo>
                  <a:lnTo>
                    <a:pt x="186083" y="37752"/>
                  </a:lnTo>
                  <a:lnTo>
                    <a:pt x="166265" y="37752"/>
                  </a:lnTo>
                  <a:lnTo>
                    <a:pt x="154958" y="49028"/>
                  </a:lnTo>
                  <a:lnTo>
                    <a:pt x="129334" y="49028"/>
                  </a:lnTo>
                  <a:lnTo>
                    <a:pt x="112556" y="65807"/>
                  </a:lnTo>
                  <a:lnTo>
                    <a:pt x="99121" y="65807"/>
                  </a:lnTo>
                  <a:lnTo>
                    <a:pt x="92251" y="58907"/>
                  </a:lnTo>
                  <a:lnTo>
                    <a:pt x="64014" y="58907"/>
                  </a:lnTo>
                  <a:lnTo>
                    <a:pt x="47448" y="75503"/>
                  </a:lnTo>
                  <a:lnTo>
                    <a:pt x="20305" y="75503"/>
                  </a:lnTo>
                  <a:lnTo>
                    <a:pt x="0" y="95868"/>
                  </a:lnTo>
                  <a:lnTo>
                    <a:pt x="1064" y="96932"/>
                  </a:lnTo>
                  <a:lnTo>
                    <a:pt x="20973" y="77023"/>
                  </a:lnTo>
                  <a:lnTo>
                    <a:pt x="48056" y="77023"/>
                  </a:lnTo>
                  <a:lnTo>
                    <a:pt x="64622" y="60427"/>
                  </a:lnTo>
                  <a:lnTo>
                    <a:pt x="91643" y="60427"/>
                  </a:lnTo>
                  <a:lnTo>
                    <a:pt x="98513" y="67326"/>
                  </a:lnTo>
                  <a:lnTo>
                    <a:pt x="113224" y="67326"/>
                  </a:lnTo>
                  <a:lnTo>
                    <a:pt x="129972" y="50548"/>
                  </a:lnTo>
                  <a:lnTo>
                    <a:pt x="155566" y="50548"/>
                  </a:lnTo>
                  <a:lnTo>
                    <a:pt x="166873" y="39271"/>
                  </a:lnTo>
                  <a:lnTo>
                    <a:pt x="186691" y="39271"/>
                  </a:lnTo>
                  <a:lnTo>
                    <a:pt x="208545" y="17478"/>
                  </a:lnTo>
                  <a:lnTo>
                    <a:pt x="225476" y="17478"/>
                  </a:lnTo>
                  <a:lnTo>
                    <a:pt x="241889" y="1064"/>
                  </a:lnTo>
                  <a:lnTo>
                    <a:pt x="240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4355767" y="2236450"/>
              <a:ext cx="144853" cy="146447"/>
            </a:xfrm>
            <a:custGeom>
              <a:avLst/>
              <a:gdLst/>
              <a:ahLst/>
              <a:cxnLst/>
              <a:rect l="l" t="t" r="r" b="b"/>
              <a:pathLst>
                <a:path w="8178" h="8268" extrusionOk="0">
                  <a:moveTo>
                    <a:pt x="1" y="0"/>
                  </a:moveTo>
                  <a:lnTo>
                    <a:pt x="1" y="1520"/>
                  </a:lnTo>
                  <a:lnTo>
                    <a:pt x="6657" y="1520"/>
                  </a:lnTo>
                  <a:lnTo>
                    <a:pt x="6657" y="8268"/>
                  </a:lnTo>
                  <a:lnTo>
                    <a:pt x="8177" y="8268"/>
                  </a:lnTo>
                  <a:lnTo>
                    <a:pt x="8177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989258" y="3527780"/>
              <a:ext cx="155073" cy="131179"/>
            </a:xfrm>
            <a:custGeom>
              <a:avLst/>
              <a:gdLst/>
              <a:ahLst/>
              <a:cxnLst/>
              <a:rect l="l" t="t" r="r" b="b"/>
              <a:pathLst>
                <a:path w="8755" h="7406" extrusionOk="0">
                  <a:moveTo>
                    <a:pt x="4528" y="0"/>
                  </a:moveTo>
                  <a:cubicBezTo>
                    <a:pt x="2862" y="0"/>
                    <a:pt x="1222" y="838"/>
                    <a:pt x="699" y="2567"/>
                  </a:cubicBezTo>
                  <a:cubicBezTo>
                    <a:pt x="0" y="4847"/>
                    <a:pt x="1672" y="7279"/>
                    <a:pt x="4043" y="7400"/>
                  </a:cubicBezTo>
                  <a:cubicBezTo>
                    <a:pt x="4122" y="7404"/>
                    <a:pt x="4203" y="7406"/>
                    <a:pt x="4283" y="7406"/>
                  </a:cubicBezTo>
                  <a:cubicBezTo>
                    <a:pt x="5499" y="7406"/>
                    <a:pt x="6835" y="6975"/>
                    <a:pt x="7690" y="6063"/>
                  </a:cubicBezTo>
                  <a:cubicBezTo>
                    <a:pt x="8572" y="5029"/>
                    <a:pt x="8754" y="3601"/>
                    <a:pt x="8329" y="2385"/>
                  </a:cubicBezTo>
                  <a:cubicBezTo>
                    <a:pt x="8055" y="1686"/>
                    <a:pt x="7599" y="1048"/>
                    <a:pt x="6961" y="652"/>
                  </a:cubicBezTo>
                  <a:cubicBezTo>
                    <a:pt x="6240" y="220"/>
                    <a:pt x="5381" y="0"/>
                    <a:pt x="4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1033947" y="3563984"/>
              <a:ext cx="68388" cy="57796"/>
            </a:xfrm>
            <a:custGeom>
              <a:avLst/>
              <a:gdLst/>
              <a:ahLst/>
              <a:cxnLst/>
              <a:rect l="l" t="t" r="r" b="b"/>
              <a:pathLst>
                <a:path w="3861" h="3263" extrusionOk="0">
                  <a:moveTo>
                    <a:pt x="1995" y="1"/>
                  </a:moveTo>
                  <a:cubicBezTo>
                    <a:pt x="1254" y="1"/>
                    <a:pt x="526" y="366"/>
                    <a:pt x="304" y="1131"/>
                  </a:cubicBezTo>
                  <a:cubicBezTo>
                    <a:pt x="0" y="2104"/>
                    <a:pt x="699" y="3168"/>
                    <a:pt x="1763" y="3259"/>
                  </a:cubicBezTo>
                  <a:cubicBezTo>
                    <a:pt x="1804" y="3261"/>
                    <a:pt x="1845" y="3262"/>
                    <a:pt x="1886" y="3262"/>
                  </a:cubicBezTo>
                  <a:cubicBezTo>
                    <a:pt x="2430" y="3262"/>
                    <a:pt x="3007" y="3075"/>
                    <a:pt x="3374" y="2651"/>
                  </a:cubicBezTo>
                  <a:cubicBezTo>
                    <a:pt x="3800" y="2225"/>
                    <a:pt x="3860" y="1587"/>
                    <a:pt x="3678" y="1040"/>
                  </a:cubicBezTo>
                  <a:cubicBezTo>
                    <a:pt x="3556" y="736"/>
                    <a:pt x="3374" y="493"/>
                    <a:pt x="3070" y="280"/>
                  </a:cubicBezTo>
                  <a:cubicBezTo>
                    <a:pt x="2752" y="96"/>
                    <a:pt x="2372" y="1"/>
                    <a:pt x="1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1269222" y="3235594"/>
              <a:ext cx="155073" cy="131037"/>
            </a:xfrm>
            <a:custGeom>
              <a:avLst/>
              <a:gdLst/>
              <a:ahLst/>
              <a:cxnLst/>
              <a:rect l="l" t="t" r="r" b="b"/>
              <a:pathLst>
                <a:path w="8755" h="7398" extrusionOk="0">
                  <a:moveTo>
                    <a:pt x="4501" y="0"/>
                  </a:moveTo>
                  <a:cubicBezTo>
                    <a:pt x="2844" y="0"/>
                    <a:pt x="1219" y="839"/>
                    <a:pt x="699" y="2559"/>
                  </a:cubicBezTo>
                  <a:cubicBezTo>
                    <a:pt x="0" y="4838"/>
                    <a:pt x="1672" y="7270"/>
                    <a:pt x="4043" y="7391"/>
                  </a:cubicBezTo>
                  <a:cubicBezTo>
                    <a:pt x="4127" y="7395"/>
                    <a:pt x="4212" y="7397"/>
                    <a:pt x="4297" y="7397"/>
                  </a:cubicBezTo>
                  <a:cubicBezTo>
                    <a:pt x="5509" y="7397"/>
                    <a:pt x="6838" y="6991"/>
                    <a:pt x="7690" y="6054"/>
                  </a:cubicBezTo>
                  <a:cubicBezTo>
                    <a:pt x="8572" y="5021"/>
                    <a:pt x="8754" y="3592"/>
                    <a:pt x="8328" y="2376"/>
                  </a:cubicBezTo>
                  <a:cubicBezTo>
                    <a:pt x="8055" y="1677"/>
                    <a:pt x="7599" y="1039"/>
                    <a:pt x="6961" y="674"/>
                  </a:cubicBezTo>
                  <a:cubicBezTo>
                    <a:pt x="6233" y="227"/>
                    <a:pt x="5363" y="0"/>
                    <a:pt x="4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1313893" y="3271922"/>
              <a:ext cx="68406" cy="57636"/>
            </a:xfrm>
            <a:custGeom>
              <a:avLst/>
              <a:gdLst/>
              <a:ahLst/>
              <a:cxnLst/>
              <a:rect l="l" t="t" r="r" b="b"/>
              <a:pathLst>
                <a:path w="3862" h="3254" extrusionOk="0">
                  <a:moveTo>
                    <a:pt x="1989" y="1"/>
                  </a:moveTo>
                  <a:cubicBezTo>
                    <a:pt x="1251" y="1"/>
                    <a:pt x="526" y="372"/>
                    <a:pt x="305" y="1115"/>
                  </a:cubicBezTo>
                  <a:cubicBezTo>
                    <a:pt x="1" y="2119"/>
                    <a:pt x="730" y="3182"/>
                    <a:pt x="1794" y="3243"/>
                  </a:cubicBezTo>
                  <a:cubicBezTo>
                    <a:pt x="1855" y="3250"/>
                    <a:pt x="1918" y="3253"/>
                    <a:pt x="1982" y="3253"/>
                  </a:cubicBezTo>
                  <a:cubicBezTo>
                    <a:pt x="2487" y="3253"/>
                    <a:pt x="3051" y="3040"/>
                    <a:pt x="3375" y="2635"/>
                  </a:cubicBezTo>
                  <a:cubicBezTo>
                    <a:pt x="3770" y="2210"/>
                    <a:pt x="3861" y="1571"/>
                    <a:pt x="3679" y="1055"/>
                  </a:cubicBezTo>
                  <a:cubicBezTo>
                    <a:pt x="3557" y="751"/>
                    <a:pt x="3375" y="477"/>
                    <a:pt x="3071" y="295"/>
                  </a:cubicBezTo>
                  <a:cubicBezTo>
                    <a:pt x="2751" y="99"/>
                    <a:pt x="2368" y="1"/>
                    <a:pt x="1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1766678" y="3235594"/>
              <a:ext cx="154542" cy="131037"/>
            </a:xfrm>
            <a:custGeom>
              <a:avLst/>
              <a:gdLst/>
              <a:ahLst/>
              <a:cxnLst/>
              <a:rect l="l" t="t" r="r" b="b"/>
              <a:pathLst>
                <a:path w="8725" h="7398" extrusionOk="0">
                  <a:moveTo>
                    <a:pt x="4502" y="0"/>
                  </a:moveTo>
                  <a:cubicBezTo>
                    <a:pt x="2845" y="0"/>
                    <a:pt x="1220" y="839"/>
                    <a:pt x="700" y="2559"/>
                  </a:cubicBezTo>
                  <a:cubicBezTo>
                    <a:pt x="1" y="4838"/>
                    <a:pt x="1672" y="7270"/>
                    <a:pt x="4043" y="7391"/>
                  </a:cubicBezTo>
                  <a:cubicBezTo>
                    <a:pt x="4128" y="7395"/>
                    <a:pt x="4212" y="7397"/>
                    <a:pt x="4298" y="7397"/>
                  </a:cubicBezTo>
                  <a:cubicBezTo>
                    <a:pt x="5510" y="7397"/>
                    <a:pt x="6839" y="6991"/>
                    <a:pt x="7691" y="6054"/>
                  </a:cubicBezTo>
                  <a:cubicBezTo>
                    <a:pt x="8542" y="5021"/>
                    <a:pt x="8724" y="3592"/>
                    <a:pt x="8329" y="2376"/>
                  </a:cubicBezTo>
                  <a:cubicBezTo>
                    <a:pt x="8056" y="1677"/>
                    <a:pt x="7600" y="1039"/>
                    <a:pt x="6961" y="674"/>
                  </a:cubicBezTo>
                  <a:cubicBezTo>
                    <a:pt x="6234" y="227"/>
                    <a:pt x="5363" y="0"/>
                    <a:pt x="45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1810835" y="3271922"/>
              <a:ext cx="68919" cy="57636"/>
            </a:xfrm>
            <a:custGeom>
              <a:avLst/>
              <a:gdLst/>
              <a:ahLst/>
              <a:cxnLst/>
              <a:rect l="l" t="t" r="r" b="b"/>
              <a:pathLst>
                <a:path w="3891" h="3254" extrusionOk="0">
                  <a:moveTo>
                    <a:pt x="2004" y="1"/>
                  </a:moveTo>
                  <a:cubicBezTo>
                    <a:pt x="1264" y="1"/>
                    <a:pt x="545" y="372"/>
                    <a:pt x="304" y="1115"/>
                  </a:cubicBezTo>
                  <a:cubicBezTo>
                    <a:pt x="0" y="2119"/>
                    <a:pt x="730" y="3182"/>
                    <a:pt x="1793" y="3243"/>
                  </a:cubicBezTo>
                  <a:cubicBezTo>
                    <a:pt x="1858" y="3250"/>
                    <a:pt x="1923" y="3253"/>
                    <a:pt x="1989" y="3253"/>
                  </a:cubicBezTo>
                  <a:cubicBezTo>
                    <a:pt x="2511" y="3253"/>
                    <a:pt x="3053" y="3040"/>
                    <a:pt x="3404" y="2635"/>
                  </a:cubicBezTo>
                  <a:cubicBezTo>
                    <a:pt x="3769" y="2210"/>
                    <a:pt x="3891" y="1571"/>
                    <a:pt x="3708" y="1055"/>
                  </a:cubicBezTo>
                  <a:cubicBezTo>
                    <a:pt x="3587" y="751"/>
                    <a:pt x="3404" y="477"/>
                    <a:pt x="3101" y="295"/>
                  </a:cubicBezTo>
                  <a:cubicBezTo>
                    <a:pt x="2770" y="99"/>
                    <a:pt x="2384" y="1"/>
                    <a:pt x="20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1883509" y="3353347"/>
              <a:ext cx="155073" cy="131196"/>
            </a:xfrm>
            <a:custGeom>
              <a:avLst/>
              <a:gdLst/>
              <a:ahLst/>
              <a:cxnLst/>
              <a:rect l="l" t="t" r="r" b="b"/>
              <a:pathLst>
                <a:path w="8755" h="7407" extrusionOk="0">
                  <a:moveTo>
                    <a:pt x="4528" y="0"/>
                  </a:moveTo>
                  <a:cubicBezTo>
                    <a:pt x="2862" y="0"/>
                    <a:pt x="1222" y="838"/>
                    <a:pt x="700" y="2567"/>
                  </a:cubicBezTo>
                  <a:cubicBezTo>
                    <a:pt x="1" y="4847"/>
                    <a:pt x="1703" y="7278"/>
                    <a:pt x="4043" y="7400"/>
                  </a:cubicBezTo>
                  <a:cubicBezTo>
                    <a:pt x="4127" y="7404"/>
                    <a:pt x="4212" y="7406"/>
                    <a:pt x="4298" y="7406"/>
                  </a:cubicBezTo>
                  <a:cubicBezTo>
                    <a:pt x="5510" y="7406"/>
                    <a:pt x="6839" y="7000"/>
                    <a:pt x="7691" y="6063"/>
                  </a:cubicBezTo>
                  <a:cubicBezTo>
                    <a:pt x="8572" y="4999"/>
                    <a:pt x="8755" y="3570"/>
                    <a:pt x="8329" y="2385"/>
                  </a:cubicBezTo>
                  <a:cubicBezTo>
                    <a:pt x="8086" y="1686"/>
                    <a:pt x="7630" y="1047"/>
                    <a:pt x="6961" y="652"/>
                  </a:cubicBezTo>
                  <a:cubicBezTo>
                    <a:pt x="6241" y="220"/>
                    <a:pt x="5381" y="0"/>
                    <a:pt x="4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1928198" y="3389835"/>
              <a:ext cx="68937" cy="57495"/>
            </a:xfrm>
            <a:custGeom>
              <a:avLst/>
              <a:gdLst/>
              <a:ahLst/>
              <a:cxnLst/>
              <a:rect l="l" t="t" r="r" b="b"/>
              <a:pathLst>
                <a:path w="3892" h="3246" extrusionOk="0">
                  <a:moveTo>
                    <a:pt x="1989" y="0"/>
                  </a:moveTo>
                  <a:cubicBezTo>
                    <a:pt x="1250" y="0"/>
                    <a:pt x="525" y="372"/>
                    <a:pt x="304" y="1115"/>
                  </a:cubicBezTo>
                  <a:cubicBezTo>
                    <a:pt x="0" y="2118"/>
                    <a:pt x="730" y="3182"/>
                    <a:pt x="1794" y="3243"/>
                  </a:cubicBezTo>
                  <a:cubicBezTo>
                    <a:pt x="1832" y="3245"/>
                    <a:pt x="1872" y="3246"/>
                    <a:pt x="1911" y="3246"/>
                  </a:cubicBezTo>
                  <a:cubicBezTo>
                    <a:pt x="2434" y="3246"/>
                    <a:pt x="3035" y="3059"/>
                    <a:pt x="3374" y="2635"/>
                  </a:cubicBezTo>
                  <a:cubicBezTo>
                    <a:pt x="3800" y="2209"/>
                    <a:pt x="3891" y="1571"/>
                    <a:pt x="3678" y="1054"/>
                  </a:cubicBezTo>
                  <a:cubicBezTo>
                    <a:pt x="3587" y="750"/>
                    <a:pt x="3374" y="477"/>
                    <a:pt x="3070" y="294"/>
                  </a:cubicBezTo>
                  <a:cubicBezTo>
                    <a:pt x="2751" y="98"/>
                    <a:pt x="2368" y="0"/>
                    <a:pt x="19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2132246" y="3353347"/>
              <a:ext cx="154524" cy="131196"/>
            </a:xfrm>
            <a:custGeom>
              <a:avLst/>
              <a:gdLst/>
              <a:ahLst/>
              <a:cxnLst/>
              <a:rect l="l" t="t" r="r" b="b"/>
              <a:pathLst>
                <a:path w="8724" h="7407" extrusionOk="0">
                  <a:moveTo>
                    <a:pt x="4526" y="0"/>
                  </a:moveTo>
                  <a:cubicBezTo>
                    <a:pt x="2858" y="0"/>
                    <a:pt x="1212" y="838"/>
                    <a:pt x="669" y="2567"/>
                  </a:cubicBezTo>
                  <a:cubicBezTo>
                    <a:pt x="0" y="4847"/>
                    <a:pt x="1672" y="7278"/>
                    <a:pt x="4013" y="7400"/>
                  </a:cubicBezTo>
                  <a:cubicBezTo>
                    <a:pt x="4099" y="7404"/>
                    <a:pt x="4186" y="7406"/>
                    <a:pt x="4273" y="7406"/>
                  </a:cubicBezTo>
                  <a:cubicBezTo>
                    <a:pt x="5506" y="7406"/>
                    <a:pt x="6808" y="7000"/>
                    <a:pt x="7660" y="6063"/>
                  </a:cubicBezTo>
                  <a:cubicBezTo>
                    <a:pt x="8542" y="4999"/>
                    <a:pt x="8724" y="3570"/>
                    <a:pt x="8329" y="2385"/>
                  </a:cubicBezTo>
                  <a:cubicBezTo>
                    <a:pt x="8055" y="1686"/>
                    <a:pt x="7599" y="1047"/>
                    <a:pt x="6961" y="652"/>
                  </a:cubicBezTo>
                  <a:cubicBezTo>
                    <a:pt x="6241" y="220"/>
                    <a:pt x="5381" y="0"/>
                    <a:pt x="4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2176385" y="3389835"/>
              <a:ext cx="68937" cy="57495"/>
            </a:xfrm>
            <a:custGeom>
              <a:avLst/>
              <a:gdLst/>
              <a:ahLst/>
              <a:cxnLst/>
              <a:rect l="l" t="t" r="r" b="b"/>
              <a:pathLst>
                <a:path w="3892" h="3246" extrusionOk="0">
                  <a:moveTo>
                    <a:pt x="2005" y="0"/>
                  </a:moveTo>
                  <a:cubicBezTo>
                    <a:pt x="1264" y="0"/>
                    <a:pt x="546" y="372"/>
                    <a:pt x="305" y="1115"/>
                  </a:cubicBezTo>
                  <a:cubicBezTo>
                    <a:pt x="1" y="2118"/>
                    <a:pt x="730" y="3182"/>
                    <a:pt x="1794" y="3243"/>
                  </a:cubicBezTo>
                  <a:cubicBezTo>
                    <a:pt x="1835" y="3245"/>
                    <a:pt x="1876" y="3246"/>
                    <a:pt x="1917" y="3246"/>
                  </a:cubicBezTo>
                  <a:cubicBezTo>
                    <a:pt x="2461" y="3246"/>
                    <a:pt x="3036" y="3059"/>
                    <a:pt x="3375" y="2635"/>
                  </a:cubicBezTo>
                  <a:cubicBezTo>
                    <a:pt x="3800" y="2209"/>
                    <a:pt x="3891" y="1571"/>
                    <a:pt x="3709" y="1054"/>
                  </a:cubicBezTo>
                  <a:cubicBezTo>
                    <a:pt x="3588" y="750"/>
                    <a:pt x="3405" y="477"/>
                    <a:pt x="3101" y="294"/>
                  </a:cubicBezTo>
                  <a:cubicBezTo>
                    <a:pt x="2771" y="98"/>
                    <a:pt x="2385" y="0"/>
                    <a:pt x="2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2426734" y="3063305"/>
              <a:ext cx="155622" cy="131143"/>
            </a:xfrm>
            <a:custGeom>
              <a:avLst/>
              <a:gdLst/>
              <a:ahLst/>
              <a:cxnLst/>
              <a:rect l="l" t="t" r="r" b="b"/>
              <a:pathLst>
                <a:path w="8786" h="7404" extrusionOk="0">
                  <a:moveTo>
                    <a:pt x="4502" y="1"/>
                  </a:moveTo>
                  <a:cubicBezTo>
                    <a:pt x="2845" y="1"/>
                    <a:pt x="1220" y="839"/>
                    <a:pt x="700" y="2559"/>
                  </a:cubicBezTo>
                  <a:cubicBezTo>
                    <a:pt x="1" y="4839"/>
                    <a:pt x="1673" y="7270"/>
                    <a:pt x="4043" y="7392"/>
                  </a:cubicBezTo>
                  <a:cubicBezTo>
                    <a:pt x="4156" y="7400"/>
                    <a:pt x="4269" y="7404"/>
                    <a:pt x="4383" y="7404"/>
                  </a:cubicBezTo>
                  <a:cubicBezTo>
                    <a:pt x="5572" y="7404"/>
                    <a:pt x="6859" y="6969"/>
                    <a:pt x="7691" y="6054"/>
                  </a:cubicBezTo>
                  <a:cubicBezTo>
                    <a:pt x="8572" y="5051"/>
                    <a:pt x="8785" y="3592"/>
                    <a:pt x="8329" y="2377"/>
                  </a:cubicBezTo>
                  <a:cubicBezTo>
                    <a:pt x="8056" y="1708"/>
                    <a:pt x="7600" y="1039"/>
                    <a:pt x="6961" y="674"/>
                  </a:cubicBezTo>
                  <a:cubicBezTo>
                    <a:pt x="6234" y="227"/>
                    <a:pt x="5364" y="1"/>
                    <a:pt x="45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2471422" y="3099651"/>
              <a:ext cx="68388" cy="57619"/>
            </a:xfrm>
            <a:custGeom>
              <a:avLst/>
              <a:gdLst/>
              <a:ahLst/>
              <a:cxnLst/>
              <a:rect l="l" t="t" r="r" b="b"/>
              <a:pathLst>
                <a:path w="3861" h="3253" extrusionOk="0">
                  <a:moveTo>
                    <a:pt x="1989" y="0"/>
                  </a:moveTo>
                  <a:cubicBezTo>
                    <a:pt x="1251" y="0"/>
                    <a:pt x="526" y="372"/>
                    <a:pt x="305" y="1115"/>
                  </a:cubicBezTo>
                  <a:cubicBezTo>
                    <a:pt x="1" y="2118"/>
                    <a:pt x="730" y="3182"/>
                    <a:pt x="1764" y="3243"/>
                  </a:cubicBezTo>
                  <a:cubicBezTo>
                    <a:pt x="1828" y="3249"/>
                    <a:pt x="1894" y="3253"/>
                    <a:pt x="1959" y="3253"/>
                  </a:cubicBezTo>
                  <a:cubicBezTo>
                    <a:pt x="2481" y="3253"/>
                    <a:pt x="3024" y="3040"/>
                    <a:pt x="3375" y="2635"/>
                  </a:cubicBezTo>
                  <a:cubicBezTo>
                    <a:pt x="3800" y="2240"/>
                    <a:pt x="3861" y="1571"/>
                    <a:pt x="3679" y="1054"/>
                  </a:cubicBezTo>
                  <a:cubicBezTo>
                    <a:pt x="3557" y="750"/>
                    <a:pt x="3375" y="477"/>
                    <a:pt x="3071" y="294"/>
                  </a:cubicBezTo>
                  <a:cubicBezTo>
                    <a:pt x="2751" y="98"/>
                    <a:pt x="2368" y="0"/>
                    <a:pt x="19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2894592" y="3063305"/>
              <a:ext cx="155622" cy="131143"/>
            </a:xfrm>
            <a:custGeom>
              <a:avLst/>
              <a:gdLst/>
              <a:ahLst/>
              <a:cxnLst/>
              <a:rect l="l" t="t" r="r" b="b"/>
              <a:pathLst>
                <a:path w="8786" h="7404" extrusionOk="0">
                  <a:moveTo>
                    <a:pt x="4501" y="1"/>
                  </a:moveTo>
                  <a:cubicBezTo>
                    <a:pt x="2841" y="1"/>
                    <a:pt x="1209" y="839"/>
                    <a:pt x="669" y="2559"/>
                  </a:cubicBezTo>
                  <a:cubicBezTo>
                    <a:pt x="1" y="4839"/>
                    <a:pt x="1672" y="7270"/>
                    <a:pt x="4043" y="7392"/>
                  </a:cubicBezTo>
                  <a:cubicBezTo>
                    <a:pt x="4155" y="7400"/>
                    <a:pt x="4269" y="7404"/>
                    <a:pt x="4383" y="7404"/>
                  </a:cubicBezTo>
                  <a:cubicBezTo>
                    <a:pt x="5567" y="7404"/>
                    <a:pt x="6831" y="6969"/>
                    <a:pt x="7691" y="6054"/>
                  </a:cubicBezTo>
                  <a:cubicBezTo>
                    <a:pt x="8542" y="5051"/>
                    <a:pt x="8785" y="3592"/>
                    <a:pt x="8329" y="2377"/>
                  </a:cubicBezTo>
                  <a:cubicBezTo>
                    <a:pt x="8056" y="1708"/>
                    <a:pt x="7600" y="1039"/>
                    <a:pt x="6961" y="674"/>
                  </a:cubicBezTo>
                  <a:cubicBezTo>
                    <a:pt x="6234" y="227"/>
                    <a:pt x="5363" y="1"/>
                    <a:pt x="4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2939280" y="3099651"/>
              <a:ext cx="68388" cy="57619"/>
            </a:xfrm>
            <a:custGeom>
              <a:avLst/>
              <a:gdLst/>
              <a:ahLst/>
              <a:cxnLst/>
              <a:rect l="l" t="t" r="r" b="b"/>
              <a:pathLst>
                <a:path w="3861" h="3253" extrusionOk="0">
                  <a:moveTo>
                    <a:pt x="1989" y="0"/>
                  </a:moveTo>
                  <a:cubicBezTo>
                    <a:pt x="1251" y="0"/>
                    <a:pt x="525" y="372"/>
                    <a:pt x="304" y="1115"/>
                  </a:cubicBezTo>
                  <a:cubicBezTo>
                    <a:pt x="1" y="2118"/>
                    <a:pt x="700" y="3182"/>
                    <a:pt x="1763" y="3243"/>
                  </a:cubicBezTo>
                  <a:cubicBezTo>
                    <a:pt x="1828" y="3249"/>
                    <a:pt x="1893" y="3253"/>
                    <a:pt x="1959" y="3253"/>
                  </a:cubicBezTo>
                  <a:cubicBezTo>
                    <a:pt x="2481" y="3253"/>
                    <a:pt x="3023" y="3040"/>
                    <a:pt x="3374" y="2635"/>
                  </a:cubicBezTo>
                  <a:cubicBezTo>
                    <a:pt x="3800" y="2240"/>
                    <a:pt x="3861" y="1571"/>
                    <a:pt x="3678" y="1054"/>
                  </a:cubicBezTo>
                  <a:cubicBezTo>
                    <a:pt x="3557" y="750"/>
                    <a:pt x="3374" y="477"/>
                    <a:pt x="3071" y="294"/>
                  </a:cubicBezTo>
                  <a:cubicBezTo>
                    <a:pt x="2751" y="98"/>
                    <a:pt x="2368" y="0"/>
                    <a:pt x="19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3089482" y="2856830"/>
              <a:ext cx="155073" cy="130878"/>
            </a:xfrm>
            <a:custGeom>
              <a:avLst/>
              <a:gdLst/>
              <a:ahLst/>
              <a:cxnLst/>
              <a:rect l="l" t="t" r="r" b="b"/>
              <a:pathLst>
                <a:path w="8755" h="7389" extrusionOk="0">
                  <a:moveTo>
                    <a:pt x="4508" y="1"/>
                  </a:moveTo>
                  <a:cubicBezTo>
                    <a:pt x="2849" y="1"/>
                    <a:pt x="1221" y="832"/>
                    <a:pt x="700" y="2574"/>
                  </a:cubicBezTo>
                  <a:cubicBezTo>
                    <a:pt x="1" y="4854"/>
                    <a:pt x="1703" y="7286"/>
                    <a:pt x="4044" y="7377"/>
                  </a:cubicBezTo>
                  <a:cubicBezTo>
                    <a:pt x="4156" y="7385"/>
                    <a:pt x="4270" y="7389"/>
                    <a:pt x="4384" y="7389"/>
                  </a:cubicBezTo>
                  <a:cubicBezTo>
                    <a:pt x="5573" y="7389"/>
                    <a:pt x="6859" y="6957"/>
                    <a:pt x="7691" y="6070"/>
                  </a:cubicBezTo>
                  <a:cubicBezTo>
                    <a:pt x="8573" y="5006"/>
                    <a:pt x="8755" y="3547"/>
                    <a:pt x="8329" y="2362"/>
                  </a:cubicBezTo>
                  <a:cubicBezTo>
                    <a:pt x="8086" y="1693"/>
                    <a:pt x="7630" y="1055"/>
                    <a:pt x="6962" y="660"/>
                  </a:cubicBezTo>
                  <a:cubicBezTo>
                    <a:pt x="6235" y="224"/>
                    <a:pt x="5368" y="1"/>
                    <a:pt x="45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3134171" y="2892928"/>
              <a:ext cx="68937" cy="58008"/>
            </a:xfrm>
            <a:custGeom>
              <a:avLst/>
              <a:gdLst/>
              <a:ahLst/>
              <a:cxnLst/>
              <a:rect l="l" t="t" r="r" b="b"/>
              <a:pathLst>
                <a:path w="3892" h="3275" extrusionOk="0">
                  <a:moveTo>
                    <a:pt x="1996" y="1"/>
                  </a:moveTo>
                  <a:cubicBezTo>
                    <a:pt x="1255" y="1"/>
                    <a:pt x="526" y="379"/>
                    <a:pt x="305" y="1144"/>
                  </a:cubicBezTo>
                  <a:cubicBezTo>
                    <a:pt x="1" y="2117"/>
                    <a:pt x="730" y="3181"/>
                    <a:pt x="1794" y="3272"/>
                  </a:cubicBezTo>
                  <a:cubicBezTo>
                    <a:pt x="1828" y="3274"/>
                    <a:pt x="1863" y="3275"/>
                    <a:pt x="1898" y="3275"/>
                  </a:cubicBezTo>
                  <a:cubicBezTo>
                    <a:pt x="2424" y="3275"/>
                    <a:pt x="3033" y="3063"/>
                    <a:pt x="3375" y="2664"/>
                  </a:cubicBezTo>
                  <a:cubicBezTo>
                    <a:pt x="3800" y="2239"/>
                    <a:pt x="3891" y="1600"/>
                    <a:pt x="3679" y="1053"/>
                  </a:cubicBezTo>
                  <a:cubicBezTo>
                    <a:pt x="3587" y="749"/>
                    <a:pt x="3375" y="476"/>
                    <a:pt x="3071" y="293"/>
                  </a:cubicBezTo>
                  <a:cubicBezTo>
                    <a:pt x="2753" y="99"/>
                    <a:pt x="2373" y="1"/>
                    <a:pt x="19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3432981" y="2856830"/>
              <a:ext cx="155604" cy="130878"/>
            </a:xfrm>
            <a:custGeom>
              <a:avLst/>
              <a:gdLst/>
              <a:ahLst/>
              <a:cxnLst/>
              <a:rect l="l" t="t" r="r" b="b"/>
              <a:pathLst>
                <a:path w="8785" h="7389" extrusionOk="0">
                  <a:moveTo>
                    <a:pt x="4506" y="1"/>
                  </a:moveTo>
                  <a:cubicBezTo>
                    <a:pt x="2845" y="1"/>
                    <a:pt x="1210" y="832"/>
                    <a:pt x="669" y="2574"/>
                  </a:cubicBezTo>
                  <a:cubicBezTo>
                    <a:pt x="0" y="4854"/>
                    <a:pt x="1672" y="7286"/>
                    <a:pt x="4013" y="7377"/>
                  </a:cubicBezTo>
                  <a:cubicBezTo>
                    <a:pt x="4128" y="7385"/>
                    <a:pt x="4244" y="7389"/>
                    <a:pt x="4360" y="7389"/>
                  </a:cubicBezTo>
                  <a:cubicBezTo>
                    <a:pt x="5567" y="7389"/>
                    <a:pt x="6828" y="6957"/>
                    <a:pt x="7660" y="6070"/>
                  </a:cubicBezTo>
                  <a:cubicBezTo>
                    <a:pt x="8542" y="5006"/>
                    <a:pt x="8785" y="3547"/>
                    <a:pt x="8329" y="2362"/>
                  </a:cubicBezTo>
                  <a:cubicBezTo>
                    <a:pt x="8055" y="1693"/>
                    <a:pt x="7599" y="1055"/>
                    <a:pt x="6961" y="660"/>
                  </a:cubicBezTo>
                  <a:cubicBezTo>
                    <a:pt x="6235" y="224"/>
                    <a:pt x="5367" y="1"/>
                    <a:pt x="4506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3478201" y="2892928"/>
              <a:ext cx="68388" cy="58008"/>
            </a:xfrm>
            <a:custGeom>
              <a:avLst/>
              <a:gdLst/>
              <a:ahLst/>
              <a:cxnLst/>
              <a:rect l="l" t="t" r="r" b="b"/>
              <a:pathLst>
                <a:path w="3861" h="3275" extrusionOk="0">
                  <a:moveTo>
                    <a:pt x="1996" y="1"/>
                  </a:moveTo>
                  <a:cubicBezTo>
                    <a:pt x="1255" y="1"/>
                    <a:pt x="526" y="379"/>
                    <a:pt x="305" y="1144"/>
                  </a:cubicBezTo>
                  <a:cubicBezTo>
                    <a:pt x="1" y="2117"/>
                    <a:pt x="730" y="3181"/>
                    <a:pt x="1794" y="3272"/>
                  </a:cubicBezTo>
                  <a:cubicBezTo>
                    <a:pt x="1828" y="3274"/>
                    <a:pt x="1863" y="3275"/>
                    <a:pt x="1898" y="3275"/>
                  </a:cubicBezTo>
                  <a:cubicBezTo>
                    <a:pt x="2424" y="3275"/>
                    <a:pt x="3033" y="3063"/>
                    <a:pt x="3375" y="2664"/>
                  </a:cubicBezTo>
                  <a:cubicBezTo>
                    <a:pt x="3770" y="2239"/>
                    <a:pt x="3861" y="1600"/>
                    <a:pt x="3679" y="1053"/>
                  </a:cubicBezTo>
                  <a:cubicBezTo>
                    <a:pt x="3557" y="749"/>
                    <a:pt x="3375" y="476"/>
                    <a:pt x="3071" y="293"/>
                  </a:cubicBezTo>
                  <a:cubicBezTo>
                    <a:pt x="2753" y="99"/>
                    <a:pt x="2373" y="1"/>
                    <a:pt x="19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3822762" y="2473779"/>
              <a:ext cx="154542" cy="131037"/>
            </a:xfrm>
            <a:custGeom>
              <a:avLst/>
              <a:gdLst/>
              <a:ahLst/>
              <a:cxnLst/>
              <a:rect l="l" t="t" r="r" b="b"/>
              <a:pathLst>
                <a:path w="8725" h="7398" extrusionOk="0">
                  <a:moveTo>
                    <a:pt x="4472" y="1"/>
                  </a:moveTo>
                  <a:cubicBezTo>
                    <a:pt x="2815" y="1"/>
                    <a:pt x="1190" y="839"/>
                    <a:pt x="670" y="2559"/>
                  </a:cubicBezTo>
                  <a:cubicBezTo>
                    <a:pt x="1" y="4838"/>
                    <a:pt x="1673" y="7270"/>
                    <a:pt x="4013" y="7392"/>
                  </a:cubicBezTo>
                  <a:cubicBezTo>
                    <a:pt x="4099" y="7396"/>
                    <a:pt x="4186" y="7398"/>
                    <a:pt x="4273" y="7398"/>
                  </a:cubicBezTo>
                  <a:cubicBezTo>
                    <a:pt x="5506" y="7398"/>
                    <a:pt x="6809" y="6991"/>
                    <a:pt x="7661" y="6054"/>
                  </a:cubicBezTo>
                  <a:cubicBezTo>
                    <a:pt x="8542" y="5051"/>
                    <a:pt x="8724" y="3592"/>
                    <a:pt x="8299" y="2376"/>
                  </a:cubicBezTo>
                  <a:cubicBezTo>
                    <a:pt x="8056" y="1677"/>
                    <a:pt x="7600" y="1039"/>
                    <a:pt x="6931" y="674"/>
                  </a:cubicBezTo>
                  <a:cubicBezTo>
                    <a:pt x="6203" y="227"/>
                    <a:pt x="5333" y="1"/>
                    <a:pt x="4472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3866919" y="2510126"/>
              <a:ext cx="68919" cy="57495"/>
            </a:xfrm>
            <a:custGeom>
              <a:avLst/>
              <a:gdLst/>
              <a:ahLst/>
              <a:cxnLst/>
              <a:rect l="l" t="t" r="r" b="b"/>
              <a:pathLst>
                <a:path w="3891" h="3246" extrusionOk="0">
                  <a:moveTo>
                    <a:pt x="2004" y="0"/>
                  </a:moveTo>
                  <a:cubicBezTo>
                    <a:pt x="1264" y="0"/>
                    <a:pt x="545" y="372"/>
                    <a:pt x="304" y="1115"/>
                  </a:cubicBezTo>
                  <a:cubicBezTo>
                    <a:pt x="0" y="2118"/>
                    <a:pt x="730" y="3182"/>
                    <a:pt x="1794" y="3242"/>
                  </a:cubicBezTo>
                  <a:cubicBezTo>
                    <a:pt x="1835" y="3245"/>
                    <a:pt x="1876" y="3246"/>
                    <a:pt x="1917" y="3246"/>
                  </a:cubicBezTo>
                  <a:cubicBezTo>
                    <a:pt x="2460" y="3246"/>
                    <a:pt x="3037" y="3058"/>
                    <a:pt x="3405" y="2634"/>
                  </a:cubicBezTo>
                  <a:cubicBezTo>
                    <a:pt x="3769" y="2239"/>
                    <a:pt x="3891" y="1571"/>
                    <a:pt x="3709" y="1054"/>
                  </a:cubicBezTo>
                  <a:cubicBezTo>
                    <a:pt x="3587" y="750"/>
                    <a:pt x="3405" y="476"/>
                    <a:pt x="3101" y="294"/>
                  </a:cubicBezTo>
                  <a:cubicBezTo>
                    <a:pt x="2771" y="98"/>
                    <a:pt x="2385" y="0"/>
                    <a:pt x="2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4116719" y="2473779"/>
              <a:ext cx="155073" cy="131037"/>
            </a:xfrm>
            <a:custGeom>
              <a:avLst/>
              <a:gdLst/>
              <a:ahLst/>
              <a:cxnLst/>
              <a:rect l="l" t="t" r="r" b="b"/>
              <a:pathLst>
                <a:path w="8755" h="7398" extrusionOk="0">
                  <a:moveTo>
                    <a:pt x="4502" y="1"/>
                  </a:moveTo>
                  <a:cubicBezTo>
                    <a:pt x="2845" y="1"/>
                    <a:pt x="1220" y="839"/>
                    <a:pt x="700" y="2559"/>
                  </a:cubicBezTo>
                  <a:cubicBezTo>
                    <a:pt x="1" y="4838"/>
                    <a:pt x="1673" y="7270"/>
                    <a:pt x="4013" y="7392"/>
                  </a:cubicBezTo>
                  <a:cubicBezTo>
                    <a:pt x="4099" y="7396"/>
                    <a:pt x="4186" y="7398"/>
                    <a:pt x="4274" y="7398"/>
                  </a:cubicBezTo>
                  <a:cubicBezTo>
                    <a:pt x="5510" y="7398"/>
                    <a:pt x="6837" y="6991"/>
                    <a:pt x="7661" y="6054"/>
                  </a:cubicBezTo>
                  <a:cubicBezTo>
                    <a:pt x="8542" y="5051"/>
                    <a:pt x="8755" y="3592"/>
                    <a:pt x="8329" y="2376"/>
                  </a:cubicBezTo>
                  <a:cubicBezTo>
                    <a:pt x="8056" y="1677"/>
                    <a:pt x="7600" y="1039"/>
                    <a:pt x="6962" y="674"/>
                  </a:cubicBezTo>
                  <a:cubicBezTo>
                    <a:pt x="6234" y="227"/>
                    <a:pt x="5364" y="1"/>
                    <a:pt x="45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4161408" y="2510126"/>
              <a:ext cx="68406" cy="57495"/>
            </a:xfrm>
            <a:custGeom>
              <a:avLst/>
              <a:gdLst/>
              <a:ahLst/>
              <a:cxnLst/>
              <a:rect l="l" t="t" r="r" b="b"/>
              <a:pathLst>
                <a:path w="3862" h="3246" extrusionOk="0">
                  <a:moveTo>
                    <a:pt x="1976" y="0"/>
                  </a:moveTo>
                  <a:cubicBezTo>
                    <a:pt x="1238" y="0"/>
                    <a:pt x="526" y="372"/>
                    <a:pt x="305" y="1115"/>
                  </a:cubicBezTo>
                  <a:cubicBezTo>
                    <a:pt x="1" y="2118"/>
                    <a:pt x="700" y="3182"/>
                    <a:pt x="1764" y="3242"/>
                  </a:cubicBezTo>
                  <a:cubicBezTo>
                    <a:pt x="1805" y="3245"/>
                    <a:pt x="1846" y="3246"/>
                    <a:pt x="1887" y="3246"/>
                  </a:cubicBezTo>
                  <a:cubicBezTo>
                    <a:pt x="2430" y="3246"/>
                    <a:pt x="3008" y="3058"/>
                    <a:pt x="3375" y="2634"/>
                  </a:cubicBezTo>
                  <a:cubicBezTo>
                    <a:pt x="3739" y="2239"/>
                    <a:pt x="3861" y="1571"/>
                    <a:pt x="3679" y="1054"/>
                  </a:cubicBezTo>
                  <a:cubicBezTo>
                    <a:pt x="3557" y="750"/>
                    <a:pt x="3375" y="476"/>
                    <a:pt x="3071" y="294"/>
                  </a:cubicBezTo>
                  <a:cubicBezTo>
                    <a:pt x="2741" y="98"/>
                    <a:pt x="2355" y="0"/>
                    <a:pt x="1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9" name="Google Shape;1389;p48"/>
          <p:cNvSpPr/>
          <p:nvPr/>
        </p:nvSpPr>
        <p:spPr>
          <a:xfrm>
            <a:off x="7202350" y="4570675"/>
            <a:ext cx="1829400" cy="227400"/>
          </a:xfrm>
          <a:prstGeom prst="ellipse">
            <a:avLst/>
          </a:prstGeom>
          <a:solidFill>
            <a:srgbClr val="212529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48"/>
          <p:cNvSpPr txBox="1">
            <a:spLocks noGrp="1"/>
          </p:cNvSpPr>
          <p:nvPr>
            <p:ph type="title" idx="2"/>
          </p:nvPr>
        </p:nvSpPr>
        <p:spPr>
          <a:xfrm>
            <a:off x="2128415" y="1051579"/>
            <a:ext cx="1641900" cy="14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391" name="Google Shape;1391;p48"/>
          <p:cNvGrpSpPr/>
          <p:nvPr/>
        </p:nvGrpSpPr>
        <p:grpSpPr>
          <a:xfrm>
            <a:off x="7115675" y="1735425"/>
            <a:ext cx="1659550" cy="2985750"/>
            <a:chOff x="8019425" y="1821750"/>
            <a:chExt cx="1659550" cy="2985750"/>
          </a:xfrm>
        </p:grpSpPr>
        <p:sp>
          <p:nvSpPr>
            <p:cNvPr id="1392" name="Google Shape;1392;p48"/>
            <p:cNvSpPr/>
            <p:nvPr/>
          </p:nvSpPr>
          <p:spPr>
            <a:xfrm>
              <a:off x="8019425" y="1861400"/>
              <a:ext cx="207675" cy="215550"/>
            </a:xfrm>
            <a:custGeom>
              <a:avLst/>
              <a:gdLst/>
              <a:ahLst/>
              <a:cxnLst/>
              <a:rect l="l" t="t" r="r" b="b"/>
              <a:pathLst>
                <a:path w="8307" h="8622" extrusionOk="0">
                  <a:moveTo>
                    <a:pt x="309" y="1"/>
                  </a:moveTo>
                  <a:cubicBezTo>
                    <a:pt x="204" y="1"/>
                    <a:pt x="142" y="36"/>
                    <a:pt x="134" y="116"/>
                  </a:cubicBezTo>
                  <a:cubicBezTo>
                    <a:pt x="1" y="783"/>
                    <a:pt x="1969" y="1617"/>
                    <a:pt x="2269" y="1984"/>
                  </a:cubicBezTo>
                  <a:cubicBezTo>
                    <a:pt x="2469" y="2284"/>
                    <a:pt x="67" y="4452"/>
                    <a:pt x="2269" y="5620"/>
                  </a:cubicBezTo>
                  <a:cubicBezTo>
                    <a:pt x="4971" y="7087"/>
                    <a:pt x="6005" y="8622"/>
                    <a:pt x="6005" y="8622"/>
                  </a:cubicBezTo>
                  <a:lnTo>
                    <a:pt x="8307" y="5286"/>
                  </a:lnTo>
                  <a:cubicBezTo>
                    <a:pt x="8307" y="5286"/>
                    <a:pt x="5771" y="3218"/>
                    <a:pt x="4937" y="2551"/>
                  </a:cubicBezTo>
                  <a:cubicBezTo>
                    <a:pt x="4232" y="1963"/>
                    <a:pt x="1090" y="1"/>
                    <a:pt x="309" y="1"/>
                  </a:cubicBezTo>
                  <a:close/>
                </a:path>
              </a:pathLst>
            </a:custGeom>
            <a:solidFill>
              <a:srgbClr val="D89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9388750" y="2942675"/>
              <a:ext cx="96750" cy="23250"/>
            </a:xfrm>
            <a:custGeom>
              <a:avLst/>
              <a:gdLst/>
              <a:ahLst/>
              <a:cxnLst/>
              <a:rect l="l" t="t" r="r" b="b"/>
              <a:pathLst>
                <a:path w="3870" h="930" extrusionOk="0">
                  <a:moveTo>
                    <a:pt x="165" y="0"/>
                  </a:moveTo>
                  <a:cubicBezTo>
                    <a:pt x="111" y="0"/>
                    <a:pt x="56" y="39"/>
                    <a:pt x="33" y="62"/>
                  </a:cubicBezTo>
                  <a:cubicBezTo>
                    <a:pt x="0" y="129"/>
                    <a:pt x="33" y="229"/>
                    <a:pt x="67" y="262"/>
                  </a:cubicBezTo>
                  <a:cubicBezTo>
                    <a:pt x="834" y="796"/>
                    <a:pt x="1668" y="929"/>
                    <a:pt x="2335" y="929"/>
                  </a:cubicBezTo>
                  <a:cubicBezTo>
                    <a:pt x="3069" y="929"/>
                    <a:pt x="3669" y="763"/>
                    <a:pt x="3736" y="696"/>
                  </a:cubicBezTo>
                  <a:cubicBezTo>
                    <a:pt x="3836" y="696"/>
                    <a:pt x="3870" y="596"/>
                    <a:pt x="3836" y="529"/>
                  </a:cubicBezTo>
                  <a:cubicBezTo>
                    <a:pt x="3836" y="454"/>
                    <a:pt x="3780" y="417"/>
                    <a:pt x="3724" y="417"/>
                  </a:cubicBezTo>
                  <a:cubicBezTo>
                    <a:pt x="3705" y="417"/>
                    <a:pt x="3686" y="421"/>
                    <a:pt x="3669" y="429"/>
                  </a:cubicBezTo>
                  <a:cubicBezTo>
                    <a:pt x="3633" y="429"/>
                    <a:pt x="3039" y="621"/>
                    <a:pt x="2269" y="621"/>
                  </a:cubicBezTo>
                  <a:cubicBezTo>
                    <a:pt x="1640" y="621"/>
                    <a:pt x="893" y="493"/>
                    <a:pt x="234" y="29"/>
                  </a:cubicBezTo>
                  <a:cubicBezTo>
                    <a:pt x="213" y="8"/>
                    <a:pt x="189" y="0"/>
                    <a:pt x="165" y="0"/>
                  </a:cubicBezTo>
                  <a:close/>
                </a:path>
              </a:pathLst>
            </a:custGeom>
            <a:solidFill>
              <a:srgbClr val="464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8734100" y="4624575"/>
              <a:ext cx="305250" cy="162650"/>
            </a:xfrm>
            <a:custGeom>
              <a:avLst/>
              <a:gdLst/>
              <a:ahLst/>
              <a:cxnLst/>
              <a:rect l="l" t="t" r="r" b="b"/>
              <a:pathLst>
                <a:path w="12210" h="6506" extrusionOk="0">
                  <a:moveTo>
                    <a:pt x="7606" y="1"/>
                  </a:moveTo>
                  <a:cubicBezTo>
                    <a:pt x="7606" y="1"/>
                    <a:pt x="4904" y="3137"/>
                    <a:pt x="2536" y="3770"/>
                  </a:cubicBezTo>
                  <a:cubicBezTo>
                    <a:pt x="1" y="4437"/>
                    <a:pt x="268" y="6372"/>
                    <a:pt x="2069" y="6439"/>
                  </a:cubicBezTo>
                  <a:cubicBezTo>
                    <a:pt x="2850" y="6453"/>
                    <a:pt x="3418" y="6505"/>
                    <a:pt x="3984" y="6505"/>
                  </a:cubicBezTo>
                  <a:cubicBezTo>
                    <a:pt x="4724" y="6505"/>
                    <a:pt x="5463" y="6417"/>
                    <a:pt x="6672" y="6039"/>
                  </a:cubicBezTo>
                  <a:cubicBezTo>
                    <a:pt x="8573" y="5472"/>
                    <a:pt x="9007" y="4437"/>
                    <a:pt x="9908" y="4271"/>
                  </a:cubicBezTo>
                  <a:cubicBezTo>
                    <a:pt x="10842" y="4104"/>
                    <a:pt x="11876" y="4037"/>
                    <a:pt x="12043" y="3270"/>
                  </a:cubicBezTo>
                  <a:cubicBezTo>
                    <a:pt x="12209" y="2469"/>
                    <a:pt x="12009" y="168"/>
                    <a:pt x="12009" y="168"/>
                  </a:cubicBezTo>
                  <a:lnTo>
                    <a:pt x="7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9172100" y="4621250"/>
              <a:ext cx="174975" cy="186250"/>
            </a:xfrm>
            <a:custGeom>
              <a:avLst/>
              <a:gdLst/>
              <a:ahLst/>
              <a:cxnLst/>
              <a:rect l="l" t="t" r="r" b="b"/>
              <a:pathLst>
                <a:path w="6999" h="7450" extrusionOk="0">
                  <a:moveTo>
                    <a:pt x="5564" y="1"/>
                  </a:moveTo>
                  <a:lnTo>
                    <a:pt x="1828" y="468"/>
                  </a:lnTo>
                  <a:cubicBezTo>
                    <a:pt x="1828" y="634"/>
                    <a:pt x="1828" y="1802"/>
                    <a:pt x="1561" y="3737"/>
                  </a:cubicBezTo>
                  <a:cubicBezTo>
                    <a:pt x="1273" y="5562"/>
                    <a:pt x="1" y="7449"/>
                    <a:pt x="1759" y="7449"/>
                  </a:cubicBezTo>
                  <a:cubicBezTo>
                    <a:pt x="1833" y="7449"/>
                    <a:pt x="1911" y="7446"/>
                    <a:pt x="1995" y="7439"/>
                  </a:cubicBezTo>
                  <a:cubicBezTo>
                    <a:pt x="4063" y="7272"/>
                    <a:pt x="6998" y="7072"/>
                    <a:pt x="6198" y="4604"/>
                  </a:cubicBezTo>
                  <a:cubicBezTo>
                    <a:pt x="5397" y="2135"/>
                    <a:pt x="5564" y="1"/>
                    <a:pt x="55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8842525" y="3086500"/>
              <a:ext cx="497875" cy="1572125"/>
            </a:xfrm>
            <a:custGeom>
              <a:avLst/>
              <a:gdLst/>
              <a:ahLst/>
              <a:cxnLst/>
              <a:rect l="l" t="t" r="r" b="b"/>
              <a:pathLst>
                <a:path w="19915" h="62885" extrusionOk="0">
                  <a:moveTo>
                    <a:pt x="9928" y="0"/>
                  </a:moveTo>
                  <a:cubicBezTo>
                    <a:pt x="5524" y="0"/>
                    <a:pt x="1095" y="374"/>
                    <a:pt x="0" y="1781"/>
                  </a:cubicBezTo>
                  <a:lnTo>
                    <a:pt x="2268" y="62058"/>
                  </a:lnTo>
                  <a:cubicBezTo>
                    <a:pt x="2268" y="62058"/>
                    <a:pt x="3870" y="62577"/>
                    <a:pt x="5668" y="62577"/>
                  </a:cubicBezTo>
                  <a:cubicBezTo>
                    <a:pt x="6568" y="62577"/>
                    <a:pt x="7517" y="62447"/>
                    <a:pt x="8339" y="62058"/>
                  </a:cubicBezTo>
                  <a:lnTo>
                    <a:pt x="10041" y="14924"/>
                  </a:lnTo>
                  <a:lnTo>
                    <a:pt x="13543" y="62158"/>
                  </a:lnTo>
                  <a:cubicBezTo>
                    <a:pt x="13543" y="62158"/>
                    <a:pt x="14863" y="62884"/>
                    <a:pt x="16711" y="62884"/>
                  </a:cubicBezTo>
                  <a:cubicBezTo>
                    <a:pt x="17635" y="62884"/>
                    <a:pt x="18691" y="62703"/>
                    <a:pt x="19781" y="62158"/>
                  </a:cubicBezTo>
                  <a:lnTo>
                    <a:pt x="19914" y="480"/>
                  </a:lnTo>
                  <a:cubicBezTo>
                    <a:pt x="19879" y="480"/>
                    <a:pt x="14920" y="0"/>
                    <a:pt x="99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9030150" y="3255425"/>
              <a:ext cx="75900" cy="213350"/>
            </a:xfrm>
            <a:custGeom>
              <a:avLst/>
              <a:gdLst/>
              <a:ahLst/>
              <a:cxnLst/>
              <a:rect l="l" t="t" r="r" b="b"/>
              <a:pathLst>
                <a:path w="3036" h="8534" extrusionOk="0">
                  <a:moveTo>
                    <a:pt x="176" y="0"/>
                  </a:moveTo>
                  <a:cubicBezTo>
                    <a:pt x="131" y="0"/>
                    <a:pt x="91" y="47"/>
                    <a:pt x="67" y="94"/>
                  </a:cubicBezTo>
                  <a:cubicBezTo>
                    <a:pt x="0" y="261"/>
                    <a:pt x="1201" y="7500"/>
                    <a:pt x="1435" y="8267"/>
                  </a:cubicBezTo>
                  <a:cubicBezTo>
                    <a:pt x="1502" y="8300"/>
                    <a:pt x="1535" y="8367"/>
                    <a:pt x="1568" y="8367"/>
                  </a:cubicBezTo>
                  <a:lnTo>
                    <a:pt x="2903" y="8534"/>
                  </a:lnTo>
                  <a:cubicBezTo>
                    <a:pt x="2936" y="8534"/>
                    <a:pt x="3003" y="8534"/>
                    <a:pt x="3003" y="8500"/>
                  </a:cubicBezTo>
                  <a:cubicBezTo>
                    <a:pt x="3036" y="8434"/>
                    <a:pt x="3036" y="8400"/>
                    <a:pt x="3036" y="8367"/>
                  </a:cubicBezTo>
                  <a:cubicBezTo>
                    <a:pt x="3036" y="8267"/>
                    <a:pt x="2169" y="1362"/>
                    <a:pt x="2202" y="228"/>
                  </a:cubicBezTo>
                  <a:cubicBezTo>
                    <a:pt x="2202" y="195"/>
                    <a:pt x="2169" y="94"/>
                    <a:pt x="2069" y="94"/>
                  </a:cubicBezTo>
                  <a:cubicBezTo>
                    <a:pt x="2064" y="90"/>
                    <a:pt x="2058" y="88"/>
                    <a:pt x="2052" y="88"/>
                  </a:cubicBezTo>
                  <a:cubicBezTo>
                    <a:pt x="2010" y="88"/>
                    <a:pt x="1935" y="170"/>
                    <a:pt x="1935" y="228"/>
                  </a:cubicBezTo>
                  <a:cubicBezTo>
                    <a:pt x="1902" y="1262"/>
                    <a:pt x="2602" y="7099"/>
                    <a:pt x="2736" y="8234"/>
                  </a:cubicBezTo>
                  <a:lnTo>
                    <a:pt x="1702" y="8100"/>
                  </a:lnTo>
                  <a:cubicBezTo>
                    <a:pt x="1368" y="6899"/>
                    <a:pt x="334" y="495"/>
                    <a:pt x="334" y="161"/>
                  </a:cubicBezTo>
                  <a:cubicBezTo>
                    <a:pt x="334" y="94"/>
                    <a:pt x="267" y="28"/>
                    <a:pt x="234" y="28"/>
                  </a:cubicBezTo>
                  <a:cubicBezTo>
                    <a:pt x="214" y="8"/>
                    <a:pt x="195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8"/>
            <p:cNvSpPr/>
            <p:nvPr/>
          </p:nvSpPr>
          <p:spPr>
            <a:xfrm>
              <a:off x="9027650" y="3451250"/>
              <a:ext cx="144300" cy="25875"/>
            </a:xfrm>
            <a:custGeom>
              <a:avLst/>
              <a:gdLst/>
              <a:ahLst/>
              <a:cxnLst/>
              <a:rect l="l" t="t" r="r" b="b"/>
              <a:pathLst>
                <a:path w="5772" h="1035" extrusionOk="0">
                  <a:moveTo>
                    <a:pt x="167" y="0"/>
                  </a:moveTo>
                  <a:cubicBezTo>
                    <a:pt x="100" y="0"/>
                    <a:pt x="0" y="34"/>
                    <a:pt x="0" y="100"/>
                  </a:cubicBezTo>
                  <a:cubicBezTo>
                    <a:pt x="0" y="200"/>
                    <a:pt x="34" y="267"/>
                    <a:pt x="134" y="267"/>
                  </a:cubicBezTo>
                  <a:cubicBezTo>
                    <a:pt x="167" y="267"/>
                    <a:pt x="2335" y="734"/>
                    <a:pt x="5638" y="1034"/>
                  </a:cubicBezTo>
                  <a:cubicBezTo>
                    <a:pt x="5671" y="1034"/>
                    <a:pt x="5771" y="1001"/>
                    <a:pt x="5771" y="901"/>
                  </a:cubicBezTo>
                  <a:cubicBezTo>
                    <a:pt x="5771" y="834"/>
                    <a:pt x="5704" y="734"/>
                    <a:pt x="5638" y="734"/>
                  </a:cubicBezTo>
                  <a:cubicBezTo>
                    <a:pt x="2335" y="434"/>
                    <a:pt x="201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8"/>
            <p:cNvSpPr/>
            <p:nvPr/>
          </p:nvSpPr>
          <p:spPr>
            <a:xfrm>
              <a:off x="9236975" y="3413725"/>
              <a:ext cx="442000" cy="497875"/>
            </a:xfrm>
            <a:custGeom>
              <a:avLst/>
              <a:gdLst/>
              <a:ahLst/>
              <a:cxnLst/>
              <a:rect l="l" t="t" r="r" b="b"/>
              <a:pathLst>
                <a:path w="17680" h="19915" extrusionOk="0">
                  <a:moveTo>
                    <a:pt x="133" y="0"/>
                  </a:moveTo>
                  <a:lnTo>
                    <a:pt x="0" y="19915"/>
                  </a:lnTo>
                  <a:lnTo>
                    <a:pt x="17613" y="17746"/>
                  </a:lnTo>
                  <a:lnTo>
                    <a:pt x="17679" y="2269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9267825" y="3447900"/>
              <a:ext cx="381125" cy="429500"/>
            </a:xfrm>
            <a:custGeom>
              <a:avLst/>
              <a:gdLst/>
              <a:ahLst/>
              <a:cxnLst/>
              <a:rect l="l" t="t" r="r" b="b"/>
              <a:pathLst>
                <a:path w="15245" h="17180" extrusionOk="0">
                  <a:moveTo>
                    <a:pt x="100" y="1"/>
                  </a:moveTo>
                  <a:lnTo>
                    <a:pt x="0" y="17180"/>
                  </a:lnTo>
                  <a:lnTo>
                    <a:pt x="15178" y="15312"/>
                  </a:lnTo>
                  <a:lnTo>
                    <a:pt x="15245" y="1969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9385400" y="3324200"/>
              <a:ext cx="128450" cy="175600"/>
            </a:xfrm>
            <a:custGeom>
              <a:avLst/>
              <a:gdLst/>
              <a:ahLst/>
              <a:cxnLst/>
              <a:rect l="l" t="t" r="r" b="b"/>
              <a:pathLst>
                <a:path w="5138" h="7024" extrusionOk="0">
                  <a:moveTo>
                    <a:pt x="2423" y="0"/>
                  </a:moveTo>
                  <a:cubicBezTo>
                    <a:pt x="2305" y="0"/>
                    <a:pt x="2187" y="4"/>
                    <a:pt x="2069" y="12"/>
                  </a:cubicBezTo>
                  <a:cubicBezTo>
                    <a:pt x="1902" y="12"/>
                    <a:pt x="1702" y="45"/>
                    <a:pt x="1535" y="179"/>
                  </a:cubicBezTo>
                  <a:cubicBezTo>
                    <a:pt x="1335" y="312"/>
                    <a:pt x="1235" y="546"/>
                    <a:pt x="1202" y="779"/>
                  </a:cubicBezTo>
                  <a:cubicBezTo>
                    <a:pt x="968" y="1513"/>
                    <a:pt x="868" y="2180"/>
                    <a:pt x="501" y="2814"/>
                  </a:cubicBezTo>
                  <a:cubicBezTo>
                    <a:pt x="334" y="3081"/>
                    <a:pt x="167" y="3314"/>
                    <a:pt x="134" y="3581"/>
                  </a:cubicBezTo>
                  <a:cubicBezTo>
                    <a:pt x="1" y="4015"/>
                    <a:pt x="167" y="4515"/>
                    <a:pt x="401" y="4982"/>
                  </a:cubicBezTo>
                  <a:cubicBezTo>
                    <a:pt x="501" y="5149"/>
                    <a:pt x="668" y="5349"/>
                    <a:pt x="868" y="5349"/>
                  </a:cubicBezTo>
                  <a:cubicBezTo>
                    <a:pt x="1135" y="5349"/>
                    <a:pt x="1235" y="5082"/>
                    <a:pt x="1302" y="4815"/>
                  </a:cubicBezTo>
                  <a:cubicBezTo>
                    <a:pt x="1302" y="4549"/>
                    <a:pt x="1202" y="4315"/>
                    <a:pt x="1302" y="4048"/>
                  </a:cubicBezTo>
                  <a:cubicBezTo>
                    <a:pt x="1349" y="3881"/>
                    <a:pt x="1518" y="3747"/>
                    <a:pt x="1683" y="3747"/>
                  </a:cubicBezTo>
                  <a:cubicBezTo>
                    <a:pt x="1748" y="3747"/>
                    <a:pt x="1812" y="3768"/>
                    <a:pt x="1869" y="3815"/>
                  </a:cubicBezTo>
                  <a:cubicBezTo>
                    <a:pt x="1969" y="4382"/>
                    <a:pt x="1835" y="5016"/>
                    <a:pt x="1502" y="5483"/>
                  </a:cubicBezTo>
                  <a:cubicBezTo>
                    <a:pt x="1368" y="5683"/>
                    <a:pt x="1202" y="5850"/>
                    <a:pt x="1168" y="6050"/>
                  </a:cubicBezTo>
                  <a:cubicBezTo>
                    <a:pt x="1135" y="6383"/>
                    <a:pt x="1335" y="6717"/>
                    <a:pt x="1635" y="6850"/>
                  </a:cubicBezTo>
                  <a:cubicBezTo>
                    <a:pt x="1831" y="6971"/>
                    <a:pt x="2067" y="7023"/>
                    <a:pt x="2310" y="7023"/>
                  </a:cubicBezTo>
                  <a:cubicBezTo>
                    <a:pt x="2606" y="7023"/>
                    <a:pt x="2913" y="6945"/>
                    <a:pt x="3170" y="6817"/>
                  </a:cubicBezTo>
                  <a:cubicBezTo>
                    <a:pt x="3670" y="6550"/>
                    <a:pt x="4037" y="6150"/>
                    <a:pt x="4370" y="5716"/>
                  </a:cubicBezTo>
                  <a:cubicBezTo>
                    <a:pt x="4737" y="5216"/>
                    <a:pt x="5138" y="4682"/>
                    <a:pt x="5138" y="4048"/>
                  </a:cubicBezTo>
                  <a:cubicBezTo>
                    <a:pt x="5138" y="3481"/>
                    <a:pt x="4837" y="2947"/>
                    <a:pt x="4571" y="2447"/>
                  </a:cubicBezTo>
                  <a:cubicBezTo>
                    <a:pt x="4170" y="1680"/>
                    <a:pt x="3837" y="979"/>
                    <a:pt x="3537" y="145"/>
                  </a:cubicBezTo>
                  <a:cubicBezTo>
                    <a:pt x="3180" y="44"/>
                    <a:pt x="2804" y="0"/>
                    <a:pt x="2423" y="0"/>
                  </a:cubicBezTo>
                  <a:close/>
                </a:path>
              </a:pathLst>
            </a:custGeom>
            <a:solidFill>
              <a:srgbClr val="D89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9226125" y="3590500"/>
              <a:ext cx="63400" cy="150975"/>
            </a:xfrm>
            <a:custGeom>
              <a:avLst/>
              <a:gdLst/>
              <a:ahLst/>
              <a:cxnLst/>
              <a:rect l="l" t="t" r="r" b="b"/>
              <a:pathLst>
                <a:path w="2536" h="6039" extrusionOk="0">
                  <a:moveTo>
                    <a:pt x="0" y="1"/>
                  </a:moveTo>
                  <a:lnTo>
                    <a:pt x="0" y="6039"/>
                  </a:lnTo>
                  <a:lnTo>
                    <a:pt x="2536" y="603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8"/>
            <p:cNvSpPr/>
            <p:nvPr/>
          </p:nvSpPr>
          <p:spPr>
            <a:xfrm>
              <a:off x="9324525" y="3507950"/>
              <a:ext cx="25" cy="298575"/>
            </a:xfrm>
            <a:custGeom>
              <a:avLst/>
              <a:gdLst/>
              <a:ahLst/>
              <a:cxnLst/>
              <a:rect l="l" t="t" r="r" b="b"/>
              <a:pathLst>
                <a:path w="1" h="11943" fill="none" extrusionOk="0">
                  <a:moveTo>
                    <a:pt x="1" y="1"/>
                  </a:moveTo>
                  <a:lnTo>
                    <a:pt x="1" y="11943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9369550" y="3513800"/>
              <a:ext cx="25" cy="297725"/>
            </a:xfrm>
            <a:custGeom>
              <a:avLst/>
              <a:gdLst/>
              <a:ahLst/>
              <a:cxnLst/>
              <a:rect l="l" t="t" r="r" b="b"/>
              <a:pathLst>
                <a:path w="1" h="11909" fill="none" extrusionOk="0">
                  <a:moveTo>
                    <a:pt x="1" y="0"/>
                  </a:moveTo>
                  <a:lnTo>
                    <a:pt x="1" y="1190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9427100" y="3517950"/>
              <a:ext cx="25" cy="297750"/>
            </a:xfrm>
            <a:custGeom>
              <a:avLst/>
              <a:gdLst/>
              <a:ahLst/>
              <a:cxnLst/>
              <a:rect l="l" t="t" r="r" b="b"/>
              <a:pathLst>
                <a:path w="1" h="11910" fill="none" extrusionOk="0">
                  <a:moveTo>
                    <a:pt x="1" y="1"/>
                  </a:moveTo>
                  <a:lnTo>
                    <a:pt x="1" y="1190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9487150" y="3525475"/>
              <a:ext cx="25" cy="298550"/>
            </a:xfrm>
            <a:custGeom>
              <a:avLst/>
              <a:gdLst/>
              <a:ahLst/>
              <a:cxnLst/>
              <a:rect l="l" t="t" r="r" b="b"/>
              <a:pathLst>
                <a:path w="1" h="11942" fill="none" extrusionOk="0">
                  <a:moveTo>
                    <a:pt x="0" y="0"/>
                  </a:moveTo>
                  <a:lnTo>
                    <a:pt x="0" y="11942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9549700" y="3525475"/>
              <a:ext cx="0" cy="298550"/>
            </a:xfrm>
            <a:custGeom>
              <a:avLst/>
              <a:gdLst/>
              <a:ahLst/>
              <a:cxnLst/>
              <a:rect l="l" t="t" r="r" b="b"/>
              <a:pathLst>
                <a:path h="11942" fill="none" extrusionOk="0">
                  <a:moveTo>
                    <a:pt x="0" y="0"/>
                  </a:moveTo>
                  <a:lnTo>
                    <a:pt x="0" y="11942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9345375" y="2407175"/>
              <a:ext cx="185150" cy="954050"/>
            </a:xfrm>
            <a:custGeom>
              <a:avLst/>
              <a:gdLst/>
              <a:ahLst/>
              <a:cxnLst/>
              <a:rect l="l" t="t" r="r" b="b"/>
              <a:pathLst>
                <a:path w="7406" h="38162" extrusionOk="0">
                  <a:moveTo>
                    <a:pt x="3403" y="0"/>
                  </a:moveTo>
                  <a:cubicBezTo>
                    <a:pt x="734" y="4103"/>
                    <a:pt x="0" y="10841"/>
                    <a:pt x="0" y="10841"/>
                  </a:cubicBezTo>
                  <a:cubicBezTo>
                    <a:pt x="1402" y="15111"/>
                    <a:pt x="1402" y="24718"/>
                    <a:pt x="1635" y="27486"/>
                  </a:cubicBezTo>
                  <a:cubicBezTo>
                    <a:pt x="1935" y="30255"/>
                    <a:pt x="2302" y="37760"/>
                    <a:pt x="2302" y="37760"/>
                  </a:cubicBezTo>
                  <a:cubicBezTo>
                    <a:pt x="3084" y="38093"/>
                    <a:pt x="4222" y="38162"/>
                    <a:pt x="5029" y="38162"/>
                  </a:cubicBezTo>
                  <a:cubicBezTo>
                    <a:pt x="5599" y="38162"/>
                    <a:pt x="6005" y="38127"/>
                    <a:pt x="6005" y="38127"/>
                  </a:cubicBezTo>
                  <a:cubicBezTo>
                    <a:pt x="6005" y="38127"/>
                    <a:pt x="6805" y="35626"/>
                    <a:pt x="7106" y="31990"/>
                  </a:cubicBezTo>
                  <a:cubicBezTo>
                    <a:pt x="7406" y="28420"/>
                    <a:pt x="7106" y="16645"/>
                    <a:pt x="6338" y="9740"/>
                  </a:cubicBezTo>
                  <a:cubicBezTo>
                    <a:pt x="5571" y="2802"/>
                    <a:pt x="3403" y="0"/>
                    <a:pt x="34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8714925" y="2280500"/>
              <a:ext cx="715525" cy="1002325"/>
            </a:xfrm>
            <a:custGeom>
              <a:avLst/>
              <a:gdLst/>
              <a:ahLst/>
              <a:cxnLst/>
              <a:rect l="l" t="t" r="r" b="b"/>
              <a:pathLst>
                <a:path w="28621" h="40093" extrusionOk="0">
                  <a:moveTo>
                    <a:pt x="7433" y="1"/>
                  </a:moveTo>
                  <a:cubicBezTo>
                    <a:pt x="3203" y="1"/>
                    <a:pt x="0" y="30"/>
                    <a:pt x="0" y="30"/>
                  </a:cubicBezTo>
                  <a:cubicBezTo>
                    <a:pt x="1702" y="3833"/>
                    <a:pt x="4037" y="17409"/>
                    <a:pt x="4337" y="19844"/>
                  </a:cubicBezTo>
                  <a:cubicBezTo>
                    <a:pt x="4670" y="22813"/>
                    <a:pt x="4504" y="25915"/>
                    <a:pt x="4537" y="28918"/>
                  </a:cubicBezTo>
                  <a:cubicBezTo>
                    <a:pt x="4604" y="31152"/>
                    <a:pt x="4604" y="33354"/>
                    <a:pt x="4604" y="35556"/>
                  </a:cubicBezTo>
                  <a:lnTo>
                    <a:pt x="4604" y="37924"/>
                  </a:lnTo>
                  <a:cubicBezTo>
                    <a:pt x="4604" y="39158"/>
                    <a:pt x="5137" y="39358"/>
                    <a:pt x="6305" y="39558"/>
                  </a:cubicBezTo>
                  <a:cubicBezTo>
                    <a:pt x="7106" y="39692"/>
                    <a:pt x="7873" y="39759"/>
                    <a:pt x="8673" y="39859"/>
                  </a:cubicBezTo>
                  <a:cubicBezTo>
                    <a:pt x="10308" y="40025"/>
                    <a:pt x="11942" y="40059"/>
                    <a:pt x="13543" y="40092"/>
                  </a:cubicBezTo>
                  <a:cubicBezTo>
                    <a:pt x="16179" y="40092"/>
                    <a:pt x="18814" y="40025"/>
                    <a:pt x="21449" y="39859"/>
                  </a:cubicBezTo>
                  <a:cubicBezTo>
                    <a:pt x="22350" y="39792"/>
                    <a:pt x="23284" y="39725"/>
                    <a:pt x="24184" y="39659"/>
                  </a:cubicBezTo>
                  <a:cubicBezTo>
                    <a:pt x="24485" y="39592"/>
                    <a:pt x="24818" y="39659"/>
                    <a:pt x="25118" y="39558"/>
                  </a:cubicBezTo>
                  <a:cubicBezTo>
                    <a:pt x="25819" y="39358"/>
                    <a:pt x="25719" y="38591"/>
                    <a:pt x="25652" y="37924"/>
                  </a:cubicBezTo>
                  <a:cubicBezTo>
                    <a:pt x="25218" y="34722"/>
                    <a:pt x="25285" y="31486"/>
                    <a:pt x="25319" y="28217"/>
                  </a:cubicBezTo>
                  <a:cubicBezTo>
                    <a:pt x="25352" y="25415"/>
                    <a:pt x="25385" y="22680"/>
                    <a:pt x="25485" y="19878"/>
                  </a:cubicBezTo>
                  <a:cubicBezTo>
                    <a:pt x="25652" y="14907"/>
                    <a:pt x="28621" y="5067"/>
                    <a:pt x="28621" y="5067"/>
                  </a:cubicBezTo>
                  <a:cubicBezTo>
                    <a:pt x="28621" y="5067"/>
                    <a:pt x="21349" y="164"/>
                    <a:pt x="14277" y="30"/>
                  </a:cubicBezTo>
                  <a:cubicBezTo>
                    <a:pt x="11920" y="8"/>
                    <a:pt x="9548" y="1"/>
                    <a:pt x="74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9352875" y="2412300"/>
              <a:ext cx="75925" cy="315125"/>
            </a:xfrm>
            <a:custGeom>
              <a:avLst/>
              <a:gdLst/>
              <a:ahLst/>
              <a:cxnLst/>
              <a:rect l="l" t="t" r="r" b="b"/>
              <a:pathLst>
                <a:path w="3037" h="12605" extrusionOk="0">
                  <a:moveTo>
                    <a:pt x="2864" y="1"/>
                  </a:moveTo>
                  <a:cubicBezTo>
                    <a:pt x="2817" y="1"/>
                    <a:pt x="2793" y="48"/>
                    <a:pt x="2769" y="95"/>
                  </a:cubicBezTo>
                  <a:cubicBezTo>
                    <a:pt x="2769" y="195"/>
                    <a:pt x="301" y="8368"/>
                    <a:pt x="1" y="12437"/>
                  </a:cubicBezTo>
                  <a:cubicBezTo>
                    <a:pt x="1" y="12538"/>
                    <a:pt x="34" y="12604"/>
                    <a:pt x="134" y="12604"/>
                  </a:cubicBezTo>
                  <a:cubicBezTo>
                    <a:pt x="201" y="12604"/>
                    <a:pt x="268" y="12538"/>
                    <a:pt x="268" y="12471"/>
                  </a:cubicBezTo>
                  <a:cubicBezTo>
                    <a:pt x="501" y="8401"/>
                    <a:pt x="2970" y="262"/>
                    <a:pt x="3003" y="195"/>
                  </a:cubicBezTo>
                  <a:cubicBezTo>
                    <a:pt x="3036" y="95"/>
                    <a:pt x="3003" y="62"/>
                    <a:pt x="2936" y="29"/>
                  </a:cubicBezTo>
                  <a:cubicBezTo>
                    <a:pt x="2907" y="9"/>
                    <a:pt x="2883" y="1"/>
                    <a:pt x="28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8800825" y="2408150"/>
              <a:ext cx="29200" cy="201675"/>
            </a:xfrm>
            <a:custGeom>
              <a:avLst/>
              <a:gdLst/>
              <a:ahLst/>
              <a:cxnLst/>
              <a:rect l="l" t="t" r="r" b="b"/>
              <a:pathLst>
                <a:path w="1168" h="8067" extrusionOk="0">
                  <a:moveTo>
                    <a:pt x="962" y="0"/>
                  </a:moveTo>
                  <a:cubicBezTo>
                    <a:pt x="915" y="0"/>
                    <a:pt x="891" y="47"/>
                    <a:pt x="868" y="95"/>
                  </a:cubicBezTo>
                  <a:cubicBezTo>
                    <a:pt x="0" y="2630"/>
                    <a:pt x="200" y="7733"/>
                    <a:pt x="200" y="7933"/>
                  </a:cubicBezTo>
                  <a:cubicBezTo>
                    <a:pt x="200" y="8034"/>
                    <a:pt x="234" y="8067"/>
                    <a:pt x="334" y="8067"/>
                  </a:cubicBezTo>
                  <a:cubicBezTo>
                    <a:pt x="401" y="8067"/>
                    <a:pt x="434" y="8034"/>
                    <a:pt x="434" y="7900"/>
                  </a:cubicBezTo>
                  <a:cubicBezTo>
                    <a:pt x="434" y="7867"/>
                    <a:pt x="234" y="2630"/>
                    <a:pt x="1101" y="195"/>
                  </a:cubicBezTo>
                  <a:cubicBezTo>
                    <a:pt x="1168" y="95"/>
                    <a:pt x="1101" y="61"/>
                    <a:pt x="1034" y="28"/>
                  </a:cubicBezTo>
                  <a:cubicBezTo>
                    <a:pt x="1005" y="8"/>
                    <a:pt x="981" y="0"/>
                    <a:pt x="9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9388750" y="2909600"/>
              <a:ext cx="63400" cy="37150"/>
            </a:xfrm>
            <a:custGeom>
              <a:avLst/>
              <a:gdLst/>
              <a:ahLst/>
              <a:cxnLst/>
              <a:rect l="l" t="t" r="r" b="b"/>
              <a:pathLst>
                <a:path w="2536" h="1486" extrusionOk="0">
                  <a:moveTo>
                    <a:pt x="777" y="1"/>
                  </a:moveTo>
                  <a:cubicBezTo>
                    <a:pt x="663" y="1"/>
                    <a:pt x="548" y="6"/>
                    <a:pt x="434" y="18"/>
                  </a:cubicBezTo>
                  <a:cubicBezTo>
                    <a:pt x="200" y="51"/>
                    <a:pt x="0" y="118"/>
                    <a:pt x="0" y="351"/>
                  </a:cubicBezTo>
                  <a:cubicBezTo>
                    <a:pt x="0" y="351"/>
                    <a:pt x="0" y="384"/>
                    <a:pt x="33" y="418"/>
                  </a:cubicBezTo>
                  <a:cubicBezTo>
                    <a:pt x="33" y="418"/>
                    <a:pt x="67" y="451"/>
                    <a:pt x="100" y="451"/>
                  </a:cubicBezTo>
                  <a:cubicBezTo>
                    <a:pt x="667" y="551"/>
                    <a:pt x="1368" y="851"/>
                    <a:pt x="2202" y="1419"/>
                  </a:cubicBezTo>
                  <a:cubicBezTo>
                    <a:pt x="2235" y="1485"/>
                    <a:pt x="2235" y="1485"/>
                    <a:pt x="2268" y="1485"/>
                  </a:cubicBezTo>
                  <a:cubicBezTo>
                    <a:pt x="2335" y="1485"/>
                    <a:pt x="2368" y="1485"/>
                    <a:pt x="2335" y="1385"/>
                  </a:cubicBezTo>
                  <a:cubicBezTo>
                    <a:pt x="2368" y="1285"/>
                    <a:pt x="2368" y="1218"/>
                    <a:pt x="2268" y="1185"/>
                  </a:cubicBezTo>
                  <a:cubicBezTo>
                    <a:pt x="1568" y="685"/>
                    <a:pt x="1001" y="384"/>
                    <a:pt x="500" y="251"/>
                  </a:cubicBezTo>
                  <a:cubicBezTo>
                    <a:pt x="1101" y="251"/>
                    <a:pt x="1735" y="351"/>
                    <a:pt x="2335" y="585"/>
                  </a:cubicBezTo>
                  <a:cubicBezTo>
                    <a:pt x="2368" y="585"/>
                    <a:pt x="2435" y="585"/>
                    <a:pt x="2502" y="518"/>
                  </a:cubicBezTo>
                  <a:cubicBezTo>
                    <a:pt x="2535" y="451"/>
                    <a:pt x="2502" y="384"/>
                    <a:pt x="2402" y="351"/>
                  </a:cubicBezTo>
                  <a:cubicBezTo>
                    <a:pt x="1877" y="130"/>
                    <a:pt x="1329" y="1"/>
                    <a:pt x="7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9011800" y="2137800"/>
              <a:ext cx="181650" cy="250250"/>
            </a:xfrm>
            <a:custGeom>
              <a:avLst/>
              <a:gdLst/>
              <a:ahLst/>
              <a:cxnLst/>
              <a:rect l="l" t="t" r="r" b="b"/>
              <a:pathLst>
                <a:path w="7266" h="10010" extrusionOk="0">
                  <a:moveTo>
                    <a:pt x="7239" y="1"/>
                  </a:moveTo>
                  <a:lnTo>
                    <a:pt x="134" y="368"/>
                  </a:lnTo>
                  <a:lnTo>
                    <a:pt x="34" y="6839"/>
                  </a:lnTo>
                  <a:cubicBezTo>
                    <a:pt x="1" y="9608"/>
                    <a:pt x="2803" y="10008"/>
                    <a:pt x="2803" y="10008"/>
                  </a:cubicBezTo>
                  <a:cubicBezTo>
                    <a:pt x="2853" y="10009"/>
                    <a:pt x="2902" y="10009"/>
                    <a:pt x="2952" y="10009"/>
                  </a:cubicBezTo>
                  <a:cubicBezTo>
                    <a:pt x="7266" y="10009"/>
                    <a:pt x="6972" y="7139"/>
                    <a:pt x="6972" y="7139"/>
                  </a:cubicBezTo>
                  <a:lnTo>
                    <a:pt x="7239" y="1"/>
                  </a:lnTo>
                  <a:close/>
                </a:path>
              </a:pathLst>
            </a:custGeom>
            <a:solidFill>
              <a:srgbClr val="D89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8"/>
            <p:cNvSpPr/>
            <p:nvPr/>
          </p:nvSpPr>
          <p:spPr>
            <a:xfrm>
              <a:off x="9014300" y="2159500"/>
              <a:ext cx="178500" cy="114425"/>
            </a:xfrm>
            <a:custGeom>
              <a:avLst/>
              <a:gdLst/>
              <a:ahLst/>
              <a:cxnLst/>
              <a:rect l="l" t="t" r="r" b="b"/>
              <a:pathLst>
                <a:path w="7140" h="4577" extrusionOk="0">
                  <a:moveTo>
                    <a:pt x="7139" y="0"/>
                  </a:moveTo>
                  <a:lnTo>
                    <a:pt x="67" y="367"/>
                  </a:lnTo>
                  <a:lnTo>
                    <a:pt x="34" y="400"/>
                  </a:lnTo>
                  <a:lnTo>
                    <a:pt x="1" y="3970"/>
                  </a:lnTo>
                  <a:cubicBezTo>
                    <a:pt x="588" y="4263"/>
                    <a:pt x="1439" y="4576"/>
                    <a:pt x="2389" y="4576"/>
                  </a:cubicBezTo>
                  <a:cubicBezTo>
                    <a:pt x="3922" y="4576"/>
                    <a:pt x="5713" y="3761"/>
                    <a:pt x="7072" y="734"/>
                  </a:cubicBezTo>
                  <a:lnTo>
                    <a:pt x="7139" y="0"/>
                  </a:lnTo>
                  <a:close/>
                </a:path>
              </a:pathLst>
            </a:custGeom>
            <a:solidFill>
              <a:srgbClr val="683D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8965925" y="1904075"/>
              <a:ext cx="274400" cy="356075"/>
            </a:xfrm>
            <a:custGeom>
              <a:avLst/>
              <a:gdLst/>
              <a:ahLst/>
              <a:cxnLst/>
              <a:rect l="l" t="t" r="r" b="b"/>
              <a:pathLst>
                <a:path w="10976" h="14243" extrusionOk="0">
                  <a:moveTo>
                    <a:pt x="5187" y="0"/>
                  </a:moveTo>
                  <a:cubicBezTo>
                    <a:pt x="4531" y="0"/>
                    <a:pt x="3880" y="84"/>
                    <a:pt x="3270" y="243"/>
                  </a:cubicBezTo>
                  <a:cubicBezTo>
                    <a:pt x="2269" y="443"/>
                    <a:pt x="1402" y="977"/>
                    <a:pt x="835" y="1878"/>
                  </a:cubicBezTo>
                  <a:cubicBezTo>
                    <a:pt x="301" y="2712"/>
                    <a:pt x="101" y="3712"/>
                    <a:pt x="68" y="4646"/>
                  </a:cubicBezTo>
                  <a:cubicBezTo>
                    <a:pt x="1" y="5280"/>
                    <a:pt x="1" y="5914"/>
                    <a:pt x="101" y="6548"/>
                  </a:cubicBezTo>
                  <a:cubicBezTo>
                    <a:pt x="134" y="7048"/>
                    <a:pt x="268" y="7515"/>
                    <a:pt x="335" y="7982"/>
                  </a:cubicBezTo>
                  <a:cubicBezTo>
                    <a:pt x="435" y="8616"/>
                    <a:pt x="435" y="9216"/>
                    <a:pt x="468" y="9817"/>
                  </a:cubicBezTo>
                  <a:cubicBezTo>
                    <a:pt x="601" y="11018"/>
                    <a:pt x="935" y="12218"/>
                    <a:pt x="1669" y="13086"/>
                  </a:cubicBezTo>
                  <a:cubicBezTo>
                    <a:pt x="2366" y="13887"/>
                    <a:pt x="3317" y="14243"/>
                    <a:pt x="4291" y="14243"/>
                  </a:cubicBezTo>
                  <a:cubicBezTo>
                    <a:pt x="5181" y="14243"/>
                    <a:pt x="6090" y="13945"/>
                    <a:pt x="6839" y="13419"/>
                  </a:cubicBezTo>
                  <a:cubicBezTo>
                    <a:pt x="8474" y="12352"/>
                    <a:pt x="9608" y="10451"/>
                    <a:pt x="10175" y="8683"/>
                  </a:cubicBezTo>
                  <a:cubicBezTo>
                    <a:pt x="10675" y="7115"/>
                    <a:pt x="10975" y="5247"/>
                    <a:pt x="10675" y="3746"/>
                  </a:cubicBezTo>
                  <a:cubicBezTo>
                    <a:pt x="10508" y="3145"/>
                    <a:pt x="10275" y="2612"/>
                    <a:pt x="9941" y="2145"/>
                  </a:cubicBezTo>
                  <a:cubicBezTo>
                    <a:pt x="8862" y="649"/>
                    <a:pt x="7008" y="0"/>
                    <a:pt x="5187" y="0"/>
                  </a:cubicBezTo>
                  <a:close/>
                </a:path>
              </a:pathLst>
            </a:custGeom>
            <a:solidFill>
              <a:srgbClr val="D89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8830000" y="1821750"/>
              <a:ext cx="466475" cy="301175"/>
            </a:xfrm>
            <a:custGeom>
              <a:avLst/>
              <a:gdLst/>
              <a:ahLst/>
              <a:cxnLst/>
              <a:rect l="l" t="t" r="r" b="b"/>
              <a:pathLst>
                <a:path w="18659" h="12047" extrusionOk="0">
                  <a:moveTo>
                    <a:pt x="11379" y="683"/>
                  </a:moveTo>
                  <a:cubicBezTo>
                    <a:pt x="10897" y="683"/>
                    <a:pt x="10394" y="752"/>
                    <a:pt x="9874" y="901"/>
                  </a:cubicBezTo>
                  <a:cubicBezTo>
                    <a:pt x="2769" y="3002"/>
                    <a:pt x="1" y="0"/>
                    <a:pt x="2169" y="4504"/>
                  </a:cubicBezTo>
                  <a:cubicBezTo>
                    <a:pt x="3265" y="6780"/>
                    <a:pt x="4447" y="7343"/>
                    <a:pt x="5347" y="7343"/>
                  </a:cubicBezTo>
                  <a:cubicBezTo>
                    <a:pt x="6228" y="7343"/>
                    <a:pt x="6839" y="6805"/>
                    <a:pt x="6839" y="6805"/>
                  </a:cubicBezTo>
                  <a:cubicBezTo>
                    <a:pt x="6981" y="6866"/>
                    <a:pt x="7161" y="6893"/>
                    <a:pt x="7366" y="6893"/>
                  </a:cubicBezTo>
                  <a:cubicBezTo>
                    <a:pt x="8842" y="6893"/>
                    <a:pt x="11656" y="5506"/>
                    <a:pt x="11609" y="5471"/>
                  </a:cubicBezTo>
                  <a:lnTo>
                    <a:pt x="11609" y="5471"/>
                  </a:lnTo>
                  <a:cubicBezTo>
                    <a:pt x="15345" y="7739"/>
                    <a:pt x="14278" y="9674"/>
                    <a:pt x="14511" y="10741"/>
                  </a:cubicBezTo>
                  <a:cubicBezTo>
                    <a:pt x="14611" y="11293"/>
                    <a:pt x="15500" y="12046"/>
                    <a:pt x="16412" y="12046"/>
                  </a:cubicBezTo>
                  <a:cubicBezTo>
                    <a:pt x="17318" y="12046"/>
                    <a:pt x="18248" y="11302"/>
                    <a:pt x="18447" y="8873"/>
                  </a:cubicBezTo>
                  <a:cubicBezTo>
                    <a:pt x="18658" y="6585"/>
                    <a:pt x="15852" y="683"/>
                    <a:pt x="11379" y="6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9191100" y="2047000"/>
              <a:ext cx="63025" cy="80625"/>
            </a:xfrm>
            <a:custGeom>
              <a:avLst/>
              <a:gdLst/>
              <a:ahLst/>
              <a:cxnLst/>
              <a:rect l="l" t="t" r="r" b="b"/>
              <a:pathLst>
                <a:path w="2521" h="3225" extrusionOk="0">
                  <a:moveTo>
                    <a:pt x="1564" y="1"/>
                  </a:moveTo>
                  <a:cubicBezTo>
                    <a:pt x="1434" y="1"/>
                    <a:pt x="1291" y="50"/>
                    <a:pt x="1135" y="164"/>
                  </a:cubicBezTo>
                  <a:cubicBezTo>
                    <a:pt x="467" y="664"/>
                    <a:pt x="0" y="2732"/>
                    <a:pt x="901" y="3199"/>
                  </a:cubicBezTo>
                  <a:cubicBezTo>
                    <a:pt x="934" y="3216"/>
                    <a:pt x="984" y="3224"/>
                    <a:pt x="1034" y="3224"/>
                  </a:cubicBezTo>
                  <a:cubicBezTo>
                    <a:pt x="1085" y="3224"/>
                    <a:pt x="1135" y="3216"/>
                    <a:pt x="1168" y="3199"/>
                  </a:cubicBezTo>
                  <a:cubicBezTo>
                    <a:pt x="1668" y="3032"/>
                    <a:pt x="2102" y="2565"/>
                    <a:pt x="2269" y="2032"/>
                  </a:cubicBezTo>
                  <a:cubicBezTo>
                    <a:pt x="2520" y="1333"/>
                    <a:pt x="2233" y="1"/>
                    <a:pt x="1564" y="1"/>
                  </a:cubicBezTo>
                  <a:close/>
                </a:path>
              </a:pathLst>
            </a:custGeom>
            <a:solidFill>
              <a:srgbClr val="D89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8998450" y="2166050"/>
              <a:ext cx="78425" cy="50200"/>
            </a:xfrm>
            <a:custGeom>
              <a:avLst/>
              <a:gdLst/>
              <a:ahLst/>
              <a:cxnLst/>
              <a:rect l="l" t="t" r="r" b="b"/>
              <a:pathLst>
                <a:path w="3137" h="2008" extrusionOk="0">
                  <a:moveTo>
                    <a:pt x="1448" y="0"/>
                  </a:moveTo>
                  <a:cubicBezTo>
                    <a:pt x="996" y="0"/>
                    <a:pt x="495" y="204"/>
                    <a:pt x="1" y="805"/>
                  </a:cubicBezTo>
                  <a:cubicBezTo>
                    <a:pt x="1" y="805"/>
                    <a:pt x="435" y="1890"/>
                    <a:pt x="850" y="1890"/>
                  </a:cubicBezTo>
                  <a:cubicBezTo>
                    <a:pt x="999" y="1890"/>
                    <a:pt x="1145" y="1751"/>
                    <a:pt x="1268" y="1373"/>
                  </a:cubicBezTo>
                  <a:lnTo>
                    <a:pt x="1936" y="1373"/>
                  </a:lnTo>
                  <a:cubicBezTo>
                    <a:pt x="1895" y="1373"/>
                    <a:pt x="2215" y="2007"/>
                    <a:pt x="2554" y="2007"/>
                  </a:cubicBezTo>
                  <a:cubicBezTo>
                    <a:pt x="2770" y="2007"/>
                    <a:pt x="2994" y="1749"/>
                    <a:pt x="3136" y="906"/>
                  </a:cubicBezTo>
                  <a:cubicBezTo>
                    <a:pt x="3136" y="906"/>
                    <a:pt x="2400" y="0"/>
                    <a:pt x="1448" y="0"/>
                  </a:cubicBezTo>
                  <a:close/>
                </a:path>
              </a:pathLst>
            </a:custGeom>
            <a:solidFill>
              <a:srgbClr val="D89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9207775" y="2056300"/>
              <a:ext cx="26700" cy="54850"/>
            </a:xfrm>
            <a:custGeom>
              <a:avLst/>
              <a:gdLst/>
              <a:ahLst/>
              <a:cxnLst/>
              <a:rect l="l" t="t" r="r" b="b"/>
              <a:pathLst>
                <a:path w="1068" h="2194" extrusionOk="0">
                  <a:moveTo>
                    <a:pt x="951" y="0"/>
                  </a:moveTo>
                  <a:cubicBezTo>
                    <a:pt x="935" y="0"/>
                    <a:pt x="918" y="8"/>
                    <a:pt x="901" y="25"/>
                  </a:cubicBezTo>
                  <a:cubicBezTo>
                    <a:pt x="901" y="25"/>
                    <a:pt x="1" y="859"/>
                    <a:pt x="401" y="2127"/>
                  </a:cubicBezTo>
                  <a:cubicBezTo>
                    <a:pt x="401" y="2160"/>
                    <a:pt x="434" y="2193"/>
                    <a:pt x="468" y="2193"/>
                  </a:cubicBezTo>
                  <a:cubicBezTo>
                    <a:pt x="568" y="2160"/>
                    <a:pt x="601" y="2127"/>
                    <a:pt x="568" y="2093"/>
                  </a:cubicBezTo>
                  <a:cubicBezTo>
                    <a:pt x="234" y="926"/>
                    <a:pt x="968" y="192"/>
                    <a:pt x="1001" y="159"/>
                  </a:cubicBezTo>
                  <a:cubicBezTo>
                    <a:pt x="1068" y="125"/>
                    <a:pt x="1068" y="92"/>
                    <a:pt x="1001" y="25"/>
                  </a:cubicBezTo>
                  <a:cubicBezTo>
                    <a:pt x="985" y="8"/>
                    <a:pt x="968" y="0"/>
                    <a:pt x="951" y="0"/>
                  </a:cubicBezTo>
                  <a:close/>
                </a:path>
              </a:pathLst>
            </a:custGeom>
            <a:solidFill>
              <a:srgbClr val="683D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9218625" y="2072425"/>
              <a:ext cx="22525" cy="27875"/>
            </a:xfrm>
            <a:custGeom>
              <a:avLst/>
              <a:gdLst/>
              <a:ahLst/>
              <a:cxnLst/>
              <a:rect l="l" t="t" r="r" b="b"/>
              <a:pathLst>
                <a:path w="901" h="1115" extrusionOk="0">
                  <a:moveTo>
                    <a:pt x="131" y="0"/>
                  </a:moveTo>
                  <a:cubicBezTo>
                    <a:pt x="97" y="0"/>
                    <a:pt x="57" y="24"/>
                    <a:pt x="34" y="47"/>
                  </a:cubicBezTo>
                  <a:cubicBezTo>
                    <a:pt x="0" y="114"/>
                    <a:pt x="34" y="147"/>
                    <a:pt x="67" y="181"/>
                  </a:cubicBezTo>
                  <a:cubicBezTo>
                    <a:pt x="134" y="181"/>
                    <a:pt x="701" y="414"/>
                    <a:pt x="634" y="981"/>
                  </a:cubicBezTo>
                  <a:cubicBezTo>
                    <a:pt x="634" y="1048"/>
                    <a:pt x="634" y="1115"/>
                    <a:pt x="701" y="1115"/>
                  </a:cubicBezTo>
                  <a:cubicBezTo>
                    <a:pt x="734" y="1115"/>
                    <a:pt x="801" y="1115"/>
                    <a:pt x="834" y="1015"/>
                  </a:cubicBezTo>
                  <a:cubicBezTo>
                    <a:pt x="901" y="347"/>
                    <a:pt x="200" y="14"/>
                    <a:pt x="167" y="14"/>
                  </a:cubicBezTo>
                  <a:cubicBezTo>
                    <a:pt x="157" y="4"/>
                    <a:pt x="145" y="0"/>
                    <a:pt x="131" y="0"/>
                  </a:cubicBezTo>
                  <a:close/>
                </a:path>
              </a:pathLst>
            </a:custGeom>
            <a:solidFill>
              <a:srgbClr val="683D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9081025" y="2051075"/>
              <a:ext cx="25025" cy="25050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501" y="1"/>
                  </a:moveTo>
                  <a:cubicBezTo>
                    <a:pt x="200" y="1"/>
                    <a:pt x="0" y="234"/>
                    <a:pt x="0" y="501"/>
                  </a:cubicBezTo>
                  <a:cubicBezTo>
                    <a:pt x="0" y="801"/>
                    <a:pt x="234" y="1001"/>
                    <a:pt x="501" y="1001"/>
                  </a:cubicBezTo>
                  <a:cubicBezTo>
                    <a:pt x="801" y="1001"/>
                    <a:pt x="1001" y="734"/>
                    <a:pt x="1001" y="501"/>
                  </a:cubicBezTo>
                  <a:cubicBezTo>
                    <a:pt x="1001" y="234"/>
                    <a:pt x="801" y="34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8981775" y="2051075"/>
              <a:ext cx="25050" cy="25050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cubicBezTo>
                    <a:pt x="1" y="801"/>
                    <a:pt x="268" y="1001"/>
                    <a:pt x="501" y="1001"/>
                  </a:cubicBezTo>
                  <a:cubicBezTo>
                    <a:pt x="801" y="1001"/>
                    <a:pt x="1001" y="734"/>
                    <a:pt x="1001" y="501"/>
                  </a:cubicBezTo>
                  <a:cubicBezTo>
                    <a:pt x="1001" y="234"/>
                    <a:pt x="801" y="34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8"/>
            <p:cNvSpPr/>
            <p:nvPr/>
          </p:nvSpPr>
          <p:spPr>
            <a:xfrm>
              <a:off x="9078525" y="2017000"/>
              <a:ext cx="53400" cy="23250"/>
            </a:xfrm>
            <a:custGeom>
              <a:avLst/>
              <a:gdLst/>
              <a:ahLst/>
              <a:cxnLst/>
              <a:rect l="l" t="t" r="r" b="b"/>
              <a:pathLst>
                <a:path w="2136" h="930" extrusionOk="0">
                  <a:moveTo>
                    <a:pt x="701" y="1"/>
                  </a:moveTo>
                  <a:cubicBezTo>
                    <a:pt x="476" y="1"/>
                    <a:pt x="264" y="51"/>
                    <a:pt x="134" y="196"/>
                  </a:cubicBezTo>
                  <a:cubicBezTo>
                    <a:pt x="67" y="263"/>
                    <a:pt x="0" y="430"/>
                    <a:pt x="100" y="563"/>
                  </a:cubicBezTo>
                  <a:cubicBezTo>
                    <a:pt x="167" y="696"/>
                    <a:pt x="300" y="730"/>
                    <a:pt x="467" y="763"/>
                  </a:cubicBezTo>
                  <a:cubicBezTo>
                    <a:pt x="934" y="897"/>
                    <a:pt x="1368" y="930"/>
                    <a:pt x="1868" y="930"/>
                  </a:cubicBezTo>
                  <a:cubicBezTo>
                    <a:pt x="1935" y="930"/>
                    <a:pt x="2002" y="930"/>
                    <a:pt x="2035" y="897"/>
                  </a:cubicBezTo>
                  <a:cubicBezTo>
                    <a:pt x="2102" y="863"/>
                    <a:pt x="2135" y="763"/>
                    <a:pt x="2102" y="696"/>
                  </a:cubicBezTo>
                  <a:cubicBezTo>
                    <a:pt x="2035" y="396"/>
                    <a:pt x="1801" y="229"/>
                    <a:pt x="1501" y="163"/>
                  </a:cubicBezTo>
                  <a:cubicBezTo>
                    <a:pt x="1312" y="87"/>
                    <a:pt x="995" y="1"/>
                    <a:pt x="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8968450" y="2019700"/>
              <a:ext cx="53375" cy="23900"/>
            </a:xfrm>
            <a:custGeom>
              <a:avLst/>
              <a:gdLst/>
              <a:ahLst/>
              <a:cxnLst/>
              <a:rect l="l" t="t" r="r" b="b"/>
              <a:pathLst>
                <a:path w="2135" h="956" extrusionOk="0">
                  <a:moveTo>
                    <a:pt x="1356" y="0"/>
                  </a:moveTo>
                  <a:cubicBezTo>
                    <a:pt x="1085" y="0"/>
                    <a:pt x="806" y="69"/>
                    <a:pt x="634" y="155"/>
                  </a:cubicBezTo>
                  <a:cubicBezTo>
                    <a:pt x="334" y="255"/>
                    <a:pt x="67" y="422"/>
                    <a:pt x="33" y="722"/>
                  </a:cubicBezTo>
                  <a:cubicBezTo>
                    <a:pt x="0" y="789"/>
                    <a:pt x="33" y="889"/>
                    <a:pt x="67" y="922"/>
                  </a:cubicBezTo>
                  <a:cubicBezTo>
                    <a:pt x="133" y="955"/>
                    <a:pt x="200" y="955"/>
                    <a:pt x="234" y="955"/>
                  </a:cubicBezTo>
                  <a:cubicBezTo>
                    <a:pt x="734" y="955"/>
                    <a:pt x="1201" y="922"/>
                    <a:pt x="1668" y="789"/>
                  </a:cubicBezTo>
                  <a:cubicBezTo>
                    <a:pt x="1835" y="755"/>
                    <a:pt x="1968" y="722"/>
                    <a:pt x="2035" y="588"/>
                  </a:cubicBezTo>
                  <a:cubicBezTo>
                    <a:pt x="2135" y="455"/>
                    <a:pt x="2068" y="288"/>
                    <a:pt x="2001" y="222"/>
                  </a:cubicBezTo>
                  <a:cubicBezTo>
                    <a:pt x="1856" y="60"/>
                    <a:pt x="1610" y="0"/>
                    <a:pt x="1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9015150" y="2169500"/>
              <a:ext cx="75900" cy="35925"/>
            </a:xfrm>
            <a:custGeom>
              <a:avLst/>
              <a:gdLst/>
              <a:ahLst/>
              <a:cxnLst/>
              <a:rect l="l" t="t" r="r" b="b"/>
              <a:pathLst>
                <a:path w="3036" h="1437" extrusionOk="0">
                  <a:moveTo>
                    <a:pt x="3036" y="0"/>
                  </a:moveTo>
                  <a:lnTo>
                    <a:pt x="3036" y="0"/>
                  </a:lnTo>
                  <a:cubicBezTo>
                    <a:pt x="2302" y="89"/>
                    <a:pt x="1720" y="119"/>
                    <a:pt x="1270" y="119"/>
                  </a:cubicBezTo>
                  <a:cubicBezTo>
                    <a:pt x="371" y="119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1401"/>
                    <a:pt x="1368" y="1435"/>
                  </a:cubicBezTo>
                  <a:cubicBezTo>
                    <a:pt x="1397" y="1436"/>
                    <a:pt x="1425" y="1437"/>
                    <a:pt x="1453" y="1437"/>
                  </a:cubicBezTo>
                  <a:cubicBezTo>
                    <a:pt x="2716" y="1437"/>
                    <a:pt x="3036" y="0"/>
                    <a:pt x="3036" y="0"/>
                  </a:cubicBezTo>
                  <a:close/>
                </a:path>
              </a:pathLst>
            </a:custGeom>
            <a:solidFill>
              <a:srgbClr val="683D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9028475" y="2046900"/>
              <a:ext cx="28375" cy="93825"/>
            </a:xfrm>
            <a:custGeom>
              <a:avLst/>
              <a:gdLst/>
              <a:ahLst/>
              <a:cxnLst/>
              <a:rect l="l" t="t" r="r" b="b"/>
              <a:pathLst>
                <a:path w="1135" h="3753" extrusionOk="0">
                  <a:moveTo>
                    <a:pt x="501" y="1"/>
                  </a:moveTo>
                  <a:cubicBezTo>
                    <a:pt x="501" y="1"/>
                    <a:pt x="735" y="1469"/>
                    <a:pt x="334" y="2469"/>
                  </a:cubicBezTo>
                  <a:cubicBezTo>
                    <a:pt x="46" y="3255"/>
                    <a:pt x="211" y="3753"/>
                    <a:pt x="682" y="3753"/>
                  </a:cubicBezTo>
                  <a:cubicBezTo>
                    <a:pt x="811" y="3753"/>
                    <a:pt x="963" y="3716"/>
                    <a:pt x="1135" y="3637"/>
                  </a:cubicBezTo>
                  <a:cubicBezTo>
                    <a:pt x="1135" y="3637"/>
                    <a:pt x="1068" y="3503"/>
                    <a:pt x="768" y="3470"/>
                  </a:cubicBezTo>
                  <a:cubicBezTo>
                    <a:pt x="1" y="3370"/>
                    <a:pt x="1135" y="735"/>
                    <a:pt x="501" y="1"/>
                  </a:cubicBezTo>
                  <a:close/>
                </a:path>
              </a:pathLst>
            </a:custGeom>
            <a:solidFill>
              <a:srgbClr val="683D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9026825" y="2187125"/>
              <a:ext cx="55875" cy="19150"/>
            </a:xfrm>
            <a:custGeom>
              <a:avLst/>
              <a:gdLst/>
              <a:ahLst/>
              <a:cxnLst/>
              <a:rect l="l" t="t" r="r" b="b"/>
              <a:pathLst>
                <a:path w="2235" h="766" extrusionOk="0">
                  <a:moveTo>
                    <a:pt x="1383" y="1"/>
                  </a:moveTo>
                  <a:cubicBezTo>
                    <a:pt x="743" y="1"/>
                    <a:pt x="286" y="181"/>
                    <a:pt x="0" y="396"/>
                  </a:cubicBezTo>
                  <a:cubicBezTo>
                    <a:pt x="167" y="596"/>
                    <a:pt x="500" y="730"/>
                    <a:pt x="901" y="763"/>
                  </a:cubicBezTo>
                  <a:cubicBezTo>
                    <a:pt x="929" y="764"/>
                    <a:pt x="957" y="765"/>
                    <a:pt x="985" y="765"/>
                  </a:cubicBezTo>
                  <a:cubicBezTo>
                    <a:pt x="1604" y="765"/>
                    <a:pt x="2011" y="415"/>
                    <a:pt x="2235" y="96"/>
                  </a:cubicBezTo>
                  <a:cubicBezTo>
                    <a:pt x="1922" y="29"/>
                    <a:pt x="1638" y="1"/>
                    <a:pt x="1383" y="1"/>
                  </a:cubicBezTo>
                  <a:close/>
                </a:path>
              </a:pathLst>
            </a:custGeom>
            <a:solidFill>
              <a:srgbClr val="ED5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8994300" y="2265400"/>
              <a:ext cx="216825" cy="140200"/>
            </a:xfrm>
            <a:custGeom>
              <a:avLst/>
              <a:gdLst/>
              <a:ahLst/>
              <a:cxnLst/>
              <a:rect l="l" t="t" r="r" b="b"/>
              <a:pathLst>
                <a:path w="8673" h="5608" extrusionOk="0">
                  <a:moveTo>
                    <a:pt x="500" y="0"/>
                  </a:moveTo>
                  <a:lnTo>
                    <a:pt x="0" y="2669"/>
                  </a:lnTo>
                  <a:cubicBezTo>
                    <a:pt x="0" y="2669"/>
                    <a:pt x="1334" y="5271"/>
                    <a:pt x="3603" y="5571"/>
                  </a:cubicBezTo>
                  <a:cubicBezTo>
                    <a:pt x="3831" y="5595"/>
                    <a:pt x="4054" y="5608"/>
                    <a:pt x="4272" y="5608"/>
                  </a:cubicBezTo>
                  <a:cubicBezTo>
                    <a:pt x="6157" y="5608"/>
                    <a:pt x="7656" y="4656"/>
                    <a:pt x="8673" y="1935"/>
                  </a:cubicBezTo>
                  <a:lnTo>
                    <a:pt x="7972" y="100"/>
                  </a:lnTo>
                  <a:lnTo>
                    <a:pt x="5004" y="2169"/>
                  </a:lnTo>
                  <a:lnTo>
                    <a:pt x="3870" y="4437"/>
                  </a:lnTo>
                  <a:lnTo>
                    <a:pt x="2936" y="2102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9120225" y="2301550"/>
              <a:ext cx="90075" cy="99800"/>
            </a:xfrm>
            <a:custGeom>
              <a:avLst/>
              <a:gdLst/>
              <a:ahLst/>
              <a:cxnLst/>
              <a:rect l="l" t="t" r="r" b="b"/>
              <a:pathLst>
                <a:path w="3603" h="3992" extrusionOk="0">
                  <a:moveTo>
                    <a:pt x="3410" y="0"/>
                  </a:moveTo>
                  <a:cubicBezTo>
                    <a:pt x="3364" y="0"/>
                    <a:pt x="3322" y="16"/>
                    <a:pt x="3302" y="55"/>
                  </a:cubicBezTo>
                  <a:cubicBezTo>
                    <a:pt x="2602" y="1256"/>
                    <a:pt x="1534" y="2991"/>
                    <a:pt x="1168" y="3558"/>
                  </a:cubicBezTo>
                  <a:cubicBezTo>
                    <a:pt x="1001" y="3058"/>
                    <a:pt x="634" y="2024"/>
                    <a:pt x="300" y="1090"/>
                  </a:cubicBezTo>
                  <a:cubicBezTo>
                    <a:pt x="300" y="1041"/>
                    <a:pt x="247" y="1010"/>
                    <a:pt x="192" y="1010"/>
                  </a:cubicBezTo>
                  <a:cubicBezTo>
                    <a:pt x="172" y="1010"/>
                    <a:pt x="151" y="1014"/>
                    <a:pt x="133" y="1023"/>
                  </a:cubicBezTo>
                  <a:cubicBezTo>
                    <a:pt x="67" y="1023"/>
                    <a:pt x="0" y="1123"/>
                    <a:pt x="67" y="1190"/>
                  </a:cubicBezTo>
                  <a:cubicBezTo>
                    <a:pt x="434" y="2157"/>
                    <a:pt x="967" y="3725"/>
                    <a:pt x="1001" y="3858"/>
                  </a:cubicBezTo>
                  <a:cubicBezTo>
                    <a:pt x="1001" y="3892"/>
                    <a:pt x="1067" y="3958"/>
                    <a:pt x="1134" y="3992"/>
                  </a:cubicBezTo>
                  <a:cubicBezTo>
                    <a:pt x="1268" y="3992"/>
                    <a:pt x="1501" y="3691"/>
                    <a:pt x="3569" y="222"/>
                  </a:cubicBezTo>
                  <a:cubicBezTo>
                    <a:pt x="3603" y="156"/>
                    <a:pt x="3603" y="55"/>
                    <a:pt x="3503" y="22"/>
                  </a:cubicBezTo>
                  <a:cubicBezTo>
                    <a:pt x="3475" y="8"/>
                    <a:pt x="3442" y="0"/>
                    <a:pt x="34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8999300" y="2290100"/>
              <a:ext cx="70075" cy="92075"/>
            </a:xfrm>
            <a:custGeom>
              <a:avLst/>
              <a:gdLst/>
              <a:ahLst/>
              <a:cxnLst/>
              <a:rect l="l" t="t" r="r" b="b"/>
              <a:pathLst>
                <a:path w="2803" h="3683" extrusionOk="0">
                  <a:moveTo>
                    <a:pt x="188" y="1"/>
                  </a:moveTo>
                  <a:cubicBezTo>
                    <a:pt x="169" y="1"/>
                    <a:pt x="150" y="5"/>
                    <a:pt x="134" y="13"/>
                  </a:cubicBezTo>
                  <a:cubicBezTo>
                    <a:pt x="34" y="13"/>
                    <a:pt x="0" y="113"/>
                    <a:pt x="34" y="180"/>
                  </a:cubicBezTo>
                  <a:lnTo>
                    <a:pt x="1335" y="3616"/>
                  </a:lnTo>
                  <a:cubicBezTo>
                    <a:pt x="1335" y="3649"/>
                    <a:pt x="1401" y="3682"/>
                    <a:pt x="1468" y="3682"/>
                  </a:cubicBezTo>
                  <a:cubicBezTo>
                    <a:pt x="1501" y="3682"/>
                    <a:pt x="1568" y="3649"/>
                    <a:pt x="1601" y="3649"/>
                  </a:cubicBezTo>
                  <a:lnTo>
                    <a:pt x="2769" y="1614"/>
                  </a:lnTo>
                  <a:cubicBezTo>
                    <a:pt x="2802" y="1581"/>
                    <a:pt x="2802" y="1481"/>
                    <a:pt x="2702" y="1447"/>
                  </a:cubicBezTo>
                  <a:cubicBezTo>
                    <a:pt x="2688" y="1434"/>
                    <a:pt x="2669" y="1426"/>
                    <a:pt x="2646" y="1426"/>
                  </a:cubicBezTo>
                  <a:cubicBezTo>
                    <a:pt x="2614" y="1426"/>
                    <a:pt x="2575" y="1442"/>
                    <a:pt x="2535" y="1481"/>
                  </a:cubicBezTo>
                  <a:lnTo>
                    <a:pt x="1501" y="3282"/>
                  </a:lnTo>
                  <a:lnTo>
                    <a:pt x="300" y="113"/>
                  </a:lnTo>
                  <a:cubicBezTo>
                    <a:pt x="300" y="38"/>
                    <a:pt x="244" y="1"/>
                    <a:pt x="1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9056825" y="2372975"/>
              <a:ext cx="39225" cy="452850"/>
            </a:xfrm>
            <a:custGeom>
              <a:avLst/>
              <a:gdLst/>
              <a:ahLst/>
              <a:cxnLst/>
              <a:rect l="l" t="t" r="r" b="b"/>
              <a:pathLst>
                <a:path w="1569" h="18114" extrusionOk="0">
                  <a:moveTo>
                    <a:pt x="1469" y="0"/>
                  </a:moveTo>
                  <a:cubicBezTo>
                    <a:pt x="1369" y="0"/>
                    <a:pt x="1302" y="34"/>
                    <a:pt x="1302" y="134"/>
                  </a:cubicBezTo>
                  <a:cubicBezTo>
                    <a:pt x="1268" y="234"/>
                    <a:pt x="1" y="13577"/>
                    <a:pt x="101" y="17980"/>
                  </a:cubicBezTo>
                  <a:cubicBezTo>
                    <a:pt x="101" y="18047"/>
                    <a:pt x="134" y="18113"/>
                    <a:pt x="201" y="18113"/>
                  </a:cubicBezTo>
                  <a:cubicBezTo>
                    <a:pt x="301" y="18113"/>
                    <a:pt x="334" y="18013"/>
                    <a:pt x="368" y="18013"/>
                  </a:cubicBezTo>
                  <a:cubicBezTo>
                    <a:pt x="301" y="13677"/>
                    <a:pt x="1569" y="301"/>
                    <a:pt x="1569" y="167"/>
                  </a:cubicBezTo>
                  <a:cubicBezTo>
                    <a:pt x="1569" y="67"/>
                    <a:pt x="1535" y="0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8"/>
            <p:cNvSpPr/>
            <p:nvPr/>
          </p:nvSpPr>
          <p:spPr>
            <a:xfrm>
              <a:off x="8850850" y="3261625"/>
              <a:ext cx="473700" cy="27875"/>
            </a:xfrm>
            <a:custGeom>
              <a:avLst/>
              <a:gdLst/>
              <a:ahLst/>
              <a:cxnLst/>
              <a:rect l="l" t="t" r="r" b="b"/>
              <a:pathLst>
                <a:path w="18948" h="1115" extrusionOk="0">
                  <a:moveTo>
                    <a:pt x="137" y="1"/>
                  </a:moveTo>
                  <a:cubicBezTo>
                    <a:pt x="84" y="1"/>
                    <a:pt x="59" y="38"/>
                    <a:pt x="34" y="113"/>
                  </a:cubicBezTo>
                  <a:cubicBezTo>
                    <a:pt x="1" y="180"/>
                    <a:pt x="34" y="213"/>
                    <a:pt x="101" y="280"/>
                  </a:cubicBezTo>
                  <a:cubicBezTo>
                    <a:pt x="2069" y="914"/>
                    <a:pt x="5204" y="1114"/>
                    <a:pt x="8340" y="1114"/>
                  </a:cubicBezTo>
                  <a:cubicBezTo>
                    <a:pt x="13363" y="1114"/>
                    <a:pt x="18448" y="579"/>
                    <a:pt x="18826" y="579"/>
                  </a:cubicBezTo>
                  <a:cubicBezTo>
                    <a:pt x="18838" y="579"/>
                    <a:pt x="18845" y="579"/>
                    <a:pt x="18847" y="580"/>
                  </a:cubicBezTo>
                  <a:cubicBezTo>
                    <a:pt x="18914" y="514"/>
                    <a:pt x="18948" y="480"/>
                    <a:pt x="18948" y="414"/>
                  </a:cubicBezTo>
                  <a:cubicBezTo>
                    <a:pt x="18914" y="313"/>
                    <a:pt x="18881" y="280"/>
                    <a:pt x="18781" y="280"/>
                  </a:cubicBezTo>
                  <a:cubicBezTo>
                    <a:pt x="18718" y="301"/>
                    <a:pt x="13517" y="839"/>
                    <a:pt x="8362" y="839"/>
                  </a:cubicBezTo>
                  <a:cubicBezTo>
                    <a:pt x="5241" y="839"/>
                    <a:pt x="2138" y="642"/>
                    <a:pt x="201" y="13"/>
                  </a:cubicBezTo>
                  <a:cubicBezTo>
                    <a:pt x="176" y="5"/>
                    <a:pt x="155" y="1"/>
                    <a:pt x="137" y="1"/>
                  </a:cubicBezTo>
                  <a:close/>
                </a:path>
              </a:pathLst>
            </a:custGeom>
            <a:solidFill>
              <a:srgbClr val="202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9043500" y="2907525"/>
              <a:ext cx="22525" cy="381125"/>
            </a:xfrm>
            <a:custGeom>
              <a:avLst/>
              <a:gdLst/>
              <a:ahLst/>
              <a:cxnLst/>
              <a:rect l="l" t="t" r="r" b="b"/>
              <a:pathLst>
                <a:path w="901" h="15245" extrusionOk="0">
                  <a:moveTo>
                    <a:pt x="501" y="0"/>
                  </a:moveTo>
                  <a:cubicBezTo>
                    <a:pt x="434" y="0"/>
                    <a:pt x="367" y="67"/>
                    <a:pt x="367" y="134"/>
                  </a:cubicBezTo>
                  <a:cubicBezTo>
                    <a:pt x="367" y="234"/>
                    <a:pt x="0" y="9774"/>
                    <a:pt x="634" y="15111"/>
                  </a:cubicBezTo>
                  <a:cubicBezTo>
                    <a:pt x="634" y="15178"/>
                    <a:pt x="667" y="15245"/>
                    <a:pt x="734" y="15245"/>
                  </a:cubicBezTo>
                  <a:cubicBezTo>
                    <a:pt x="834" y="15245"/>
                    <a:pt x="901" y="15145"/>
                    <a:pt x="867" y="15078"/>
                  </a:cubicBezTo>
                  <a:cubicBezTo>
                    <a:pt x="267" y="9774"/>
                    <a:pt x="634" y="234"/>
                    <a:pt x="634" y="134"/>
                  </a:cubicBezTo>
                  <a:cubicBezTo>
                    <a:pt x="634" y="101"/>
                    <a:pt x="567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9140225" y="2590625"/>
              <a:ext cx="156800" cy="39225"/>
            </a:xfrm>
            <a:custGeom>
              <a:avLst/>
              <a:gdLst/>
              <a:ahLst/>
              <a:cxnLst/>
              <a:rect l="l" t="t" r="r" b="b"/>
              <a:pathLst>
                <a:path w="6272" h="1569" extrusionOk="0">
                  <a:moveTo>
                    <a:pt x="301" y="268"/>
                  </a:moveTo>
                  <a:lnTo>
                    <a:pt x="5938" y="334"/>
                  </a:lnTo>
                  <a:lnTo>
                    <a:pt x="6005" y="1268"/>
                  </a:lnTo>
                  <a:lnTo>
                    <a:pt x="368" y="1168"/>
                  </a:lnTo>
                  <a:lnTo>
                    <a:pt x="301" y="268"/>
                  </a:lnTo>
                  <a:close/>
                  <a:moveTo>
                    <a:pt x="134" y="1"/>
                  </a:moveTo>
                  <a:cubicBezTo>
                    <a:pt x="134" y="1"/>
                    <a:pt x="101" y="1"/>
                    <a:pt x="34" y="67"/>
                  </a:cubicBezTo>
                  <a:cubicBezTo>
                    <a:pt x="1" y="101"/>
                    <a:pt x="1" y="134"/>
                    <a:pt x="1" y="167"/>
                  </a:cubicBezTo>
                  <a:lnTo>
                    <a:pt x="101" y="1335"/>
                  </a:lnTo>
                  <a:cubicBezTo>
                    <a:pt x="101" y="1435"/>
                    <a:pt x="134" y="1468"/>
                    <a:pt x="201" y="1468"/>
                  </a:cubicBezTo>
                  <a:lnTo>
                    <a:pt x="6138" y="1568"/>
                  </a:lnTo>
                  <a:cubicBezTo>
                    <a:pt x="6172" y="1568"/>
                    <a:pt x="6205" y="1502"/>
                    <a:pt x="6205" y="1502"/>
                  </a:cubicBezTo>
                  <a:cubicBezTo>
                    <a:pt x="6272" y="1468"/>
                    <a:pt x="6272" y="1435"/>
                    <a:pt x="6272" y="1402"/>
                  </a:cubicBezTo>
                  <a:lnTo>
                    <a:pt x="6172" y="234"/>
                  </a:lnTo>
                  <a:cubicBezTo>
                    <a:pt x="6172" y="134"/>
                    <a:pt x="6138" y="101"/>
                    <a:pt x="6038" y="101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8"/>
            <p:cNvSpPr/>
            <p:nvPr/>
          </p:nvSpPr>
          <p:spPr>
            <a:xfrm>
              <a:off x="8137850" y="1981025"/>
              <a:ext cx="657150" cy="613800"/>
            </a:xfrm>
            <a:custGeom>
              <a:avLst/>
              <a:gdLst/>
              <a:ahLst/>
              <a:cxnLst/>
              <a:rect l="l" t="t" r="r" b="b"/>
              <a:pathLst>
                <a:path w="26286" h="24552" extrusionOk="0">
                  <a:moveTo>
                    <a:pt x="3603" y="1"/>
                  </a:moveTo>
                  <a:cubicBezTo>
                    <a:pt x="3603" y="1"/>
                    <a:pt x="0" y="2536"/>
                    <a:pt x="1001" y="4237"/>
                  </a:cubicBezTo>
                  <a:cubicBezTo>
                    <a:pt x="2001" y="5969"/>
                    <a:pt x="25695" y="21545"/>
                    <a:pt x="26284" y="24541"/>
                  </a:cubicBezTo>
                  <a:lnTo>
                    <a:pt x="26284" y="24541"/>
                  </a:lnTo>
                  <a:cubicBezTo>
                    <a:pt x="26241" y="24176"/>
                    <a:pt x="25903" y="14729"/>
                    <a:pt x="23184" y="12009"/>
                  </a:cubicBezTo>
                  <a:cubicBezTo>
                    <a:pt x="23184" y="12009"/>
                    <a:pt x="10074" y="3370"/>
                    <a:pt x="3603" y="1"/>
                  </a:cubicBezTo>
                  <a:close/>
                  <a:moveTo>
                    <a:pt x="26284" y="24541"/>
                  </a:moveTo>
                  <a:cubicBezTo>
                    <a:pt x="26285" y="24547"/>
                    <a:pt x="26285" y="24551"/>
                    <a:pt x="26286" y="24551"/>
                  </a:cubicBezTo>
                  <a:cubicBezTo>
                    <a:pt x="26285" y="24548"/>
                    <a:pt x="26284" y="24544"/>
                    <a:pt x="26284" y="2454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8"/>
            <p:cNvSpPr/>
            <p:nvPr/>
          </p:nvSpPr>
          <p:spPr>
            <a:xfrm>
              <a:off x="8056125" y="1941825"/>
              <a:ext cx="48400" cy="40050"/>
            </a:xfrm>
            <a:custGeom>
              <a:avLst/>
              <a:gdLst/>
              <a:ahLst/>
              <a:cxnLst/>
              <a:rect l="l" t="t" r="r" b="b"/>
              <a:pathLst>
                <a:path w="1936" h="1602" fill="none" extrusionOk="0">
                  <a:moveTo>
                    <a:pt x="0" y="668"/>
                  </a:moveTo>
                  <a:cubicBezTo>
                    <a:pt x="0" y="668"/>
                    <a:pt x="1235" y="1602"/>
                    <a:pt x="1601" y="1068"/>
                  </a:cubicBezTo>
                  <a:cubicBezTo>
                    <a:pt x="1935" y="535"/>
                    <a:pt x="301" y="1"/>
                    <a:pt x="301" y="1"/>
                  </a:cubicBezTo>
                </a:path>
              </a:pathLst>
            </a:custGeom>
            <a:noFill/>
            <a:ln w="8350" cap="flat" cmpd="sng">
              <a:solidFill>
                <a:srgbClr val="AF756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8048625" y="1918475"/>
              <a:ext cx="70075" cy="79250"/>
            </a:xfrm>
            <a:custGeom>
              <a:avLst/>
              <a:gdLst/>
              <a:ahLst/>
              <a:cxnLst/>
              <a:rect l="l" t="t" r="r" b="b"/>
              <a:pathLst>
                <a:path w="2803" h="3170" fill="none" extrusionOk="0">
                  <a:moveTo>
                    <a:pt x="1168" y="2169"/>
                  </a:moveTo>
                  <a:cubicBezTo>
                    <a:pt x="1168" y="2169"/>
                    <a:pt x="1334" y="3170"/>
                    <a:pt x="667" y="2803"/>
                  </a:cubicBezTo>
                  <a:cubicBezTo>
                    <a:pt x="0" y="2436"/>
                    <a:pt x="400" y="768"/>
                    <a:pt x="1101" y="1"/>
                  </a:cubicBezTo>
                  <a:cubicBezTo>
                    <a:pt x="1101" y="1"/>
                    <a:pt x="1835" y="1035"/>
                    <a:pt x="2402" y="968"/>
                  </a:cubicBezTo>
                  <a:cubicBezTo>
                    <a:pt x="2402" y="968"/>
                    <a:pt x="2802" y="1135"/>
                    <a:pt x="2402" y="1469"/>
                  </a:cubicBezTo>
                  <a:cubicBezTo>
                    <a:pt x="1968" y="1802"/>
                    <a:pt x="934" y="1002"/>
                    <a:pt x="934" y="1002"/>
                  </a:cubicBezTo>
                </a:path>
              </a:pathLst>
            </a:custGeom>
            <a:noFill/>
            <a:ln w="8350" cap="flat" cmpd="sng">
              <a:solidFill>
                <a:srgbClr val="AF756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8" name="Google Shape;1438;p48"/>
          <p:cNvSpPr txBox="1">
            <a:spLocks noGrp="1"/>
          </p:cNvSpPr>
          <p:nvPr>
            <p:ph type="title"/>
          </p:nvPr>
        </p:nvSpPr>
        <p:spPr>
          <a:xfrm>
            <a:off x="728015" y="2285564"/>
            <a:ext cx="44427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ANALYSIS</a:t>
            </a:r>
          </a:p>
        </p:txBody>
      </p:sp>
      <p:grpSp>
        <p:nvGrpSpPr>
          <p:cNvPr id="1440" name="Google Shape;1440;p48"/>
          <p:cNvGrpSpPr/>
          <p:nvPr/>
        </p:nvGrpSpPr>
        <p:grpSpPr>
          <a:xfrm>
            <a:off x="687850" y="341275"/>
            <a:ext cx="961550" cy="803100"/>
            <a:chOff x="1428800" y="3101325"/>
            <a:chExt cx="961550" cy="803100"/>
          </a:xfrm>
        </p:grpSpPr>
        <p:sp>
          <p:nvSpPr>
            <p:cNvPr id="1441" name="Google Shape;1441;p48"/>
            <p:cNvSpPr/>
            <p:nvPr/>
          </p:nvSpPr>
          <p:spPr>
            <a:xfrm>
              <a:off x="1428800" y="3204725"/>
              <a:ext cx="522900" cy="522075"/>
            </a:xfrm>
            <a:custGeom>
              <a:avLst/>
              <a:gdLst/>
              <a:ahLst/>
              <a:cxnLst/>
              <a:rect l="l" t="t" r="r" b="b"/>
              <a:pathLst>
                <a:path w="20916" h="20883" extrusionOk="0">
                  <a:moveTo>
                    <a:pt x="10475" y="6205"/>
                  </a:moveTo>
                  <a:cubicBezTo>
                    <a:pt x="11009" y="6205"/>
                    <a:pt x="11576" y="6338"/>
                    <a:pt x="12076" y="6505"/>
                  </a:cubicBezTo>
                  <a:lnTo>
                    <a:pt x="12143" y="6438"/>
                  </a:lnTo>
                  <a:lnTo>
                    <a:pt x="12143" y="6505"/>
                  </a:lnTo>
                  <a:cubicBezTo>
                    <a:pt x="13144" y="6939"/>
                    <a:pt x="13944" y="7706"/>
                    <a:pt x="14344" y="8773"/>
                  </a:cubicBezTo>
                  <a:lnTo>
                    <a:pt x="14445" y="8773"/>
                  </a:lnTo>
                  <a:lnTo>
                    <a:pt x="14344" y="8840"/>
                  </a:lnTo>
                  <a:cubicBezTo>
                    <a:pt x="14578" y="9340"/>
                    <a:pt x="14645" y="9841"/>
                    <a:pt x="14645" y="10441"/>
                  </a:cubicBezTo>
                  <a:cubicBezTo>
                    <a:pt x="14645" y="10975"/>
                    <a:pt x="14511" y="11509"/>
                    <a:pt x="14344" y="12009"/>
                  </a:cubicBezTo>
                  <a:lnTo>
                    <a:pt x="14445" y="12109"/>
                  </a:lnTo>
                  <a:lnTo>
                    <a:pt x="14344" y="12109"/>
                  </a:lnTo>
                  <a:cubicBezTo>
                    <a:pt x="13944" y="13110"/>
                    <a:pt x="13144" y="13910"/>
                    <a:pt x="12143" y="14344"/>
                  </a:cubicBezTo>
                  <a:lnTo>
                    <a:pt x="12143" y="14444"/>
                  </a:lnTo>
                  <a:lnTo>
                    <a:pt x="12076" y="14344"/>
                  </a:lnTo>
                  <a:cubicBezTo>
                    <a:pt x="11576" y="14578"/>
                    <a:pt x="11075" y="14644"/>
                    <a:pt x="10475" y="14644"/>
                  </a:cubicBezTo>
                  <a:cubicBezTo>
                    <a:pt x="9941" y="14644"/>
                    <a:pt x="9408" y="14511"/>
                    <a:pt x="8907" y="14344"/>
                  </a:cubicBezTo>
                  <a:lnTo>
                    <a:pt x="8807" y="14444"/>
                  </a:lnTo>
                  <a:lnTo>
                    <a:pt x="8807" y="14344"/>
                  </a:lnTo>
                  <a:cubicBezTo>
                    <a:pt x="7806" y="13944"/>
                    <a:pt x="7006" y="13143"/>
                    <a:pt x="6572" y="12109"/>
                  </a:cubicBezTo>
                  <a:lnTo>
                    <a:pt x="6472" y="12109"/>
                  </a:lnTo>
                  <a:lnTo>
                    <a:pt x="6572" y="12009"/>
                  </a:lnTo>
                  <a:cubicBezTo>
                    <a:pt x="6339" y="11509"/>
                    <a:pt x="6272" y="11008"/>
                    <a:pt x="6272" y="10441"/>
                  </a:cubicBezTo>
                  <a:cubicBezTo>
                    <a:pt x="6272" y="9907"/>
                    <a:pt x="6405" y="9340"/>
                    <a:pt x="6572" y="8840"/>
                  </a:cubicBezTo>
                  <a:lnTo>
                    <a:pt x="6472" y="8773"/>
                  </a:lnTo>
                  <a:lnTo>
                    <a:pt x="6572" y="8773"/>
                  </a:lnTo>
                  <a:cubicBezTo>
                    <a:pt x="6973" y="7773"/>
                    <a:pt x="7773" y="6972"/>
                    <a:pt x="8807" y="6505"/>
                  </a:cubicBezTo>
                  <a:lnTo>
                    <a:pt x="8807" y="6438"/>
                  </a:lnTo>
                  <a:lnTo>
                    <a:pt x="8874" y="6505"/>
                  </a:lnTo>
                  <a:cubicBezTo>
                    <a:pt x="9374" y="6305"/>
                    <a:pt x="9875" y="6205"/>
                    <a:pt x="10475" y="6205"/>
                  </a:cubicBezTo>
                  <a:close/>
                  <a:moveTo>
                    <a:pt x="8807" y="0"/>
                  </a:moveTo>
                  <a:lnTo>
                    <a:pt x="8807" y="2636"/>
                  </a:lnTo>
                  <a:cubicBezTo>
                    <a:pt x="7840" y="2836"/>
                    <a:pt x="6939" y="3203"/>
                    <a:pt x="6105" y="3770"/>
                  </a:cubicBezTo>
                  <a:lnTo>
                    <a:pt x="4237" y="1868"/>
                  </a:lnTo>
                  <a:lnTo>
                    <a:pt x="1902" y="4203"/>
                  </a:lnTo>
                  <a:lnTo>
                    <a:pt x="3770" y="6105"/>
                  </a:lnTo>
                  <a:cubicBezTo>
                    <a:pt x="3237" y="6872"/>
                    <a:pt x="2836" y="7806"/>
                    <a:pt x="2636" y="8807"/>
                  </a:cubicBezTo>
                  <a:lnTo>
                    <a:pt x="1" y="8807"/>
                  </a:lnTo>
                  <a:lnTo>
                    <a:pt x="1" y="12109"/>
                  </a:lnTo>
                  <a:lnTo>
                    <a:pt x="2636" y="12109"/>
                  </a:lnTo>
                  <a:cubicBezTo>
                    <a:pt x="2836" y="13076"/>
                    <a:pt x="3237" y="13977"/>
                    <a:pt x="3770" y="14811"/>
                  </a:cubicBezTo>
                  <a:lnTo>
                    <a:pt x="1902" y="16679"/>
                  </a:lnTo>
                  <a:lnTo>
                    <a:pt x="4237" y="19014"/>
                  </a:lnTo>
                  <a:lnTo>
                    <a:pt x="6105" y="17146"/>
                  </a:lnTo>
                  <a:cubicBezTo>
                    <a:pt x="6906" y="17680"/>
                    <a:pt x="7806" y="18080"/>
                    <a:pt x="8807" y="18280"/>
                  </a:cubicBezTo>
                  <a:lnTo>
                    <a:pt x="8807" y="20882"/>
                  </a:lnTo>
                  <a:lnTo>
                    <a:pt x="12110" y="20882"/>
                  </a:lnTo>
                  <a:lnTo>
                    <a:pt x="12110" y="18280"/>
                  </a:lnTo>
                  <a:cubicBezTo>
                    <a:pt x="13077" y="18080"/>
                    <a:pt x="13978" y="17680"/>
                    <a:pt x="14811" y="17146"/>
                  </a:cubicBezTo>
                  <a:lnTo>
                    <a:pt x="16679" y="19014"/>
                  </a:lnTo>
                  <a:lnTo>
                    <a:pt x="19014" y="16679"/>
                  </a:lnTo>
                  <a:lnTo>
                    <a:pt x="17146" y="14811"/>
                  </a:lnTo>
                  <a:cubicBezTo>
                    <a:pt x="17680" y="14010"/>
                    <a:pt x="18080" y="13110"/>
                    <a:pt x="18281" y="12109"/>
                  </a:cubicBezTo>
                  <a:lnTo>
                    <a:pt x="20916" y="12109"/>
                  </a:lnTo>
                  <a:lnTo>
                    <a:pt x="20916" y="8807"/>
                  </a:lnTo>
                  <a:lnTo>
                    <a:pt x="18281" y="8807"/>
                  </a:lnTo>
                  <a:cubicBezTo>
                    <a:pt x="18080" y="7839"/>
                    <a:pt x="17680" y="6939"/>
                    <a:pt x="17146" y="6105"/>
                  </a:cubicBezTo>
                  <a:lnTo>
                    <a:pt x="19014" y="4203"/>
                  </a:lnTo>
                  <a:lnTo>
                    <a:pt x="16679" y="1868"/>
                  </a:lnTo>
                  <a:lnTo>
                    <a:pt x="14811" y="3770"/>
                  </a:lnTo>
                  <a:cubicBezTo>
                    <a:pt x="14011" y="3236"/>
                    <a:pt x="13110" y="2836"/>
                    <a:pt x="12110" y="2636"/>
                  </a:cubicBezTo>
                  <a:lnTo>
                    <a:pt x="12110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8"/>
            <p:cNvSpPr/>
            <p:nvPr/>
          </p:nvSpPr>
          <p:spPr>
            <a:xfrm>
              <a:off x="1953350" y="3101325"/>
              <a:ext cx="298575" cy="301075"/>
            </a:xfrm>
            <a:custGeom>
              <a:avLst/>
              <a:gdLst/>
              <a:ahLst/>
              <a:cxnLst/>
              <a:rect l="l" t="t" r="r" b="b"/>
              <a:pathLst>
                <a:path w="11943" h="12043" extrusionOk="0">
                  <a:moveTo>
                    <a:pt x="5905" y="3569"/>
                  </a:moveTo>
                  <a:cubicBezTo>
                    <a:pt x="6238" y="3569"/>
                    <a:pt x="6539" y="3636"/>
                    <a:pt x="6839" y="3736"/>
                  </a:cubicBezTo>
                  <a:lnTo>
                    <a:pt x="6872" y="3703"/>
                  </a:lnTo>
                  <a:lnTo>
                    <a:pt x="6872" y="3736"/>
                  </a:lnTo>
                  <a:cubicBezTo>
                    <a:pt x="7473" y="3970"/>
                    <a:pt x="7906" y="4437"/>
                    <a:pt x="8173" y="5037"/>
                  </a:cubicBezTo>
                  <a:lnTo>
                    <a:pt x="8206" y="5037"/>
                  </a:lnTo>
                  <a:lnTo>
                    <a:pt x="8173" y="5070"/>
                  </a:lnTo>
                  <a:cubicBezTo>
                    <a:pt x="8306" y="5371"/>
                    <a:pt x="8340" y="5637"/>
                    <a:pt x="8340" y="5971"/>
                  </a:cubicBezTo>
                  <a:cubicBezTo>
                    <a:pt x="8340" y="6305"/>
                    <a:pt x="8306" y="6605"/>
                    <a:pt x="8206" y="6938"/>
                  </a:cubicBezTo>
                  <a:lnTo>
                    <a:pt x="8173" y="6938"/>
                  </a:lnTo>
                  <a:cubicBezTo>
                    <a:pt x="7906" y="7539"/>
                    <a:pt x="7473" y="7972"/>
                    <a:pt x="6872" y="8239"/>
                  </a:cubicBezTo>
                  <a:lnTo>
                    <a:pt x="6872" y="8273"/>
                  </a:lnTo>
                  <a:lnTo>
                    <a:pt x="6839" y="8239"/>
                  </a:lnTo>
                  <a:cubicBezTo>
                    <a:pt x="6539" y="8373"/>
                    <a:pt x="6238" y="8406"/>
                    <a:pt x="5905" y="8406"/>
                  </a:cubicBezTo>
                  <a:cubicBezTo>
                    <a:pt x="5571" y="8406"/>
                    <a:pt x="5304" y="8306"/>
                    <a:pt x="5004" y="8239"/>
                  </a:cubicBezTo>
                  <a:lnTo>
                    <a:pt x="4971" y="8273"/>
                  </a:lnTo>
                  <a:lnTo>
                    <a:pt x="4971" y="8239"/>
                  </a:lnTo>
                  <a:cubicBezTo>
                    <a:pt x="4370" y="7972"/>
                    <a:pt x="3903" y="7539"/>
                    <a:pt x="3670" y="6938"/>
                  </a:cubicBezTo>
                  <a:lnTo>
                    <a:pt x="3636" y="6938"/>
                  </a:lnTo>
                  <a:lnTo>
                    <a:pt x="3670" y="6905"/>
                  </a:lnTo>
                  <a:cubicBezTo>
                    <a:pt x="3536" y="6605"/>
                    <a:pt x="3503" y="6305"/>
                    <a:pt x="3503" y="5971"/>
                  </a:cubicBezTo>
                  <a:cubicBezTo>
                    <a:pt x="3503" y="5637"/>
                    <a:pt x="3536" y="5371"/>
                    <a:pt x="3670" y="5070"/>
                  </a:cubicBezTo>
                  <a:lnTo>
                    <a:pt x="3636" y="5037"/>
                  </a:lnTo>
                  <a:lnTo>
                    <a:pt x="3670" y="5037"/>
                  </a:lnTo>
                  <a:cubicBezTo>
                    <a:pt x="3903" y="4437"/>
                    <a:pt x="4370" y="3970"/>
                    <a:pt x="4971" y="3736"/>
                  </a:cubicBezTo>
                  <a:lnTo>
                    <a:pt x="4971" y="3703"/>
                  </a:lnTo>
                  <a:lnTo>
                    <a:pt x="5004" y="3736"/>
                  </a:lnTo>
                  <a:cubicBezTo>
                    <a:pt x="5304" y="3603"/>
                    <a:pt x="5571" y="3569"/>
                    <a:pt x="5905" y="3569"/>
                  </a:cubicBezTo>
                  <a:close/>
                  <a:moveTo>
                    <a:pt x="5004" y="0"/>
                  </a:moveTo>
                  <a:lnTo>
                    <a:pt x="5004" y="1501"/>
                  </a:lnTo>
                  <a:cubicBezTo>
                    <a:pt x="4437" y="1635"/>
                    <a:pt x="3903" y="1835"/>
                    <a:pt x="3470" y="2135"/>
                  </a:cubicBezTo>
                  <a:lnTo>
                    <a:pt x="2369" y="1068"/>
                  </a:lnTo>
                  <a:lnTo>
                    <a:pt x="1035" y="2402"/>
                  </a:lnTo>
                  <a:lnTo>
                    <a:pt x="2135" y="3469"/>
                  </a:lnTo>
                  <a:cubicBezTo>
                    <a:pt x="1835" y="3936"/>
                    <a:pt x="1602" y="4470"/>
                    <a:pt x="1502" y="5037"/>
                  </a:cubicBezTo>
                  <a:lnTo>
                    <a:pt x="1" y="5037"/>
                  </a:lnTo>
                  <a:lnTo>
                    <a:pt x="1" y="6938"/>
                  </a:lnTo>
                  <a:lnTo>
                    <a:pt x="1502" y="6938"/>
                  </a:lnTo>
                  <a:cubicBezTo>
                    <a:pt x="1635" y="7539"/>
                    <a:pt x="1835" y="8006"/>
                    <a:pt x="2135" y="8473"/>
                  </a:cubicBezTo>
                  <a:lnTo>
                    <a:pt x="1035" y="9574"/>
                  </a:lnTo>
                  <a:lnTo>
                    <a:pt x="2369" y="10908"/>
                  </a:lnTo>
                  <a:lnTo>
                    <a:pt x="3470" y="9807"/>
                  </a:lnTo>
                  <a:cubicBezTo>
                    <a:pt x="3937" y="10107"/>
                    <a:pt x="4470" y="10374"/>
                    <a:pt x="5004" y="10441"/>
                  </a:cubicBezTo>
                  <a:lnTo>
                    <a:pt x="5004" y="12042"/>
                  </a:lnTo>
                  <a:lnTo>
                    <a:pt x="6939" y="12042"/>
                  </a:lnTo>
                  <a:lnTo>
                    <a:pt x="6939" y="10541"/>
                  </a:lnTo>
                  <a:cubicBezTo>
                    <a:pt x="7506" y="10408"/>
                    <a:pt x="8006" y="10207"/>
                    <a:pt x="8473" y="9907"/>
                  </a:cubicBezTo>
                  <a:lnTo>
                    <a:pt x="9541" y="10975"/>
                  </a:lnTo>
                  <a:lnTo>
                    <a:pt x="10875" y="9640"/>
                  </a:lnTo>
                  <a:lnTo>
                    <a:pt x="9808" y="8573"/>
                  </a:lnTo>
                  <a:cubicBezTo>
                    <a:pt x="10074" y="8106"/>
                    <a:pt x="10341" y="7572"/>
                    <a:pt x="10408" y="7038"/>
                  </a:cubicBezTo>
                  <a:lnTo>
                    <a:pt x="11942" y="7038"/>
                  </a:lnTo>
                  <a:lnTo>
                    <a:pt x="11942" y="6938"/>
                  </a:lnTo>
                  <a:lnTo>
                    <a:pt x="11942" y="5037"/>
                  </a:lnTo>
                  <a:lnTo>
                    <a:pt x="10408" y="5037"/>
                  </a:lnTo>
                  <a:cubicBezTo>
                    <a:pt x="10308" y="4437"/>
                    <a:pt x="10074" y="3936"/>
                    <a:pt x="9808" y="3469"/>
                  </a:cubicBezTo>
                  <a:lnTo>
                    <a:pt x="10875" y="2402"/>
                  </a:lnTo>
                  <a:lnTo>
                    <a:pt x="9541" y="1068"/>
                  </a:lnTo>
                  <a:lnTo>
                    <a:pt x="8473" y="2135"/>
                  </a:lnTo>
                  <a:cubicBezTo>
                    <a:pt x="8006" y="1835"/>
                    <a:pt x="7473" y="1601"/>
                    <a:pt x="6939" y="1501"/>
                  </a:cubicBezTo>
                  <a:lnTo>
                    <a:pt x="6939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1952525" y="3466575"/>
              <a:ext cx="437825" cy="437850"/>
            </a:xfrm>
            <a:custGeom>
              <a:avLst/>
              <a:gdLst/>
              <a:ahLst/>
              <a:cxnLst/>
              <a:rect l="l" t="t" r="r" b="b"/>
              <a:pathLst>
                <a:path w="17513" h="17514" extrusionOk="0">
                  <a:moveTo>
                    <a:pt x="8740" y="5204"/>
                  </a:moveTo>
                  <a:cubicBezTo>
                    <a:pt x="9207" y="5204"/>
                    <a:pt x="9674" y="5304"/>
                    <a:pt x="10074" y="5471"/>
                  </a:cubicBezTo>
                  <a:lnTo>
                    <a:pt x="10141" y="5438"/>
                  </a:lnTo>
                  <a:lnTo>
                    <a:pt x="10141" y="5505"/>
                  </a:lnTo>
                  <a:cubicBezTo>
                    <a:pt x="10975" y="5871"/>
                    <a:pt x="11642" y="6539"/>
                    <a:pt x="12009" y="7373"/>
                  </a:cubicBezTo>
                  <a:lnTo>
                    <a:pt x="12075" y="7373"/>
                  </a:lnTo>
                  <a:lnTo>
                    <a:pt x="12042" y="7439"/>
                  </a:lnTo>
                  <a:cubicBezTo>
                    <a:pt x="12209" y="7840"/>
                    <a:pt x="12309" y="8307"/>
                    <a:pt x="12309" y="8774"/>
                  </a:cubicBezTo>
                  <a:cubicBezTo>
                    <a:pt x="12309" y="9207"/>
                    <a:pt x="12209" y="9674"/>
                    <a:pt x="12042" y="10108"/>
                  </a:cubicBezTo>
                  <a:lnTo>
                    <a:pt x="12075" y="10141"/>
                  </a:lnTo>
                  <a:lnTo>
                    <a:pt x="12009" y="10141"/>
                  </a:lnTo>
                  <a:cubicBezTo>
                    <a:pt x="11642" y="10975"/>
                    <a:pt x="10975" y="11642"/>
                    <a:pt x="10141" y="12009"/>
                  </a:cubicBezTo>
                  <a:lnTo>
                    <a:pt x="10141" y="12109"/>
                  </a:lnTo>
                  <a:lnTo>
                    <a:pt x="10074" y="12043"/>
                  </a:lnTo>
                  <a:cubicBezTo>
                    <a:pt x="9674" y="12209"/>
                    <a:pt x="9207" y="12309"/>
                    <a:pt x="8740" y="12309"/>
                  </a:cubicBezTo>
                  <a:cubicBezTo>
                    <a:pt x="8306" y="12309"/>
                    <a:pt x="7839" y="12209"/>
                    <a:pt x="7405" y="12043"/>
                  </a:cubicBezTo>
                  <a:lnTo>
                    <a:pt x="7372" y="12109"/>
                  </a:lnTo>
                  <a:lnTo>
                    <a:pt x="7372" y="12009"/>
                  </a:lnTo>
                  <a:cubicBezTo>
                    <a:pt x="6538" y="11642"/>
                    <a:pt x="5871" y="10975"/>
                    <a:pt x="5504" y="10141"/>
                  </a:cubicBezTo>
                  <a:lnTo>
                    <a:pt x="5404" y="10141"/>
                  </a:lnTo>
                  <a:lnTo>
                    <a:pt x="5471" y="10108"/>
                  </a:lnTo>
                  <a:cubicBezTo>
                    <a:pt x="5304" y="9674"/>
                    <a:pt x="5204" y="9207"/>
                    <a:pt x="5204" y="8774"/>
                  </a:cubicBezTo>
                  <a:cubicBezTo>
                    <a:pt x="5204" y="8307"/>
                    <a:pt x="5304" y="7840"/>
                    <a:pt x="5471" y="7439"/>
                  </a:cubicBezTo>
                  <a:lnTo>
                    <a:pt x="5404" y="7373"/>
                  </a:lnTo>
                  <a:lnTo>
                    <a:pt x="5504" y="7373"/>
                  </a:lnTo>
                  <a:cubicBezTo>
                    <a:pt x="5871" y="6539"/>
                    <a:pt x="6538" y="5871"/>
                    <a:pt x="7372" y="5505"/>
                  </a:cubicBezTo>
                  <a:lnTo>
                    <a:pt x="7372" y="5438"/>
                  </a:lnTo>
                  <a:lnTo>
                    <a:pt x="7405" y="5471"/>
                  </a:lnTo>
                  <a:cubicBezTo>
                    <a:pt x="7839" y="5304"/>
                    <a:pt x="8306" y="5204"/>
                    <a:pt x="8740" y="5204"/>
                  </a:cubicBezTo>
                  <a:close/>
                  <a:moveTo>
                    <a:pt x="7372" y="1"/>
                  </a:moveTo>
                  <a:lnTo>
                    <a:pt x="7372" y="2202"/>
                  </a:lnTo>
                  <a:cubicBezTo>
                    <a:pt x="6538" y="2369"/>
                    <a:pt x="5804" y="2703"/>
                    <a:pt x="5137" y="3170"/>
                  </a:cubicBezTo>
                  <a:lnTo>
                    <a:pt x="3536" y="1602"/>
                  </a:lnTo>
                  <a:lnTo>
                    <a:pt x="1568" y="3536"/>
                  </a:lnTo>
                  <a:lnTo>
                    <a:pt x="3169" y="5138"/>
                  </a:lnTo>
                  <a:cubicBezTo>
                    <a:pt x="2702" y="5805"/>
                    <a:pt x="2402" y="6605"/>
                    <a:pt x="2202" y="7373"/>
                  </a:cubicBezTo>
                  <a:lnTo>
                    <a:pt x="0" y="7373"/>
                  </a:lnTo>
                  <a:lnTo>
                    <a:pt x="0" y="10141"/>
                  </a:lnTo>
                  <a:lnTo>
                    <a:pt x="2202" y="10141"/>
                  </a:lnTo>
                  <a:cubicBezTo>
                    <a:pt x="2369" y="10975"/>
                    <a:pt x="2702" y="11709"/>
                    <a:pt x="3169" y="12376"/>
                  </a:cubicBezTo>
                  <a:lnTo>
                    <a:pt x="1568" y="13977"/>
                  </a:lnTo>
                  <a:lnTo>
                    <a:pt x="3536" y="15945"/>
                  </a:lnTo>
                  <a:lnTo>
                    <a:pt x="5137" y="14344"/>
                  </a:lnTo>
                  <a:cubicBezTo>
                    <a:pt x="5804" y="14811"/>
                    <a:pt x="6572" y="15111"/>
                    <a:pt x="7372" y="15312"/>
                  </a:cubicBezTo>
                  <a:lnTo>
                    <a:pt x="7372" y="17513"/>
                  </a:lnTo>
                  <a:lnTo>
                    <a:pt x="10141" y="17513"/>
                  </a:lnTo>
                  <a:lnTo>
                    <a:pt x="10141" y="15312"/>
                  </a:lnTo>
                  <a:cubicBezTo>
                    <a:pt x="10975" y="15145"/>
                    <a:pt x="11709" y="14811"/>
                    <a:pt x="12376" y="14344"/>
                  </a:cubicBezTo>
                  <a:lnTo>
                    <a:pt x="13977" y="15945"/>
                  </a:lnTo>
                  <a:lnTo>
                    <a:pt x="15912" y="13977"/>
                  </a:lnTo>
                  <a:lnTo>
                    <a:pt x="14344" y="12376"/>
                  </a:lnTo>
                  <a:cubicBezTo>
                    <a:pt x="14811" y="11709"/>
                    <a:pt x="15078" y="10942"/>
                    <a:pt x="15311" y="10141"/>
                  </a:cubicBezTo>
                  <a:lnTo>
                    <a:pt x="17513" y="10141"/>
                  </a:lnTo>
                  <a:lnTo>
                    <a:pt x="17513" y="7373"/>
                  </a:lnTo>
                  <a:lnTo>
                    <a:pt x="15311" y="7373"/>
                  </a:lnTo>
                  <a:cubicBezTo>
                    <a:pt x="15144" y="6539"/>
                    <a:pt x="14811" y="5805"/>
                    <a:pt x="14344" y="5138"/>
                  </a:cubicBezTo>
                  <a:lnTo>
                    <a:pt x="15912" y="3536"/>
                  </a:lnTo>
                  <a:lnTo>
                    <a:pt x="13977" y="1602"/>
                  </a:lnTo>
                  <a:lnTo>
                    <a:pt x="12376" y="3170"/>
                  </a:lnTo>
                  <a:cubicBezTo>
                    <a:pt x="11709" y="2703"/>
                    <a:pt x="10908" y="2436"/>
                    <a:pt x="10141" y="2202"/>
                  </a:cubicBezTo>
                  <a:lnTo>
                    <a:pt x="10141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48"/>
          <p:cNvSpPr/>
          <p:nvPr/>
        </p:nvSpPr>
        <p:spPr>
          <a:xfrm>
            <a:off x="177600" y="4568875"/>
            <a:ext cx="1462500" cy="186300"/>
          </a:xfrm>
          <a:prstGeom prst="ellipse">
            <a:avLst/>
          </a:prstGeom>
          <a:solidFill>
            <a:srgbClr val="212529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5" name="Google Shape;1445;p48"/>
          <p:cNvGrpSpPr/>
          <p:nvPr/>
        </p:nvGrpSpPr>
        <p:grpSpPr>
          <a:xfrm>
            <a:off x="335537" y="4048789"/>
            <a:ext cx="1096269" cy="606406"/>
            <a:chOff x="239224" y="3962464"/>
            <a:chExt cx="1096269" cy="606406"/>
          </a:xfrm>
        </p:grpSpPr>
        <p:grpSp>
          <p:nvGrpSpPr>
            <p:cNvPr id="1446" name="Google Shape;1446;p48"/>
            <p:cNvGrpSpPr/>
            <p:nvPr/>
          </p:nvGrpSpPr>
          <p:grpSpPr>
            <a:xfrm>
              <a:off x="923960" y="4386623"/>
              <a:ext cx="411533" cy="180447"/>
              <a:chOff x="7800560" y="4390223"/>
              <a:chExt cx="411533" cy="180447"/>
            </a:xfrm>
          </p:grpSpPr>
          <p:sp>
            <p:nvSpPr>
              <p:cNvPr id="1447" name="Google Shape;1447;p48"/>
              <p:cNvSpPr/>
              <p:nvPr/>
            </p:nvSpPr>
            <p:spPr>
              <a:xfrm>
                <a:off x="7826818" y="4480820"/>
                <a:ext cx="385275" cy="89851"/>
              </a:xfrm>
              <a:custGeom>
                <a:avLst/>
                <a:gdLst/>
                <a:ahLst/>
                <a:cxnLst/>
                <a:rect l="l" t="t" r="r" b="b"/>
                <a:pathLst>
                  <a:path w="33759" h="7873" extrusionOk="0">
                    <a:moveTo>
                      <a:pt x="668" y="0"/>
                    </a:moveTo>
                    <a:cubicBezTo>
                      <a:pt x="301" y="0"/>
                      <a:pt x="1" y="267"/>
                      <a:pt x="1" y="667"/>
                    </a:cubicBezTo>
                    <a:lnTo>
                      <a:pt x="1" y="7205"/>
                    </a:lnTo>
                    <a:cubicBezTo>
                      <a:pt x="1" y="7572"/>
                      <a:pt x="301" y="7873"/>
                      <a:pt x="668" y="7873"/>
                    </a:cubicBezTo>
                    <a:lnTo>
                      <a:pt x="33091" y="7873"/>
                    </a:lnTo>
                    <a:cubicBezTo>
                      <a:pt x="33458" y="7873"/>
                      <a:pt x="33758" y="7572"/>
                      <a:pt x="33758" y="7205"/>
                    </a:cubicBezTo>
                    <a:lnTo>
                      <a:pt x="33758" y="667"/>
                    </a:lnTo>
                    <a:cubicBezTo>
                      <a:pt x="33758" y="267"/>
                      <a:pt x="33458" y="0"/>
                      <a:pt x="330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48"/>
              <p:cNvSpPr/>
              <p:nvPr/>
            </p:nvSpPr>
            <p:spPr>
              <a:xfrm>
                <a:off x="7859558" y="4488808"/>
                <a:ext cx="16377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35" y="6439"/>
                    </a:lnTo>
                    <a:lnTo>
                      <a:pt x="1435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8"/>
              <p:cNvSpPr/>
              <p:nvPr/>
            </p:nvSpPr>
            <p:spPr>
              <a:xfrm>
                <a:off x="7910180" y="4488808"/>
                <a:ext cx="16765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469" y="6439"/>
                    </a:lnTo>
                    <a:lnTo>
                      <a:pt x="1469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8"/>
              <p:cNvSpPr/>
              <p:nvPr/>
            </p:nvSpPr>
            <p:spPr>
              <a:xfrm>
                <a:off x="7960813" y="4488808"/>
                <a:ext cx="16377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35" y="6439"/>
                    </a:lnTo>
                    <a:lnTo>
                      <a:pt x="143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8"/>
              <p:cNvSpPr/>
              <p:nvPr/>
            </p:nvSpPr>
            <p:spPr>
              <a:xfrm>
                <a:off x="8011058" y="4488808"/>
                <a:ext cx="16765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8"/>
              <p:cNvSpPr/>
              <p:nvPr/>
            </p:nvSpPr>
            <p:spPr>
              <a:xfrm>
                <a:off x="8061691" y="4488808"/>
                <a:ext cx="16754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8"/>
              <p:cNvSpPr/>
              <p:nvPr/>
            </p:nvSpPr>
            <p:spPr>
              <a:xfrm>
                <a:off x="8112689" y="4488808"/>
                <a:ext cx="16388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435" y="6439"/>
                    </a:lnTo>
                    <a:lnTo>
                      <a:pt x="143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48"/>
              <p:cNvSpPr/>
              <p:nvPr/>
            </p:nvSpPr>
            <p:spPr>
              <a:xfrm>
                <a:off x="8162946" y="4488808"/>
                <a:ext cx="16754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48"/>
              <p:cNvSpPr/>
              <p:nvPr/>
            </p:nvSpPr>
            <p:spPr>
              <a:xfrm>
                <a:off x="7843947" y="4488808"/>
                <a:ext cx="106604" cy="73108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06" extrusionOk="0">
                    <a:moveTo>
                      <a:pt x="1" y="1"/>
                    </a:moveTo>
                    <a:lnTo>
                      <a:pt x="1" y="6405"/>
                    </a:lnTo>
                    <a:lnTo>
                      <a:pt x="9341" y="6405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48"/>
              <p:cNvSpPr/>
              <p:nvPr/>
            </p:nvSpPr>
            <p:spPr>
              <a:xfrm>
                <a:off x="7826818" y="4480820"/>
                <a:ext cx="38527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33759" h="701" extrusionOk="0">
                    <a:moveTo>
                      <a:pt x="668" y="0"/>
                    </a:moveTo>
                    <a:cubicBezTo>
                      <a:pt x="301" y="0"/>
                      <a:pt x="1" y="267"/>
                      <a:pt x="1" y="667"/>
                    </a:cubicBezTo>
                    <a:lnTo>
                      <a:pt x="1" y="701"/>
                    </a:lnTo>
                    <a:lnTo>
                      <a:pt x="33758" y="701"/>
                    </a:lnTo>
                    <a:lnTo>
                      <a:pt x="33758" y="667"/>
                    </a:lnTo>
                    <a:cubicBezTo>
                      <a:pt x="33758" y="267"/>
                      <a:pt x="33458" y="0"/>
                      <a:pt x="330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48"/>
              <p:cNvSpPr/>
              <p:nvPr/>
            </p:nvSpPr>
            <p:spPr>
              <a:xfrm>
                <a:off x="7800560" y="4390223"/>
                <a:ext cx="384887" cy="89851"/>
              </a:xfrm>
              <a:custGeom>
                <a:avLst/>
                <a:gdLst/>
                <a:ahLst/>
                <a:cxnLst/>
                <a:rect l="l" t="t" r="r" b="b"/>
                <a:pathLst>
                  <a:path w="33725" h="7873" extrusionOk="0">
                    <a:moveTo>
                      <a:pt x="667" y="0"/>
                    </a:moveTo>
                    <a:cubicBezTo>
                      <a:pt x="267" y="0"/>
                      <a:pt x="0" y="300"/>
                      <a:pt x="0" y="667"/>
                    </a:cubicBezTo>
                    <a:lnTo>
                      <a:pt x="0" y="7205"/>
                    </a:lnTo>
                    <a:cubicBezTo>
                      <a:pt x="0" y="7606"/>
                      <a:pt x="267" y="7873"/>
                      <a:pt x="667" y="7873"/>
                    </a:cubicBezTo>
                    <a:lnTo>
                      <a:pt x="33057" y="7873"/>
                    </a:lnTo>
                    <a:cubicBezTo>
                      <a:pt x="33424" y="7873"/>
                      <a:pt x="33724" y="7606"/>
                      <a:pt x="33724" y="7205"/>
                    </a:cubicBezTo>
                    <a:lnTo>
                      <a:pt x="33724" y="667"/>
                    </a:lnTo>
                    <a:cubicBezTo>
                      <a:pt x="33724" y="300"/>
                      <a:pt x="33424" y="0"/>
                      <a:pt x="330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48"/>
              <p:cNvSpPr/>
              <p:nvPr/>
            </p:nvSpPr>
            <p:spPr>
              <a:xfrm>
                <a:off x="7832912" y="4398212"/>
                <a:ext cx="16377" cy="73862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35" y="6472"/>
                    </a:lnTo>
                    <a:lnTo>
                      <a:pt x="1435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48"/>
              <p:cNvSpPr/>
              <p:nvPr/>
            </p:nvSpPr>
            <p:spPr>
              <a:xfrm>
                <a:off x="7883157" y="4398212"/>
                <a:ext cx="16765" cy="73862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1" y="1"/>
                    </a:moveTo>
                    <a:lnTo>
                      <a:pt x="1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48"/>
              <p:cNvSpPr/>
              <p:nvPr/>
            </p:nvSpPr>
            <p:spPr>
              <a:xfrm>
                <a:off x="7934167" y="4398212"/>
                <a:ext cx="16765" cy="73862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48"/>
              <p:cNvSpPr/>
              <p:nvPr/>
            </p:nvSpPr>
            <p:spPr>
              <a:xfrm>
                <a:off x="7984412" y="4398212"/>
                <a:ext cx="16765" cy="73862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1" y="1"/>
                    </a:moveTo>
                    <a:lnTo>
                      <a:pt x="1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48"/>
              <p:cNvSpPr/>
              <p:nvPr/>
            </p:nvSpPr>
            <p:spPr>
              <a:xfrm>
                <a:off x="8035045" y="4398212"/>
                <a:ext cx="16754" cy="73862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48"/>
              <p:cNvSpPr/>
              <p:nvPr/>
            </p:nvSpPr>
            <p:spPr>
              <a:xfrm>
                <a:off x="8085290" y="4398212"/>
                <a:ext cx="16754" cy="73862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48"/>
              <p:cNvSpPr/>
              <p:nvPr/>
            </p:nvSpPr>
            <p:spPr>
              <a:xfrm>
                <a:off x="8136300" y="4398212"/>
                <a:ext cx="16754" cy="73862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48"/>
              <p:cNvSpPr/>
              <p:nvPr/>
            </p:nvSpPr>
            <p:spPr>
              <a:xfrm>
                <a:off x="7817689" y="4398212"/>
                <a:ext cx="106604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9340" y="6439"/>
                    </a:lnTo>
                    <a:lnTo>
                      <a:pt x="93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48"/>
              <p:cNvSpPr/>
              <p:nvPr/>
            </p:nvSpPr>
            <p:spPr>
              <a:xfrm>
                <a:off x="7800560" y="4390223"/>
                <a:ext cx="384887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33725" h="701" extrusionOk="0">
                    <a:moveTo>
                      <a:pt x="667" y="0"/>
                    </a:moveTo>
                    <a:cubicBezTo>
                      <a:pt x="267" y="0"/>
                      <a:pt x="0" y="300"/>
                      <a:pt x="0" y="667"/>
                    </a:cubicBezTo>
                    <a:lnTo>
                      <a:pt x="0" y="701"/>
                    </a:lnTo>
                    <a:lnTo>
                      <a:pt x="33724" y="701"/>
                    </a:lnTo>
                    <a:lnTo>
                      <a:pt x="33724" y="667"/>
                    </a:lnTo>
                    <a:cubicBezTo>
                      <a:pt x="33724" y="300"/>
                      <a:pt x="33424" y="0"/>
                      <a:pt x="330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7" name="Google Shape;1467;p48"/>
            <p:cNvGrpSpPr/>
            <p:nvPr/>
          </p:nvGrpSpPr>
          <p:grpSpPr>
            <a:xfrm>
              <a:off x="239224" y="3962464"/>
              <a:ext cx="550856" cy="606406"/>
              <a:chOff x="8259624" y="3964264"/>
              <a:chExt cx="550856" cy="606406"/>
            </a:xfrm>
          </p:grpSpPr>
          <p:sp>
            <p:nvSpPr>
              <p:cNvPr id="1468" name="Google Shape;1468;p48"/>
              <p:cNvSpPr/>
              <p:nvPr/>
            </p:nvSpPr>
            <p:spPr>
              <a:xfrm>
                <a:off x="8411124" y="4480820"/>
                <a:ext cx="385275" cy="89851"/>
              </a:xfrm>
              <a:custGeom>
                <a:avLst/>
                <a:gdLst/>
                <a:ahLst/>
                <a:cxnLst/>
                <a:rect l="l" t="t" r="r" b="b"/>
                <a:pathLst>
                  <a:path w="33759" h="7873" extrusionOk="0">
                    <a:moveTo>
                      <a:pt x="701" y="0"/>
                    </a:moveTo>
                    <a:cubicBezTo>
                      <a:pt x="301" y="0"/>
                      <a:pt x="1" y="267"/>
                      <a:pt x="1" y="667"/>
                    </a:cubicBezTo>
                    <a:lnTo>
                      <a:pt x="1" y="7205"/>
                    </a:lnTo>
                    <a:cubicBezTo>
                      <a:pt x="1" y="7572"/>
                      <a:pt x="301" y="7873"/>
                      <a:pt x="701" y="7873"/>
                    </a:cubicBezTo>
                    <a:lnTo>
                      <a:pt x="33091" y="7873"/>
                    </a:lnTo>
                    <a:cubicBezTo>
                      <a:pt x="33458" y="7873"/>
                      <a:pt x="33758" y="7572"/>
                      <a:pt x="33758" y="7205"/>
                    </a:cubicBezTo>
                    <a:lnTo>
                      <a:pt x="33758" y="667"/>
                    </a:lnTo>
                    <a:cubicBezTo>
                      <a:pt x="33758" y="267"/>
                      <a:pt x="33458" y="0"/>
                      <a:pt x="330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48"/>
              <p:cNvSpPr/>
              <p:nvPr/>
            </p:nvSpPr>
            <p:spPr>
              <a:xfrm>
                <a:off x="8443487" y="4488808"/>
                <a:ext cx="16765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48"/>
              <p:cNvSpPr/>
              <p:nvPr/>
            </p:nvSpPr>
            <p:spPr>
              <a:xfrm>
                <a:off x="8494109" y="4488808"/>
                <a:ext cx="16765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469" y="6439"/>
                    </a:lnTo>
                    <a:lnTo>
                      <a:pt x="1469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48"/>
              <p:cNvSpPr/>
              <p:nvPr/>
            </p:nvSpPr>
            <p:spPr>
              <a:xfrm>
                <a:off x="8545118" y="4488808"/>
                <a:ext cx="16765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48"/>
              <p:cNvSpPr/>
              <p:nvPr/>
            </p:nvSpPr>
            <p:spPr>
              <a:xfrm>
                <a:off x="8595363" y="4488808"/>
                <a:ext cx="16765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469" y="6439"/>
                    </a:lnTo>
                    <a:lnTo>
                      <a:pt x="1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48"/>
              <p:cNvSpPr/>
              <p:nvPr/>
            </p:nvSpPr>
            <p:spPr>
              <a:xfrm>
                <a:off x="8645997" y="4488808"/>
                <a:ext cx="16377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35" y="6439"/>
                    </a:lnTo>
                    <a:lnTo>
                      <a:pt x="143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48"/>
              <p:cNvSpPr/>
              <p:nvPr/>
            </p:nvSpPr>
            <p:spPr>
              <a:xfrm>
                <a:off x="8696242" y="4488808"/>
                <a:ext cx="16765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48"/>
              <p:cNvSpPr/>
              <p:nvPr/>
            </p:nvSpPr>
            <p:spPr>
              <a:xfrm>
                <a:off x="8747251" y="4488808"/>
                <a:ext cx="16765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48"/>
              <p:cNvSpPr/>
              <p:nvPr/>
            </p:nvSpPr>
            <p:spPr>
              <a:xfrm>
                <a:off x="8428641" y="4488808"/>
                <a:ext cx="106604" cy="73108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06" extrusionOk="0">
                    <a:moveTo>
                      <a:pt x="0" y="1"/>
                    </a:moveTo>
                    <a:lnTo>
                      <a:pt x="0" y="6405"/>
                    </a:lnTo>
                    <a:lnTo>
                      <a:pt x="9340" y="6405"/>
                    </a:lnTo>
                    <a:lnTo>
                      <a:pt x="9340" y="1"/>
                    </a:lnTo>
                    <a:close/>
                  </a:path>
                </a:pathLst>
              </a:custGeom>
              <a:solidFill>
                <a:srgbClr val="FFE6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48"/>
              <p:cNvSpPr/>
              <p:nvPr/>
            </p:nvSpPr>
            <p:spPr>
              <a:xfrm>
                <a:off x="8428641" y="4488808"/>
                <a:ext cx="106604" cy="73108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06" extrusionOk="0">
                    <a:moveTo>
                      <a:pt x="0" y="1"/>
                    </a:moveTo>
                    <a:lnTo>
                      <a:pt x="0" y="6405"/>
                    </a:lnTo>
                    <a:lnTo>
                      <a:pt x="9340" y="6405"/>
                    </a:lnTo>
                    <a:lnTo>
                      <a:pt x="93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48"/>
              <p:cNvSpPr/>
              <p:nvPr/>
            </p:nvSpPr>
            <p:spPr>
              <a:xfrm>
                <a:off x="8411124" y="4480820"/>
                <a:ext cx="38527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33759" h="701" extrusionOk="0">
                    <a:moveTo>
                      <a:pt x="701" y="0"/>
                    </a:moveTo>
                    <a:cubicBezTo>
                      <a:pt x="301" y="0"/>
                      <a:pt x="1" y="267"/>
                      <a:pt x="1" y="667"/>
                    </a:cubicBezTo>
                    <a:lnTo>
                      <a:pt x="1" y="701"/>
                    </a:lnTo>
                    <a:lnTo>
                      <a:pt x="33758" y="701"/>
                    </a:lnTo>
                    <a:lnTo>
                      <a:pt x="33758" y="667"/>
                    </a:lnTo>
                    <a:cubicBezTo>
                      <a:pt x="33758" y="267"/>
                      <a:pt x="33458" y="0"/>
                      <a:pt x="330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48"/>
              <p:cNvSpPr/>
              <p:nvPr/>
            </p:nvSpPr>
            <p:spPr>
              <a:xfrm>
                <a:off x="8259624" y="4390600"/>
                <a:ext cx="384887" cy="90239"/>
              </a:xfrm>
              <a:custGeom>
                <a:avLst/>
                <a:gdLst/>
                <a:ahLst/>
                <a:cxnLst/>
                <a:rect l="l" t="t" r="r" b="b"/>
                <a:pathLst>
                  <a:path w="33725" h="7907" extrusionOk="0">
                    <a:moveTo>
                      <a:pt x="668" y="1"/>
                    </a:moveTo>
                    <a:cubicBezTo>
                      <a:pt x="301" y="1"/>
                      <a:pt x="1" y="301"/>
                      <a:pt x="1" y="668"/>
                    </a:cubicBezTo>
                    <a:lnTo>
                      <a:pt x="1" y="7239"/>
                    </a:lnTo>
                    <a:cubicBezTo>
                      <a:pt x="1" y="7606"/>
                      <a:pt x="301" y="7906"/>
                      <a:pt x="668" y="7906"/>
                    </a:cubicBezTo>
                    <a:lnTo>
                      <a:pt x="33058" y="7906"/>
                    </a:lnTo>
                    <a:cubicBezTo>
                      <a:pt x="33425" y="7906"/>
                      <a:pt x="33725" y="7573"/>
                      <a:pt x="33725" y="7239"/>
                    </a:cubicBezTo>
                    <a:lnTo>
                      <a:pt x="33725" y="668"/>
                    </a:lnTo>
                    <a:cubicBezTo>
                      <a:pt x="33725" y="301"/>
                      <a:pt x="33425" y="1"/>
                      <a:pt x="330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8"/>
              <p:cNvSpPr/>
              <p:nvPr/>
            </p:nvSpPr>
            <p:spPr>
              <a:xfrm>
                <a:off x="8291987" y="4398212"/>
                <a:ext cx="16754" cy="73862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8"/>
              <p:cNvSpPr/>
              <p:nvPr/>
            </p:nvSpPr>
            <p:spPr>
              <a:xfrm>
                <a:off x="8342609" y="4398212"/>
                <a:ext cx="16765" cy="73862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1" y="1"/>
                    </a:moveTo>
                    <a:lnTo>
                      <a:pt x="1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8"/>
              <p:cNvSpPr/>
              <p:nvPr/>
            </p:nvSpPr>
            <p:spPr>
              <a:xfrm>
                <a:off x="8393242" y="4398212"/>
                <a:ext cx="16754" cy="73862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8"/>
              <p:cNvSpPr/>
              <p:nvPr/>
            </p:nvSpPr>
            <p:spPr>
              <a:xfrm>
                <a:off x="8443487" y="4398212"/>
                <a:ext cx="16765" cy="73862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8"/>
              <p:cNvSpPr/>
              <p:nvPr/>
            </p:nvSpPr>
            <p:spPr>
              <a:xfrm>
                <a:off x="8494109" y="4398212"/>
                <a:ext cx="16765" cy="73862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1" y="1"/>
                    </a:moveTo>
                    <a:lnTo>
                      <a:pt x="1" y="6472"/>
                    </a:lnTo>
                    <a:lnTo>
                      <a:pt x="1469" y="6472"/>
                    </a:lnTo>
                    <a:lnTo>
                      <a:pt x="1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8"/>
              <p:cNvSpPr/>
              <p:nvPr/>
            </p:nvSpPr>
            <p:spPr>
              <a:xfrm>
                <a:off x="8545118" y="4398212"/>
                <a:ext cx="16765" cy="73862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1" y="1"/>
                    </a:moveTo>
                    <a:lnTo>
                      <a:pt x="1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8"/>
              <p:cNvSpPr/>
              <p:nvPr/>
            </p:nvSpPr>
            <p:spPr>
              <a:xfrm>
                <a:off x="8595363" y="4398212"/>
                <a:ext cx="16765" cy="73862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1" y="1"/>
                    </a:moveTo>
                    <a:lnTo>
                      <a:pt x="1" y="6472"/>
                    </a:lnTo>
                    <a:lnTo>
                      <a:pt x="1469" y="6472"/>
                    </a:lnTo>
                    <a:lnTo>
                      <a:pt x="1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48"/>
              <p:cNvSpPr/>
              <p:nvPr/>
            </p:nvSpPr>
            <p:spPr>
              <a:xfrm>
                <a:off x="8276753" y="4398212"/>
                <a:ext cx="106604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9341" y="6439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8"/>
              <p:cNvSpPr/>
              <p:nvPr/>
            </p:nvSpPr>
            <p:spPr>
              <a:xfrm>
                <a:off x="8259624" y="4390223"/>
                <a:ext cx="384887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33725" h="701" extrusionOk="0">
                    <a:moveTo>
                      <a:pt x="668" y="0"/>
                    </a:moveTo>
                    <a:cubicBezTo>
                      <a:pt x="301" y="0"/>
                      <a:pt x="1" y="300"/>
                      <a:pt x="1" y="667"/>
                    </a:cubicBezTo>
                    <a:lnTo>
                      <a:pt x="1" y="701"/>
                    </a:lnTo>
                    <a:lnTo>
                      <a:pt x="33725" y="701"/>
                    </a:lnTo>
                    <a:lnTo>
                      <a:pt x="33725" y="667"/>
                    </a:lnTo>
                    <a:cubicBezTo>
                      <a:pt x="33725" y="300"/>
                      <a:pt x="33425" y="0"/>
                      <a:pt x="330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48"/>
              <p:cNvSpPr/>
              <p:nvPr/>
            </p:nvSpPr>
            <p:spPr>
              <a:xfrm>
                <a:off x="8425217" y="4301521"/>
                <a:ext cx="385263" cy="90239"/>
              </a:xfrm>
              <a:custGeom>
                <a:avLst/>
                <a:gdLst/>
                <a:ahLst/>
                <a:cxnLst/>
                <a:rect l="l" t="t" r="r" b="b"/>
                <a:pathLst>
                  <a:path w="33758" h="7907" extrusionOk="0">
                    <a:moveTo>
                      <a:pt x="667" y="1"/>
                    </a:moveTo>
                    <a:cubicBezTo>
                      <a:pt x="300" y="1"/>
                      <a:pt x="0" y="301"/>
                      <a:pt x="0" y="701"/>
                    </a:cubicBezTo>
                    <a:lnTo>
                      <a:pt x="0" y="7239"/>
                    </a:lnTo>
                    <a:cubicBezTo>
                      <a:pt x="0" y="7606"/>
                      <a:pt x="300" y="7907"/>
                      <a:pt x="667" y="7907"/>
                    </a:cubicBezTo>
                    <a:lnTo>
                      <a:pt x="33057" y="7907"/>
                    </a:lnTo>
                    <a:cubicBezTo>
                      <a:pt x="33424" y="7907"/>
                      <a:pt x="33758" y="7573"/>
                      <a:pt x="33724" y="7239"/>
                    </a:cubicBezTo>
                    <a:lnTo>
                      <a:pt x="33724" y="701"/>
                    </a:lnTo>
                    <a:cubicBezTo>
                      <a:pt x="33724" y="301"/>
                      <a:pt x="33424" y="1"/>
                      <a:pt x="330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48"/>
              <p:cNvSpPr/>
              <p:nvPr/>
            </p:nvSpPr>
            <p:spPr>
              <a:xfrm>
                <a:off x="8457946" y="4309521"/>
                <a:ext cx="16765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0"/>
                    </a:moveTo>
                    <a:lnTo>
                      <a:pt x="1" y="6438"/>
                    </a:lnTo>
                    <a:lnTo>
                      <a:pt x="1469" y="6438"/>
                    </a:lnTo>
                    <a:lnTo>
                      <a:pt x="1469" y="0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8"/>
              <p:cNvSpPr/>
              <p:nvPr/>
            </p:nvSpPr>
            <p:spPr>
              <a:xfrm>
                <a:off x="8508579" y="4309521"/>
                <a:ext cx="16377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439" extrusionOk="0">
                    <a:moveTo>
                      <a:pt x="0" y="0"/>
                    </a:moveTo>
                    <a:lnTo>
                      <a:pt x="0" y="6438"/>
                    </a:lnTo>
                    <a:lnTo>
                      <a:pt x="1435" y="6438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48"/>
              <p:cNvSpPr/>
              <p:nvPr/>
            </p:nvSpPr>
            <p:spPr>
              <a:xfrm>
                <a:off x="8609457" y="4309521"/>
                <a:ext cx="16377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439" extrusionOk="0">
                    <a:moveTo>
                      <a:pt x="0" y="0"/>
                    </a:moveTo>
                    <a:lnTo>
                      <a:pt x="0" y="6438"/>
                    </a:lnTo>
                    <a:lnTo>
                      <a:pt x="1434" y="6438"/>
                    </a:lnTo>
                    <a:lnTo>
                      <a:pt x="14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48"/>
              <p:cNvSpPr/>
              <p:nvPr/>
            </p:nvSpPr>
            <p:spPr>
              <a:xfrm>
                <a:off x="8660078" y="4309521"/>
                <a:ext cx="16765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0"/>
                    </a:moveTo>
                    <a:lnTo>
                      <a:pt x="1" y="6438"/>
                    </a:lnTo>
                    <a:lnTo>
                      <a:pt x="1468" y="6438"/>
                    </a:lnTo>
                    <a:lnTo>
                      <a:pt x="14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48"/>
              <p:cNvSpPr/>
              <p:nvPr/>
            </p:nvSpPr>
            <p:spPr>
              <a:xfrm>
                <a:off x="8710711" y="4309521"/>
                <a:ext cx="16754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39" extrusionOk="0">
                    <a:moveTo>
                      <a:pt x="0" y="0"/>
                    </a:moveTo>
                    <a:lnTo>
                      <a:pt x="0" y="6438"/>
                    </a:lnTo>
                    <a:lnTo>
                      <a:pt x="1468" y="6438"/>
                    </a:lnTo>
                    <a:lnTo>
                      <a:pt x="14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48"/>
              <p:cNvSpPr/>
              <p:nvPr/>
            </p:nvSpPr>
            <p:spPr>
              <a:xfrm>
                <a:off x="8760956" y="4309521"/>
                <a:ext cx="16754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39" extrusionOk="0">
                    <a:moveTo>
                      <a:pt x="0" y="0"/>
                    </a:moveTo>
                    <a:lnTo>
                      <a:pt x="0" y="6438"/>
                    </a:lnTo>
                    <a:lnTo>
                      <a:pt x="1468" y="6438"/>
                    </a:lnTo>
                    <a:lnTo>
                      <a:pt x="14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48"/>
              <p:cNvSpPr/>
              <p:nvPr/>
            </p:nvSpPr>
            <p:spPr>
              <a:xfrm>
                <a:off x="8442346" y="4309521"/>
                <a:ext cx="106604" cy="73108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06" extrusionOk="0">
                    <a:moveTo>
                      <a:pt x="0" y="0"/>
                    </a:moveTo>
                    <a:lnTo>
                      <a:pt x="0" y="6405"/>
                    </a:lnTo>
                    <a:lnTo>
                      <a:pt x="9340" y="6405"/>
                    </a:lnTo>
                    <a:lnTo>
                      <a:pt x="9340" y="0"/>
                    </a:lnTo>
                    <a:close/>
                  </a:path>
                </a:pathLst>
              </a:custGeom>
              <a:solidFill>
                <a:srgbClr val="FFE6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48"/>
              <p:cNvSpPr/>
              <p:nvPr/>
            </p:nvSpPr>
            <p:spPr>
              <a:xfrm>
                <a:off x="8442346" y="4309521"/>
                <a:ext cx="106604" cy="73108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06" extrusionOk="0">
                    <a:moveTo>
                      <a:pt x="0" y="0"/>
                    </a:moveTo>
                    <a:lnTo>
                      <a:pt x="0" y="6405"/>
                    </a:lnTo>
                    <a:lnTo>
                      <a:pt x="9340" y="6405"/>
                    </a:lnTo>
                    <a:lnTo>
                      <a:pt x="9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48"/>
              <p:cNvSpPr/>
              <p:nvPr/>
            </p:nvSpPr>
            <p:spPr>
              <a:xfrm>
                <a:off x="8425217" y="4301145"/>
                <a:ext cx="385263" cy="8388"/>
              </a:xfrm>
              <a:custGeom>
                <a:avLst/>
                <a:gdLst/>
                <a:ahLst/>
                <a:cxnLst/>
                <a:rect l="l" t="t" r="r" b="b"/>
                <a:pathLst>
                  <a:path w="33758" h="735" extrusionOk="0">
                    <a:moveTo>
                      <a:pt x="667" y="1"/>
                    </a:moveTo>
                    <a:cubicBezTo>
                      <a:pt x="300" y="1"/>
                      <a:pt x="0" y="301"/>
                      <a:pt x="0" y="668"/>
                    </a:cubicBezTo>
                    <a:lnTo>
                      <a:pt x="0" y="734"/>
                    </a:lnTo>
                    <a:lnTo>
                      <a:pt x="33724" y="734"/>
                    </a:lnTo>
                    <a:lnTo>
                      <a:pt x="33724" y="668"/>
                    </a:lnTo>
                    <a:cubicBezTo>
                      <a:pt x="33758" y="301"/>
                      <a:pt x="33424" y="1"/>
                      <a:pt x="330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48"/>
              <p:cNvSpPr/>
              <p:nvPr/>
            </p:nvSpPr>
            <p:spPr>
              <a:xfrm>
                <a:off x="8455287" y="3974923"/>
                <a:ext cx="328543" cy="318797"/>
              </a:xfrm>
              <a:custGeom>
                <a:avLst/>
                <a:gdLst/>
                <a:ahLst/>
                <a:cxnLst/>
                <a:rect l="l" t="t" r="r" b="b"/>
                <a:pathLst>
                  <a:path w="28788" h="27934" extrusionOk="0">
                    <a:moveTo>
                      <a:pt x="14211" y="0"/>
                    </a:moveTo>
                    <a:cubicBezTo>
                      <a:pt x="10875" y="0"/>
                      <a:pt x="7706" y="1168"/>
                      <a:pt x="5171" y="3336"/>
                    </a:cubicBezTo>
                    <a:cubicBezTo>
                      <a:pt x="2335" y="5738"/>
                      <a:pt x="567" y="9107"/>
                      <a:pt x="267" y="12843"/>
                    </a:cubicBezTo>
                    <a:cubicBezTo>
                      <a:pt x="0" y="16546"/>
                      <a:pt x="1168" y="20182"/>
                      <a:pt x="3570" y="23017"/>
                    </a:cubicBezTo>
                    <a:cubicBezTo>
                      <a:pt x="6005" y="25852"/>
                      <a:pt x="9374" y="27587"/>
                      <a:pt x="13076" y="27887"/>
                    </a:cubicBezTo>
                    <a:cubicBezTo>
                      <a:pt x="13458" y="27918"/>
                      <a:pt x="13838" y="27933"/>
                      <a:pt x="14218" y="27933"/>
                    </a:cubicBezTo>
                    <a:cubicBezTo>
                      <a:pt x="17520" y="27933"/>
                      <a:pt x="20707" y="26769"/>
                      <a:pt x="23250" y="24585"/>
                    </a:cubicBezTo>
                    <a:cubicBezTo>
                      <a:pt x="26086" y="22183"/>
                      <a:pt x="27854" y="18814"/>
                      <a:pt x="28120" y="15078"/>
                    </a:cubicBezTo>
                    <a:cubicBezTo>
                      <a:pt x="28788" y="7406"/>
                      <a:pt x="23050" y="668"/>
                      <a:pt x="15345" y="34"/>
                    </a:cubicBezTo>
                    <a:cubicBezTo>
                      <a:pt x="14944" y="0"/>
                      <a:pt x="14577" y="0"/>
                      <a:pt x="142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48"/>
              <p:cNvSpPr/>
              <p:nvPr/>
            </p:nvSpPr>
            <p:spPr>
              <a:xfrm>
                <a:off x="8447675" y="3964264"/>
                <a:ext cx="340720" cy="340732"/>
              </a:xfrm>
              <a:custGeom>
                <a:avLst/>
                <a:gdLst/>
                <a:ahLst/>
                <a:cxnLst/>
                <a:rect l="l" t="t" r="r" b="b"/>
                <a:pathLst>
                  <a:path w="29855" h="29856" extrusionOk="0">
                    <a:moveTo>
                      <a:pt x="16045" y="634"/>
                    </a:moveTo>
                    <a:cubicBezTo>
                      <a:pt x="8173" y="0"/>
                      <a:pt x="1234" y="5905"/>
                      <a:pt x="601" y="13810"/>
                    </a:cubicBezTo>
                    <a:cubicBezTo>
                      <a:pt x="0" y="21683"/>
                      <a:pt x="5871" y="28621"/>
                      <a:pt x="13777" y="29255"/>
                    </a:cubicBezTo>
                    <a:cubicBezTo>
                      <a:pt x="21682" y="29855"/>
                      <a:pt x="28587" y="23984"/>
                      <a:pt x="29221" y="16079"/>
                    </a:cubicBezTo>
                    <a:lnTo>
                      <a:pt x="29221" y="16079"/>
                    </a:lnTo>
                    <a:lnTo>
                      <a:pt x="29221" y="16079"/>
                    </a:lnTo>
                    <a:lnTo>
                      <a:pt x="29221" y="16079"/>
                    </a:lnTo>
                    <a:cubicBezTo>
                      <a:pt x="29855" y="8140"/>
                      <a:pt x="23951" y="1268"/>
                      <a:pt x="16045" y="634"/>
                    </a:cubicBezTo>
                    <a:close/>
                    <a:moveTo>
                      <a:pt x="28854" y="16012"/>
                    </a:moveTo>
                    <a:cubicBezTo>
                      <a:pt x="28554" y="19748"/>
                      <a:pt x="26786" y="23117"/>
                      <a:pt x="23951" y="25519"/>
                    </a:cubicBezTo>
                    <a:cubicBezTo>
                      <a:pt x="21115" y="27954"/>
                      <a:pt x="17513" y="29121"/>
                      <a:pt x="13777" y="28821"/>
                    </a:cubicBezTo>
                    <a:cubicBezTo>
                      <a:pt x="10074" y="28521"/>
                      <a:pt x="6705" y="26786"/>
                      <a:pt x="4270" y="23951"/>
                    </a:cubicBezTo>
                    <a:cubicBezTo>
                      <a:pt x="1868" y="21116"/>
                      <a:pt x="701" y="17480"/>
                      <a:pt x="1001" y="13777"/>
                    </a:cubicBezTo>
                    <a:cubicBezTo>
                      <a:pt x="1268" y="10074"/>
                      <a:pt x="3036" y="6672"/>
                      <a:pt x="5871" y="4270"/>
                    </a:cubicBezTo>
                    <a:cubicBezTo>
                      <a:pt x="8406" y="2102"/>
                      <a:pt x="11575" y="934"/>
                      <a:pt x="14911" y="934"/>
                    </a:cubicBezTo>
                    <a:cubicBezTo>
                      <a:pt x="15278" y="934"/>
                      <a:pt x="15678" y="934"/>
                      <a:pt x="16045" y="968"/>
                    </a:cubicBezTo>
                    <a:cubicBezTo>
                      <a:pt x="23717" y="1602"/>
                      <a:pt x="29455" y="8340"/>
                      <a:pt x="28854" y="16012"/>
                    </a:cubicBezTo>
                    <a:close/>
                  </a:path>
                </a:pathLst>
              </a:custGeom>
              <a:solidFill>
                <a:srgbClr val="FDB4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48"/>
              <p:cNvSpPr/>
              <p:nvPr/>
            </p:nvSpPr>
            <p:spPr>
              <a:xfrm>
                <a:off x="8451475" y="3970986"/>
                <a:ext cx="336920" cy="327539"/>
              </a:xfrm>
              <a:custGeom>
                <a:avLst/>
                <a:gdLst/>
                <a:ahLst/>
                <a:cxnLst/>
                <a:rect l="l" t="t" r="r" b="b"/>
                <a:pathLst>
                  <a:path w="29522" h="28700" extrusionOk="0">
                    <a:moveTo>
                      <a:pt x="14545" y="679"/>
                    </a:moveTo>
                    <a:cubicBezTo>
                      <a:pt x="14911" y="679"/>
                      <a:pt x="15278" y="679"/>
                      <a:pt x="15612" y="712"/>
                    </a:cubicBezTo>
                    <a:cubicBezTo>
                      <a:pt x="23117" y="1346"/>
                      <a:pt x="28755" y="7918"/>
                      <a:pt x="28188" y="15390"/>
                    </a:cubicBezTo>
                    <a:cubicBezTo>
                      <a:pt x="27887" y="19026"/>
                      <a:pt x="26220" y="22328"/>
                      <a:pt x="23418" y="24696"/>
                    </a:cubicBezTo>
                    <a:cubicBezTo>
                      <a:pt x="20971" y="26815"/>
                      <a:pt x="17856" y="27946"/>
                      <a:pt x="14648" y="27946"/>
                    </a:cubicBezTo>
                    <a:cubicBezTo>
                      <a:pt x="14270" y="27946"/>
                      <a:pt x="13890" y="27930"/>
                      <a:pt x="13510" y="27899"/>
                    </a:cubicBezTo>
                    <a:cubicBezTo>
                      <a:pt x="9875" y="27598"/>
                      <a:pt x="6572" y="25930"/>
                      <a:pt x="4204" y="23162"/>
                    </a:cubicBezTo>
                    <a:cubicBezTo>
                      <a:pt x="1835" y="20393"/>
                      <a:pt x="701" y="16857"/>
                      <a:pt x="1002" y="13221"/>
                    </a:cubicBezTo>
                    <a:cubicBezTo>
                      <a:pt x="1268" y="9585"/>
                      <a:pt x="2936" y="6316"/>
                      <a:pt x="5738" y="3915"/>
                    </a:cubicBezTo>
                    <a:cubicBezTo>
                      <a:pt x="8240" y="1780"/>
                      <a:pt x="11342" y="679"/>
                      <a:pt x="14545" y="679"/>
                    </a:cubicBezTo>
                    <a:close/>
                    <a:moveTo>
                      <a:pt x="14578" y="1"/>
                    </a:moveTo>
                    <a:cubicBezTo>
                      <a:pt x="11146" y="1"/>
                      <a:pt x="7856" y="1220"/>
                      <a:pt x="5271" y="3414"/>
                    </a:cubicBezTo>
                    <a:cubicBezTo>
                      <a:pt x="2369" y="5916"/>
                      <a:pt x="601" y="9385"/>
                      <a:pt x="268" y="13221"/>
                    </a:cubicBezTo>
                    <a:cubicBezTo>
                      <a:pt x="1" y="17057"/>
                      <a:pt x="1202" y="20760"/>
                      <a:pt x="3670" y="23662"/>
                    </a:cubicBezTo>
                    <a:cubicBezTo>
                      <a:pt x="6172" y="26564"/>
                      <a:pt x="9608" y="28332"/>
                      <a:pt x="13444" y="28666"/>
                    </a:cubicBezTo>
                    <a:cubicBezTo>
                      <a:pt x="13844" y="28699"/>
                      <a:pt x="14244" y="28699"/>
                      <a:pt x="14611" y="28699"/>
                    </a:cubicBezTo>
                    <a:cubicBezTo>
                      <a:pt x="18047" y="28699"/>
                      <a:pt x="21283" y="27498"/>
                      <a:pt x="23918" y="25263"/>
                    </a:cubicBezTo>
                    <a:cubicBezTo>
                      <a:pt x="26853" y="22762"/>
                      <a:pt x="28588" y="19326"/>
                      <a:pt x="28921" y="15490"/>
                    </a:cubicBezTo>
                    <a:cubicBezTo>
                      <a:pt x="29522" y="7584"/>
                      <a:pt x="23584" y="679"/>
                      <a:pt x="15712" y="45"/>
                    </a:cubicBezTo>
                    <a:cubicBezTo>
                      <a:pt x="15333" y="16"/>
                      <a:pt x="14954" y="1"/>
                      <a:pt x="145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48"/>
              <p:cNvSpPr/>
              <p:nvPr/>
            </p:nvSpPr>
            <p:spPr>
              <a:xfrm>
                <a:off x="8559965" y="4044967"/>
                <a:ext cx="121075" cy="196067"/>
              </a:xfrm>
              <a:custGeom>
                <a:avLst/>
                <a:gdLst/>
                <a:ahLst/>
                <a:cxnLst/>
                <a:rect l="l" t="t" r="r" b="b"/>
                <a:pathLst>
                  <a:path w="10609" h="17180" extrusionOk="0">
                    <a:moveTo>
                      <a:pt x="4237" y="4437"/>
                    </a:moveTo>
                    <a:lnTo>
                      <a:pt x="4237" y="6939"/>
                    </a:lnTo>
                    <a:cubicBezTo>
                      <a:pt x="3436" y="6705"/>
                      <a:pt x="2903" y="6338"/>
                      <a:pt x="2903" y="5704"/>
                    </a:cubicBezTo>
                    <a:cubicBezTo>
                      <a:pt x="2903" y="5104"/>
                      <a:pt x="3336" y="4604"/>
                      <a:pt x="4237" y="4437"/>
                    </a:cubicBezTo>
                    <a:close/>
                    <a:moveTo>
                      <a:pt x="6072" y="10074"/>
                    </a:moveTo>
                    <a:cubicBezTo>
                      <a:pt x="6872" y="10374"/>
                      <a:pt x="7406" y="10708"/>
                      <a:pt x="7406" y="11342"/>
                    </a:cubicBezTo>
                    <a:cubicBezTo>
                      <a:pt x="7406" y="11909"/>
                      <a:pt x="7039" y="12442"/>
                      <a:pt x="6072" y="12676"/>
                    </a:cubicBezTo>
                    <a:lnTo>
                      <a:pt x="6072" y="10074"/>
                    </a:lnTo>
                    <a:close/>
                    <a:moveTo>
                      <a:pt x="4237" y="0"/>
                    </a:moveTo>
                    <a:lnTo>
                      <a:pt x="4237" y="2035"/>
                    </a:lnTo>
                    <a:cubicBezTo>
                      <a:pt x="1368" y="2369"/>
                      <a:pt x="1" y="4036"/>
                      <a:pt x="1" y="5938"/>
                    </a:cubicBezTo>
                    <a:cubicBezTo>
                      <a:pt x="1" y="8506"/>
                      <a:pt x="2202" y="9207"/>
                      <a:pt x="4237" y="9674"/>
                    </a:cubicBezTo>
                    <a:lnTo>
                      <a:pt x="4237" y="12743"/>
                    </a:lnTo>
                    <a:cubicBezTo>
                      <a:pt x="3336" y="12609"/>
                      <a:pt x="2369" y="12342"/>
                      <a:pt x="1435" y="11775"/>
                    </a:cubicBezTo>
                    <a:lnTo>
                      <a:pt x="534" y="14044"/>
                    </a:lnTo>
                    <a:cubicBezTo>
                      <a:pt x="1535" y="14711"/>
                      <a:pt x="2869" y="15044"/>
                      <a:pt x="4237" y="15178"/>
                    </a:cubicBezTo>
                    <a:lnTo>
                      <a:pt x="4237" y="17179"/>
                    </a:lnTo>
                    <a:lnTo>
                      <a:pt x="6072" y="17179"/>
                    </a:lnTo>
                    <a:lnTo>
                      <a:pt x="6072" y="15111"/>
                    </a:lnTo>
                    <a:cubicBezTo>
                      <a:pt x="8940" y="14777"/>
                      <a:pt x="10375" y="13110"/>
                      <a:pt x="10375" y="11208"/>
                    </a:cubicBezTo>
                    <a:cubicBezTo>
                      <a:pt x="10375" y="8573"/>
                      <a:pt x="8106" y="7906"/>
                      <a:pt x="6072" y="7406"/>
                    </a:cubicBezTo>
                    <a:lnTo>
                      <a:pt x="6072" y="4370"/>
                    </a:lnTo>
                    <a:cubicBezTo>
                      <a:pt x="7406" y="4503"/>
                      <a:pt x="8707" y="5004"/>
                      <a:pt x="9607" y="5671"/>
                    </a:cubicBezTo>
                    <a:lnTo>
                      <a:pt x="10608" y="3436"/>
                    </a:lnTo>
                    <a:cubicBezTo>
                      <a:pt x="9607" y="2669"/>
                      <a:pt x="7873" y="2102"/>
                      <a:pt x="6072" y="2002"/>
                    </a:cubicBezTo>
                    <a:lnTo>
                      <a:pt x="60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48"/>
              <p:cNvSpPr/>
              <p:nvPr/>
            </p:nvSpPr>
            <p:spPr>
              <a:xfrm>
                <a:off x="8476227" y="3995361"/>
                <a:ext cx="240986" cy="240347"/>
              </a:xfrm>
              <a:custGeom>
                <a:avLst/>
                <a:gdLst/>
                <a:ahLst/>
                <a:cxnLst/>
                <a:rect l="l" t="t" r="r" b="b"/>
                <a:pathLst>
                  <a:path w="21116" h="21060" extrusionOk="0">
                    <a:moveTo>
                      <a:pt x="12342" y="1"/>
                    </a:moveTo>
                    <a:cubicBezTo>
                      <a:pt x="6047" y="1"/>
                      <a:pt x="741" y="4859"/>
                      <a:pt x="267" y="11219"/>
                    </a:cubicBezTo>
                    <a:cubicBezTo>
                      <a:pt x="0" y="15055"/>
                      <a:pt x="1468" y="18591"/>
                      <a:pt x="4070" y="21059"/>
                    </a:cubicBezTo>
                    <a:cubicBezTo>
                      <a:pt x="1701" y="18624"/>
                      <a:pt x="367" y="15255"/>
                      <a:pt x="667" y="11619"/>
                    </a:cubicBezTo>
                    <a:cubicBezTo>
                      <a:pt x="1175" y="5243"/>
                      <a:pt x="6509" y="405"/>
                      <a:pt x="12768" y="405"/>
                    </a:cubicBezTo>
                    <a:cubicBezTo>
                      <a:pt x="13091" y="405"/>
                      <a:pt x="13416" y="418"/>
                      <a:pt x="13743" y="444"/>
                    </a:cubicBezTo>
                    <a:cubicBezTo>
                      <a:pt x="16612" y="678"/>
                      <a:pt x="19180" y="1879"/>
                      <a:pt x="21115" y="3713"/>
                    </a:cubicBezTo>
                    <a:cubicBezTo>
                      <a:pt x="19114" y="1679"/>
                      <a:pt x="16412" y="278"/>
                      <a:pt x="13376" y="44"/>
                    </a:cubicBezTo>
                    <a:cubicBezTo>
                      <a:pt x="13029" y="15"/>
                      <a:pt x="12684" y="1"/>
                      <a:pt x="123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5190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p58"/>
          <p:cNvSpPr/>
          <p:nvPr/>
        </p:nvSpPr>
        <p:spPr>
          <a:xfrm>
            <a:off x="6544664" y="1499352"/>
            <a:ext cx="884100" cy="884400"/>
          </a:xfrm>
          <a:prstGeom prst="blockArc">
            <a:avLst>
              <a:gd name="adj1" fmla="val 16152912"/>
              <a:gd name="adj2" fmla="val 14322835"/>
              <a:gd name="adj3" fmla="val 975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4" name="Google Shape;2654;p58"/>
          <p:cNvGrpSpPr/>
          <p:nvPr/>
        </p:nvGrpSpPr>
        <p:grpSpPr>
          <a:xfrm>
            <a:off x="6818240" y="1766506"/>
            <a:ext cx="350079" cy="350079"/>
            <a:chOff x="2037825" y="3254050"/>
            <a:chExt cx="296175" cy="296175"/>
          </a:xfrm>
        </p:grpSpPr>
        <p:sp>
          <p:nvSpPr>
            <p:cNvPr id="2655" name="Google Shape;2655;p58"/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8"/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58"/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8"/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58"/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58"/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9D827BEC-D70A-8561-A5B6-684BF409E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2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8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2"/>
          <p:cNvSpPr/>
          <p:nvPr/>
        </p:nvSpPr>
        <p:spPr>
          <a:xfrm>
            <a:off x="292700" y="4606650"/>
            <a:ext cx="1136100" cy="227400"/>
          </a:xfrm>
          <a:prstGeom prst="ellipse">
            <a:avLst/>
          </a:prstGeom>
          <a:solidFill>
            <a:srgbClr val="212529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7" name="Google Shape;647;p42"/>
          <p:cNvGrpSpPr/>
          <p:nvPr/>
        </p:nvGrpSpPr>
        <p:grpSpPr>
          <a:xfrm>
            <a:off x="639796" y="1171435"/>
            <a:ext cx="1938058" cy="1263649"/>
            <a:chOff x="2358425" y="1238825"/>
            <a:chExt cx="2616875" cy="1706250"/>
          </a:xfrm>
        </p:grpSpPr>
        <p:sp>
          <p:nvSpPr>
            <p:cNvPr id="648" name="Google Shape;648;p42"/>
            <p:cNvSpPr/>
            <p:nvPr/>
          </p:nvSpPr>
          <p:spPr>
            <a:xfrm>
              <a:off x="2359250" y="1417300"/>
              <a:ext cx="2616050" cy="1526950"/>
            </a:xfrm>
            <a:custGeom>
              <a:avLst/>
              <a:gdLst/>
              <a:ahLst/>
              <a:cxnLst/>
              <a:rect l="l" t="t" r="r" b="b"/>
              <a:pathLst>
                <a:path w="104642" h="61078" extrusionOk="0">
                  <a:moveTo>
                    <a:pt x="1" y="0"/>
                  </a:moveTo>
                  <a:lnTo>
                    <a:pt x="1" y="57241"/>
                  </a:lnTo>
                  <a:cubicBezTo>
                    <a:pt x="1" y="59376"/>
                    <a:pt x="1735" y="61077"/>
                    <a:pt x="3837" y="61077"/>
                  </a:cubicBezTo>
                  <a:lnTo>
                    <a:pt x="100806" y="61077"/>
                  </a:lnTo>
                  <a:cubicBezTo>
                    <a:pt x="102907" y="61077"/>
                    <a:pt x="104642" y="59376"/>
                    <a:pt x="104642" y="57241"/>
                  </a:cubicBezTo>
                  <a:lnTo>
                    <a:pt x="1046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2358425" y="1238825"/>
              <a:ext cx="2616875" cy="178500"/>
            </a:xfrm>
            <a:custGeom>
              <a:avLst/>
              <a:gdLst/>
              <a:ahLst/>
              <a:cxnLst/>
              <a:rect l="l" t="t" r="r" b="b"/>
              <a:pathLst>
                <a:path w="104675" h="7140" extrusionOk="0">
                  <a:moveTo>
                    <a:pt x="3836" y="1"/>
                  </a:moveTo>
                  <a:cubicBezTo>
                    <a:pt x="1701" y="1"/>
                    <a:pt x="0" y="1702"/>
                    <a:pt x="0" y="3837"/>
                  </a:cubicBezTo>
                  <a:lnTo>
                    <a:pt x="0" y="7139"/>
                  </a:lnTo>
                  <a:lnTo>
                    <a:pt x="104675" y="7139"/>
                  </a:lnTo>
                  <a:lnTo>
                    <a:pt x="104675" y="3837"/>
                  </a:lnTo>
                  <a:cubicBezTo>
                    <a:pt x="104675" y="1702"/>
                    <a:pt x="102940" y="1"/>
                    <a:pt x="1007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2"/>
            <p:cNvSpPr/>
            <p:nvPr/>
          </p:nvSpPr>
          <p:spPr>
            <a:xfrm>
              <a:off x="2452650" y="1302200"/>
              <a:ext cx="45900" cy="45900"/>
            </a:xfrm>
            <a:custGeom>
              <a:avLst/>
              <a:gdLst/>
              <a:ahLst/>
              <a:cxnLst/>
              <a:rect l="l" t="t" r="r" b="b"/>
              <a:pathLst>
                <a:path w="1836" h="1836" extrusionOk="0">
                  <a:moveTo>
                    <a:pt x="901" y="1"/>
                  </a:moveTo>
                  <a:cubicBezTo>
                    <a:pt x="401" y="1"/>
                    <a:pt x="1" y="434"/>
                    <a:pt x="1" y="935"/>
                  </a:cubicBezTo>
                  <a:cubicBezTo>
                    <a:pt x="1" y="1435"/>
                    <a:pt x="401" y="1835"/>
                    <a:pt x="901" y="1835"/>
                  </a:cubicBezTo>
                  <a:cubicBezTo>
                    <a:pt x="1402" y="1835"/>
                    <a:pt x="1835" y="1435"/>
                    <a:pt x="1835" y="935"/>
                  </a:cubicBezTo>
                  <a:cubicBezTo>
                    <a:pt x="1835" y="434"/>
                    <a:pt x="1402" y="1"/>
                    <a:pt x="9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2"/>
            <p:cNvSpPr/>
            <p:nvPr/>
          </p:nvSpPr>
          <p:spPr>
            <a:xfrm>
              <a:off x="2554400" y="1302200"/>
              <a:ext cx="45875" cy="45900"/>
            </a:xfrm>
            <a:custGeom>
              <a:avLst/>
              <a:gdLst/>
              <a:ahLst/>
              <a:cxnLst/>
              <a:rect l="l" t="t" r="r" b="b"/>
              <a:pathLst>
                <a:path w="1835" h="1836" extrusionOk="0">
                  <a:moveTo>
                    <a:pt x="934" y="1"/>
                  </a:moveTo>
                  <a:cubicBezTo>
                    <a:pt x="434" y="1"/>
                    <a:pt x="0" y="434"/>
                    <a:pt x="0" y="935"/>
                  </a:cubicBezTo>
                  <a:cubicBezTo>
                    <a:pt x="0" y="1435"/>
                    <a:pt x="434" y="1835"/>
                    <a:pt x="934" y="1835"/>
                  </a:cubicBezTo>
                  <a:cubicBezTo>
                    <a:pt x="1401" y="1835"/>
                    <a:pt x="1835" y="1435"/>
                    <a:pt x="1835" y="935"/>
                  </a:cubicBezTo>
                  <a:cubicBezTo>
                    <a:pt x="1835" y="434"/>
                    <a:pt x="1401" y="1"/>
                    <a:pt x="9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2"/>
            <p:cNvSpPr/>
            <p:nvPr/>
          </p:nvSpPr>
          <p:spPr>
            <a:xfrm>
              <a:off x="2656975" y="1302200"/>
              <a:ext cx="45875" cy="45900"/>
            </a:xfrm>
            <a:custGeom>
              <a:avLst/>
              <a:gdLst/>
              <a:ahLst/>
              <a:cxnLst/>
              <a:rect l="l" t="t" r="r" b="b"/>
              <a:pathLst>
                <a:path w="1835" h="1836" extrusionOk="0">
                  <a:moveTo>
                    <a:pt x="901" y="1"/>
                  </a:moveTo>
                  <a:cubicBezTo>
                    <a:pt x="400" y="1"/>
                    <a:pt x="0" y="434"/>
                    <a:pt x="0" y="935"/>
                  </a:cubicBezTo>
                  <a:cubicBezTo>
                    <a:pt x="0" y="1435"/>
                    <a:pt x="400" y="1835"/>
                    <a:pt x="901" y="1835"/>
                  </a:cubicBezTo>
                  <a:cubicBezTo>
                    <a:pt x="1401" y="1835"/>
                    <a:pt x="1835" y="1435"/>
                    <a:pt x="1835" y="935"/>
                  </a:cubicBezTo>
                  <a:cubicBezTo>
                    <a:pt x="1835" y="434"/>
                    <a:pt x="1401" y="1"/>
                    <a:pt x="9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2"/>
            <p:cNvSpPr/>
            <p:nvPr/>
          </p:nvSpPr>
          <p:spPr>
            <a:xfrm>
              <a:off x="2537725" y="1901400"/>
              <a:ext cx="2310000" cy="1043675"/>
            </a:xfrm>
            <a:custGeom>
              <a:avLst/>
              <a:gdLst/>
              <a:ahLst/>
              <a:cxnLst/>
              <a:rect l="l" t="t" r="r" b="b"/>
              <a:pathLst>
                <a:path w="92400" h="41747" extrusionOk="0">
                  <a:moveTo>
                    <a:pt x="73233" y="0"/>
                  </a:moveTo>
                  <a:cubicBezTo>
                    <a:pt x="73128" y="0"/>
                    <a:pt x="73023" y="6"/>
                    <a:pt x="72919" y="17"/>
                  </a:cubicBezTo>
                  <a:cubicBezTo>
                    <a:pt x="63579" y="984"/>
                    <a:pt x="56707" y="30205"/>
                    <a:pt x="50203" y="31406"/>
                  </a:cubicBezTo>
                  <a:cubicBezTo>
                    <a:pt x="49901" y="31460"/>
                    <a:pt x="49608" y="31486"/>
                    <a:pt x="49323" y="31486"/>
                  </a:cubicBezTo>
                  <a:cubicBezTo>
                    <a:pt x="43565" y="31486"/>
                    <a:pt x="40710" y="21048"/>
                    <a:pt x="33843" y="21048"/>
                  </a:cubicBezTo>
                  <a:cubicBezTo>
                    <a:pt x="33684" y="21048"/>
                    <a:pt x="33522" y="21053"/>
                    <a:pt x="33357" y="21065"/>
                  </a:cubicBezTo>
                  <a:cubicBezTo>
                    <a:pt x="25718" y="21632"/>
                    <a:pt x="26486" y="32640"/>
                    <a:pt x="19314" y="36142"/>
                  </a:cubicBezTo>
                  <a:cubicBezTo>
                    <a:pt x="17527" y="37015"/>
                    <a:pt x="16174" y="37341"/>
                    <a:pt x="15097" y="37341"/>
                  </a:cubicBezTo>
                  <a:cubicBezTo>
                    <a:pt x="11919" y="37341"/>
                    <a:pt x="11135" y="34504"/>
                    <a:pt x="8634" y="34504"/>
                  </a:cubicBezTo>
                  <a:cubicBezTo>
                    <a:pt x="8581" y="34504"/>
                    <a:pt x="8527" y="34505"/>
                    <a:pt x="8473" y="34508"/>
                  </a:cubicBezTo>
                  <a:cubicBezTo>
                    <a:pt x="4970" y="34675"/>
                    <a:pt x="0" y="41713"/>
                    <a:pt x="0" y="41713"/>
                  </a:cubicBezTo>
                  <a:lnTo>
                    <a:pt x="0" y="41747"/>
                  </a:lnTo>
                  <a:lnTo>
                    <a:pt x="92399" y="41747"/>
                  </a:lnTo>
                  <a:cubicBezTo>
                    <a:pt x="92399" y="41747"/>
                    <a:pt x="82485" y="0"/>
                    <a:pt x="73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2"/>
            <p:cNvSpPr/>
            <p:nvPr/>
          </p:nvSpPr>
          <p:spPr>
            <a:xfrm>
              <a:off x="2486850" y="1564900"/>
              <a:ext cx="1843000" cy="1292600"/>
            </a:xfrm>
            <a:custGeom>
              <a:avLst/>
              <a:gdLst/>
              <a:ahLst/>
              <a:cxnLst/>
              <a:rect l="l" t="t" r="r" b="b"/>
              <a:pathLst>
                <a:path w="73720" h="51704" extrusionOk="0">
                  <a:moveTo>
                    <a:pt x="70784" y="0"/>
                  </a:moveTo>
                  <a:lnTo>
                    <a:pt x="59209" y="3503"/>
                  </a:lnTo>
                  <a:lnTo>
                    <a:pt x="63712" y="5971"/>
                  </a:lnTo>
                  <a:lnTo>
                    <a:pt x="48535" y="29355"/>
                  </a:lnTo>
                  <a:lnTo>
                    <a:pt x="36493" y="18313"/>
                  </a:lnTo>
                  <a:lnTo>
                    <a:pt x="17546" y="42631"/>
                  </a:lnTo>
                  <a:lnTo>
                    <a:pt x="8706" y="38361"/>
                  </a:lnTo>
                  <a:lnTo>
                    <a:pt x="0" y="51704"/>
                  </a:lnTo>
                  <a:cubicBezTo>
                    <a:pt x="734" y="51270"/>
                    <a:pt x="9140" y="43465"/>
                    <a:pt x="9140" y="43465"/>
                  </a:cubicBezTo>
                  <a:lnTo>
                    <a:pt x="18313" y="48101"/>
                  </a:lnTo>
                  <a:lnTo>
                    <a:pt x="36426" y="26019"/>
                  </a:lnTo>
                  <a:lnTo>
                    <a:pt x="50003" y="39495"/>
                  </a:lnTo>
                  <a:lnTo>
                    <a:pt x="69416" y="8807"/>
                  </a:lnTo>
                  <a:lnTo>
                    <a:pt x="73720" y="11408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2"/>
            <p:cNvSpPr/>
            <p:nvPr/>
          </p:nvSpPr>
          <p:spPr>
            <a:xfrm>
              <a:off x="3262400" y="2006625"/>
              <a:ext cx="274375" cy="242375"/>
            </a:xfrm>
            <a:custGeom>
              <a:avLst/>
              <a:gdLst/>
              <a:ahLst/>
              <a:cxnLst/>
              <a:rect l="l" t="t" r="r" b="b"/>
              <a:pathLst>
                <a:path w="10975" h="9695" extrusionOk="0">
                  <a:moveTo>
                    <a:pt x="5469" y="1"/>
                  </a:moveTo>
                  <a:cubicBezTo>
                    <a:pt x="4847" y="1"/>
                    <a:pt x="4214" y="122"/>
                    <a:pt x="3603" y="378"/>
                  </a:cubicBezTo>
                  <a:cubicBezTo>
                    <a:pt x="1168" y="1412"/>
                    <a:pt x="0" y="4247"/>
                    <a:pt x="1034" y="6715"/>
                  </a:cubicBezTo>
                  <a:cubicBezTo>
                    <a:pt x="1788" y="8573"/>
                    <a:pt x="3580" y="9694"/>
                    <a:pt x="5473" y="9694"/>
                  </a:cubicBezTo>
                  <a:cubicBezTo>
                    <a:pt x="6095" y="9694"/>
                    <a:pt x="6728" y="9573"/>
                    <a:pt x="7339" y="9317"/>
                  </a:cubicBezTo>
                  <a:cubicBezTo>
                    <a:pt x="9807" y="8283"/>
                    <a:pt x="10975" y="5448"/>
                    <a:pt x="9941" y="2979"/>
                  </a:cubicBezTo>
                  <a:cubicBezTo>
                    <a:pt x="9163" y="1122"/>
                    <a:pt x="7364" y="1"/>
                    <a:pt x="5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2"/>
            <p:cNvSpPr/>
            <p:nvPr/>
          </p:nvSpPr>
          <p:spPr>
            <a:xfrm>
              <a:off x="3575125" y="2272900"/>
              <a:ext cx="300225" cy="300250"/>
            </a:xfrm>
            <a:custGeom>
              <a:avLst/>
              <a:gdLst/>
              <a:ahLst/>
              <a:cxnLst/>
              <a:rect l="l" t="t" r="r" b="b"/>
              <a:pathLst>
                <a:path w="12009" h="12010" extrusionOk="0">
                  <a:moveTo>
                    <a:pt x="6005" y="1"/>
                  </a:moveTo>
                  <a:cubicBezTo>
                    <a:pt x="2669" y="1"/>
                    <a:pt x="0" y="2703"/>
                    <a:pt x="0" y="6005"/>
                  </a:cubicBezTo>
                  <a:cubicBezTo>
                    <a:pt x="0" y="9307"/>
                    <a:pt x="2669" y="12009"/>
                    <a:pt x="6005" y="12009"/>
                  </a:cubicBezTo>
                  <a:cubicBezTo>
                    <a:pt x="9307" y="12009"/>
                    <a:pt x="12009" y="9307"/>
                    <a:pt x="12009" y="6005"/>
                  </a:cubicBezTo>
                  <a:cubicBezTo>
                    <a:pt x="12009" y="2703"/>
                    <a:pt x="9307" y="1"/>
                    <a:pt x="60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2471000" y="1496100"/>
              <a:ext cx="254375" cy="418225"/>
            </a:xfrm>
            <a:custGeom>
              <a:avLst/>
              <a:gdLst/>
              <a:ahLst/>
              <a:cxnLst/>
              <a:rect l="l" t="t" r="r" b="b"/>
              <a:pathLst>
                <a:path w="10175" h="16729" extrusionOk="0">
                  <a:moveTo>
                    <a:pt x="5087" y="0"/>
                  </a:moveTo>
                  <a:cubicBezTo>
                    <a:pt x="5054" y="0"/>
                    <a:pt x="5021" y="17"/>
                    <a:pt x="5004" y="50"/>
                  </a:cubicBezTo>
                  <a:lnTo>
                    <a:pt x="67" y="7889"/>
                  </a:lnTo>
                  <a:cubicBezTo>
                    <a:pt x="0" y="8056"/>
                    <a:pt x="34" y="8323"/>
                    <a:pt x="167" y="8323"/>
                  </a:cubicBezTo>
                  <a:lnTo>
                    <a:pt x="1969" y="8323"/>
                  </a:lnTo>
                  <a:cubicBezTo>
                    <a:pt x="2035" y="8323"/>
                    <a:pt x="2069" y="8423"/>
                    <a:pt x="2069" y="8556"/>
                  </a:cubicBezTo>
                  <a:lnTo>
                    <a:pt x="2069" y="16462"/>
                  </a:lnTo>
                  <a:cubicBezTo>
                    <a:pt x="2069" y="16596"/>
                    <a:pt x="2135" y="16729"/>
                    <a:pt x="2202" y="16729"/>
                  </a:cubicBezTo>
                  <a:lnTo>
                    <a:pt x="7973" y="16729"/>
                  </a:lnTo>
                  <a:cubicBezTo>
                    <a:pt x="8040" y="16729"/>
                    <a:pt x="8106" y="16596"/>
                    <a:pt x="8106" y="16462"/>
                  </a:cubicBezTo>
                  <a:lnTo>
                    <a:pt x="8106" y="8556"/>
                  </a:lnTo>
                  <a:cubicBezTo>
                    <a:pt x="8106" y="8423"/>
                    <a:pt x="8140" y="8323"/>
                    <a:pt x="8206" y="8323"/>
                  </a:cubicBezTo>
                  <a:lnTo>
                    <a:pt x="10008" y="8323"/>
                  </a:lnTo>
                  <a:cubicBezTo>
                    <a:pt x="10141" y="8323"/>
                    <a:pt x="10174" y="8023"/>
                    <a:pt x="10074" y="7889"/>
                  </a:cubicBezTo>
                  <a:lnTo>
                    <a:pt x="5171" y="50"/>
                  </a:lnTo>
                  <a:cubicBezTo>
                    <a:pt x="5154" y="17"/>
                    <a:pt x="5121" y="0"/>
                    <a:pt x="50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2826250" y="1494000"/>
              <a:ext cx="254375" cy="418875"/>
            </a:xfrm>
            <a:custGeom>
              <a:avLst/>
              <a:gdLst/>
              <a:ahLst/>
              <a:cxnLst/>
              <a:rect l="l" t="t" r="r" b="b"/>
              <a:pathLst>
                <a:path w="10175" h="16755" extrusionOk="0">
                  <a:moveTo>
                    <a:pt x="2236" y="1"/>
                  </a:moveTo>
                  <a:cubicBezTo>
                    <a:pt x="2135" y="1"/>
                    <a:pt x="2102" y="134"/>
                    <a:pt x="2102" y="268"/>
                  </a:cubicBezTo>
                  <a:lnTo>
                    <a:pt x="2102" y="8173"/>
                  </a:lnTo>
                  <a:cubicBezTo>
                    <a:pt x="2102" y="8307"/>
                    <a:pt x="2069" y="8440"/>
                    <a:pt x="1969" y="8440"/>
                  </a:cubicBezTo>
                  <a:lnTo>
                    <a:pt x="167" y="8440"/>
                  </a:lnTo>
                  <a:cubicBezTo>
                    <a:pt x="67" y="8440"/>
                    <a:pt x="1" y="8741"/>
                    <a:pt x="101" y="8841"/>
                  </a:cubicBezTo>
                  <a:lnTo>
                    <a:pt x="5004" y="16680"/>
                  </a:lnTo>
                  <a:cubicBezTo>
                    <a:pt x="5038" y="16730"/>
                    <a:pt x="5071" y="16755"/>
                    <a:pt x="5100" y="16755"/>
                  </a:cubicBezTo>
                  <a:cubicBezTo>
                    <a:pt x="5129" y="16755"/>
                    <a:pt x="5154" y="16730"/>
                    <a:pt x="5171" y="16680"/>
                  </a:cubicBezTo>
                  <a:lnTo>
                    <a:pt x="10108" y="8841"/>
                  </a:lnTo>
                  <a:cubicBezTo>
                    <a:pt x="10175" y="8674"/>
                    <a:pt x="10141" y="8440"/>
                    <a:pt x="10008" y="8440"/>
                  </a:cubicBezTo>
                  <a:lnTo>
                    <a:pt x="8240" y="8440"/>
                  </a:lnTo>
                  <a:cubicBezTo>
                    <a:pt x="8140" y="8440"/>
                    <a:pt x="8106" y="8307"/>
                    <a:pt x="8106" y="8173"/>
                  </a:cubicBezTo>
                  <a:lnTo>
                    <a:pt x="8106" y="268"/>
                  </a:lnTo>
                  <a:cubicBezTo>
                    <a:pt x="8106" y="134"/>
                    <a:pt x="8073" y="1"/>
                    <a:pt x="79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" name="Google Shape;660;p42"/>
          <p:cNvSpPr txBox="1">
            <a:spLocks noGrp="1"/>
          </p:cNvSpPr>
          <p:nvPr>
            <p:ph type="title"/>
          </p:nvPr>
        </p:nvSpPr>
        <p:spPr>
          <a:xfrm>
            <a:off x="2695778" y="1662138"/>
            <a:ext cx="2822700" cy="563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DATA 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1" name="Google Shape;661;p42"/>
          <p:cNvSpPr txBox="1">
            <a:spLocks noGrp="1"/>
          </p:cNvSpPr>
          <p:nvPr>
            <p:ph type="title" idx="2"/>
          </p:nvPr>
        </p:nvSpPr>
        <p:spPr>
          <a:xfrm>
            <a:off x="3469478" y="1212477"/>
            <a:ext cx="12753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62" name="Google Shape;662;p42"/>
          <p:cNvSpPr txBox="1">
            <a:spLocks noGrp="1"/>
          </p:cNvSpPr>
          <p:nvPr>
            <p:ph type="title" idx="3"/>
          </p:nvPr>
        </p:nvSpPr>
        <p:spPr>
          <a:xfrm>
            <a:off x="5600731" y="1861813"/>
            <a:ext cx="28227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EXPLORATION</a:t>
            </a:r>
          </a:p>
        </p:txBody>
      </p:sp>
      <p:sp>
        <p:nvSpPr>
          <p:cNvPr id="663" name="Google Shape;663;p42"/>
          <p:cNvSpPr txBox="1">
            <a:spLocks noGrp="1"/>
          </p:cNvSpPr>
          <p:nvPr>
            <p:ph type="title" idx="4"/>
          </p:nvPr>
        </p:nvSpPr>
        <p:spPr>
          <a:xfrm>
            <a:off x="6374431" y="1212477"/>
            <a:ext cx="12753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65" name="Google Shape;665;p42"/>
          <p:cNvSpPr txBox="1">
            <a:spLocks noGrp="1"/>
          </p:cNvSpPr>
          <p:nvPr>
            <p:ph type="title" idx="6"/>
          </p:nvPr>
        </p:nvSpPr>
        <p:spPr>
          <a:xfrm>
            <a:off x="2695778" y="3276809"/>
            <a:ext cx="2766528" cy="7386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ANALYSIS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6" name="Google Shape;666;p42"/>
          <p:cNvSpPr txBox="1">
            <a:spLocks noGrp="1"/>
          </p:cNvSpPr>
          <p:nvPr>
            <p:ph type="title" idx="7"/>
          </p:nvPr>
        </p:nvSpPr>
        <p:spPr>
          <a:xfrm>
            <a:off x="3469478" y="2958000"/>
            <a:ext cx="12753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68" name="Google Shape;668;p42"/>
          <p:cNvSpPr txBox="1">
            <a:spLocks noGrp="1"/>
          </p:cNvSpPr>
          <p:nvPr>
            <p:ph type="title" idx="9"/>
          </p:nvPr>
        </p:nvSpPr>
        <p:spPr>
          <a:xfrm>
            <a:off x="5600731" y="3576573"/>
            <a:ext cx="28227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RECOMMENDATIONS&amp; 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9" name="Google Shape;669;p42"/>
          <p:cNvSpPr txBox="1">
            <a:spLocks noGrp="1"/>
          </p:cNvSpPr>
          <p:nvPr>
            <p:ph type="title" idx="13"/>
          </p:nvPr>
        </p:nvSpPr>
        <p:spPr>
          <a:xfrm>
            <a:off x="6374431" y="2958000"/>
            <a:ext cx="12753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71" name="Google Shape;671;p42"/>
          <p:cNvSpPr txBox="1">
            <a:spLocks noGrp="1"/>
          </p:cNvSpPr>
          <p:nvPr>
            <p:ph type="title" idx="15"/>
          </p:nvPr>
        </p:nvSpPr>
        <p:spPr>
          <a:xfrm>
            <a:off x="2695775" y="466550"/>
            <a:ext cx="572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72" name="Google Shape;672;p42"/>
          <p:cNvGrpSpPr/>
          <p:nvPr/>
        </p:nvGrpSpPr>
        <p:grpSpPr>
          <a:xfrm>
            <a:off x="445863" y="1824512"/>
            <a:ext cx="1177525" cy="2914750"/>
            <a:chOff x="-1136775" y="1435900"/>
            <a:chExt cx="1177525" cy="2914750"/>
          </a:xfrm>
        </p:grpSpPr>
        <p:sp>
          <p:nvSpPr>
            <p:cNvPr id="673" name="Google Shape;673;p42"/>
            <p:cNvSpPr/>
            <p:nvPr/>
          </p:nvSpPr>
          <p:spPr>
            <a:xfrm>
              <a:off x="-282000" y="2228700"/>
              <a:ext cx="322750" cy="157650"/>
            </a:xfrm>
            <a:custGeom>
              <a:avLst/>
              <a:gdLst/>
              <a:ahLst/>
              <a:cxnLst/>
              <a:rect l="l" t="t" r="r" b="b"/>
              <a:pathLst>
                <a:path w="12910" h="6306" extrusionOk="0">
                  <a:moveTo>
                    <a:pt x="6839" y="1"/>
                  </a:moveTo>
                  <a:cubicBezTo>
                    <a:pt x="6505" y="434"/>
                    <a:pt x="6105" y="735"/>
                    <a:pt x="5638" y="835"/>
                  </a:cubicBezTo>
                  <a:cubicBezTo>
                    <a:pt x="4804" y="1101"/>
                    <a:pt x="4270" y="1268"/>
                    <a:pt x="3770" y="2069"/>
                  </a:cubicBezTo>
                  <a:cubicBezTo>
                    <a:pt x="3636" y="2269"/>
                    <a:pt x="3570" y="2469"/>
                    <a:pt x="3403" y="2636"/>
                  </a:cubicBezTo>
                  <a:cubicBezTo>
                    <a:pt x="3236" y="2803"/>
                    <a:pt x="3003" y="2936"/>
                    <a:pt x="2769" y="3036"/>
                  </a:cubicBezTo>
                  <a:cubicBezTo>
                    <a:pt x="2736" y="3070"/>
                    <a:pt x="2736" y="3070"/>
                    <a:pt x="2636" y="3070"/>
                  </a:cubicBezTo>
                  <a:cubicBezTo>
                    <a:pt x="2135" y="3270"/>
                    <a:pt x="1602" y="3470"/>
                    <a:pt x="1101" y="3703"/>
                  </a:cubicBezTo>
                  <a:cubicBezTo>
                    <a:pt x="935" y="3770"/>
                    <a:pt x="701" y="3870"/>
                    <a:pt x="534" y="3970"/>
                  </a:cubicBezTo>
                  <a:cubicBezTo>
                    <a:pt x="1" y="4404"/>
                    <a:pt x="401" y="5071"/>
                    <a:pt x="668" y="5538"/>
                  </a:cubicBezTo>
                  <a:cubicBezTo>
                    <a:pt x="801" y="5771"/>
                    <a:pt x="968" y="5972"/>
                    <a:pt x="1235" y="6072"/>
                  </a:cubicBezTo>
                  <a:cubicBezTo>
                    <a:pt x="1318" y="6088"/>
                    <a:pt x="1385" y="6097"/>
                    <a:pt x="1452" y="6097"/>
                  </a:cubicBezTo>
                  <a:cubicBezTo>
                    <a:pt x="1518" y="6097"/>
                    <a:pt x="1585" y="6088"/>
                    <a:pt x="1668" y="6072"/>
                  </a:cubicBezTo>
                  <a:cubicBezTo>
                    <a:pt x="2135" y="5972"/>
                    <a:pt x="2636" y="5905"/>
                    <a:pt x="3103" y="5805"/>
                  </a:cubicBezTo>
                  <a:cubicBezTo>
                    <a:pt x="3238" y="5786"/>
                    <a:pt x="3383" y="5766"/>
                    <a:pt x="3528" y="5766"/>
                  </a:cubicBezTo>
                  <a:cubicBezTo>
                    <a:pt x="3633" y="5766"/>
                    <a:pt x="3738" y="5777"/>
                    <a:pt x="3837" y="5805"/>
                  </a:cubicBezTo>
                  <a:cubicBezTo>
                    <a:pt x="3970" y="5872"/>
                    <a:pt x="4103" y="5938"/>
                    <a:pt x="4237" y="6038"/>
                  </a:cubicBezTo>
                  <a:cubicBezTo>
                    <a:pt x="4593" y="6216"/>
                    <a:pt x="4993" y="6305"/>
                    <a:pt x="5388" y="6305"/>
                  </a:cubicBezTo>
                  <a:cubicBezTo>
                    <a:pt x="5586" y="6305"/>
                    <a:pt x="5782" y="6283"/>
                    <a:pt x="5971" y="6238"/>
                  </a:cubicBezTo>
                  <a:cubicBezTo>
                    <a:pt x="6605" y="6105"/>
                    <a:pt x="7139" y="5872"/>
                    <a:pt x="7673" y="5638"/>
                  </a:cubicBezTo>
                  <a:cubicBezTo>
                    <a:pt x="8773" y="5238"/>
                    <a:pt x="9908" y="4904"/>
                    <a:pt x="10908" y="4304"/>
                  </a:cubicBezTo>
                  <a:cubicBezTo>
                    <a:pt x="11909" y="3737"/>
                    <a:pt x="12776" y="2803"/>
                    <a:pt x="12910" y="1635"/>
                  </a:cubicBezTo>
                  <a:cubicBezTo>
                    <a:pt x="12910" y="1535"/>
                    <a:pt x="12910" y="1402"/>
                    <a:pt x="12843" y="1268"/>
                  </a:cubicBezTo>
                  <a:cubicBezTo>
                    <a:pt x="12776" y="1101"/>
                    <a:pt x="12610" y="1001"/>
                    <a:pt x="12443" y="935"/>
                  </a:cubicBezTo>
                  <a:cubicBezTo>
                    <a:pt x="12077" y="782"/>
                    <a:pt x="11676" y="720"/>
                    <a:pt x="11270" y="720"/>
                  </a:cubicBezTo>
                  <a:cubicBezTo>
                    <a:pt x="10786" y="720"/>
                    <a:pt x="10294" y="808"/>
                    <a:pt x="9841" y="935"/>
                  </a:cubicBezTo>
                  <a:cubicBezTo>
                    <a:pt x="8840" y="1235"/>
                    <a:pt x="7806" y="1535"/>
                    <a:pt x="6805" y="1802"/>
                  </a:cubicBezTo>
                  <a:cubicBezTo>
                    <a:pt x="6772" y="1819"/>
                    <a:pt x="6739" y="1827"/>
                    <a:pt x="6709" y="1827"/>
                  </a:cubicBezTo>
                  <a:cubicBezTo>
                    <a:pt x="6680" y="1827"/>
                    <a:pt x="6655" y="1819"/>
                    <a:pt x="6639" y="1802"/>
                  </a:cubicBezTo>
                  <a:cubicBezTo>
                    <a:pt x="6605" y="1769"/>
                    <a:pt x="6639" y="1735"/>
                    <a:pt x="6639" y="1669"/>
                  </a:cubicBezTo>
                  <a:cubicBezTo>
                    <a:pt x="6739" y="1402"/>
                    <a:pt x="6972" y="1135"/>
                    <a:pt x="7072" y="835"/>
                  </a:cubicBezTo>
                  <a:cubicBezTo>
                    <a:pt x="7139" y="568"/>
                    <a:pt x="7139" y="134"/>
                    <a:pt x="6839" y="1"/>
                  </a:cubicBezTo>
                  <a:close/>
                </a:path>
              </a:pathLst>
            </a:custGeom>
            <a:solidFill>
              <a:srgbClr val="D89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2"/>
            <p:cNvSpPr/>
            <p:nvPr/>
          </p:nvSpPr>
          <p:spPr>
            <a:xfrm>
              <a:off x="-103550" y="2278400"/>
              <a:ext cx="34225" cy="77075"/>
            </a:xfrm>
            <a:custGeom>
              <a:avLst/>
              <a:gdLst/>
              <a:ahLst/>
              <a:cxnLst/>
              <a:rect l="l" t="t" r="r" b="b"/>
              <a:pathLst>
                <a:path w="1369" h="3083" extrusionOk="0">
                  <a:moveTo>
                    <a:pt x="216" y="1"/>
                  </a:moveTo>
                  <a:cubicBezTo>
                    <a:pt x="174" y="1"/>
                    <a:pt x="131" y="17"/>
                    <a:pt x="101" y="47"/>
                  </a:cubicBezTo>
                  <a:cubicBezTo>
                    <a:pt x="1" y="81"/>
                    <a:pt x="1" y="214"/>
                    <a:pt x="34" y="281"/>
                  </a:cubicBezTo>
                  <a:cubicBezTo>
                    <a:pt x="34" y="281"/>
                    <a:pt x="868" y="1448"/>
                    <a:pt x="1002" y="2916"/>
                  </a:cubicBezTo>
                  <a:cubicBezTo>
                    <a:pt x="968" y="2983"/>
                    <a:pt x="1035" y="3083"/>
                    <a:pt x="1168" y="3083"/>
                  </a:cubicBezTo>
                  <a:cubicBezTo>
                    <a:pt x="1302" y="3083"/>
                    <a:pt x="1369" y="2983"/>
                    <a:pt x="1335" y="2883"/>
                  </a:cubicBezTo>
                  <a:cubicBezTo>
                    <a:pt x="1202" y="1315"/>
                    <a:pt x="368" y="114"/>
                    <a:pt x="335" y="81"/>
                  </a:cubicBezTo>
                  <a:cubicBezTo>
                    <a:pt x="316" y="26"/>
                    <a:pt x="267" y="1"/>
                    <a:pt x="216" y="1"/>
                  </a:cubicBezTo>
                  <a:close/>
                </a:path>
              </a:pathLst>
            </a:custGeom>
            <a:solidFill>
              <a:srgbClr val="B574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2"/>
            <p:cNvSpPr/>
            <p:nvPr/>
          </p:nvSpPr>
          <p:spPr>
            <a:xfrm>
              <a:off x="-94375" y="2248400"/>
              <a:ext cx="120950" cy="52875"/>
            </a:xfrm>
            <a:custGeom>
              <a:avLst/>
              <a:gdLst/>
              <a:ahLst/>
              <a:cxnLst/>
              <a:rect l="l" t="t" r="r" b="b"/>
              <a:pathLst>
                <a:path w="4838" h="2115" extrusionOk="0">
                  <a:moveTo>
                    <a:pt x="4631" y="1"/>
                  </a:moveTo>
                  <a:cubicBezTo>
                    <a:pt x="4602" y="1"/>
                    <a:pt x="4571" y="5"/>
                    <a:pt x="4537" y="13"/>
                  </a:cubicBezTo>
                  <a:lnTo>
                    <a:pt x="134" y="1781"/>
                  </a:lnTo>
                  <a:cubicBezTo>
                    <a:pt x="68" y="1815"/>
                    <a:pt x="1" y="1915"/>
                    <a:pt x="68" y="2015"/>
                  </a:cubicBezTo>
                  <a:cubicBezTo>
                    <a:pt x="101" y="2081"/>
                    <a:pt x="134" y="2115"/>
                    <a:pt x="234" y="2115"/>
                  </a:cubicBezTo>
                  <a:lnTo>
                    <a:pt x="301" y="2115"/>
                  </a:lnTo>
                  <a:lnTo>
                    <a:pt x="4738" y="347"/>
                  </a:lnTo>
                  <a:cubicBezTo>
                    <a:pt x="4804" y="313"/>
                    <a:pt x="4838" y="247"/>
                    <a:pt x="4804" y="113"/>
                  </a:cubicBezTo>
                  <a:cubicBezTo>
                    <a:pt x="4779" y="38"/>
                    <a:pt x="4717" y="1"/>
                    <a:pt x="4631" y="1"/>
                  </a:cubicBezTo>
                  <a:close/>
                </a:path>
              </a:pathLst>
            </a:custGeom>
            <a:solidFill>
              <a:srgbClr val="B574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2"/>
            <p:cNvSpPr/>
            <p:nvPr/>
          </p:nvSpPr>
          <p:spPr>
            <a:xfrm>
              <a:off x="-82700" y="2270550"/>
              <a:ext cx="120950" cy="52425"/>
            </a:xfrm>
            <a:custGeom>
              <a:avLst/>
              <a:gdLst/>
              <a:ahLst/>
              <a:cxnLst/>
              <a:rect l="l" t="t" r="r" b="b"/>
              <a:pathLst>
                <a:path w="4838" h="2097" extrusionOk="0">
                  <a:moveTo>
                    <a:pt x="4639" y="0"/>
                  </a:moveTo>
                  <a:cubicBezTo>
                    <a:pt x="4610" y="0"/>
                    <a:pt x="4577" y="8"/>
                    <a:pt x="4537" y="28"/>
                  </a:cubicBezTo>
                  <a:lnTo>
                    <a:pt x="134" y="1762"/>
                  </a:lnTo>
                  <a:cubicBezTo>
                    <a:pt x="34" y="1796"/>
                    <a:pt x="1" y="1896"/>
                    <a:pt x="34" y="2029"/>
                  </a:cubicBezTo>
                  <a:cubicBezTo>
                    <a:pt x="101" y="2063"/>
                    <a:pt x="168" y="2096"/>
                    <a:pt x="201" y="2096"/>
                  </a:cubicBezTo>
                  <a:lnTo>
                    <a:pt x="301" y="2096"/>
                  </a:lnTo>
                  <a:lnTo>
                    <a:pt x="4704" y="361"/>
                  </a:lnTo>
                  <a:cubicBezTo>
                    <a:pt x="4804" y="295"/>
                    <a:pt x="4838" y="228"/>
                    <a:pt x="4804" y="95"/>
                  </a:cubicBezTo>
                  <a:cubicBezTo>
                    <a:pt x="4757" y="47"/>
                    <a:pt x="4710" y="0"/>
                    <a:pt x="4639" y="0"/>
                  </a:cubicBezTo>
                  <a:close/>
                </a:path>
              </a:pathLst>
            </a:custGeom>
            <a:solidFill>
              <a:srgbClr val="B574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2"/>
            <p:cNvSpPr/>
            <p:nvPr/>
          </p:nvSpPr>
          <p:spPr>
            <a:xfrm>
              <a:off x="-78525" y="2300425"/>
              <a:ext cx="103425" cy="44225"/>
            </a:xfrm>
            <a:custGeom>
              <a:avLst/>
              <a:gdLst/>
              <a:ahLst/>
              <a:cxnLst/>
              <a:rect l="l" t="t" r="r" b="b"/>
              <a:pathLst>
                <a:path w="4137" h="1769" extrusionOk="0">
                  <a:moveTo>
                    <a:pt x="3870" y="0"/>
                  </a:moveTo>
                  <a:lnTo>
                    <a:pt x="134" y="1401"/>
                  </a:lnTo>
                  <a:cubicBezTo>
                    <a:pt x="34" y="1435"/>
                    <a:pt x="1" y="1535"/>
                    <a:pt x="1" y="1668"/>
                  </a:cubicBezTo>
                  <a:cubicBezTo>
                    <a:pt x="1" y="1735"/>
                    <a:pt x="101" y="1768"/>
                    <a:pt x="167" y="1768"/>
                  </a:cubicBezTo>
                  <a:lnTo>
                    <a:pt x="268" y="1768"/>
                  </a:lnTo>
                  <a:lnTo>
                    <a:pt x="4004" y="367"/>
                  </a:lnTo>
                  <a:cubicBezTo>
                    <a:pt x="4104" y="334"/>
                    <a:pt x="4137" y="234"/>
                    <a:pt x="4137" y="100"/>
                  </a:cubicBezTo>
                  <a:cubicBezTo>
                    <a:pt x="4104" y="34"/>
                    <a:pt x="4004" y="0"/>
                    <a:pt x="3870" y="0"/>
                  </a:cubicBezTo>
                  <a:close/>
                </a:path>
              </a:pathLst>
            </a:custGeom>
            <a:solidFill>
              <a:srgbClr val="B574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2"/>
            <p:cNvSpPr/>
            <p:nvPr/>
          </p:nvSpPr>
          <p:spPr>
            <a:xfrm>
              <a:off x="-175250" y="2271775"/>
              <a:ext cx="64225" cy="59525"/>
            </a:xfrm>
            <a:custGeom>
              <a:avLst/>
              <a:gdLst/>
              <a:ahLst/>
              <a:cxnLst/>
              <a:rect l="l" t="t" r="r" b="b"/>
              <a:pathLst>
                <a:path w="2569" h="2381" extrusionOk="0">
                  <a:moveTo>
                    <a:pt x="2346" y="0"/>
                  </a:moveTo>
                  <a:cubicBezTo>
                    <a:pt x="2278" y="0"/>
                    <a:pt x="2194" y="44"/>
                    <a:pt x="2168" y="146"/>
                  </a:cubicBezTo>
                  <a:cubicBezTo>
                    <a:pt x="1868" y="1046"/>
                    <a:pt x="1068" y="1747"/>
                    <a:pt x="167" y="2047"/>
                  </a:cubicBezTo>
                  <a:cubicBezTo>
                    <a:pt x="67" y="2080"/>
                    <a:pt x="0" y="2180"/>
                    <a:pt x="34" y="2247"/>
                  </a:cubicBezTo>
                  <a:cubicBezTo>
                    <a:pt x="134" y="2347"/>
                    <a:pt x="200" y="2381"/>
                    <a:pt x="300" y="2381"/>
                  </a:cubicBezTo>
                  <a:lnTo>
                    <a:pt x="334" y="2381"/>
                  </a:lnTo>
                  <a:cubicBezTo>
                    <a:pt x="1368" y="2080"/>
                    <a:pt x="2202" y="1246"/>
                    <a:pt x="2535" y="246"/>
                  </a:cubicBezTo>
                  <a:cubicBezTo>
                    <a:pt x="2569" y="179"/>
                    <a:pt x="2535" y="46"/>
                    <a:pt x="2402" y="12"/>
                  </a:cubicBezTo>
                  <a:cubicBezTo>
                    <a:pt x="2386" y="4"/>
                    <a:pt x="2367" y="0"/>
                    <a:pt x="2346" y="0"/>
                  </a:cubicBezTo>
                  <a:close/>
                </a:path>
              </a:pathLst>
            </a:custGeom>
            <a:solidFill>
              <a:srgbClr val="B574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2"/>
            <p:cNvSpPr/>
            <p:nvPr/>
          </p:nvSpPr>
          <p:spPr>
            <a:xfrm>
              <a:off x="-962475" y="1476350"/>
              <a:ext cx="438650" cy="604775"/>
            </a:xfrm>
            <a:custGeom>
              <a:avLst/>
              <a:gdLst/>
              <a:ahLst/>
              <a:cxnLst/>
              <a:rect l="l" t="t" r="r" b="b"/>
              <a:pathLst>
                <a:path w="17546" h="24191" extrusionOk="0">
                  <a:moveTo>
                    <a:pt x="7252" y="1"/>
                  </a:moveTo>
                  <a:cubicBezTo>
                    <a:pt x="6513" y="1"/>
                    <a:pt x="5764" y="115"/>
                    <a:pt x="5037" y="307"/>
                  </a:cubicBezTo>
                  <a:cubicBezTo>
                    <a:pt x="3102" y="807"/>
                    <a:pt x="1168" y="2008"/>
                    <a:pt x="500" y="3909"/>
                  </a:cubicBezTo>
                  <a:cubicBezTo>
                    <a:pt x="267" y="4710"/>
                    <a:pt x="167" y="5510"/>
                    <a:pt x="134" y="6344"/>
                  </a:cubicBezTo>
                  <a:cubicBezTo>
                    <a:pt x="33" y="7212"/>
                    <a:pt x="0" y="8146"/>
                    <a:pt x="434" y="8913"/>
                  </a:cubicBezTo>
                  <a:cubicBezTo>
                    <a:pt x="667" y="9380"/>
                    <a:pt x="1134" y="9847"/>
                    <a:pt x="1134" y="10381"/>
                  </a:cubicBezTo>
                  <a:cubicBezTo>
                    <a:pt x="1134" y="10814"/>
                    <a:pt x="867" y="11181"/>
                    <a:pt x="801" y="11615"/>
                  </a:cubicBezTo>
                  <a:cubicBezTo>
                    <a:pt x="601" y="12449"/>
                    <a:pt x="1001" y="13316"/>
                    <a:pt x="1701" y="13716"/>
                  </a:cubicBezTo>
                  <a:cubicBezTo>
                    <a:pt x="2102" y="13916"/>
                    <a:pt x="2602" y="14050"/>
                    <a:pt x="2769" y="14483"/>
                  </a:cubicBezTo>
                  <a:cubicBezTo>
                    <a:pt x="2835" y="14684"/>
                    <a:pt x="2802" y="14850"/>
                    <a:pt x="2835" y="15051"/>
                  </a:cubicBezTo>
                  <a:cubicBezTo>
                    <a:pt x="2969" y="16018"/>
                    <a:pt x="4270" y="16318"/>
                    <a:pt x="4770" y="17152"/>
                  </a:cubicBezTo>
                  <a:cubicBezTo>
                    <a:pt x="4870" y="17386"/>
                    <a:pt x="4970" y="17686"/>
                    <a:pt x="5170" y="17853"/>
                  </a:cubicBezTo>
                  <a:cubicBezTo>
                    <a:pt x="5437" y="18053"/>
                    <a:pt x="5771" y="18086"/>
                    <a:pt x="6104" y="18086"/>
                  </a:cubicBezTo>
                  <a:cubicBezTo>
                    <a:pt x="6538" y="18153"/>
                    <a:pt x="7038" y="18153"/>
                    <a:pt x="7505" y="18186"/>
                  </a:cubicBezTo>
                  <a:cubicBezTo>
                    <a:pt x="7585" y="18192"/>
                    <a:pt x="7669" y="18196"/>
                    <a:pt x="7756" y="18196"/>
                  </a:cubicBezTo>
                  <a:cubicBezTo>
                    <a:pt x="8176" y="18196"/>
                    <a:pt x="8640" y="18107"/>
                    <a:pt x="8806" y="17719"/>
                  </a:cubicBezTo>
                  <a:cubicBezTo>
                    <a:pt x="9007" y="19220"/>
                    <a:pt x="9807" y="20621"/>
                    <a:pt x="10608" y="21889"/>
                  </a:cubicBezTo>
                  <a:cubicBezTo>
                    <a:pt x="10774" y="22189"/>
                    <a:pt x="10941" y="22456"/>
                    <a:pt x="11141" y="22689"/>
                  </a:cubicBezTo>
                  <a:cubicBezTo>
                    <a:pt x="11542" y="23123"/>
                    <a:pt x="12142" y="23357"/>
                    <a:pt x="12709" y="23557"/>
                  </a:cubicBezTo>
                  <a:cubicBezTo>
                    <a:pt x="14043" y="23990"/>
                    <a:pt x="15411" y="24190"/>
                    <a:pt x="16812" y="24190"/>
                  </a:cubicBezTo>
                  <a:cubicBezTo>
                    <a:pt x="16445" y="23857"/>
                    <a:pt x="16378" y="23256"/>
                    <a:pt x="16545" y="22756"/>
                  </a:cubicBezTo>
                  <a:cubicBezTo>
                    <a:pt x="16712" y="22256"/>
                    <a:pt x="17012" y="21855"/>
                    <a:pt x="17179" y="21355"/>
                  </a:cubicBezTo>
                  <a:cubicBezTo>
                    <a:pt x="17546" y="20254"/>
                    <a:pt x="17279" y="19020"/>
                    <a:pt x="16445" y="18219"/>
                  </a:cubicBezTo>
                  <a:cubicBezTo>
                    <a:pt x="15978" y="17752"/>
                    <a:pt x="15311" y="17352"/>
                    <a:pt x="15344" y="16718"/>
                  </a:cubicBezTo>
                  <a:cubicBezTo>
                    <a:pt x="15378" y="16485"/>
                    <a:pt x="15511" y="16251"/>
                    <a:pt x="15645" y="16051"/>
                  </a:cubicBezTo>
                  <a:cubicBezTo>
                    <a:pt x="16445" y="14483"/>
                    <a:pt x="15945" y="12315"/>
                    <a:pt x="14510" y="11248"/>
                  </a:cubicBezTo>
                  <a:cubicBezTo>
                    <a:pt x="14310" y="11148"/>
                    <a:pt x="14110" y="10981"/>
                    <a:pt x="13977" y="10781"/>
                  </a:cubicBezTo>
                  <a:cubicBezTo>
                    <a:pt x="13810" y="10381"/>
                    <a:pt x="14010" y="9947"/>
                    <a:pt x="14144" y="9513"/>
                  </a:cubicBezTo>
                  <a:cubicBezTo>
                    <a:pt x="14344" y="8813"/>
                    <a:pt x="14177" y="7979"/>
                    <a:pt x="13710" y="7378"/>
                  </a:cubicBezTo>
                  <a:cubicBezTo>
                    <a:pt x="13610" y="7212"/>
                    <a:pt x="13443" y="7045"/>
                    <a:pt x="13343" y="6845"/>
                  </a:cubicBezTo>
                  <a:cubicBezTo>
                    <a:pt x="13176" y="6411"/>
                    <a:pt x="13310" y="5977"/>
                    <a:pt x="13376" y="5544"/>
                  </a:cubicBezTo>
                  <a:cubicBezTo>
                    <a:pt x="13710" y="3209"/>
                    <a:pt x="10875" y="774"/>
                    <a:pt x="8873" y="207"/>
                  </a:cubicBezTo>
                  <a:cubicBezTo>
                    <a:pt x="8347" y="64"/>
                    <a:pt x="7802" y="1"/>
                    <a:pt x="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2"/>
            <p:cNvSpPr/>
            <p:nvPr/>
          </p:nvSpPr>
          <p:spPr>
            <a:xfrm>
              <a:off x="-673950" y="1934325"/>
              <a:ext cx="472875" cy="573325"/>
            </a:xfrm>
            <a:custGeom>
              <a:avLst/>
              <a:gdLst/>
              <a:ahLst/>
              <a:cxnLst/>
              <a:rect l="l" t="t" r="r" b="b"/>
              <a:pathLst>
                <a:path w="18915" h="22933" extrusionOk="0">
                  <a:moveTo>
                    <a:pt x="2269" y="1"/>
                  </a:moveTo>
                  <a:cubicBezTo>
                    <a:pt x="2269" y="1"/>
                    <a:pt x="1" y="1201"/>
                    <a:pt x="501" y="6172"/>
                  </a:cubicBezTo>
                  <a:cubicBezTo>
                    <a:pt x="1001" y="11142"/>
                    <a:pt x="3637" y="18414"/>
                    <a:pt x="4170" y="20315"/>
                  </a:cubicBezTo>
                  <a:cubicBezTo>
                    <a:pt x="4581" y="21668"/>
                    <a:pt x="4992" y="22933"/>
                    <a:pt x="7010" y="22933"/>
                  </a:cubicBezTo>
                  <a:cubicBezTo>
                    <a:pt x="7780" y="22933"/>
                    <a:pt x="8783" y="22749"/>
                    <a:pt x="10108" y="22317"/>
                  </a:cubicBezTo>
                  <a:cubicBezTo>
                    <a:pt x="14911" y="20715"/>
                    <a:pt x="18914" y="17647"/>
                    <a:pt x="18914" y="17647"/>
                  </a:cubicBezTo>
                  <a:lnTo>
                    <a:pt x="18014" y="14978"/>
                  </a:lnTo>
                  <a:cubicBezTo>
                    <a:pt x="18014" y="14978"/>
                    <a:pt x="12109" y="15845"/>
                    <a:pt x="10975" y="16012"/>
                  </a:cubicBezTo>
                  <a:cubicBezTo>
                    <a:pt x="9841" y="16179"/>
                    <a:pt x="8307" y="16412"/>
                    <a:pt x="8307" y="16412"/>
                  </a:cubicBezTo>
                  <a:cubicBezTo>
                    <a:pt x="8307" y="16412"/>
                    <a:pt x="6439" y="7373"/>
                    <a:pt x="5872" y="5671"/>
                  </a:cubicBezTo>
                  <a:cubicBezTo>
                    <a:pt x="5405" y="4037"/>
                    <a:pt x="4104" y="701"/>
                    <a:pt x="22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2"/>
            <p:cNvSpPr/>
            <p:nvPr/>
          </p:nvSpPr>
          <p:spPr>
            <a:xfrm>
              <a:off x="-994175" y="3483775"/>
              <a:ext cx="228050" cy="847300"/>
            </a:xfrm>
            <a:custGeom>
              <a:avLst/>
              <a:gdLst/>
              <a:ahLst/>
              <a:cxnLst/>
              <a:rect l="l" t="t" r="r" b="b"/>
              <a:pathLst>
                <a:path w="9122" h="33892" extrusionOk="0">
                  <a:moveTo>
                    <a:pt x="935" y="0"/>
                  </a:moveTo>
                  <a:cubicBezTo>
                    <a:pt x="1" y="9874"/>
                    <a:pt x="3236" y="23784"/>
                    <a:pt x="3737" y="25785"/>
                  </a:cubicBezTo>
                  <a:cubicBezTo>
                    <a:pt x="4237" y="27753"/>
                    <a:pt x="3570" y="28421"/>
                    <a:pt x="3737" y="29822"/>
                  </a:cubicBezTo>
                  <a:cubicBezTo>
                    <a:pt x="3903" y="31223"/>
                    <a:pt x="5738" y="33791"/>
                    <a:pt x="7439" y="33891"/>
                  </a:cubicBezTo>
                  <a:cubicBezTo>
                    <a:pt x="7456" y="33892"/>
                    <a:pt x="7472" y="33892"/>
                    <a:pt x="7489" y="33892"/>
                  </a:cubicBezTo>
                  <a:cubicBezTo>
                    <a:pt x="9122" y="33892"/>
                    <a:pt x="8199" y="32246"/>
                    <a:pt x="7439" y="31223"/>
                  </a:cubicBezTo>
                  <a:cubicBezTo>
                    <a:pt x="6705" y="30155"/>
                    <a:pt x="6405" y="26319"/>
                    <a:pt x="6405" y="22049"/>
                  </a:cubicBezTo>
                  <a:cubicBezTo>
                    <a:pt x="6405" y="17746"/>
                    <a:pt x="6238" y="300"/>
                    <a:pt x="6238" y="0"/>
                  </a:cubicBezTo>
                  <a:close/>
                </a:path>
              </a:pathLst>
            </a:custGeom>
            <a:solidFill>
              <a:srgbClr val="D89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2"/>
            <p:cNvSpPr/>
            <p:nvPr/>
          </p:nvSpPr>
          <p:spPr>
            <a:xfrm>
              <a:off x="-921625" y="4172600"/>
              <a:ext cx="186825" cy="178050"/>
            </a:xfrm>
            <a:custGeom>
              <a:avLst/>
              <a:gdLst/>
              <a:ahLst/>
              <a:cxnLst/>
              <a:rect l="l" t="t" r="r" b="b"/>
              <a:pathLst>
                <a:path w="7473" h="7122" extrusionOk="0">
                  <a:moveTo>
                    <a:pt x="968" y="0"/>
                  </a:moveTo>
                  <a:cubicBezTo>
                    <a:pt x="968" y="0"/>
                    <a:pt x="1" y="267"/>
                    <a:pt x="1" y="1335"/>
                  </a:cubicBezTo>
                  <a:cubicBezTo>
                    <a:pt x="1" y="2369"/>
                    <a:pt x="67" y="4403"/>
                    <a:pt x="67" y="4403"/>
                  </a:cubicBezTo>
                  <a:lnTo>
                    <a:pt x="734" y="4237"/>
                  </a:lnTo>
                  <a:lnTo>
                    <a:pt x="668" y="3369"/>
                  </a:lnTo>
                  <a:lnTo>
                    <a:pt x="668" y="3369"/>
                  </a:lnTo>
                  <a:cubicBezTo>
                    <a:pt x="668" y="3370"/>
                    <a:pt x="2590" y="7121"/>
                    <a:pt x="4821" y="7121"/>
                  </a:cubicBezTo>
                  <a:cubicBezTo>
                    <a:pt x="4904" y="7121"/>
                    <a:pt x="4987" y="7116"/>
                    <a:pt x="5071" y="7105"/>
                  </a:cubicBezTo>
                  <a:cubicBezTo>
                    <a:pt x="7473" y="6872"/>
                    <a:pt x="5171" y="4570"/>
                    <a:pt x="5171" y="4570"/>
                  </a:cubicBezTo>
                  <a:lnTo>
                    <a:pt x="5171" y="4570"/>
                  </a:lnTo>
                  <a:lnTo>
                    <a:pt x="2302" y="4870"/>
                  </a:lnTo>
                  <a:cubicBezTo>
                    <a:pt x="2302" y="4870"/>
                    <a:pt x="301" y="3036"/>
                    <a:pt x="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2"/>
            <p:cNvSpPr/>
            <p:nvPr/>
          </p:nvSpPr>
          <p:spPr>
            <a:xfrm>
              <a:off x="-818225" y="3483775"/>
              <a:ext cx="227225" cy="847300"/>
            </a:xfrm>
            <a:custGeom>
              <a:avLst/>
              <a:gdLst/>
              <a:ahLst/>
              <a:cxnLst/>
              <a:rect l="l" t="t" r="r" b="b"/>
              <a:pathLst>
                <a:path w="9089" h="33892" extrusionOk="0">
                  <a:moveTo>
                    <a:pt x="902" y="0"/>
                  </a:moveTo>
                  <a:cubicBezTo>
                    <a:pt x="1" y="9874"/>
                    <a:pt x="3203" y="23784"/>
                    <a:pt x="3704" y="25785"/>
                  </a:cubicBezTo>
                  <a:cubicBezTo>
                    <a:pt x="4204" y="27753"/>
                    <a:pt x="3537" y="28421"/>
                    <a:pt x="3704" y="29822"/>
                  </a:cubicBezTo>
                  <a:cubicBezTo>
                    <a:pt x="3870" y="31223"/>
                    <a:pt x="5705" y="33791"/>
                    <a:pt x="7406" y="33891"/>
                  </a:cubicBezTo>
                  <a:cubicBezTo>
                    <a:pt x="7423" y="33892"/>
                    <a:pt x="7439" y="33892"/>
                    <a:pt x="7456" y="33892"/>
                  </a:cubicBezTo>
                  <a:cubicBezTo>
                    <a:pt x="9089" y="33892"/>
                    <a:pt x="8166" y="32246"/>
                    <a:pt x="7406" y="31223"/>
                  </a:cubicBezTo>
                  <a:cubicBezTo>
                    <a:pt x="6672" y="30155"/>
                    <a:pt x="6372" y="26319"/>
                    <a:pt x="6372" y="22049"/>
                  </a:cubicBezTo>
                  <a:cubicBezTo>
                    <a:pt x="6372" y="17746"/>
                    <a:pt x="6205" y="300"/>
                    <a:pt x="6205" y="0"/>
                  </a:cubicBezTo>
                  <a:close/>
                </a:path>
              </a:pathLst>
            </a:custGeom>
            <a:solidFill>
              <a:srgbClr val="D89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2"/>
            <p:cNvSpPr/>
            <p:nvPr/>
          </p:nvSpPr>
          <p:spPr>
            <a:xfrm>
              <a:off x="-746500" y="4172600"/>
              <a:ext cx="186825" cy="178050"/>
            </a:xfrm>
            <a:custGeom>
              <a:avLst/>
              <a:gdLst/>
              <a:ahLst/>
              <a:cxnLst/>
              <a:rect l="l" t="t" r="r" b="b"/>
              <a:pathLst>
                <a:path w="7473" h="7122" extrusionOk="0">
                  <a:moveTo>
                    <a:pt x="935" y="0"/>
                  </a:moveTo>
                  <a:cubicBezTo>
                    <a:pt x="934" y="0"/>
                    <a:pt x="1" y="267"/>
                    <a:pt x="1" y="1335"/>
                  </a:cubicBezTo>
                  <a:cubicBezTo>
                    <a:pt x="1" y="2369"/>
                    <a:pt x="67" y="4403"/>
                    <a:pt x="67" y="4403"/>
                  </a:cubicBezTo>
                  <a:lnTo>
                    <a:pt x="734" y="4237"/>
                  </a:lnTo>
                  <a:lnTo>
                    <a:pt x="668" y="3369"/>
                  </a:lnTo>
                  <a:lnTo>
                    <a:pt x="668" y="3369"/>
                  </a:lnTo>
                  <a:cubicBezTo>
                    <a:pt x="668" y="3370"/>
                    <a:pt x="2590" y="7121"/>
                    <a:pt x="4821" y="7121"/>
                  </a:cubicBezTo>
                  <a:cubicBezTo>
                    <a:pt x="4904" y="7121"/>
                    <a:pt x="4987" y="7116"/>
                    <a:pt x="5071" y="7105"/>
                  </a:cubicBezTo>
                  <a:cubicBezTo>
                    <a:pt x="7473" y="6872"/>
                    <a:pt x="5171" y="4570"/>
                    <a:pt x="5171" y="4570"/>
                  </a:cubicBezTo>
                  <a:lnTo>
                    <a:pt x="5171" y="4570"/>
                  </a:lnTo>
                  <a:lnTo>
                    <a:pt x="2302" y="4870"/>
                  </a:lnTo>
                  <a:cubicBezTo>
                    <a:pt x="2302" y="4870"/>
                    <a:pt x="301" y="3036"/>
                    <a:pt x="9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-1136775" y="1889300"/>
              <a:ext cx="663825" cy="1741450"/>
            </a:xfrm>
            <a:custGeom>
              <a:avLst/>
              <a:gdLst/>
              <a:ahLst/>
              <a:cxnLst/>
              <a:rect l="l" t="t" r="r" b="b"/>
              <a:pathLst>
                <a:path w="26553" h="69658" extrusionOk="0">
                  <a:moveTo>
                    <a:pt x="12643" y="0"/>
                  </a:moveTo>
                  <a:cubicBezTo>
                    <a:pt x="0" y="868"/>
                    <a:pt x="4437" y="7873"/>
                    <a:pt x="6338" y="15211"/>
                  </a:cubicBezTo>
                  <a:cubicBezTo>
                    <a:pt x="8273" y="22550"/>
                    <a:pt x="6505" y="23984"/>
                    <a:pt x="5137" y="26719"/>
                  </a:cubicBezTo>
                  <a:cubicBezTo>
                    <a:pt x="3770" y="29488"/>
                    <a:pt x="1502" y="34692"/>
                    <a:pt x="1668" y="40830"/>
                  </a:cubicBezTo>
                  <a:cubicBezTo>
                    <a:pt x="1835" y="47001"/>
                    <a:pt x="4337" y="68883"/>
                    <a:pt x="4337" y="68883"/>
                  </a:cubicBezTo>
                  <a:cubicBezTo>
                    <a:pt x="7325" y="69460"/>
                    <a:pt x="10263" y="69657"/>
                    <a:pt x="12888" y="69657"/>
                  </a:cubicBezTo>
                  <a:cubicBezTo>
                    <a:pt x="18615" y="69657"/>
                    <a:pt x="22850" y="68716"/>
                    <a:pt x="22850" y="68716"/>
                  </a:cubicBezTo>
                  <a:cubicBezTo>
                    <a:pt x="24952" y="58075"/>
                    <a:pt x="26553" y="33491"/>
                    <a:pt x="24051" y="29621"/>
                  </a:cubicBezTo>
                  <a:cubicBezTo>
                    <a:pt x="21549" y="25719"/>
                    <a:pt x="22183" y="22950"/>
                    <a:pt x="23717" y="18180"/>
                  </a:cubicBezTo>
                  <a:cubicBezTo>
                    <a:pt x="25319" y="13443"/>
                    <a:pt x="23851" y="12209"/>
                    <a:pt x="23217" y="8673"/>
                  </a:cubicBezTo>
                  <a:cubicBezTo>
                    <a:pt x="22617" y="5104"/>
                    <a:pt x="23584" y="4670"/>
                    <a:pt x="21416" y="2335"/>
                  </a:cubicBezTo>
                  <a:cubicBezTo>
                    <a:pt x="19248" y="0"/>
                    <a:pt x="12643" y="0"/>
                    <a:pt x="12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2"/>
            <p:cNvSpPr/>
            <p:nvPr/>
          </p:nvSpPr>
          <p:spPr>
            <a:xfrm>
              <a:off x="-1001675" y="2558250"/>
              <a:ext cx="429500" cy="43250"/>
            </a:xfrm>
            <a:custGeom>
              <a:avLst/>
              <a:gdLst/>
              <a:ahLst/>
              <a:cxnLst/>
              <a:rect l="l" t="t" r="r" b="b"/>
              <a:pathLst>
                <a:path w="17180" h="1730" extrusionOk="0">
                  <a:moveTo>
                    <a:pt x="16989" y="0"/>
                  </a:moveTo>
                  <a:cubicBezTo>
                    <a:pt x="16971" y="0"/>
                    <a:pt x="16956" y="9"/>
                    <a:pt x="16946" y="28"/>
                  </a:cubicBezTo>
                  <a:cubicBezTo>
                    <a:pt x="16899" y="51"/>
                    <a:pt x="13394" y="1478"/>
                    <a:pt x="8016" y="1478"/>
                  </a:cubicBezTo>
                  <a:cubicBezTo>
                    <a:pt x="5704" y="1478"/>
                    <a:pt x="3046" y="1214"/>
                    <a:pt x="167" y="462"/>
                  </a:cubicBezTo>
                  <a:cubicBezTo>
                    <a:pt x="153" y="457"/>
                    <a:pt x="140" y="455"/>
                    <a:pt x="127" y="455"/>
                  </a:cubicBezTo>
                  <a:cubicBezTo>
                    <a:pt x="50" y="455"/>
                    <a:pt x="0" y="533"/>
                    <a:pt x="0" y="562"/>
                  </a:cubicBezTo>
                  <a:cubicBezTo>
                    <a:pt x="0" y="629"/>
                    <a:pt x="34" y="729"/>
                    <a:pt x="67" y="729"/>
                  </a:cubicBezTo>
                  <a:cubicBezTo>
                    <a:pt x="2936" y="1429"/>
                    <a:pt x="5604" y="1729"/>
                    <a:pt x="7939" y="1729"/>
                  </a:cubicBezTo>
                  <a:cubicBezTo>
                    <a:pt x="13410" y="1729"/>
                    <a:pt x="16979" y="262"/>
                    <a:pt x="17046" y="262"/>
                  </a:cubicBezTo>
                  <a:cubicBezTo>
                    <a:pt x="17113" y="228"/>
                    <a:pt x="17179" y="128"/>
                    <a:pt x="17113" y="95"/>
                  </a:cubicBezTo>
                  <a:cubicBezTo>
                    <a:pt x="17089" y="48"/>
                    <a:pt x="17032" y="0"/>
                    <a:pt x="169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2"/>
            <p:cNvSpPr/>
            <p:nvPr/>
          </p:nvSpPr>
          <p:spPr>
            <a:xfrm>
              <a:off x="-940650" y="1889300"/>
              <a:ext cx="329275" cy="130775"/>
            </a:xfrm>
            <a:custGeom>
              <a:avLst/>
              <a:gdLst/>
              <a:ahLst/>
              <a:cxnLst/>
              <a:rect l="l" t="t" r="r" b="b"/>
              <a:pathLst>
                <a:path w="13171" h="5231" extrusionOk="0">
                  <a:moveTo>
                    <a:pt x="4831" y="0"/>
                  </a:moveTo>
                  <a:cubicBezTo>
                    <a:pt x="3130" y="134"/>
                    <a:pt x="1762" y="334"/>
                    <a:pt x="628" y="667"/>
                  </a:cubicBezTo>
                  <a:cubicBezTo>
                    <a:pt x="1" y="3052"/>
                    <a:pt x="819" y="5230"/>
                    <a:pt x="5806" y="5230"/>
                  </a:cubicBezTo>
                  <a:cubicBezTo>
                    <a:pt x="6120" y="5230"/>
                    <a:pt x="6451" y="5222"/>
                    <a:pt x="6799" y="5204"/>
                  </a:cubicBezTo>
                  <a:cubicBezTo>
                    <a:pt x="13170" y="4870"/>
                    <a:pt x="9901" y="667"/>
                    <a:pt x="9935" y="667"/>
                  </a:cubicBezTo>
                  <a:lnTo>
                    <a:pt x="9835" y="601"/>
                  </a:lnTo>
                  <a:cubicBezTo>
                    <a:pt x="7366" y="0"/>
                    <a:pt x="4831" y="0"/>
                    <a:pt x="4831" y="0"/>
                  </a:cubicBezTo>
                  <a:close/>
                </a:path>
              </a:pathLst>
            </a:custGeom>
            <a:solidFill>
              <a:srgbClr val="D89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2"/>
            <p:cNvSpPr/>
            <p:nvPr/>
          </p:nvSpPr>
          <p:spPr>
            <a:xfrm>
              <a:off x="-886600" y="1757525"/>
              <a:ext cx="156800" cy="227700"/>
            </a:xfrm>
            <a:custGeom>
              <a:avLst/>
              <a:gdLst/>
              <a:ahLst/>
              <a:cxnLst/>
              <a:rect l="l" t="t" r="r" b="b"/>
              <a:pathLst>
                <a:path w="6272" h="9108" extrusionOk="0">
                  <a:moveTo>
                    <a:pt x="1168" y="1"/>
                  </a:moveTo>
                  <a:lnTo>
                    <a:pt x="1035" y="5638"/>
                  </a:lnTo>
                  <a:cubicBezTo>
                    <a:pt x="1035" y="5638"/>
                    <a:pt x="1" y="9107"/>
                    <a:pt x="3136" y="9107"/>
                  </a:cubicBezTo>
                  <a:cubicBezTo>
                    <a:pt x="6272" y="9107"/>
                    <a:pt x="5805" y="7339"/>
                    <a:pt x="5805" y="7339"/>
                  </a:cubicBezTo>
                  <a:lnTo>
                    <a:pt x="5905" y="1635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D89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2"/>
            <p:cNvSpPr/>
            <p:nvPr/>
          </p:nvSpPr>
          <p:spPr>
            <a:xfrm>
              <a:off x="-858250" y="1758375"/>
              <a:ext cx="117625" cy="84300"/>
            </a:xfrm>
            <a:custGeom>
              <a:avLst/>
              <a:gdLst/>
              <a:ahLst/>
              <a:cxnLst/>
              <a:rect l="l" t="t" r="r" b="b"/>
              <a:pathLst>
                <a:path w="4705" h="3372" extrusionOk="0">
                  <a:moveTo>
                    <a:pt x="1" y="0"/>
                  </a:moveTo>
                  <a:lnTo>
                    <a:pt x="1" y="667"/>
                  </a:lnTo>
                  <a:cubicBezTo>
                    <a:pt x="674" y="2944"/>
                    <a:pt x="2858" y="3371"/>
                    <a:pt x="4508" y="3371"/>
                  </a:cubicBezTo>
                  <a:cubicBezTo>
                    <a:pt x="4574" y="3371"/>
                    <a:pt x="4640" y="3371"/>
                    <a:pt x="4704" y="3369"/>
                  </a:cubicBezTo>
                  <a:lnTo>
                    <a:pt x="4704" y="16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83D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2"/>
            <p:cNvSpPr/>
            <p:nvPr/>
          </p:nvSpPr>
          <p:spPr>
            <a:xfrm>
              <a:off x="-934975" y="1460425"/>
              <a:ext cx="286075" cy="371075"/>
            </a:xfrm>
            <a:custGeom>
              <a:avLst/>
              <a:gdLst/>
              <a:ahLst/>
              <a:cxnLst/>
              <a:rect l="l" t="t" r="r" b="b"/>
              <a:pathLst>
                <a:path w="11443" h="14843" extrusionOk="0">
                  <a:moveTo>
                    <a:pt x="6133" y="1"/>
                  </a:moveTo>
                  <a:cubicBezTo>
                    <a:pt x="4241" y="1"/>
                    <a:pt x="2298" y="655"/>
                    <a:pt x="1168" y="2178"/>
                  </a:cubicBezTo>
                  <a:cubicBezTo>
                    <a:pt x="835" y="2678"/>
                    <a:pt x="535" y="3245"/>
                    <a:pt x="401" y="3812"/>
                  </a:cubicBezTo>
                  <a:cubicBezTo>
                    <a:pt x="1" y="5480"/>
                    <a:pt x="334" y="7448"/>
                    <a:pt x="835" y="9016"/>
                  </a:cubicBezTo>
                  <a:cubicBezTo>
                    <a:pt x="1435" y="10917"/>
                    <a:pt x="2603" y="12852"/>
                    <a:pt x="4271" y="13986"/>
                  </a:cubicBezTo>
                  <a:cubicBezTo>
                    <a:pt x="5069" y="14529"/>
                    <a:pt x="6021" y="14843"/>
                    <a:pt x="6949" y="14843"/>
                  </a:cubicBezTo>
                  <a:cubicBezTo>
                    <a:pt x="7960" y="14843"/>
                    <a:pt x="8944" y="14471"/>
                    <a:pt x="9674" y="13619"/>
                  </a:cubicBezTo>
                  <a:cubicBezTo>
                    <a:pt x="10442" y="12685"/>
                    <a:pt x="10775" y="11451"/>
                    <a:pt x="10909" y="10250"/>
                  </a:cubicBezTo>
                  <a:cubicBezTo>
                    <a:pt x="10942" y="9617"/>
                    <a:pt x="10942" y="8983"/>
                    <a:pt x="11075" y="8316"/>
                  </a:cubicBezTo>
                  <a:cubicBezTo>
                    <a:pt x="11176" y="7815"/>
                    <a:pt x="11276" y="7315"/>
                    <a:pt x="11376" y="6815"/>
                  </a:cubicBezTo>
                  <a:cubicBezTo>
                    <a:pt x="11442" y="6147"/>
                    <a:pt x="11442" y="5514"/>
                    <a:pt x="11409" y="4846"/>
                  </a:cubicBezTo>
                  <a:cubicBezTo>
                    <a:pt x="11376" y="3846"/>
                    <a:pt x="11109" y="2812"/>
                    <a:pt x="10608" y="1944"/>
                  </a:cubicBezTo>
                  <a:cubicBezTo>
                    <a:pt x="10041" y="1010"/>
                    <a:pt x="9107" y="477"/>
                    <a:pt x="8107" y="243"/>
                  </a:cubicBezTo>
                  <a:cubicBezTo>
                    <a:pt x="7482" y="85"/>
                    <a:pt x="6810" y="1"/>
                    <a:pt x="6133" y="1"/>
                  </a:cubicBezTo>
                  <a:close/>
                </a:path>
              </a:pathLst>
            </a:custGeom>
            <a:solidFill>
              <a:srgbClr val="D89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>
              <a:off x="-990000" y="1435900"/>
              <a:ext cx="350825" cy="303325"/>
            </a:xfrm>
            <a:custGeom>
              <a:avLst/>
              <a:gdLst/>
              <a:ahLst/>
              <a:cxnLst/>
              <a:rect l="l" t="t" r="r" b="b"/>
              <a:pathLst>
                <a:path w="14033" h="12133" extrusionOk="0">
                  <a:moveTo>
                    <a:pt x="8590" y="1"/>
                  </a:moveTo>
                  <a:cubicBezTo>
                    <a:pt x="7031" y="1"/>
                    <a:pt x="5384" y="495"/>
                    <a:pt x="4070" y="1258"/>
                  </a:cubicBezTo>
                  <a:cubicBezTo>
                    <a:pt x="1235" y="2892"/>
                    <a:pt x="0" y="7195"/>
                    <a:pt x="1668" y="10097"/>
                  </a:cubicBezTo>
                  <a:cubicBezTo>
                    <a:pt x="1946" y="10559"/>
                    <a:pt x="3077" y="12132"/>
                    <a:pt x="3774" y="12132"/>
                  </a:cubicBezTo>
                  <a:cubicBezTo>
                    <a:pt x="3831" y="12132"/>
                    <a:pt x="3886" y="12121"/>
                    <a:pt x="3936" y="12099"/>
                  </a:cubicBezTo>
                  <a:cubicBezTo>
                    <a:pt x="3636" y="11632"/>
                    <a:pt x="3469" y="11165"/>
                    <a:pt x="3303" y="10664"/>
                  </a:cubicBezTo>
                  <a:cubicBezTo>
                    <a:pt x="3136" y="10164"/>
                    <a:pt x="2769" y="9430"/>
                    <a:pt x="2769" y="8863"/>
                  </a:cubicBezTo>
                  <a:cubicBezTo>
                    <a:pt x="2769" y="8229"/>
                    <a:pt x="3770" y="7595"/>
                    <a:pt x="4270" y="7195"/>
                  </a:cubicBezTo>
                  <a:cubicBezTo>
                    <a:pt x="4904" y="6728"/>
                    <a:pt x="5604" y="6328"/>
                    <a:pt x="6305" y="5894"/>
                  </a:cubicBezTo>
                  <a:cubicBezTo>
                    <a:pt x="7773" y="4994"/>
                    <a:pt x="8606" y="3993"/>
                    <a:pt x="9307" y="2492"/>
                  </a:cubicBezTo>
                  <a:cubicBezTo>
                    <a:pt x="9807" y="2992"/>
                    <a:pt x="10208" y="3659"/>
                    <a:pt x="10741" y="4160"/>
                  </a:cubicBezTo>
                  <a:cubicBezTo>
                    <a:pt x="12042" y="5427"/>
                    <a:pt x="13643" y="6461"/>
                    <a:pt x="13643" y="6461"/>
                  </a:cubicBezTo>
                  <a:cubicBezTo>
                    <a:pt x="14033" y="1681"/>
                    <a:pt x="11463" y="1"/>
                    <a:pt x="8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2"/>
            <p:cNvSpPr/>
            <p:nvPr/>
          </p:nvSpPr>
          <p:spPr>
            <a:xfrm>
              <a:off x="-946525" y="1630425"/>
              <a:ext cx="64125" cy="84400"/>
            </a:xfrm>
            <a:custGeom>
              <a:avLst/>
              <a:gdLst/>
              <a:ahLst/>
              <a:cxnLst/>
              <a:rect l="l" t="t" r="r" b="b"/>
              <a:pathLst>
                <a:path w="2565" h="3376" extrusionOk="0">
                  <a:moveTo>
                    <a:pt x="950" y="0"/>
                  </a:moveTo>
                  <a:cubicBezTo>
                    <a:pt x="272" y="0"/>
                    <a:pt x="1" y="1424"/>
                    <a:pt x="196" y="2149"/>
                  </a:cubicBezTo>
                  <a:cubicBezTo>
                    <a:pt x="363" y="2716"/>
                    <a:pt x="830" y="3183"/>
                    <a:pt x="1330" y="3350"/>
                  </a:cubicBezTo>
                  <a:cubicBezTo>
                    <a:pt x="1397" y="3367"/>
                    <a:pt x="1447" y="3375"/>
                    <a:pt x="1497" y="3375"/>
                  </a:cubicBezTo>
                  <a:cubicBezTo>
                    <a:pt x="1547" y="3375"/>
                    <a:pt x="1597" y="3367"/>
                    <a:pt x="1664" y="3350"/>
                  </a:cubicBezTo>
                  <a:cubicBezTo>
                    <a:pt x="2564" y="2850"/>
                    <a:pt x="2064" y="682"/>
                    <a:pt x="1397" y="181"/>
                  </a:cubicBezTo>
                  <a:cubicBezTo>
                    <a:pt x="1233" y="55"/>
                    <a:pt x="1084" y="0"/>
                    <a:pt x="950" y="0"/>
                  </a:cubicBezTo>
                  <a:close/>
                </a:path>
              </a:pathLst>
            </a:custGeom>
            <a:solidFill>
              <a:srgbClr val="D89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2"/>
            <p:cNvSpPr/>
            <p:nvPr/>
          </p:nvSpPr>
          <p:spPr>
            <a:xfrm>
              <a:off x="-716475" y="1619100"/>
              <a:ext cx="25050" cy="25050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501" y="1"/>
                  </a:moveTo>
                  <a:cubicBezTo>
                    <a:pt x="267" y="1"/>
                    <a:pt x="0" y="234"/>
                    <a:pt x="0" y="501"/>
                  </a:cubicBezTo>
                  <a:cubicBezTo>
                    <a:pt x="0" y="801"/>
                    <a:pt x="201" y="1001"/>
                    <a:pt x="501" y="1001"/>
                  </a:cubicBezTo>
                  <a:cubicBezTo>
                    <a:pt x="801" y="1001"/>
                    <a:pt x="1001" y="801"/>
                    <a:pt x="1001" y="501"/>
                  </a:cubicBez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rgbClr val="23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-804875" y="1619100"/>
              <a:ext cx="25050" cy="25050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501" y="1"/>
                  </a:moveTo>
                  <a:cubicBezTo>
                    <a:pt x="234" y="1"/>
                    <a:pt x="1" y="234"/>
                    <a:pt x="1" y="501"/>
                  </a:cubicBezTo>
                  <a:cubicBezTo>
                    <a:pt x="1" y="801"/>
                    <a:pt x="201" y="1001"/>
                    <a:pt x="501" y="1001"/>
                  </a:cubicBezTo>
                  <a:cubicBezTo>
                    <a:pt x="801" y="1001"/>
                    <a:pt x="1001" y="801"/>
                    <a:pt x="1001" y="501"/>
                  </a:cubicBez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rgbClr val="23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2"/>
            <p:cNvSpPr/>
            <p:nvPr/>
          </p:nvSpPr>
          <p:spPr>
            <a:xfrm>
              <a:off x="-753175" y="1618275"/>
              <a:ext cx="27550" cy="90925"/>
            </a:xfrm>
            <a:custGeom>
              <a:avLst/>
              <a:gdLst/>
              <a:ahLst/>
              <a:cxnLst/>
              <a:rect l="l" t="t" r="r" b="b"/>
              <a:pathLst>
                <a:path w="1102" h="3637" extrusionOk="0">
                  <a:moveTo>
                    <a:pt x="468" y="0"/>
                  </a:moveTo>
                  <a:cubicBezTo>
                    <a:pt x="434" y="0"/>
                    <a:pt x="401" y="67"/>
                    <a:pt x="401" y="134"/>
                  </a:cubicBezTo>
                  <a:lnTo>
                    <a:pt x="835" y="2469"/>
                  </a:lnTo>
                  <a:cubicBezTo>
                    <a:pt x="901" y="2635"/>
                    <a:pt x="935" y="2802"/>
                    <a:pt x="901" y="2969"/>
                  </a:cubicBezTo>
                  <a:cubicBezTo>
                    <a:pt x="901" y="3136"/>
                    <a:pt x="801" y="3303"/>
                    <a:pt x="735" y="3369"/>
                  </a:cubicBezTo>
                  <a:cubicBezTo>
                    <a:pt x="656" y="3432"/>
                    <a:pt x="555" y="3466"/>
                    <a:pt x="456" y="3466"/>
                  </a:cubicBezTo>
                  <a:cubicBezTo>
                    <a:pt x="346" y="3466"/>
                    <a:pt x="238" y="3424"/>
                    <a:pt x="168" y="3336"/>
                  </a:cubicBezTo>
                  <a:cubicBezTo>
                    <a:pt x="151" y="3319"/>
                    <a:pt x="134" y="3311"/>
                    <a:pt x="117" y="3311"/>
                  </a:cubicBezTo>
                  <a:cubicBezTo>
                    <a:pt x="101" y="3311"/>
                    <a:pt x="84" y="3319"/>
                    <a:pt x="67" y="3336"/>
                  </a:cubicBezTo>
                  <a:cubicBezTo>
                    <a:pt x="1" y="3369"/>
                    <a:pt x="1" y="3403"/>
                    <a:pt x="67" y="3469"/>
                  </a:cubicBezTo>
                  <a:cubicBezTo>
                    <a:pt x="168" y="3603"/>
                    <a:pt x="301" y="3636"/>
                    <a:pt x="468" y="3636"/>
                  </a:cubicBezTo>
                  <a:cubicBezTo>
                    <a:pt x="601" y="3636"/>
                    <a:pt x="735" y="3603"/>
                    <a:pt x="835" y="3503"/>
                  </a:cubicBezTo>
                  <a:cubicBezTo>
                    <a:pt x="968" y="3369"/>
                    <a:pt x="1102" y="3169"/>
                    <a:pt x="1102" y="2969"/>
                  </a:cubicBezTo>
                  <a:cubicBezTo>
                    <a:pt x="1102" y="2735"/>
                    <a:pt x="1068" y="2569"/>
                    <a:pt x="1068" y="2402"/>
                  </a:cubicBezTo>
                  <a:lnTo>
                    <a:pt x="601" y="67"/>
                  </a:lnTo>
                  <a:cubicBezTo>
                    <a:pt x="601" y="34"/>
                    <a:pt x="501" y="0"/>
                    <a:pt x="468" y="0"/>
                  </a:cubicBezTo>
                  <a:close/>
                </a:path>
              </a:pathLst>
            </a:custGeom>
            <a:solidFill>
              <a:srgbClr val="683D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2"/>
            <p:cNvSpPr/>
            <p:nvPr/>
          </p:nvSpPr>
          <p:spPr>
            <a:xfrm>
              <a:off x="-924950" y="1641825"/>
              <a:ext cx="30050" cy="56525"/>
            </a:xfrm>
            <a:custGeom>
              <a:avLst/>
              <a:gdLst/>
              <a:ahLst/>
              <a:cxnLst/>
              <a:rect l="l" t="t" r="r" b="b"/>
              <a:pathLst>
                <a:path w="1202" h="2261" extrusionOk="0">
                  <a:moveTo>
                    <a:pt x="113" y="1"/>
                  </a:moveTo>
                  <a:cubicBezTo>
                    <a:pt x="92" y="1"/>
                    <a:pt x="67" y="9"/>
                    <a:pt x="34" y="26"/>
                  </a:cubicBezTo>
                  <a:cubicBezTo>
                    <a:pt x="0" y="59"/>
                    <a:pt x="0" y="92"/>
                    <a:pt x="34" y="159"/>
                  </a:cubicBezTo>
                  <a:cubicBezTo>
                    <a:pt x="100" y="192"/>
                    <a:pt x="968" y="1060"/>
                    <a:pt x="467" y="2094"/>
                  </a:cubicBezTo>
                  <a:cubicBezTo>
                    <a:pt x="434" y="2127"/>
                    <a:pt x="467" y="2227"/>
                    <a:pt x="501" y="2227"/>
                  </a:cubicBezTo>
                  <a:cubicBezTo>
                    <a:pt x="501" y="2260"/>
                    <a:pt x="534" y="2260"/>
                    <a:pt x="534" y="2260"/>
                  </a:cubicBezTo>
                  <a:cubicBezTo>
                    <a:pt x="567" y="2260"/>
                    <a:pt x="634" y="2227"/>
                    <a:pt x="634" y="2227"/>
                  </a:cubicBezTo>
                  <a:cubicBezTo>
                    <a:pt x="1201" y="1060"/>
                    <a:pt x="167" y="26"/>
                    <a:pt x="167" y="26"/>
                  </a:cubicBezTo>
                  <a:cubicBezTo>
                    <a:pt x="150" y="9"/>
                    <a:pt x="134" y="1"/>
                    <a:pt x="113" y="1"/>
                  </a:cubicBezTo>
                  <a:close/>
                </a:path>
              </a:pathLst>
            </a:custGeom>
            <a:solidFill>
              <a:srgbClr val="B574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-934125" y="1663300"/>
              <a:ext cx="25025" cy="25050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868" y="0"/>
                  </a:moveTo>
                  <a:cubicBezTo>
                    <a:pt x="567" y="34"/>
                    <a:pt x="367" y="134"/>
                    <a:pt x="200" y="267"/>
                  </a:cubicBezTo>
                  <a:cubicBezTo>
                    <a:pt x="0" y="534"/>
                    <a:pt x="34" y="868"/>
                    <a:pt x="34" y="868"/>
                  </a:cubicBezTo>
                  <a:cubicBezTo>
                    <a:pt x="67" y="968"/>
                    <a:pt x="134" y="1001"/>
                    <a:pt x="167" y="1001"/>
                  </a:cubicBezTo>
                  <a:cubicBezTo>
                    <a:pt x="234" y="1001"/>
                    <a:pt x="234" y="968"/>
                    <a:pt x="234" y="868"/>
                  </a:cubicBezTo>
                  <a:cubicBezTo>
                    <a:pt x="234" y="868"/>
                    <a:pt x="234" y="601"/>
                    <a:pt x="367" y="434"/>
                  </a:cubicBezTo>
                  <a:cubicBezTo>
                    <a:pt x="501" y="334"/>
                    <a:pt x="667" y="234"/>
                    <a:pt x="901" y="201"/>
                  </a:cubicBezTo>
                  <a:cubicBezTo>
                    <a:pt x="934" y="201"/>
                    <a:pt x="1001" y="167"/>
                    <a:pt x="1001" y="67"/>
                  </a:cubicBezTo>
                  <a:cubicBezTo>
                    <a:pt x="1001" y="34"/>
                    <a:pt x="968" y="0"/>
                    <a:pt x="868" y="0"/>
                  </a:cubicBezTo>
                  <a:close/>
                </a:path>
              </a:pathLst>
            </a:custGeom>
            <a:solidFill>
              <a:srgbClr val="B574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-924950" y="1704150"/>
              <a:ext cx="16700" cy="16725"/>
            </a:xfrm>
            <a:custGeom>
              <a:avLst/>
              <a:gdLst/>
              <a:ahLst/>
              <a:cxnLst/>
              <a:rect l="l" t="t" r="r" b="b"/>
              <a:pathLst>
                <a:path w="668" h="669" extrusionOk="0">
                  <a:moveTo>
                    <a:pt x="334" y="1"/>
                  </a:moveTo>
                  <a:cubicBezTo>
                    <a:pt x="167" y="1"/>
                    <a:pt x="0" y="168"/>
                    <a:pt x="0" y="335"/>
                  </a:cubicBezTo>
                  <a:cubicBezTo>
                    <a:pt x="0" y="501"/>
                    <a:pt x="167" y="668"/>
                    <a:pt x="334" y="668"/>
                  </a:cubicBezTo>
                  <a:cubicBezTo>
                    <a:pt x="501" y="668"/>
                    <a:pt x="667" y="501"/>
                    <a:pt x="667" y="335"/>
                  </a:cubicBezTo>
                  <a:cubicBezTo>
                    <a:pt x="667" y="168"/>
                    <a:pt x="501" y="1"/>
                    <a:pt x="334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-834050" y="1625775"/>
              <a:ext cx="80900" cy="31050"/>
            </a:xfrm>
            <a:custGeom>
              <a:avLst/>
              <a:gdLst/>
              <a:ahLst/>
              <a:cxnLst/>
              <a:rect l="l" t="t" r="r" b="b"/>
              <a:pathLst>
                <a:path w="3236" h="1242" extrusionOk="0">
                  <a:moveTo>
                    <a:pt x="3002" y="134"/>
                  </a:moveTo>
                  <a:cubicBezTo>
                    <a:pt x="3069" y="134"/>
                    <a:pt x="3169" y="201"/>
                    <a:pt x="3169" y="301"/>
                  </a:cubicBezTo>
                  <a:lnTo>
                    <a:pt x="3169" y="1034"/>
                  </a:lnTo>
                  <a:cubicBezTo>
                    <a:pt x="3169" y="1135"/>
                    <a:pt x="3069" y="1201"/>
                    <a:pt x="3002" y="1201"/>
                  </a:cubicBezTo>
                  <a:lnTo>
                    <a:pt x="234" y="1201"/>
                  </a:lnTo>
                  <a:cubicBezTo>
                    <a:pt x="167" y="1201"/>
                    <a:pt x="67" y="1135"/>
                    <a:pt x="67" y="1034"/>
                  </a:cubicBezTo>
                  <a:lnTo>
                    <a:pt x="67" y="301"/>
                  </a:lnTo>
                  <a:cubicBezTo>
                    <a:pt x="67" y="201"/>
                    <a:pt x="167" y="134"/>
                    <a:pt x="234" y="134"/>
                  </a:cubicBezTo>
                  <a:close/>
                  <a:moveTo>
                    <a:pt x="234" y="0"/>
                  </a:moveTo>
                  <a:cubicBezTo>
                    <a:pt x="134" y="0"/>
                    <a:pt x="0" y="67"/>
                    <a:pt x="0" y="234"/>
                  </a:cubicBezTo>
                  <a:lnTo>
                    <a:pt x="0" y="1001"/>
                  </a:lnTo>
                  <a:cubicBezTo>
                    <a:pt x="0" y="1146"/>
                    <a:pt x="101" y="1241"/>
                    <a:pt x="194" y="1241"/>
                  </a:cubicBezTo>
                  <a:cubicBezTo>
                    <a:pt x="207" y="1241"/>
                    <a:pt x="221" y="1239"/>
                    <a:pt x="234" y="1235"/>
                  </a:cubicBezTo>
                  <a:lnTo>
                    <a:pt x="3002" y="1235"/>
                  </a:lnTo>
                  <a:cubicBezTo>
                    <a:pt x="3102" y="1235"/>
                    <a:pt x="3236" y="1168"/>
                    <a:pt x="3236" y="1001"/>
                  </a:cubicBezTo>
                  <a:lnTo>
                    <a:pt x="3236" y="234"/>
                  </a:lnTo>
                  <a:cubicBezTo>
                    <a:pt x="3236" y="134"/>
                    <a:pt x="3169" y="0"/>
                    <a:pt x="3002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2"/>
            <p:cNvSpPr/>
            <p:nvPr/>
          </p:nvSpPr>
          <p:spPr>
            <a:xfrm>
              <a:off x="-728150" y="1625775"/>
              <a:ext cx="81750" cy="31050"/>
            </a:xfrm>
            <a:custGeom>
              <a:avLst/>
              <a:gdLst/>
              <a:ahLst/>
              <a:cxnLst/>
              <a:rect l="l" t="t" r="r" b="b"/>
              <a:pathLst>
                <a:path w="3270" h="1242" extrusionOk="0">
                  <a:moveTo>
                    <a:pt x="3003" y="134"/>
                  </a:moveTo>
                  <a:cubicBezTo>
                    <a:pt x="3103" y="134"/>
                    <a:pt x="3169" y="201"/>
                    <a:pt x="3169" y="301"/>
                  </a:cubicBezTo>
                  <a:lnTo>
                    <a:pt x="3169" y="1034"/>
                  </a:lnTo>
                  <a:cubicBezTo>
                    <a:pt x="3169" y="1135"/>
                    <a:pt x="3103" y="1201"/>
                    <a:pt x="3003" y="1201"/>
                  </a:cubicBezTo>
                  <a:lnTo>
                    <a:pt x="267" y="1201"/>
                  </a:lnTo>
                  <a:cubicBezTo>
                    <a:pt x="167" y="1201"/>
                    <a:pt x="101" y="1135"/>
                    <a:pt x="101" y="1034"/>
                  </a:cubicBezTo>
                  <a:lnTo>
                    <a:pt x="101" y="301"/>
                  </a:lnTo>
                  <a:cubicBezTo>
                    <a:pt x="101" y="201"/>
                    <a:pt x="167" y="134"/>
                    <a:pt x="267" y="134"/>
                  </a:cubicBezTo>
                  <a:close/>
                  <a:moveTo>
                    <a:pt x="267" y="0"/>
                  </a:moveTo>
                  <a:cubicBezTo>
                    <a:pt x="134" y="0"/>
                    <a:pt x="0" y="67"/>
                    <a:pt x="0" y="234"/>
                  </a:cubicBezTo>
                  <a:lnTo>
                    <a:pt x="0" y="1001"/>
                  </a:lnTo>
                  <a:cubicBezTo>
                    <a:pt x="0" y="1146"/>
                    <a:pt x="102" y="1241"/>
                    <a:pt x="216" y="1241"/>
                  </a:cubicBezTo>
                  <a:cubicBezTo>
                    <a:pt x="233" y="1241"/>
                    <a:pt x="250" y="1239"/>
                    <a:pt x="267" y="1235"/>
                  </a:cubicBezTo>
                  <a:lnTo>
                    <a:pt x="3003" y="1235"/>
                  </a:lnTo>
                  <a:cubicBezTo>
                    <a:pt x="3136" y="1235"/>
                    <a:pt x="3269" y="1168"/>
                    <a:pt x="3269" y="1001"/>
                  </a:cubicBezTo>
                  <a:lnTo>
                    <a:pt x="3269" y="234"/>
                  </a:lnTo>
                  <a:cubicBezTo>
                    <a:pt x="3269" y="134"/>
                    <a:pt x="3169" y="0"/>
                    <a:pt x="3003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2"/>
            <p:cNvSpPr/>
            <p:nvPr/>
          </p:nvSpPr>
          <p:spPr>
            <a:xfrm>
              <a:off x="-754000" y="1634475"/>
              <a:ext cx="28375" cy="4675"/>
            </a:xfrm>
            <a:custGeom>
              <a:avLst/>
              <a:gdLst/>
              <a:ahLst/>
              <a:cxnLst/>
              <a:rect l="l" t="t" r="r" b="b"/>
              <a:pathLst>
                <a:path w="1135" h="187" extrusionOk="0">
                  <a:moveTo>
                    <a:pt x="591" y="1"/>
                  </a:moveTo>
                  <a:cubicBezTo>
                    <a:pt x="423" y="1"/>
                    <a:pt x="223" y="30"/>
                    <a:pt x="0" y="119"/>
                  </a:cubicBezTo>
                  <a:lnTo>
                    <a:pt x="34" y="186"/>
                  </a:lnTo>
                  <a:cubicBezTo>
                    <a:pt x="245" y="108"/>
                    <a:pt x="434" y="82"/>
                    <a:pt x="592" y="82"/>
                  </a:cubicBezTo>
                  <a:cubicBezTo>
                    <a:pt x="908" y="82"/>
                    <a:pt x="1101" y="186"/>
                    <a:pt x="1101" y="186"/>
                  </a:cubicBezTo>
                  <a:lnTo>
                    <a:pt x="1135" y="119"/>
                  </a:lnTo>
                  <a:cubicBezTo>
                    <a:pt x="1135" y="119"/>
                    <a:pt x="927" y="1"/>
                    <a:pt x="591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2"/>
            <p:cNvSpPr/>
            <p:nvPr/>
          </p:nvSpPr>
          <p:spPr>
            <a:xfrm>
              <a:off x="-900775" y="1636625"/>
              <a:ext cx="67575" cy="3350"/>
            </a:xfrm>
            <a:custGeom>
              <a:avLst/>
              <a:gdLst/>
              <a:ahLst/>
              <a:cxnLst/>
              <a:rect l="l" t="t" r="r" b="b"/>
              <a:pathLst>
                <a:path w="2703" h="134" extrusionOk="0">
                  <a:moveTo>
                    <a:pt x="1" y="0"/>
                  </a:moveTo>
                  <a:lnTo>
                    <a:pt x="1" y="133"/>
                  </a:lnTo>
                  <a:lnTo>
                    <a:pt x="2702" y="133"/>
                  </a:lnTo>
                  <a:lnTo>
                    <a:pt x="2702" y="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2"/>
            <p:cNvSpPr/>
            <p:nvPr/>
          </p:nvSpPr>
          <p:spPr>
            <a:xfrm>
              <a:off x="-803200" y="1737000"/>
              <a:ext cx="77575" cy="17650"/>
            </a:xfrm>
            <a:custGeom>
              <a:avLst/>
              <a:gdLst/>
              <a:ahLst/>
              <a:cxnLst/>
              <a:rect l="l" t="t" r="r" b="b"/>
              <a:pathLst>
                <a:path w="3103" h="706" extrusionOk="0">
                  <a:moveTo>
                    <a:pt x="1588" y="0"/>
                  </a:moveTo>
                  <a:cubicBezTo>
                    <a:pt x="1170" y="0"/>
                    <a:pt x="648" y="69"/>
                    <a:pt x="0" y="255"/>
                  </a:cubicBezTo>
                  <a:cubicBezTo>
                    <a:pt x="0" y="255"/>
                    <a:pt x="563" y="705"/>
                    <a:pt x="1731" y="705"/>
                  </a:cubicBezTo>
                  <a:cubicBezTo>
                    <a:pt x="2121" y="705"/>
                    <a:pt x="2577" y="655"/>
                    <a:pt x="3103" y="522"/>
                  </a:cubicBezTo>
                  <a:cubicBezTo>
                    <a:pt x="3103" y="522"/>
                    <a:pt x="2743" y="0"/>
                    <a:pt x="15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2"/>
            <p:cNvSpPr/>
            <p:nvPr/>
          </p:nvSpPr>
          <p:spPr>
            <a:xfrm>
              <a:off x="-803200" y="1743350"/>
              <a:ext cx="77575" cy="24400"/>
            </a:xfrm>
            <a:custGeom>
              <a:avLst/>
              <a:gdLst/>
              <a:ahLst/>
              <a:cxnLst/>
              <a:rect l="l" t="t" r="r" b="b"/>
              <a:pathLst>
                <a:path w="3103" h="976" extrusionOk="0">
                  <a:moveTo>
                    <a:pt x="0" y="1"/>
                  </a:moveTo>
                  <a:cubicBezTo>
                    <a:pt x="0" y="1"/>
                    <a:pt x="646" y="969"/>
                    <a:pt x="2000" y="969"/>
                  </a:cubicBezTo>
                  <a:cubicBezTo>
                    <a:pt x="2023" y="969"/>
                    <a:pt x="2045" y="969"/>
                    <a:pt x="2068" y="968"/>
                  </a:cubicBezTo>
                  <a:cubicBezTo>
                    <a:pt x="2068" y="968"/>
                    <a:pt x="2104" y="976"/>
                    <a:pt x="2163" y="976"/>
                  </a:cubicBezTo>
                  <a:cubicBezTo>
                    <a:pt x="2350" y="976"/>
                    <a:pt x="2774" y="899"/>
                    <a:pt x="3103" y="268"/>
                  </a:cubicBezTo>
                  <a:lnTo>
                    <a:pt x="3103" y="268"/>
                  </a:lnTo>
                  <a:cubicBezTo>
                    <a:pt x="3102" y="268"/>
                    <a:pt x="2762" y="299"/>
                    <a:pt x="2270" y="299"/>
                  </a:cubicBezTo>
                  <a:cubicBezTo>
                    <a:pt x="1631" y="299"/>
                    <a:pt x="736" y="24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2"/>
            <p:cNvSpPr/>
            <p:nvPr/>
          </p:nvSpPr>
          <p:spPr>
            <a:xfrm>
              <a:off x="-837400" y="1582575"/>
              <a:ext cx="62575" cy="23200"/>
            </a:xfrm>
            <a:custGeom>
              <a:avLst/>
              <a:gdLst/>
              <a:ahLst/>
              <a:cxnLst/>
              <a:rect l="l" t="t" r="r" b="b"/>
              <a:pathLst>
                <a:path w="2503" h="928" extrusionOk="0">
                  <a:moveTo>
                    <a:pt x="1856" y="0"/>
                  </a:moveTo>
                  <a:cubicBezTo>
                    <a:pt x="1437" y="0"/>
                    <a:pt x="953" y="152"/>
                    <a:pt x="601" y="261"/>
                  </a:cubicBezTo>
                  <a:cubicBezTo>
                    <a:pt x="334" y="327"/>
                    <a:pt x="101" y="461"/>
                    <a:pt x="1" y="694"/>
                  </a:cubicBezTo>
                  <a:lnTo>
                    <a:pt x="1" y="794"/>
                  </a:lnTo>
                  <a:cubicBezTo>
                    <a:pt x="34" y="928"/>
                    <a:pt x="167" y="928"/>
                    <a:pt x="301" y="928"/>
                  </a:cubicBezTo>
                  <a:cubicBezTo>
                    <a:pt x="801" y="894"/>
                    <a:pt x="1302" y="628"/>
                    <a:pt x="1802" y="594"/>
                  </a:cubicBezTo>
                  <a:cubicBezTo>
                    <a:pt x="1969" y="594"/>
                    <a:pt x="2302" y="594"/>
                    <a:pt x="2336" y="394"/>
                  </a:cubicBezTo>
                  <a:cubicBezTo>
                    <a:pt x="2502" y="194"/>
                    <a:pt x="2302" y="61"/>
                    <a:pt x="2136" y="27"/>
                  </a:cubicBezTo>
                  <a:cubicBezTo>
                    <a:pt x="2048" y="8"/>
                    <a:pt x="1954" y="0"/>
                    <a:pt x="18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2"/>
            <p:cNvSpPr/>
            <p:nvPr/>
          </p:nvSpPr>
          <p:spPr>
            <a:xfrm>
              <a:off x="-723975" y="1594575"/>
              <a:ext cx="62575" cy="23725"/>
            </a:xfrm>
            <a:custGeom>
              <a:avLst/>
              <a:gdLst/>
              <a:ahLst/>
              <a:cxnLst/>
              <a:rect l="l" t="t" r="r" b="b"/>
              <a:pathLst>
                <a:path w="2503" h="949" extrusionOk="0">
                  <a:moveTo>
                    <a:pt x="567" y="1"/>
                  </a:moveTo>
                  <a:cubicBezTo>
                    <a:pt x="498" y="1"/>
                    <a:pt x="431" y="5"/>
                    <a:pt x="367" y="14"/>
                  </a:cubicBezTo>
                  <a:cubicBezTo>
                    <a:pt x="200" y="81"/>
                    <a:pt x="0" y="214"/>
                    <a:pt x="167" y="414"/>
                  </a:cubicBezTo>
                  <a:cubicBezTo>
                    <a:pt x="234" y="581"/>
                    <a:pt x="567" y="581"/>
                    <a:pt x="734" y="615"/>
                  </a:cubicBezTo>
                  <a:cubicBezTo>
                    <a:pt x="1234" y="648"/>
                    <a:pt x="1735" y="915"/>
                    <a:pt x="2235" y="948"/>
                  </a:cubicBezTo>
                  <a:cubicBezTo>
                    <a:pt x="2335" y="948"/>
                    <a:pt x="2469" y="948"/>
                    <a:pt x="2502" y="815"/>
                  </a:cubicBezTo>
                  <a:lnTo>
                    <a:pt x="2502" y="681"/>
                  </a:lnTo>
                  <a:cubicBezTo>
                    <a:pt x="2435" y="481"/>
                    <a:pt x="2168" y="348"/>
                    <a:pt x="1935" y="281"/>
                  </a:cubicBezTo>
                  <a:cubicBezTo>
                    <a:pt x="1532" y="166"/>
                    <a:pt x="1004" y="1"/>
                    <a:pt x="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2"/>
            <p:cNvSpPr/>
            <p:nvPr/>
          </p:nvSpPr>
          <p:spPr>
            <a:xfrm>
              <a:off x="-845725" y="2242875"/>
              <a:ext cx="311900" cy="401975"/>
            </a:xfrm>
            <a:custGeom>
              <a:avLst/>
              <a:gdLst/>
              <a:ahLst/>
              <a:cxnLst/>
              <a:rect l="l" t="t" r="r" b="b"/>
              <a:pathLst>
                <a:path w="12476" h="16079" extrusionOk="0">
                  <a:moveTo>
                    <a:pt x="0" y="1"/>
                  </a:moveTo>
                  <a:lnTo>
                    <a:pt x="0" y="16079"/>
                  </a:lnTo>
                  <a:lnTo>
                    <a:pt x="12476" y="16079"/>
                  </a:lnTo>
                  <a:lnTo>
                    <a:pt x="124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2"/>
            <p:cNvSpPr/>
            <p:nvPr/>
          </p:nvSpPr>
          <p:spPr>
            <a:xfrm>
              <a:off x="-728975" y="2367350"/>
              <a:ext cx="217675" cy="118225"/>
            </a:xfrm>
            <a:custGeom>
              <a:avLst/>
              <a:gdLst/>
              <a:ahLst/>
              <a:cxnLst/>
              <a:rect l="l" t="t" r="r" b="b"/>
              <a:pathLst>
                <a:path w="8707" h="4729" extrusionOk="0">
                  <a:moveTo>
                    <a:pt x="5918" y="1"/>
                  </a:moveTo>
                  <a:cubicBezTo>
                    <a:pt x="5714" y="1"/>
                    <a:pt x="5526" y="18"/>
                    <a:pt x="5371" y="59"/>
                  </a:cubicBezTo>
                  <a:cubicBezTo>
                    <a:pt x="4603" y="326"/>
                    <a:pt x="3369" y="1260"/>
                    <a:pt x="2435" y="1593"/>
                  </a:cubicBezTo>
                  <a:cubicBezTo>
                    <a:pt x="1468" y="1927"/>
                    <a:pt x="200" y="1927"/>
                    <a:pt x="200" y="1927"/>
                  </a:cubicBezTo>
                  <a:lnTo>
                    <a:pt x="0" y="4729"/>
                  </a:lnTo>
                  <a:cubicBezTo>
                    <a:pt x="1151" y="4504"/>
                    <a:pt x="2339" y="4222"/>
                    <a:pt x="3509" y="4222"/>
                  </a:cubicBezTo>
                  <a:cubicBezTo>
                    <a:pt x="3899" y="4222"/>
                    <a:pt x="4286" y="4253"/>
                    <a:pt x="4670" y="4328"/>
                  </a:cubicBezTo>
                  <a:cubicBezTo>
                    <a:pt x="4961" y="4379"/>
                    <a:pt x="5194" y="4400"/>
                    <a:pt x="5384" y="4400"/>
                  </a:cubicBezTo>
                  <a:cubicBezTo>
                    <a:pt x="6196" y="4400"/>
                    <a:pt x="6214" y="4022"/>
                    <a:pt x="6538" y="3995"/>
                  </a:cubicBezTo>
                  <a:cubicBezTo>
                    <a:pt x="6972" y="3928"/>
                    <a:pt x="7872" y="3761"/>
                    <a:pt x="7872" y="3761"/>
                  </a:cubicBezTo>
                  <a:cubicBezTo>
                    <a:pt x="8706" y="3161"/>
                    <a:pt x="8640" y="692"/>
                    <a:pt x="8173" y="426"/>
                  </a:cubicBezTo>
                  <a:cubicBezTo>
                    <a:pt x="7774" y="266"/>
                    <a:pt x="6719" y="1"/>
                    <a:pt x="5918" y="1"/>
                  </a:cubicBezTo>
                  <a:close/>
                </a:path>
              </a:pathLst>
            </a:custGeom>
            <a:solidFill>
              <a:srgbClr val="D89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2"/>
            <p:cNvSpPr/>
            <p:nvPr/>
          </p:nvSpPr>
          <p:spPr>
            <a:xfrm>
              <a:off x="-570550" y="2384650"/>
              <a:ext cx="58400" cy="16700"/>
            </a:xfrm>
            <a:custGeom>
              <a:avLst/>
              <a:gdLst/>
              <a:ahLst/>
              <a:cxnLst/>
              <a:rect l="l" t="t" r="r" b="b"/>
              <a:pathLst>
                <a:path w="2336" h="668" extrusionOk="0">
                  <a:moveTo>
                    <a:pt x="201" y="0"/>
                  </a:moveTo>
                  <a:cubicBezTo>
                    <a:pt x="134" y="0"/>
                    <a:pt x="34" y="67"/>
                    <a:pt x="1" y="167"/>
                  </a:cubicBezTo>
                  <a:cubicBezTo>
                    <a:pt x="1" y="234"/>
                    <a:pt x="101" y="334"/>
                    <a:pt x="168" y="367"/>
                  </a:cubicBezTo>
                  <a:cubicBezTo>
                    <a:pt x="802" y="401"/>
                    <a:pt x="1435" y="501"/>
                    <a:pt x="2036" y="668"/>
                  </a:cubicBezTo>
                  <a:lnTo>
                    <a:pt x="2136" y="634"/>
                  </a:lnTo>
                  <a:cubicBezTo>
                    <a:pt x="2203" y="634"/>
                    <a:pt x="2303" y="568"/>
                    <a:pt x="2303" y="501"/>
                  </a:cubicBezTo>
                  <a:cubicBezTo>
                    <a:pt x="2336" y="401"/>
                    <a:pt x="2269" y="301"/>
                    <a:pt x="2169" y="301"/>
                  </a:cubicBezTo>
                  <a:cubicBezTo>
                    <a:pt x="1535" y="134"/>
                    <a:pt x="868" y="34"/>
                    <a:pt x="201" y="0"/>
                  </a:cubicBezTo>
                  <a:close/>
                </a:path>
              </a:pathLst>
            </a:custGeom>
            <a:solidFill>
              <a:srgbClr val="B574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2"/>
            <p:cNvSpPr/>
            <p:nvPr/>
          </p:nvSpPr>
          <p:spPr>
            <a:xfrm>
              <a:off x="-563875" y="2410500"/>
              <a:ext cx="50075" cy="15025"/>
            </a:xfrm>
            <a:custGeom>
              <a:avLst/>
              <a:gdLst/>
              <a:ahLst/>
              <a:cxnLst/>
              <a:rect l="l" t="t" r="r" b="b"/>
              <a:pathLst>
                <a:path w="2003" h="601" extrusionOk="0">
                  <a:moveTo>
                    <a:pt x="201" y="1"/>
                  </a:moveTo>
                  <a:cubicBezTo>
                    <a:pt x="68" y="1"/>
                    <a:pt x="1" y="101"/>
                    <a:pt x="1" y="167"/>
                  </a:cubicBezTo>
                  <a:cubicBezTo>
                    <a:pt x="1" y="267"/>
                    <a:pt x="34" y="367"/>
                    <a:pt x="168" y="367"/>
                  </a:cubicBezTo>
                  <a:cubicBezTo>
                    <a:pt x="735" y="434"/>
                    <a:pt x="1268" y="468"/>
                    <a:pt x="1835" y="601"/>
                  </a:cubicBezTo>
                  <a:cubicBezTo>
                    <a:pt x="1902" y="601"/>
                    <a:pt x="2002" y="501"/>
                    <a:pt x="2002" y="434"/>
                  </a:cubicBezTo>
                  <a:cubicBezTo>
                    <a:pt x="2002" y="334"/>
                    <a:pt x="1936" y="201"/>
                    <a:pt x="1835" y="201"/>
                  </a:cubicBezTo>
                  <a:cubicBezTo>
                    <a:pt x="1268" y="134"/>
                    <a:pt x="735" y="34"/>
                    <a:pt x="201" y="1"/>
                  </a:cubicBezTo>
                  <a:close/>
                </a:path>
              </a:pathLst>
            </a:custGeom>
            <a:solidFill>
              <a:srgbClr val="B574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2"/>
            <p:cNvSpPr/>
            <p:nvPr/>
          </p:nvSpPr>
          <p:spPr>
            <a:xfrm>
              <a:off x="-565525" y="2431350"/>
              <a:ext cx="48375" cy="16700"/>
            </a:xfrm>
            <a:custGeom>
              <a:avLst/>
              <a:gdLst/>
              <a:ahLst/>
              <a:cxnLst/>
              <a:rect l="l" t="t" r="r" b="b"/>
              <a:pathLst>
                <a:path w="1935" h="668" extrusionOk="0">
                  <a:moveTo>
                    <a:pt x="167" y="0"/>
                  </a:moveTo>
                  <a:cubicBezTo>
                    <a:pt x="100" y="0"/>
                    <a:pt x="0" y="101"/>
                    <a:pt x="0" y="167"/>
                  </a:cubicBezTo>
                  <a:cubicBezTo>
                    <a:pt x="0" y="267"/>
                    <a:pt x="100" y="334"/>
                    <a:pt x="167" y="367"/>
                  </a:cubicBezTo>
                  <a:cubicBezTo>
                    <a:pt x="667" y="367"/>
                    <a:pt x="1234" y="434"/>
                    <a:pt x="1668" y="634"/>
                  </a:cubicBezTo>
                  <a:cubicBezTo>
                    <a:pt x="1668" y="668"/>
                    <a:pt x="1735" y="668"/>
                    <a:pt x="1735" y="668"/>
                  </a:cubicBezTo>
                  <a:cubicBezTo>
                    <a:pt x="1801" y="668"/>
                    <a:pt x="1835" y="634"/>
                    <a:pt x="1901" y="534"/>
                  </a:cubicBezTo>
                  <a:cubicBezTo>
                    <a:pt x="1935" y="467"/>
                    <a:pt x="1901" y="334"/>
                    <a:pt x="1801" y="301"/>
                  </a:cubicBezTo>
                  <a:cubicBezTo>
                    <a:pt x="1268" y="34"/>
                    <a:pt x="667" y="34"/>
                    <a:pt x="167" y="0"/>
                  </a:cubicBezTo>
                  <a:close/>
                </a:path>
              </a:pathLst>
            </a:custGeom>
            <a:solidFill>
              <a:srgbClr val="B574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2"/>
            <p:cNvSpPr/>
            <p:nvPr/>
          </p:nvSpPr>
          <p:spPr>
            <a:xfrm>
              <a:off x="-1095925" y="1950175"/>
              <a:ext cx="391150" cy="591275"/>
            </a:xfrm>
            <a:custGeom>
              <a:avLst/>
              <a:gdLst/>
              <a:ahLst/>
              <a:cxnLst/>
              <a:rect l="l" t="t" r="r" b="b"/>
              <a:pathLst>
                <a:path w="15646" h="23651" extrusionOk="0">
                  <a:moveTo>
                    <a:pt x="4037" y="0"/>
                  </a:moveTo>
                  <a:cubicBezTo>
                    <a:pt x="4037" y="0"/>
                    <a:pt x="1535" y="567"/>
                    <a:pt x="802" y="5538"/>
                  </a:cubicBezTo>
                  <a:cubicBezTo>
                    <a:pt x="1" y="10441"/>
                    <a:pt x="668" y="18213"/>
                    <a:pt x="768" y="20181"/>
                  </a:cubicBezTo>
                  <a:cubicBezTo>
                    <a:pt x="799" y="21973"/>
                    <a:pt x="916" y="23650"/>
                    <a:pt x="4932" y="23650"/>
                  </a:cubicBezTo>
                  <a:cubicBezTo>
                    <a:pt x="5253" y="23650"/>
                    <a:pt x="5599" y="23639"/>
                    <a:pt x="5972" y="23617"/>
                  </a:cubicBezTo>
                  <a:cubicBezTo>
                    <a:pt x="11009" y="23350"/>
                    <a:pt x="15645" y="21382"/>
                    <a:pt x="15645" y="21382"/>
                  </a:cubicBezTo>
                  <a:lnTo>
                    <a:pt x="15479" y="18580"/>
                  </a:lnTo>
                  <a:cubicBezTo>
                    <a:pt x="15479" y="18580"/>
                    <a:pt x="9508" y="17913"/>
                    <a:pt x="8374" y="17780"/>
                  </a:cubicBezTo>
                  <a:cubicBezTo>
                    <a:pt x="7273" y="17680"/>
                    <a:pt x="5705" y="17513"/>
                    <a:pt x="5705" y="17513"/>
                  </a:cubicBezTo>
                  <a:cubicBezTo>
                    <a:pt x="5705" y="17513"/>
                    <a:pt x="6172" y="8273"/>
                    <a:pt x="6139" y="6505"/>
                  </a:cubicBezTo>
                  <a:cubicBezTo>
                    <a:pt x="6105" y="4704"/>
                    <a:pt x="5672" y="1101"/>
                    <a:pt x="4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2"/>
            <p:cNvSpPr/>
            <p:nvPr/>
          </p:nvSpPr>
          <p:spPr>
            <a:xfrm>
              <a:off x="-1092575" y="1946825"/>
              <a:ext cx="392800" cy="597125"/>
            </a:xfrm>
            <a:custGeom>
              <a:avLst/>
              <a:gdLst/>
              <a:ahLst/>
              <a:cxnLst/>
              <a:rect l="l" t="t" r="r" b="b"/>
              <a:pathLst>
                <a:path w="15712" h="23885" extrusionOk="0">
                  <a:moveTo>
                    <a:pt x="4003" y="1"/>
                  </a:moveTo>
                  <a:cubicBezTo>
                    <a:pt x="3870" y="34"/>
                    <a:pt x="1401" y="668"/>
                    <a:pt x="601" y="5605"/>
                  </a:cubicBezTo>
                  <a:cubicBezTo>
                    <a:pt x="0" y="9708"/>
                    <a:pt x="334" y="15579"/>
                    <a:pt x="501" y="18714"/>
                  </a:cubicBezTo>
                  <a:cubicBezTo>
                    <a:pt x="534" y="19381"/>
                    <a:pt x="567" y="19915"/>
                    <a:pt x="567" y="20249"/>
                  </a:cubicBezTo>
                  <a:cubicBezTo>
                    <a:pt x="601" y="21216"/>
                    <a:pt x="601" y="22250"/>
                    <a:pt x="1401" y="22951"/>
                  </a:cubicBezTo>
                  <a:cubicBezTo>
                    <a:pt x="1968" y="23584"/>
                    <a:pt x="3069" y="23885"/>
                    <a:pt x="4804" y="23885"/>
                  </a:cubicBezTo>
                  <a:cubicBezTo>
                    <a:pt x="5137" y="23885"/>
                    <a:pt x="5471" y="23885"/>
                    <a:pt x="5871" y="23851"/>
                  </a:cubicBezTo>
                  <a:cubicBezTo>
                    <a:pt x="10875" y="23551"/>
                    <a:pt x="15545" y="21583"/>
                    <a:pt x="15612" y="21583"/>
                  </a:cubicBezTo>
                  <a:cubicBezTo>
                    <a:pt x="15678" y="21550"/>
                    <a:pt x="15712" y="21516"/>
                    <a:pt x="15712" y="21450"/>
                  </a:cubicBezTo>
                  <a:lnTo>
                    <a:pt x="15545" y="18681"/>
                  </a:lnTo>
                  <a:cubicBezTo>
                    <a:pt x="15545" y="18581"/>
                    <a:pt x="15511" y="18548"/>
                    <a:pt x="15411" y="18548"/>
                  </a:cubicBezTo>
                  <a:cubicBezTo>
                    <a:pt x="15411" y="18548"/>
                    <a:pt x="9474" y="17880"/>
                    <a:pt x="8340" y="17747"/>
                  </a:cubicBezTo>
                  <a:cubicBezTo>
                    <a:pt x="7406" y="17680"/>
                    <a:pt x="6205" y="17513"/>
                    <a:pt x="5805" y="17480"/>
                  </a:cubicBezTo>
                  <a:cubicBezTo>
                    <a:pt x="5838" y="16346"/>
                    <a:pt x="6238" y="8240"/>
                    <a:pt x="6205" y="6572"/>
                  </a:cubicBezTo>
                  <a:cubicBezTo>
                    <a:pt x="6205" y="6506"/>
                    <a:pt x="6138" y="6439"/>
                    <a:pt x="6071" y="6439"/>
                  </a:cubicBezTo>
                  <a:cubicBezTo>
                    <a:pt x="6005" y="6439"/>
                    <a:pt x="5971" y="6539"/>
                    <a:pt x="5971" y="6639"/>
                  </a:cubicBezTo>
                  <a:cubicBezTo>
                    <a:pt x="6005" y="8374"/>
                    <a:pt x="5538" y="17513"/>
                    <a:pt x="5538" y="17580"/>
                  </a:cubicBezTo>
                  <a:cubicBezTo>
                    <a:pt x="5538" y="17680"/>
                    <a:pt x="5571" y="17714"/>
                    <a:pt x="5671" y="17747"/>
                  </a:cubicBezTo>
                  <a:cubicBezTo>
                    <a:pt x="5671" y="17747"/>
                    <a:pt x="7206" y="17914"/>
                    <a:pt x="8340" y="18047"/>
                  </a:cubicBezTo>
                  <a:cubicBezTo>
                    <a:pt x="9374" y="18181"/>
                    <a:pt x="14477" y="18714"/>
                    <a:pt x="15311" y="18814"/>
                  </a:cubicBezTo>
                  <a:lnTo>
                    <a:pt x="15478" y="21383"/>
                  </a:lnTo>
                  <a:cubicBezTo>
                    <a:pt x="14811" y="21683"/>
                    <a:pt x="10508" y="23351"/>
                    <a:pt x="5905" y="23584"/>
                  </a:cubicBezTo>
                  <a:cubicBezTo>
                    <a:pt x="5511" y="23608"/>
                    <a:pt x="5142" y="23620"/>
                    <a:pt x="4799" y="23620"/>
                  </a:cubicBezTo>
                  <a:cubicBezTo>
                    <a:pt x="3223" y="23620"/>
                    <a:pt x="2171" y="23365"/>
                    <a:pt x="1568" y="22817"/>
                  </a:cubicBezTo>
                  <a:cubicBezTo>
                    <a:pt x="868" y="22183"/>
                    <a:pt x="868" y="21216"/>
                    <a:pt x="834" y="20315"/>
                  </a:cubicBezTo>
                  <a:cubicBezTo>
                    <a:pt x="834" y="19982"/>
                    <a:pt x="801" y="19415"/>
                    <a:pt x="734" y="18748"/>
                  </a:cubicBezTo>
                  <a:cubicBezTo>
                    <a:pt x="567" y="15645"/>
                    <a:pt x="234" y="9741"/>
                    <a:pt x="868" y="5705"/>
                  </a:cubicBezTo>
                  <a:cubicBezTo>
                    <a:pt x="1635" y="968"/>
                    <a:pt x="4003" y="301"/>
                    <a:pt x="4037" y="301"/>
                  </a:cubicBezTo>
                  <a:cubicBezTo>
                    <a:pt x="4137" y="301"/>
                    <a:pt x="4170" y="201"/>
                    <a:pt x="4170" y="134"/>
                  </a:cubicBezTo>
                  <a:cubicBezTo>
                    <a:pt x="4170" y="34"/>
                    <a:pt x="4070" y="1"/>
                    <a:pt x="40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2"/>
            <p:cNvSpPr/>
            <p:nvPr/>
          </p:nvSpPr>
          <p:spPr>
            <a:xfrm>
              <a:off x="-1013350" y="2388275"/>
              <a:ext cx="62575" cy="43925"/>
            </a:xfrm>
            <a:custGeom>
              <a:avLst/>
              <a:gdLst/>
              <a:ahLst/>
              <a:cxnLst/>
              <a:rect l="l" t="t" r="r" b="b"/>
              <a:pathLst>
                <a:path w="2503" h="1757" extrusionOk="0">
                  <a:moveTo>
                    <a:pt x="2342" y="0"/>
                  </a:moveTo>
                  <a:cubicBezTo>
                    <a:pt x="2312" y="0"/>
                    <a:pt x="2277" y="8"/>
                    <a:pt x="2235" y="22"/>
                  </a:cubicBezTo>
                  <a:cubicBezTo>
                    <a:pt x="1501" y="489"/>
                    <a:pt x="768" y="990"/>
                    <a:pt x="67" y="1523"/>
                  </a:cubicBezTo>
                  <a:cubicBezTo>
                    <a:pt x="34" y="1557"/>
                    <a:pt x="0" y="1657"/>
                    <a:pt x="34" y="1723"/>
                  </a:cubicBezTo>
                  <a:cubicBezTo>
                    <a:pt x="134" y="1723"/>
                    <a:pt x="167" y="1757"/>
                    <a:pt x="200" y="1757"/>
                  </a:cubicBezTo>
                  <a:cubicBezTo>
                    <a:pt x="234" y="1757"/>
                    <a:pt x="234" y="1757"/>
                    <a:pt x="301" y="1723"/>
                  </a:cubicBezTo>
                  <a:cubicBezTo>
                    <a:pt x="968" y="1190"/>
                    <a:pt x="1702" y="723"/>
                    <a:pt x="2402" y="256"/>
                  </a:cubicBezTo>
                  <a:cubicBezTo>
                    <a:pt x="2502" y="222"/>
                    <a:pt x="2502" y="156"/>
                    <a:pt x="2435" y="56"/>
                  </a:cubicBezTo>
                  <a:cubicBezTo>
                    <a:pt x="2416" y="17"/>
                    <a:pt x="2385" y="0"/>
                    <a:pt x="2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2"/>
            <p:cNvSpPr/>
            <p:nvPr/>
          </p:nvSpPr>
          <p:spPr>
            <a:xfrm>
              <a:off x="-1015850" y="2377975"/>
              <a:ext cx="57550" cy="25050"/>
            </a:xfrm>
            <a:custGeom>
              <a:avLst/>
              <a:gdLst/>
              <a:ahLst/>
              <a:cxnLst/>
              <a:rect l="l" t="t" r="r" b="b"/>
              <a:pathLst>
                <a:path w="2302" h="1002" extrusionOk="0">
                  <a:moveTo>
                    <a:pt x="2135" y="1"/>
                  </a:moveTo>
                  <a:cubicBezTo>
                    <a:pt x="1435" y="134"/>
                    <a:pt x="734" y="401"/>
                    <a:pt x="100" y="768"/>
                  </a:cubicBezTo>
                  <a:cubicBezTo>
                    <a:pt x="0" y="801"/>
                    <a:pt x="0" y="901"/>
                    <a:pt x="67" y="968"/>
                  </a:cubicBezTo>
                  <a:cubicBezTo>
                    <a:pt x="0" y="1001"/>
                    <a:pt x="67" y="1001"/>
                    <a:pt x="134" y="1001"/>
                  </a:cubicBezTo>
                  <a:lnTo>
                    <a:pt x="234" y="1001"/>
                  </a:lnTo>
                  <a:cubicBezTo>
                    <a:pt x="834" y="668"/>
                    <a:pt x="1501" y="434"/>
                    <a:pt x="2168" y="301"/>
                  </a:cubicBezTo>
                  <a:cubicBezTo>
                    <a:pt x="2269" y="301"/>
                    <a:pt x="2302" y="234"/>
                    <a:pt x="2302" y="134"/>
                  </a:cubicBezTo>
                  <a:cubicBezTo>
                    <a:pt x="2302" y="67"/>
                    <a:pt x="2235" y="1"/>
                    <a:pt x="21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2"/>
            <p:cNvSpPr/>
            <p:nvPr/>
          </p:nvSpPr>
          <p:spPr>
            <a:xfrm>
              <a:off x="-940800" y="2073600"/>
              <a:ext cx="30875" cy="191825"/>
            </a:xfrm>
            <a:custGeom>
              <a:avLst/>
              <a:gdLst/>
              <a:ahLst/>
              <a:cxnLst/>
              <a:rect l="l" t="t" r="r" b="b"/>
              <a:pathLst>
                <a:path w="1235" h="7673" extrusionOk="0">
                  <a:moveTo>
                    <a:pt x="1101" y="0"/>
                  </a:moveTo>
                  <a:cubicBezTo>
                    <a:pt x="1001" y="0"/>
                    <a:pt x="968" y="34"/>
                    <a:pt x="968" y="134"/>
                  </a:cubicBezTo>
                  <a:cubicBezTo>
                    <a:pt x="934" y="2602"/>
                    <a:pt x="634" y="5104"/>
                    <a:pt x="67" y="7506"/>
                  </a:cubicBezTo>
                  <a:cubicBezTo>
                    <a:pt x="0" y="7572"/>
                    <a:pt x="67" y="7639"/>
                    <a:pt x="167" y="7672"/>
                  </a:cubicBezTo>
                  <a:cubicBezTo>
                    <a:pt x="267" y="7672"/>
                    <a:pt x="301" y="7639"/>
                    <a:pt x="301" y="7572"/>
                  </a:cubicBezTo>
                  <a:cubicBezTo>
                    <a:pt x="901" y="5137"/>
                    <a:pt x="1168" y="2635"/>
                    <a:pt x="1235" y="134"/>
                  </a:cubicBezTo>
                  <a:cubicBezTo>
                    <a:pt x="1235" y="67"/>
                    <a:pt x="1168" y="0"/>
                    <a:pt x="1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2"/>
            <p:cNvSpPr/>
            <p:nvPr/>
          </p:nvSpPr>
          <p:spPr>
            <a:xfrm>
              <a:off x="-1135100" y="2585000"/>
              <a:ext cx="177650" cy="998025"/>
            </a:xfrm>
            <a:custGeom>
              <a:avLst/>
              <a:gdLst/>
              <a:ahLst/>
              <a:cxnLst/>
              <a:rect l="l" t="t" r="r" b="b"/>
              <a:pathLst>
                <a:path w="7106" h="39921" extrusionOk="0">
                  <a:moveTo>
                    <a:pt x="6984" y="1"/>
                  </a:moveTo>
                  <a:cubicBezTo>
                    <a:pt x="6947" y="1"/>
                    <a:pt x="6905" y="9"/>
                    <a:pt x="6872" y="26"/>
                  </a:cubicBezTo>
                  <a:cubicBezTo>
                    <a:pt x="6572" y="292"/>
                    <a:pt x="0" y="6830"/>
                    <a:pt x="6004" y="39821"/>
                  </a:cubicBezTo>
                  <a:cubicBezTo>
                    <a:pt x="6038" y="39887"/>
                    <a:pt x="6105" y="39921"/>
                    <a:pt x="6171" y="39921"/>
                  </a:cubicBezTo>
                  <a:cubicBezTo>
                    <a:pt x="6238" y="39921"/>
                    <a:pt x="6338" y="39854"/>
                    <a:pt x="6271" y="39754"/>
                  </a:cubicBezTo>
                  <a:cubicBezTo>
                    <a:pt x="3169" y="22675"/>
                    <a:pt x="3569" y="12835"/>
                    <a:pt x="4403" y="7564"/>
                  </a:cubicBezTo>
                  <a:cubicBezTo>
                    <a:pt x="5371" y="1894"/>
                    <a:pt x="7039" y="292"/>
                    <a:pt x="7072" y="226"/>
                  </a:cubicBezTo>
                  <a:cubicBezTo>
                    <a:pt x="7105" y="192"/>
                    <a:pt x="7105" y="126"/>
                    <a:pt x="7072" y="26"/>
                  </a:cubicBezTo>
                  <a:cubicBezTo>
                    <a:pt x="7055" y="9"/>
                    <a:pt x="7022" y="1"/>
                    <a:pt x="69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42"/>
          <p:cNvGrpSpPr/>
          <p:nvPr/>
        </p:nvGrpSpPr>
        <p:grpSpPr>
          <a:xfrm>
            <a:off x="1428800" y="3101325"/>
            <a:ext cx="961550" cy="803100"/>
            <a:chOff x="1428800" y="3101325"/>
            <a:chExt cx="961550" cy="803100"/>
          </a:xfrm>
        </p:grpSpPr>
        <p:sp>
          <p:nvSpPr>
            <p:cNvPr id="719" name="Google Shape;719;p42"/>
            <p:cNvSpPr/>
            <p:nvPr/>
          </p:nvSpPr>
          <p:spPr>
            <a:xfrm>
              <a:off x="1428800" y="3204725"/>
              <a:ext cx="522900" cy="522075"/>
            </a:xfrm>
            <a:custGeom>
              <a:avLst/>
              <a:gdLst/>
              <a:ahLst/>
              <a:cxnLst/>
              <a:rect l="l" t="t" r="r" b="b"/>
              <a:pathLst>
                <a:path w="20916" h="20883" extrusionOk="0">
                  <a:moveTo>
                    <a:pt x="10475" y="6205"/>
                  </a:moveTo>
                  <a:cubicBezTo>
                    <a:pt x="11009" y="6205"/>
                    <a:pt x="11576" y="6338"/>
                    <a:pt x="12076" y="6505"/>
                  </a:cubicBezTo>
                  <a:lnTo>
                    <a:pt x="12143" y="6438"/>
                  </a:lnTo>
                  <a:lnTo>
                    <a:pt x="12143" y="6505"/>
                  </a:lnTo>
                  <a:cubicBezTo>
                    <a:pt x="13144" y="6939"/>
                    <a:pt x="13944" y="7706"/>
                    <a:pt x="14344" y="8773"/>
                  </a:cubicBezTo>
                  <a:lnTo>
                    <a:pt x="14445" y="8773"/>
                  </a:lnTo>
                  <a:lnTo>
                    <a:pt x="14344" y="8840"/>
                  </a:lnTo>
                  <a:cubicBezTo>
                    <a:pt x="14578" y="9340"/>
                    <a:pt x="14645" y="9841"/>
                    <a:pt x="14645" y="10441"/>
                  </a:cubicBezTo>
                  <a:cubicBezTo>
                    <a:pt x="14645" y="10975"/>
                    <a:pt x="14511" y="11509"/>
                    <a:pt x="14344" y="12009"/>
                  </a:cubicBezTo>
                  <a:lnTo>
                    <a:pt x="14445" y="12109"/>
                  </a:lnTo>
                  <a:lnTo>
                    <a:pt x="14344" y="12109"/>
                  </a:lnTo>
                  <a:cubicBezTo>
                    <a:pt x="13944" y="13110"/>
                    <a:pt x="13144" y="13910"/>
                    <a:pt x="12143" y="14344"/>
                  </a:cubicBezTo>
                  <a:lnTo>
                    <a:pt x="12143" y="14444"/>
                  </a:lnTo>
                  <a:lnTo>
                    <a:pt x="12076" y="14344"/>
                  </a:lnTo>
                  <a:cubicBezTo>
                    <a:pt x="11576" y="14578"/>
                    <a:pt x="11075" y="14644"/>
                    <a:pt x="10475" y="14644"/>
                  </a:cubicBezTo>
                  <a:cubicBezTo>
                    <a:pt x="9941" y="14644"/>
                    <a:pt x="9408" y="14511"/>
                    <a:pt x="8907" y="14344"/>
                  </a:cubicBezTo>
                  <a:lnTo>
                    <a:pt x="8807" y="14444"/>
                  </a:lnTo>
                  <a:lnTo>
                    <a:pt x="8807" y="14344"/>
                  </a:lnTo>
                  <a:cubicBezTo>
                    <a:pt x="7806" y="13944"/>
                    <a:pt x="7006" y="13143"/>
                    <a:pt x="6572" y="12109"/>
                  </a:cubicBezTo>
                  <a:lnTo>
                    <a:pt x="6472" y="12109"/>
                  </a:lnTo>
                  <a:lnTo>
                    <a:pt x="6572" y="12009"/>
                  </a:lnTo>
                  <a:cubicBezTo>
                    <a:pt x="6339" y="11509"/>
                    <a:pt x="6272" y="11008"/>
                    <a:pt x="6272" y="10441"/>
                  </a:cubicBezTo>
                  <a:cubicBezTo>
                    <a:pt x="6272" y="9907"/>
                    <a:pt x="6405" y="9340"/>
                    <a:pt x="6572" y="8840"/>
                  </a:cubicBezTo>
                  <a:lnTo>
                    <a:pt x="6472" y="8773"/>
                  </a:lnTo>
                  <a:lnTo>
                    <a:pt x="6572" y="8773"/>
                  </a:lnTo>
                  <a:cubicBezTo>
                    <a:pt x="6973" y="7773"/>
                    <a:pt x="7773" y="6972"/>
                    <a:pt x="8807" y="6505"/>
                  </a:cubicBezTo>
                  <a:lnTo>
                    <a:pt x="8807" y="6438"/>
                  </a:lnTo>
                  <a:lnTo>
                    <a:pt x="8874" y="6505"/>
                  </a:lnTo>
                  <a:cubicBezTo>
                    <a:pt x="9374" y="6305"/>
                    <a:pt x="9875" y="6205"/>
                    <a:pt x="10475" y="6205"/>
                  </a:cubicBezTo>
                  <a:close/>
                  <a:moveTo>
                    <a:pt x="8807" y="0"/>
                  </a:moveTo>
                  <a:lnTo>
                    <a:pt x="8807" y="2636"/>
                  </a:lnTo>
                  <a:cubicBezTo>
                    <a:pt x="7840" y="2836"/>
                    <a:pt x="6939" y="3203"/>
                    <a:pt x="6105" y="3770"/>
                  </a:cubicBezTo>
                  <a:lnTo>
                    <a:pt x="4237" y="1868"/>
                  </a:lnTo>
                  <a:lnTo>
                    <a:pt x="1902" y="4203"/>
                  </a:lnTo>
                  <a:lnTo>
                    <a:pt x="3770" y="6105"/>
                  </a:lnTo>
                  <a:cubicBezTo>
                    <a:pt x="3237" y="6872"/>
                    <a:pt x="2836" y="7806"/>
                    <a:pt x="2636" y="8807"/>
                  </a:cubicBezTo>
                  <a:lnTo>
                    <a:pt x="1" y="8807"/>
                  </a:lnTo>
                  <a:lnTo>
                    <a:pt x="1" y="12109"/>
                  </a:lnTo>
                  <a:lnTo>
                    <a:pt x="2636" y="12109"/>
                  </a:lnTo>
                  <a:cubicBezTo>
                    <a:pt x="2836" y="13076"/>
                    <a:pt x="3237" y="13977"/>
                    <a:pt x="3770" y="14811"/>
                  </a:cubicBezTo>
                  <a:lnTo>
                    <a:pt x="1902" y="16679"/>
                  </a:lnTo>
                  <a:lnTo>
                    <a:pt x="4237" y="19014"/>
                  </a:lnTo>
                  <a:lnTo>
                    <a:pt x="6105" y="17146"/>
                  </a:lnTo>
                  <a:cubicBezTo>
                    <a:pt x="6906" y="17680"/>
                    <a:pt x="7806" y="18080"/>
                    <a:pt x="8807" y="18280"/>
                  </a:cubicBezTo>
                  <a:lnTo>
                    <a:pt x="8807" y="20882"/>
                  </a:lnTo>
                  <a:lnTo>
                    <a:pt x="12110" y="20882"/>
                  </a:lnTo>
                  <a:lnTo>
                    <a:pt x="12110" y="18280"/>
                  </a:lnTo>
                  <a:cubicBezTo>
                    <a:pt x="13077" y="18080"/>
                    <a:pt x="13978" y="17680"/>
                    <a:pt x="14811" y="17146"/>
                  </a:cubicBezTo>
                  <a:lnTo>
                    <a:pt x="16679" y="19014"/>
                  </a:lnTo>
                  <a:lnTo>
                    <a:pt x="19014" y="16679"/>
                  </a:lnTo>
                  <a:lnTo>
                    <a:pt x="17146" y="14811"/>
                  </a:lnTo>
                  <a:cubicBezTo>
                    <a:pt x="17680" y="14010"/>
                    <a:pt x="18080" y="13110"/>
                    <a:pt x="18281" y="12109"/>
                  </a:cubicBezTo>
                  <a:lnTo>
                    <a:pt x="20916" y="12109"/>
                  </a:lnTo>
                  <a:lnTo>
                    <a:pt x="20916" y="8807"/>
                  </a:lnTo>
                  <a:lnTo>
                    <a:pt x="18281" y="8807"/>
                  </a:lnTo>
                  <a:cubicBezTo>
                    <a:pt x="18080" y="7839"/>
                    <a:pt x="17680" y="6939"/>
                    <a:pt x="17146" y="6105"/>
                  </a:cubicBezTo>
                  <a:lnTo>
                    <a:pt x="19014" y="4203"/>
                  </a:lnTo>
                  <a:lnTo>
                    <a:pt x="16679" y="1868"/>
                  </a:lnTo>
                  <a:lnTo>
                    <a:pt x="14811" y="3770"/>
                  </a:lnTo>
                  <a:cubicBezTo>
                    <a:pt x="14011" y="3236"/>
                    <a:pt x="13110" y="2836"/>
                    <a:pt x="12110" y="2636"/>
                  </a:cubicBezTo>
                  <a:lnTo>
                    <a:pt x="12110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2"/>
            <p:cNvSpPr/>
            <p:nvPr/>
          </p:nvSpPr>
          <p:spPr>
            <a:xfrm>
              <a:off x="1953350" y="3101325"/>
              <a:ext cx="298575" cy="301075"/>
            </a:xfrm>
            <a:custGeom>
              <a:avLst/>
              <a:gdLst/>
              <a:ahLst/>
              <a:cxnLst/>
              <a:rect l="l" t="t" r="r" b="b"/>
              <a:pathLst>
                <a:path w="11943" h="12043" extrusionOk="0">
                  <a:moveTo>
                    <a:pt x="5905" y="3569"/>
                  </a:moveTo>
                  <a:cubicBezTo>
                    <a:pt x="6238" y="3569"/>
                    <a:pt x="6539" y="3636"/>
                    <a:pt x="6839" y="3736"/>
                  </a:cubicBezTo>
                  <a:lnTo>
                    <a:pt x="6872" y="3703"/>
                  </a:lnTo>
                  <a:lnTo>
                    <a:pt x="6872" y="3736"/>
                  </a:lnTo>
                  <a:cubicBezTo>
                    <a:pt x="7473" y="3970"/>
                    <a:pt x="7906" y="4437"/>
                    <a:pt x="8173" y="5037"/>
                  </a:cubicBezTo>
                  <a:lnTo>
                    <a:pt x="8206" y="5037"/>
                  </a:lnTo>
                  <a:lnTo>
                    <a:pt x="8173" y="5070"/>
                  </a:lnTo>
                  <a:cubicBezTo>
                    <a:pt x="8306" y="5371"/>
                    <a:pt x="8340" y="5637"/>
                    <a:pt x="8340" y="5971"/>
                  </a:cubicBezTo>
                  <a:cubicBezTo>
                    <a:pt x="8340" y="6305"/>
                    <a:pt x="8306" y="6605"/>
                    <a:pt x="8206" y="6938"/>
                  </a:cubicBezTo>
                  <a:lnTo>
                    <a:pt x="8173" y="6938"/>
                  </a:lnTo>
                  <a:cubicBezTo>
                    <a:pt x="7906" y="7539"/>
                    <a:pt x="7473" y="7972"/>
                    <a:pt x="6872" y="8239"/>
                  </a:cubicBezTo>
                  <a:lnTo>
                    <a:pt x="6872" y="8273"/>
                  </a:lnTo>
                  <a:lnTo>
                    <a:pt x="6839" y="8239"/>
                  </a:lnTo>
                  <a:cubicBezTo>
                    <a:pt x="6539" y="8373"/>
                    <a:pt x="6238" y="8406"/>
                    <a:pt x="5905" y="8406"/>
                  </a:cubicBezTo>
                  <a:cubicBezTo>
                    <a:pt x="5571" y="8406"/>
                    <a:pt x="5304" y="8306"/>
                    <a:pt x="5004" y="8239"/>
                  </a:cubicBezTo>
                  <a:lnTo>
                    <a:pt x="4971" y="8273"/>
                  </a:lnTo>
                  <a:lnTo>
                    <a:pt x="4971" y="8239"/>
                  </a:lnTo>
                  <a:cubicBezTo>
                    <a:pt x="4370" y="7972"/>
                    <a:pt x="3903" y="7539"/>
                    <a:pt x="3670" y="6938"/>
                  </a:cubicBezTo>
                  <a:lnTo>
                    <a:pt x="3636" y="6938"/>
                  </a:lnTo>
                  <a:lnTo>
                    <a:pt x="3670" y="6905"/>
                  </a:lnTo>
                  <a:cubicBezTo>
                    <a:pt x="3536" y="6605"/>
                    <a:pt x="3503" y="6305"/>
                    <a:pt x="3503" y="5971"/>
                  </a:cubicBezTo>
                  <a:cubicBezTo>
                    <a:pt x="3503" y="5637"/>
                    <a:pt x="3536" y="5371"/>
                    <a:pt x="3670" y="5070"/>
                  </a:cubicBezTo>
                  <a:lnTo>
                    <a:pt x="3636" y="5037"/>
                  </a:lnTo>
                  <a:lnTo>
                    <a:pt x="3670" y="5037"/>
                  </a:lnTo>
                  <a:cubicBezTo>
                    <a:pt x="3903" y="4437"/>
                    <a:pt x="4370" y="3970"/>
                    <a:pt x="4971" y="3736"/>
                  </a:cubicBezTo>
                  <a:lnTo>
                    <a:pt x="4971" y="3703"/>
                  </a:lnTo>
                  <a:lnTo>
                    <a:pt x="5004" y="3736"/>
                  </a:lnTo>
                  <a:cubicBezTo>
                    <a:pt x="5304" y="3603"/>
                    <a:pt x="5571" y="3569"/>
                    <a:pt x="5905" y="3569"/>
                  </a:cubicBezTo>
                  <a:close/>
                  <a:moveTo>
                    <a:pt x="5004" y="0"/>
                  </a:moveTo>
                  <a:lnTo>
                    <a:pt x="5004" y="1501"/>
                  </a:lnTo>
                  <a:cubicBezTo>
                    <a:pt x="4437" y="1635"/>
                    <a:pt x="3903" y="1835"/>
                    <a:pt x="3470" y="2135"/>
                  </a:cubicBezTo>
                  <a:lnTo>
                    <a:pt x="2369" y="1068"/>
                  </a:lnTo>
                  <a:lnTo>
                    <a:pt x="1035" y="2402"/>
                  </a:lnTo>
                  <a:lnTo>
                    <a:pt x="2135" y="3469"/>
                  </a:lnTo>
                  <a:cubicBezTo>
                    <a:pt x="1835" y="3936"/>
                    <a:pt x="1602" y="4470"/>
                    <a:pt x="1502" y="5037"/>
                  </a:cubicBezTo>
                  <a:lnTo>
                    <a:pt x="1" y="5037"/>
                  </a:lnTo>
                  <a:lnTo>
                    <a:pt x="1" y="6938"/>
                  </a:lnTo>
                  <a:lnTo>
                    <a:pt x="1502" y="6938"/>
                  </a:lnTo>
                  <a:cubicBezTo>
                    <a:pt x="1635" y="7539"/>
                    <a:pt x="1835" y="8006"/>
                    <a:pt x="2135" y="8473"/>
                  </a:cubicBezTo>
                  <a:lnTo>
                    <a:pt x="1035" y="9574"/>
                  </a:lnTo>
                  <a:lnTo>
                    <a:pt x="2369" y="10908"/>
                  </a:lnTo>
                  <a:lnTo>
                    <a:pt x="3470" y="9807"/>
                  </a:lnTo>
                  <a:cubicBezTo>
                    <a:pt x="3937" y="10107"/>
                    <a:pt x="4470" y="10374"/>
                    <a:pt x="5004" y="10441"/>
                  </a:cubicBezTo>
                  <a:lnTo>
                    <a:pt x="5004" y="12042"/>
                  </a:lnTo>
                  <a:lnTo>
                    <a:pt x="6939" y="12042"/>
                  </a:lnTo>
                  <a:lnTo>
                    <a:pt x="6939" y="10541"/>
                  </a:lnTo>
                  <a:cubicBezTo>
                    <a:pt x="7506" y="10408"/>
                    <a:pt x="8006" y="10207"/>
                    <a:pt x="8473" y="9907"/>
                  </a:cubicBezTo>
                  <a:lnTo>
                    <a:pt x="9541" y="10975"/>
                  </a:lnTo>
                  <a:lnTo>
                    <a:pt x="10875" y="9640"/>
                  </a:lnTo>
                  <a:lnTo>
                    <a:pt x="9808" y="8573"/>
                  </a:lnTo>
                  <a:cubicBezTo>
                    <a:pt x="10074" y="8106"/>
                    <a:pt x="10341" y="7572"/>
                    <a:pt x="10408" y="7038"/>
                  </a:cubicBezTo>
                  <a:lnTo>
                    <a:pt x="11942" y="7038"/>
                  </a:lnTo>
                  <a:lnTo>
                    <a:pt x="11942" y="6938"/>
                  </a:lnTo>
                  <a:lnTo>
                    <a:pt x="11942" y="5037"/>
                  </a:lnTo>
                  <a:lnTo>
                    <a:pt x="10408" y="5037"/>
                  </a:lnTo>
                  <a:cubicBezTo>
                    <a:pt x="10308" y="4437"/>
                    <a:pt x="10074" y="3936"/>
                    <a:pt x="9808" y="3469"/>
                  </a:cubicBezTo>
                  <a:lnTo>
                    <a:pt x="10875" y="2402"/>
                  </a:lnTo>
                  <a:lnTo>
                    <a:pt x="9541" y="1068"/>
                  </a:lnTo>
                  <a:lnTo>
                    <a:pt x="8473" y="2135"/>
                  </a:lnTo>
                  <a:cubicBezTo>
                    <a:pt x="8006" y="1835"/>
                    <a:pt x="7473" y="1601"/>
                    <a:pt x="6939" y="1501"/>
                  </a:cubicBezTo>
                  <a:lnTo>
                    <a:pt x="6939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2"/>
            <p:cNvSpPr/>
            <p:nvPr/>
          </p:nvSpPr>
          <p:spPr>
            <a:xfrm>
              <a:off x="1952525" y="3466575"/>
              <a:ext cx="437825" cy="437850"/>
            </a:xfrm>
            <a:custGeom>
              <a:avLst/>
              <a:gdLst/>
              <a:ahLst/>
              <a:cxnLst/>
              <a:rect l="l" t="t" r="r" b="b"/>
              <a:pathLst>
                <a:path w="17513" h="17514" extrusionOk="0">
                  <a:moveTo>
                    <a:pt x="8740" y="5204"/>
                  </a:moveTo>
                  <a:cubicBezTo>
                    <a:pt x="9207" y="5204"/>
                    <a:pt x="9674" y="5304"/>
                    <a:pt x="10074" y="5471"/>
                  </a:cubicBezTo>
                  <a:lnTo>
                    <a:pt x="10141" y="5438"/>
                  </a:lnTo>
                  <a:lnTo>
                    <a:pt x="10141" y="5505"/>
                  </a:lnTo>
                  <a:cubicBezTo>
                    <a:pt x="10975" y="5871"/>
                    <a:pt x="11642" y="6539"/>
                    <a:pt x="12009" y="7373"/>
                  </a:cubicBezTo>
                  <a:lnTo>
                    <a:pt x="12075" y="7373"/>
                  </a:lnTo>
                  <a:lnTo>
                    <a:pt x="12042" y="7439"/>
                  </a:lnTo>
                  <a:cubicBezTo>
                    <a:pt x="12209" y="7840"/>
                    <a:pt x="12309" y="8307"/>
                    <a:pt x="12309" y="8774"/>
                  </a:cubicBezTo>
                  <a:cubicBezTo>
                    <a:pt x="12309" y="9207"/>
                    <a:pt x="12209" y="9674"/>
                    <a:pt x="12042" y="10108"/>
                  </a:cubicBezTo>
                  <a:lnTo>
                    <a:pt x="12075" y="10141"/>
                  </a:lnTo>
                  <a:lnTo>
                    <a:pt x="12009" y="10141"/>
                  </a:lnTo>
                  <a:cubicBezTo>
                    <a:pt x="11642" y="10975"/>
                    <a:pt x="10975" y="11642"/>
                    <a:pt x="10141" y="12009"/>
                  </a:cubicBezTo>
                  <a:lnTo>
                    <a:pt x="10141" y="12109"/>
                  </a:lnTo>
                  <a:lnTo>
                    <a:pt x="10074" y="12043"/>
                  </a:lnTo>
                  <a:cubicBezTo>
                    <a:pt x="9674" y="12209"/>
                    <a:pt x="9207" y="12309"/>
                    <a:pt x="8740" y="12309"/>
                  </a:cubicBezTo>
                  <a:cubicBezTo>
                    <a:pt x="8306" y="12309"/>
                    <a:pt x="7839" y="12209"/>
                    <a:pt x="7405" y="12043"/>
                  </a:cubicBezTo>
                  <a:lnTo>
                    <a:pt x="7372" y="12109"/>
                  </a:lnTo>
                  <a:lnTo>
                    <a:pt x="7372" y="12009"/>
                  </a:lnTo>
                  <a:cubicBezTo>
                    <a:pt x="6538" y="11642"/>
                    <a:pt x="5871" y="10975"/>
                    <a:pt x="5504" y="10141"/>
                  </a:cubicBezTo>
                  <a:lnTo>
                    <a:pt x="5404" y="10141"/>
                  </a:lnTo>
                  <a:lnTo>
                    <a:pt x="5471" y="10108"/>
                  </a:lnTo>
                  <a:cubicBezTo>
                    <a:pt x="5304" y="9674"/>
                    <a:pt x="5204" y="9207"/>
                    <a:pt x="5204" y="8774"/>
                  </a:cubicBezTo>
                  <a:cubicBezTo>
                    <a:pt x="5204" y="8307"/>
                    <a:pt x="5304" y="7840"/>
                    <a:pt x="5471" y="7439"/>
                  </a:cubicBezTo>
                  <a:lnTo>
                    <a:pt x="5404" y="7373"/>
                  </a:lnTo>
                  <a:lnTo>
                    <a:pt x="5504" y="7373"/>
                  </a:lnTo>
                  <a:cubicBezTo>
                    <a:pt x="5871" y="6539"/>
                    <a:pt x="6538" y="5871"/>
                    <a:pt x="7372" y="5505"/>
                  </a:cubicBezTo>
                  <a:lnTo>
                    <a:pt x="7372" y="5438"/>
                  </a:lnTo>
                  <a:lnTo>
                    <a:pt x="7405" y="5471"/>
                  </a:lnTo>
                  <a:cubicBezTo>
                    <a:pt x="7839" y="5304"/>
                    <a:pt x="8306" y="5204"/>
                    <a:pt x="8740" y="5204"/>
                  </a:cubicBezTo>
                  <a:close/>
                  <a:moveTo>
                    <a:pt x="7372" y="1"/>
                  </a:moveTo>
                  <a:lnTo>
                    <a:pt x="7372" y="2202"/>
                  </a:lnTo>
                  <a:cubicBezTo>
                    <a:pt x="6538" y="2369"/>
                    <a:pt x="5804" y="2703"/>
                    <a:pt x="5137" y="3170"/>
                  </a:cubicBezTo>
                  <a:lnTo>
                    <a:pt x="3536" y="1602"/>
                  </a:lnTo>
                  <a:lnTo>
                    <a:pt x="1568" y="3536"/>
                  </a:lnTo>
                  <a:lnTo>
                    <a:pt x="3169" y="5138"/>
                  </a:lnTo>
                  <a:cubicBezTo>
                    <a:pt x="2702" y="5805"/>
                    <a:pt x="2402" y="6605"/>
                    <a:pt x="2202" y="7373"/>
                  </a:cubicBezTo>
                  <a:lnTo>
                    <a:pt x="0" y="7373"/>
                  </a:lnTo>
                  <a:lnTo>
                    <a:pt x="0" y="10141"/>
                  </a:lnTo>
                  <a:lnTo>
                    <a:pt x="2202" y="10141"/>
                  </a:lnTo>
                  <a:cubicBezTo>
                    <a:pt x="2369" y="10975"/>
                    <a:pt x="2702" y="11709"/>
                    <a:pt x="3169" y="12376"/>
                  </a:cubicBezTo>
                  <a:lnTo>
                    <a:pt x="1568" y="13977"/>
                  </a:lnTo>
                  <a:lnTo>
                    <a:pt x="3536" y="15945"/>
                  </a:lnTo>
                  <a:lnTo>
                    <a:pt x="5137" y="14344"/>
                  </a:lnTo>
                  <a:cubicBezTo>
                    <a:pt x="5804" y="14811"/>
                    <a:pt x="6572" y="15111"/>
                    <a:pt x="7372" y="15312"/>
                  </a:cubicBezTo>
                  <a:lnTo>
                    <a:pt x="7372" y="17513"/>
                  </a:lnTo>
                  <a:lnTo>
                    <a:pt x="10141" y="17513"/>
                  </a:lnTo>
                  <a:lnTo>
                    <a:pt x="10141" y="15312"/>
                  </a:lnTo>
                  <a:cubicBezTo>
                    <a:pt x="10975" y="15145"/>
                    <a:pt x="11709" y="14811"/>
                    <a:pt x="12376" y="14344"/>
                  </a:cubicBezTo>
                  <a:lnTo>
                    <a:pt x="13977" y="15945"/>
                  </a:lnTo>
                  <a:lnTo>
                    <a:pt x="15912" y="13977"/>
                  </a:lnTo>
                  <a:lnTo>
                    <a:pt x="14344" y="12376"/>
                  </a:lnTo>
                  <a:cubicBezTo>
                    <a:pt x="14811" y="11709"/>
                    <a:pt x="15078" y="10942"/>
                    <a:pt x="15311" y="10141"/>
                  </a:cubicBezTo>
                  <a:lnTo>
                    <a:pt x="17513" y="10141"/>
                  </a:lnTo>
                  <a:lnTo>
                    <a:pt x="17513" y="7373"/>
                  </a:lnTo>
                  <a:lnTo>
                    <a:pt x="15311" y="7373"/>
                  </a:lnTo>
                  <a:cubicBezTo>
                    <a:pt x="15144" y="6539"/>
                    <a:pt x="14811" y="5805"/>
                    <a:pt x="14344" y="5138"/>
                  </a:cubicBezTo>
                  <a:lnTo>
                    <a:pt x="15912" y="3536"/>
                  </a:lnTo>
                  <a:lnTo>
                    <a:pt x="13977" y="1602"/>
                  </a:lnTo>
                  <a:lnTo>
                    <a:pt x="12376" y="3170"/>
                  </a:lnTo>
                  <a:cubicBezTo>
                    <a:pt x="11709" y="2703"/>
                    <a:pt x="10908" y="2436"/>
                    <a:pt x="10141" y="2202"/>
                  </a:cubicBezTo>
                  <a:lnTo>
                    <a:pt x="10141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1">
            <a:extLst>
              <a:ext uri="{FF2B5EF4-FFF2-40B4-BE49-F238E27FC236}">
                <a16:creationId xmlns:a16="http://schemas.microsoft.com/office/drawing/2014/main" id="{D43B43F1-8261-F981-309F-1632FD04083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198833" y="1966885"/>
            <a:ext cx="176041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 Introduction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Dataset Description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FDBB726-1C13-B140-9ED4-92C3C07E0199}"/>
              </a:ext>
            </a:extLst>
          </p:cNvPr>
          <p:cNvSpPr>
            <a:spLocks noGrp="1" noChangeArrowheads="1"/>
          </p:cNvSpPr>
          <p:nvPr>
            <p:ph type="subTitle" idx="5"/>
          </p:nvPr>
        </p:nvSpPr>
        <p:spPr bwMode="auto">
          <a:xfrm>
            <a:off x="6276231" y="1888227"/>
            <a:ext cx="1635384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Preparation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Key Data Insights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BFC48B8-BC12-B6CE-8EC3-E95E7CB447D3}"/>
              </a:ext>
            </a:extLst>
          </p:cNvPr>
          <p:cNvSpPr>
            <a:spLocks noGrp="1" noChangeArrowheads="1"/>
          </p:cNvSpPr>
          <p:nvPr>
            <p:ph type="subTitle" idx="8"/>
          </p:nvPr>
        </p:nvSpPr>
        <p:spPr bwMode="auto">
          <a:xfrm>
            <a:off x="3067637" y="3665245"/>
            <a:ext cx="2307042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HR Metrics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Bonus and Attrition Insight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BA53236-518A-16F7-8630-49DEC1C9B838}"/>
              </a:ext>
            </a:extLst>
          </p:cNvPr>
          <p:cNvSpPr>
            <a:spLocks noGrp="1" noChangeArrowheads="1"/>
          </p:cNvSpPr>
          <p:nvPr>
            <p:ph type="subTitle" idx="14"/>
          </p:nvPr>
        </p:nvSpPr>
        <p:spPr bwMode="auto">
          <a:xfrm>
            <a:off x="5914411" y="3726800"/>
            <a:ext cx="250902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Key Business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Actionable Recommendations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p58"/>
          <p:cNvSpPr/>
          <p:nvPr/>
        </p:nvSpPr>
        <p:spPr>
          <a:xfrm>
            <a:off x="6544664" y="1499352"/>
            <a:ext cx="884100" cy="884400"/>
          </a:xfrm>
          <a:prstGeom prst="blockArc">
            <a:avLst>
              <a:gd name="adj1" fmla="val 16152912"/>
              <a:gd name="adj2" fmla="val 14322835"/>
              <a:gd name="adj3" fmla="val 975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4" name="Google Shape;2654;p58"/>
          <p:cNvGrpSpPr/>
          <p:nvPr/>
        </p:nvGrpSpPr>
        <p:grpSpPr>
          <a:xfrm>
            <a:off x="6818240" y="1766506"/>
            <a:ext cx="350079" cy="350079"/>
            <a:chOff x="2037825" y="3254050"/>
            <a:chExt cx="296175" cy="296175"/>
          </a:xfrm>
        </p:grpSpPr>
        <p:sp>
          <p:nvSpPr>
            <p:cNvPr id="2655" name="Google Shape;2655;p58"/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8"/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58"/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8"/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58"/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58"/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E422172-DF55-2C6B-7952-1D89E3315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80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p58"/>
          <p:cNvSpPr/>
          <p:nvPr/>
        </p:nvSpPr>
        <p:spPr>
          <a:xfrm>
            <a:off x="6544664" y="1499352"/>
            <a:ext cx="884100" cy="884400"/>
          </a:xfrm>
          <a:prstGeom prst="blockArc">
            <a:avLst>
              <a:gd name="adj1" fmla="val 16152912"/>
              <a:gd name="adj2" fmla="val 14322835"/>
              <a:gd name="adj3" fmla="val 975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4" name="Google Shape;2654;p58"/>
          <p:cNvGrpSpPr/>
          <p:nvPr/>
        </p:nvGrpSpPr>
        <p:grpSpPr>
          <a:xfrm>
            <a:off x="6818240" y="1766506"/>
            <a:ext cx="350079" cy="350079"/>
            <a:chOff x="2037825" y="3254050"/>
            <a:chExt cx="296175" cy="296175"/>
          </a:xfrm>
        </p:grpSpPr>
        <p:sp>
          <p:nvSpPr>
            <p:cNvPr id="2655" name="Google Shape;2655;p58"/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8"/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58"/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8"/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58"/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58"/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EA0D377-D821-72D5-7557-1BFA1186D8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9" t="1301"/>
          <a:stretch/>
        </p:blipFill>
        <p:spPr>
          <a:xfrm>
            <a:off x="0" y="0"/>
            <a:ext cx="9143999" cy="516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25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p58"/>
          <p:cNvSpPr/>
          <p:nvPr/>
        </p:nvSpPr>
        <p:spPr>
          <a:xfrm>
            <a:off x="6544664" y="1499352"/>
            <a:ext cx="884100" cy="884400"/>
          </a:xfrm>
          <a:prstGeom prst="blockArc">
            <a:avLst>
              <a:gd name="adj1" fmla="val 16152912"/>
              <a:gd name="adj2" fmla="val 14322835"/>
              <a:gd name="adj3" fmla="val 975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4" name="Google Shape;2654;p58"/>
          <p:cNvGrpSpPr/>
          <p:nvPr/>
        </p:nvGrpSpPr>
        <p:grpSpPr>
          <a:xfrm>
            <a:off x="6818240" y="1766506"/>
            <a:ext cx="350079" cy="350079"/>
            <a:chOff x="2037825" y="3254050"/>
            <a:chExt cx="296175" cy="296175"/>
          </a:xfrm>
        </p:grpSpPr>
        <p:sp>
          <p:nvSpPr>
            <p:cNvPr id="2655" name="Google Shape;2655;p58"/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8"/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58"/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8"/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58"/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58"/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C35C333-B334-FBFE-F4A6-BF5B75A04C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5" t="938" r="387" b="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21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4" name="Google Shape;1264;p48"/>
          <p:cNvGrpSpPr/>
          <p:nvPr/>
        </p:nvGrpSpPr>
        <p:grpSpPr>
          <a:xfrm>
            <a:off x="4799558" y="1091908"/>
            <a:ext cx="4046393" cy="2160105"/>
            <a:chOff x="212370" y="1668445"/>
            <a:chExt cx="4288250" cy="2289217"/>
          </a:xfrm>
        </p:grpSpPr>
        <p:sp>
          <p:nvSpPr>
            <p:cNvPr id="1265" name="Google Shape;1265;p48"/>
            <p:cNvSpPr/>
            <p:nvPr/>
          </p:nvSpPr>
          <p:spPr>
            <a:xfrm>
              <a:off x="920339" y="1997402"/>
              <a:ext cx="3091965" cy="1890809"/>
            </a:xfrm>
            <a:custGeom>
              <a:avLst/>
              <a:gdLst/>
              <a:ahLst/>
              <a:cxnLst/>
              <a:rect l="l" t="t" r="r" b="b"/>
              <a:pathLst>
                <a:path w="174564" h="106750" extrusionOk="0">
                  <a:moveTo>
                    <a:pt x="3739" y="0"/>
                  </a:moveTo>
                  <a:cubicBezTo>
                    <a:pt x="1672" y="0"/>
                    <a:pt x="1" y="1703"/>
                    <a:pt x="1" y="3770"/>
                  </a:cubicBezTo>
                  <a:lnTo>
                    <a:pt x="1" y="102981"/>
                  </a:lnTo>
                  <a:cubicBezTo>
                    <a:pt x="1" y="105078"/>
                    <a:pt x="1672" y="106750"/>
                    <a:pt x="3739" y="106750"/>
                  </a:cubicBezTo>
                  <a:lnTo>
                    <a:pt x="170825" y="106750"/>
                  </a:lnTo>
                  <a:cubicBezTo>
                    <a:pt x="172861" y="106750"/>
                    <a:pt x="174563" y="105078"/>
                    <a:pt x="174563" y="102981"/>
                  </a:cubicBezTo>
                  <a:lnTo>
                    <a:pt x="174563" y="3770"/>
                  </a:lnTo>
                  <a:cubicBezTo>
                    <a:pt x="174563" y="1703"/>
                    <a:pt x="172891" y="0"/>
                    <a:pt x="1708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1065174" y="2144380"/>
              <a:ext cx="2801214" cy="1596853"/>
            </a:xfrm>
            <a:custGeom>
              <a:avLst/>
              <a:gdLst/>
              <a:ahLst/>
              <a:cxnLst/>
              <a:rect l="l" t="t" r="r" b="b"/>
              <a:pathLst>
                <a:path w="158149" h="90154" extrusionOk="0">
                  <a:moveTo>
                    <a:pt x="0" y="0"/>
                  </a:moveTo>
                  <a:lnTo>
                    <a:pt x="0" y="90154"/>
                  </a:lnTo>
                  <a:lnTo>
                    <a:pt x="158149" y="90154"/>
                  </a:lnTo>
                  <a:lnTo>
                    <a:pt x="1581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2377741" y="2055552"/>
              <a:ext cx="144304" cy="26923"/>
            </a:xfrm>
            <a:custGeom>
              <a:avLst/>
              <a:gdLst/>
              <a:ahLst/>
              <a:cxnLst/>
              <a:rect l="l" t="t" r="r" b="b"/>
              <a:pathLst>
                <a:path w="8147" h="1520" extrusionOk="0">
                  <a:moveTo>
                    <a:pt x="7326" y="395"/>
                  </a:moveTo>
                  <a:cubicBezTo>
                    <a:pt x="7539" y="395"/>
                    <a:pt x="7721" y="547"/>
                    <a:pt x="7721" y="760"/>
                  </a:cubicBezTo>
                  <a:cubicBezTo>
                    <a:pt x="7721" y="942"/>
                    <a:pt x="7569" y="1155"/>
                    <a:pt x="7326" y="1155"/>
                  </a:cubicBezTo>
                  <a:lnTo>
                    <a:pt x="730" y="1155"/>
                  </a:lnTo>
                  <a:cubicBezTo>
                    <a:pt x="548" y="1155"/>
                    <a:pt x="335" y="1003"/>
                    <a:pt x="335" y="760"/>
                  </a:cubicBezTo>
                  <a:cubicBezTo>
                    <a:pt x="335" y="578"/>
                    <a:pt x="487" y="395"/>
                    <a:pt x="730" y="395"/>
                  </a:cubicBezTo>
                  <a:close/>
                  <a:moveTo>
                    <a:pt x="761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lnTo>
                    <a:pt x="7387" y="1520"/>
                  </a:lnTo>
                  <a:cubicBezTo>
                    <a:pt x="7782" y="1520"/>
                    <a:pt x="8147" y="1186"/>
                    <a:pt x="8147" y="760"/>
                  </a:cubicBezTo>
                  <a:cubicBezTo>
                    <a:pt x="8147" y="335"/>
                    <a:pt x="7782" y="0"/>
                    <a:pt x="7387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2527412" y="2055552"/>
              <a:ext cx="28021" cy="26923"/>
            </a:xfrm>
            <a:custGeom>
              <a:avLst/>
              <a:gdLst/>
              <a:ahLst/>
              <a:cxnLst/>
              <a:rect l="l" t="t" r="r" b="b"/>
              <a:pathLst>
                <a:path w="1582" h="1520" extrusionOk="0">
                  <a:moveTo>
                    <a:pt x="791" y="395"/>
                  </a:moveTo>
                  <a:cubicBezTo>
                    <a:pt x="1004" y="395"/>
                    <a:pt x="1217" y="547"/>
                    <a:pt x="1217" y="760"/>
                  </a:cubicBezTo>
                  <a:cubicBezTo>
                    <a:pt x="1217" y="942"/>
                    <a:pt x="1004" y="1155"/>
                    <a:pt x="791" y="1155"/>
                  </a:cubicBezTo>
                  <a:cubicBezTo>
                    <a:pt x="548" y="1155"/>
                    <a:pt x="366" y="1003"/>
                    <a:pt x="366" y="760"/>
                  </a:cubicBezTo>
                  <a:cubicBezTo>
                    <a:pt x="366" y="578"/>
                    <a:pt x="548" y="395"/>
                    <a:pt x="791" y="395"/>
                  </a:cubicBezTo>
                  <a:close/>
                  <a:moveTo>
                    <a:pt x="791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86"/>
                    <a:pt x="335" y="1520"/>
                    <a:pt x="791" y="1520"/>
                  </a:cubicBezTo>
                  <a:cubicBezTo>
                    <a:pt x="1217" y="1520"/>
                    <a:pt x="1581" y="1186"/>
                    <a:pt x="1581" y="760"/>
                  </a:cubicBezTo>
                  <a:cubicBezTo>
                    <a:pt x="1581" y="335"/>
                    <a:pt x="1247" y="0"/>
                    <a:pt x="791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1300980" y="2144380"/>
              <a:ext cx="6483" cy="1596853"/>
            </a:xfrm>
            <a:custGeom>
              <a:avLst/>
              <a:gdLst/>
              <a:ahLst/>
              <a:cxnLst/>
              <a:rect l="l" t="t" r="r" b="b"/>
              <a:pathLst>
                <a:path w="366" h="90154" extrusionOk="0">
                  <a:moveTo>
                    <a:pt x="0" y="0"/>
                  </a:moveTo>
                  <a:lnTo>
                    <a:pt x="0" y="90154"/>
                  </a:lnTo>
                  <a:lnTo>
                    <a:pt x="365" y="9015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1178764" y="2144380"/>
              <a:ext cx="6483" cy="1596853"/>
            </a:xfrm>
            <a:custGeom>
              <a:avLst/>
              <a:gdLst/>
              <a:ahLst/>
              <a:cxnLst/>
              <a:rect l="l" t="t" r="r" b="b"/>
              <a:pathLst>
                <a:path w="366" h="90154" extrusionOk="0">
                  <a:moveTo>
                    <a:pt x="1" y="0"/>
                  </a:moveTo>
                  <a:lnTo>
                    <a:pt x="1" y="90154"/>
                  </a:lnTo>
                  <a:lnTo>
                    <a:pt x="365" y="9015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1423197" y="2144380"/>
              <a:ext cx="7014" cy="1596853"/>
            </a:xfrm>
            <a:custGeom>
              <a:avLst/>
              <a:gdLst/>
              <a:ahLst/>
              <a:cxnLst/>
              <a:rect l="l" t="t" r="r" b="b"/>
              <a:pathLst>
                <a:path w="396" h="90154" extrusionOk="0">
                  <a:moveTo>
                    <a:pt x="0" y="0"/>
                  </a:moveTo>
                  <a:lnTo>
                    <a:pt x="0" y="90154"/>
                  </a:lnTo>
                  <a:lnTo>
                    <a:pt x="395" y="90154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1545413" y="2144380"/>
              <a:ext cx="6465" cy="1596853"/>
            </a:xfrm>
            <a:custGeom>
              <a:avLst/>
              <a:gdLst/>
              <a:ahLst/>
              <a:cxnLst/>
              <a:rect l="l" t="t" r="r" b="b"/>
              <a:pathLst>
                <a:path w="365" h="90154" extrusionOk="0">
                  <a:moveTo>
                    <a:pt x="0" y="0"/>
                  </a:moveTo>
                  <a:lnTo>
                    <a:pt x="0" y="90154"/>
                  </a:lnTo>
                  <a:lnTo>
                    <a:pt x="365" y="9015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1667611" y="2144380"/>
              <a:ext cx="7032" cy="1596853"/>
            </a:xfrm>
            <a:custGeom>
              <a:avLst/>
              <a:gdLst/>
              <a:ahLst/>
              <a:cxnLst/>
              <a:rect l="l" t="t" r="r" b="b"/>
              <a:pathLst>
                <a:path w="397" h="90154" extrusionOk="0">
                  <a:moveTo>
                    <a:pt x="1" y="0"/>
                  </a:moveTo>
                  <a:lnTo>
                    <a:pt x="1" y="90154"/>
                  </a:lnTo>
                  <a:lnTo>
                    <a:pt x="396" y="90154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8"/>
            <p:cNvSpPr/>
            <p:nvPr/>
          </p:nvSpPr>
          <p:spPr>
            <a:xfrm>
              <a:off x="1912044" y="2144380"/>
              <a:ext cx="7014" cy="1596853"/>
            </a:xfrm>
            <a:custGeom>
              <a:avLst/>
              <a:gdLst/>
              <a:ahLst/>
              <a:cxnLst/>
              <a:rect l="l" t="t" r="r" b="b"/>
              <a:pathLst>
                <a:path w="396" h="90154" extrusionOk="0">
                  <a:moveTo>
                    <a:pt x="1" y="0"/>
                  </a:moveTo>
                  <a:lnTo>
                    <a:pt x="1" y="90154"/>
                  </a:lnTo>
                  <a:lnTo>
                    <a:pt x="396" y="90154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1790377" y="2144380"/>
              <a:ext cx="6465" cy="1596853"/>
            </a:xfrm>
            <a:custGeom>
              <a:avLst/>
              <a:gdLst/>
              <a:ahLst/>
              <a:cxnLst/>
              <a:rect l="l" t="t" r="r" b="b"/>
              <a:pathLst>
                <a:path w="365" h="90154" extrusionOk="0">
                  <a:moveTo>
                    <a:pt x="0" y="0"/>
                  </a:moveTo>
                  <a:lnTo>
                    <a:pt x="0" y="90154"/>
                  </a:lnTo>
                  <a:lnTo>
                    <a:pt x="365" y="9015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2034792" y="2144380"/>
              <a:ext cx="6483" cy="1596853"/>
            </a:xfrm>
            <a:custGeom>
              <a:avLst/>
              <a:gdLst/>
              <a:ahLst/>
              <a:cxnLst/>
              <a:rect l="l" t="t" r="r" b="b"/>
              <a:pathLst>
                <a:path w="366" h="90154" extrusionOk="0">
                  <a:moveTo>
                    <a:pt x="1" y="0"/>
                  </a:moveTo>
                  <a:lnTo>
                    <a:pt x="1" y="90154"/>
                  </a:lnTo>
                  <a:lnTo>
                    <a:pt x="366" y="90154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2157008" y="2144380"/>
              <a:ext cx="6483" cy="1596853"/>
            </a:xfrm>
            <a:custGeom>
              <a:avLst/>
              <a:gdLst/>
              <a:ahLst/>
              <a:cxnLst/>
              <a:rect l="l" t="t" r="r" b="b"/>
              <a:pathLst>
                <a:path w="366" h="90154" extrusionOk="0">
                  <a:moveTo>
                    <a:pt x="1" y="0"/>
                  </a:moveTo>
                  <a:lnTo>
                    <a:pt x="1" y="90154"/>
                  </a:lnTo>
                  <a:lnTo>
                    <a:pt x="365" y="9015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2279755" y="2144380"/>
              <a:ext cx="6483" cy="1596853"/>
            </a:xfrm>
            <a:custGeom>
              <a:avLst/>
              <a:gdLst/>
              <a:ahLst/>
              <a:cxnLst/>
              <a:rect l="l" t="t" r="r" b="b"/>
              <a:pathLst>
                <a:path w="366" h="90154" extrusionOk="0">
                  <a:moveTo>
                    <a:pt x="1" y="0"/>
                  </a:moveTo>
                  <a:lnTo>
                    <a:pt x="1" y="90154"/>
                  </a:lnTo>
                  <a:lnTo>
                    <a:pt x="366" y="90154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8"/>
            <p:cNvSpPr/>
            <p:nvPr/>
          </p:nvSpPr>
          <p:spPr>
            <a:xfrm>
              <a:off x="2523657" y="2144380"/>
              <a:ext cx="7014" cy="1596853"/>
            </a:xfrm>
            <a:custGeom>
              <a:avLst/>
              <a:gdLst/>
              <a:ahLst/>
              <a:cxnLst/>
              <a:rect l="l" t="t" r="r" b="b"/>
              <a:pathLst>
                <a:path w="396" h="90154" extrusionOk="0">
                  <a:moveTo>
                    <a:pt x="0" y="0"/>
                  </a:moveTo>
                  <a:lnTo>
                    <a:pt x="0" y="90154"/>
                  </a:lnTo>
                  <a:lnTo>
                    <a:pt x="395" y="90154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2401440" y="2144380"/>
              <a:ext cx="6465" cy="1596853"/>
            </a:xfrm>
            <a:custGeom>
              <a:avLst/>
              <a:gdLst/>
              <a:ahLst/>
              <a:cxnLst/>
              <a:rect l="l" t="t" r="r" b="b"/>
              <a:pathLst>
                <a:path w="365" h="90154" extrusionOk="0">
                  <a:moveTo>
                    <a:pt x="0" y="0"/>
                  </a:moveTo>
                  <a:lnTo>
                    <a:pt x="0" y="90154"/>
                  </a:lnTo>
                  <a:lnTo>
                    <a:pt x="365" y="9015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2646404" y="2144380"/>
              <a:ext cx="6483" cy="1596853"/>
            </a:xfrm>
            <a:custGeom>
              <a:avLst/>
              <a:gdLst/>
              <a:ahLst/>
              <a:cxnLst/>
              <a:rect l="l" t="t" r="r" b="b"/>
              <a:pathLst>
                <a:path w="366" h="90154" extrusionOk="0">
                  <a:moveTo>
                    <a:pt x="0" y="0"/>
                  </a:moveTo>
                  <a:lnTo>
                    <a:pt x="0" y="90154"/>
                  </a:lnTo>
                  <a:lnTo>
                    <a:pt x="365" y="9015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2768620" y="2144380"/>
              <a:ext cx="7014" cy="1596853"/>
            </a:xfrm>
            <a:custGeom>
              <a:avLst/>
              <a:gdLst/>
              <a:ahLst/>
              <a:cxnLst/>
              <a:rect l="l" t="t" r="r" b="b"/>
              <a:pathLst>
                <a:path w="396" h="90154" extrusionOk="0">
                  <a:moveTo>
                    <a:pt x="0" y="0"/>
                  </a:moveTo>
                  <a:lnTo>
                    <a:pt x="0" y="90154"/>
                  </a:lnTo>
                  <a:lnTo>
                    <a:pt x="395" y="90154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2890288" y="2144380"/>
              <a:ext cx="7014" cy="1596853"/>
            </a:xfrm>
            <a:custGeom>
              <a:avLst/>
              <a:gdLst/>
              <a:ahLst/>
              <a:cxnLst/>
              <a:rect l="l" t="t" r="r" b="b"/>
              <a:pathLst>
                <a:path w="396" h="90154" extrusionOk="0">
                  <a:moveTo>
                    <a:pt x="1" y="0"/>
                  </a:moveTo>
                  <a:lnTo>
                    <a:pt x="1" y="90154"/>
                  </a:lnTo>
                  <a:lnTo>
                    <a:pt x="396" y="90154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3135252" y="2144380"/>
              <a:ext cx="7014" cy="1596853"/>
            </a:xfrm>
            <a:custGeom>
              <a:avLst/>
              <a:gdLst/>
              <a:ahLst/>
              <a:cxnLst/>
              <a:rect l="l" t="t" r="r" b="b"/>
              <a:pathLst>
                <a:path w="396" h="90154" extrusionOk="0">
                  <a:moveTo>
                    <a:pt x="1" y="0"/>
                  </a:moveTo>
                  <a:lnTo>
                    <a:pt x="1" y="90154"/>
                  </a:lnTo>
                  <a:lnTo>
                    <a:pt x="396" y="90154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3013035" y="2144380"/>
              <a:ext cx="7014" cy="1596853"/>
            </a:xfrm>
            <a:custGeom>
              <a:avLst/>
              <a:gdLst/>
              <a:ahLst/>
              <a:cxnLst/>
              <a:rect l="l" t="t" r="r" b="b"/>
              <a:pathLst>
                <a:path w="396" h="90154" extrusionOk="0">
                  <a:moveTo>
                    <a:pt x="1" y="0"/>
                  </a:moveTo>
                  <a:lnTo>
                    <a:pt x="1" y="90154"/>
                  </a:lnTo>
                  <a:lnTo>
                    <a:pt x="396" y="90154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3257468" y="2144380"/>
              <a:ext cx="6483" cy="1596853"/>
            </a:xfrm>
            <a:custGeom>
              <a:avLst/>
              <a:gdLst/>
              <a:ahLst/>
              <a:cxnLst/>
              <a:rect l="l" t="t" r="r" b="b"/>
              <a:pathLst>
                <a:path w="366" h="90154" extrusionOk="0">
                  <a:moveTo>
                    <a:pt x="0" y="0"/>
                  </a:moveTo>
                  <a:lnTo>
                    <a:pt x="0" y="90154"/>
                  </a:lnTo>
                  <a:lnTo>
                    <a:pt x="365" y="9015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3379684" y="2144380"/>
              <a:ext cx="7014" cy="1596853"/>
            </a:xfrm>
            <a:custGeom>
              <a:avLst/>
              <a:gdLst/>
              <a:ahLst/>
              <a:cxnLst/>
              <a:rect l="l" t="t" r="r" b="b"/>
              <a:pathLst>
                <a:path w="396" h="90154" extrusionOk="0">
                  <a:moveTo>
                    <a:pt x="0" y="0"/>
                  </a:moveTo>
                  <a:lnTo>
                    <a:pt x="0" y="90154"/>
                  </a:lnTo>
                  <a:lnTo>
                    <a:pt x="395" y="90154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3502432" y="2144380"/>
              <a:ext cx="6483" cy="1596853"/>
            </a:xfrm>
            <a:custGeom>
              <a:avLst/>
              <a:gdLst/>
              <a:ahLst/>
              <a:cxnLst/>
              <a:rect l="l" t="t" r="r" b="b"/>
              <a:pathLst>
                <a:path w="366" h="90154" extrusionOk="0">
                  <a:moveTo>
                    <a:pt x="0" y="0"/>
                  </a:moveTo>
                  <a:lnTo>
                    <a:pt x="0" y="90154"/>
                  </a:lnTo>
                  <a:lnTo>
                    <a:pt x="365" y="9015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3624648" y="2144380"/>
              <a:ext cx="7014" cy="1596853"/>
            </a:xfrm>
            <a:custGeom>
              <a:avLst/>
              <a:gdLst/>
              <a:ahLst/>
              <a:cxnLst/>
              <a:rect l="l" t="t" r="r" b="b"/>
              <a:pathLst>
                <a:path w="396" h="90154" extrusionOk="0">
                  <a:moveTo>
                    <a:pt x="0" y="0"/>
                  </a:moveTo>
                  <a:lnTo>
                    <a:pt x="0" y="90154"/>
                  </a:lnTo>
                  <a:lnTo>
                    <a:pt x="395" y="90154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3746315" y="2144380"/>
              <a:ext cx="7014" cy="1596853"/>
            </a:xfrm>
            <a:custGeom>
              <a:avLst/>
              <a:gdLst/>
              <a:ahLst/>
              <a:cxnLst/>
              <a:rect l="l" t="t" r="r" b="b"/>
              <a:pathLst>
                <a:path w="396" h="90154" extrusionOk="0">
                  <a:moveTo>
                    <a:pt x="1" y="0"/>
                  </a:moveTo>
                  <a:lnTo>
                    <a:pt x="1" y="90154"/>
                  </a:lnTo>
                  <a:lnTo>
                    <a:pt x="396" y="90154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2034792" y="2451798"/>
              <a:ext cx="6483" cy="296118"/>
            </a:xfrm>
            <a:custGeom>
              <a:avLst/>
              <a:gdLst/>
              <a:ahLst/>
              <a:cxnLst/>
              <a:rect l="l" t="t" r="r" b="b"/>
              <a:pathLst>
                <a:path w="366" h="16718" extrusionOk="0">
                  <a:moveTo>
                    <a:pt x="1" y="0"/>
                  </a:moveTo>
                  <a:lnTo>
                    <a:pt x="1" y="16718"/>
                  </a:lnTo>
                  <a:lnTo>
                    <a:pt x="366" y="16718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1984187" y="2501252"/>
              <a:ext cx="107692" cy="198699"/>
            </a:xfrm>
            <a:custGeom>
              <a:avLst/>
              <a:gdLst/>
              <a:ahLst/>
              <a:cxnLst/>
              <a:rect l="l" t="t" r="r" b="b"/>
              <a:pathLst>
                <a:path w="6080" h="11218" extrusionOk="0">
                  <a:moveTo>
                    <a:pt x="3043" y="1"/>
                  </a:moveTo>
                  <a:cubicBezTo>
                    <a:pt x="1735" y="1"/>
                    <a:pt x="428" y="107"/>
                    <a:pt x="335" y="309"/>
                  </a:cubicBezTo>
                  <a:cubicBezTo>
                    <a:pt x="153" y="673"/>
                    <a:pt x="1" y="10430"/>
                    <a:pt x="335" y="10886"/>
                  </a:cubicBezTo>
                  <a:cubicBezTo>
                    <a:pt x="484" y="11110"/>
                    <a:pt x="1705" y="11217"/>
                    <a:pt x="2952" y="11217"/>
                  </a:cubicBezTo>
                  <a:cubicBezTo>
                    <a:pt x="4242" y="11217"/>
                    <a:pt x="5560" y="11103"/>
                    <a:pt x="5745" y="10886"/>
                  </a:cubicBezTo>
                  <a:cubicBezTo>
                    <a:pt x="6080" y="10491"/>
                    <a:pt x="6080" y="704"/>
                    <a:pt x="5745" y="309"/>
                  </a:cubicBezTo>
                  <a:cubicBezTo>
                    <a:pt x="5566" y="100"/>
                    <a:pt x="4304" y="1"/>
                    <a:pt x="3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2523657" y="2295663"/>
              <a:ext cx="7014" cy="535715"/>
            </a:xfrm>
            <a:custGeom>
              <a:avLst/>
              <a:gdLst/>
              <a:ahLst/>
              <a:cxnLst/>
              <a:rect l="l" t="t" r="r" b="b"/>
              <a:pathLst>
                <a:path w="396" h="30245" extrusionOk="0">
                  <a:moveTo>
                    <a:pt x="0" y="1"/>
                  </a:moveTo>
                  <a:lnTo>
                    <a:pt x="0" y="30244"/>
                  </a:lnTo>
                  <a:lnTo>
                    <a:pt x="395" y="30244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2473583" y="2483681"/>
              <a:ext cx="107692" cy="199035"/>
            </a:xfrm>
            <a:custGeom>
              <a:avLst/>
              <a:gdLst/>
              <a:ahLst/>
              <a:cxnLst/>
              <a:rect l="l" t="t" r="r" b="b"/>
              <a:pathLst>
                <a:path w="6080" h="11237" extrusionOk="0">
                  <a:moveTo>
                    <a:pt x="3115" y="1"/>
                  </a:moveTo>
                  <a:cubicBezTo>
                    <a:pt x="1786" y="1"/>
                    <a:pt x="429" y="108"/>
                    <a:pt x="335" y="298"/>
                  </a:cubicBezTo>
                  <a:cubicBezTo>
                    <a:pt x="152" y="693"/>
                    <a:pt x="0" y="10450"/>
                    <a:pt x="335" y="10906"/>
                  </a:cubicBezTo>
                  <a:cubicBezTo>
                    <a:pt x="484" y="11130"/>
                    <a:pt x="1705" y="11236"/>
                    <a:pt x="2948" y="11236"/>
                  </a:cubicBezTo>
                  <a:cubicBezTo>
                    <a:pt x="4234" y="11236"/>
                    <a:pt x="5545" y="11122"/>
                    <a:pt x="5715" y="10906"/>
                  </a:cubicBezTo>
                  <a:cubicBezTo>
                    <a:pt x="6079" y="10480"/>
                    <a:pt x="6079" y="723"/>
                    <a:pt x="5715" y="298"/>
                  </a:cubicBezTo>
                  <a:cubicBezTo>
                    <a:pt x="5554" y="93"/>
                    <a:pt x="4346" y="1"/>
                    <a:pt x="31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1668692" y="2264435"/>
              <a:ext cx="6483" cy="535715"/>
            </a:xfrm>
            <a:custGeom>
              <a:avLst/>
              <a:gdLst/>
              <a:ahLst/>
              <a:cxnLst/>
              <a:rect l="l" t="t" r="r" b="b"/>
              <a:pathLst>
                <a:path w="366" h="30245" extrusionOk="0">
                  <a:moveTo>
                    <a:pt x="1" y="1"/>
                  </a:moveTo>
                  <a:lnTo>
                    <a:pt x="1" y="30244"/>
                  </a:lnTo>
                  <a:lnTo>
                    <a:pt x="365" y="30244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1618087" y="2452808"/>
              <a:ext cx="107692" cy="198681"/>
            </a:xfrm>
            <a:custGeom>
              <a:avLst/>
              <a:gdLst/>
              <a:ahLst/>
              <a:cxnLst/>
              <a:rect l="l" t="t" r="r" b="b"/>
              <a:pathLst>
                <a:path w="6080" h="11217" extrusionOk="0">
                  <a:moveTo>
                    <a:pt x="3039" y="0"/>
                  </a:moveTo>
                  <a:cubicBezTo>
                    <a:pt x="1735" y="0"/>
                    <a:pt x="428" y="107"/>
                    <a:pt x="335" y="308"/>
                  </a:cubicBezTo>
                  <a:cubicBezTo>
                    <a:pt x="152" y="673"/>
                    <a:pt x="0" y="10430"/>
                    <a:pt x="335" y="10886"/>
                  </a:cubicBezTo>
                  <a:cubicBezTo>
                    <a:pt x="484" y="11110"/>
                    <a:pt x="1705" y="11216"/>
                    <a:pt x="2948" y="11216"/>
                  </a:cubicBezTo>
                  <a:cubicBezTo>
                    <a:pt x="4235" y="11216"/>
                    <a:pt x="5545" y="11102"/>
                    <a:pt x="5715" y="10886"/>
                  </a:cubicBezTo>
                  <a:cubicBezTo>
                    <a:pt x="6080" y="10491"/>
                    <a:pt x="6080" y="703"/>
                    <a:pt x="5715" y="308"/>
                  </a:cubicBezTo>
                  <a:cubicBezTo>
                    <a:pt x="5551" y="99"/>
                    <a:pt x="4296" y="0"/>
                    <a:pt x="30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2768620" y="2133080"/>
              <a:ext cx="7014" cy="535697"/>
            </a:xfrm>
            <a:custGeom>
              <a:avLst/>
              <a:gdLst/>
              <a:ahLst/>
              <a:cxnLst/>
              <a:rect l="l" t="t" r="r" b="b"/>
              <a:pathLst>
                <a:path w="396" h="30244" extrusionOk="0">
                  <a:moveTo>
                    <a:pt x="0" y="0"/>
                  </a:moveTo>
                  <a:lnTo>
                    <a:pt x="0" y="30244"/>
                  </a:lnTo>
                  <a:lnTo>
                    <a:pt x="395" y="30244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2717467" y="2321434"/>
              <a:ext cx="107692" cy="199035"/>
            </a:xfrm>
            <a:custGeom>
              <a:avLst/>
              <a:gdLst/>
              <a:ahLst/>
              <a:cxnLst/>
              <a:rect l="l" t="t" r="r" b="b"/>
              <a:pathLst>
                <a:path w="6080" h="11237" extrusionOk="0">
                  <a:moveTo>
                    <a:pt x="3069" y="1"/>
                  </a:moveTo>
                  <a:cubicBezTo>
                    <a:pt x="1765" y="1"/>
                    <a:pt x="458" y="107"/>
                    <a:pt x="365" y="309"/>
                  </a:cubicBezTo>
                  <a:cubicBezTo>
                    <a:pt x="152" y="673"/>
                    <a:pt x="1" y="10461"/>
                    <a:pt x="365" y="10917"/>
                  </a:cubicBezTo>
                  <a:cubicBezTo>
                    <a:pt x="512" y="11136"/>
                    <a:pt x="1690" y="11236"/>
                    <a:pt x="2909" y="11236"/>
                  </a:cubicBezTo>
                  <a:cubicBezTo>
                    <a:pt x="4217" y="11236"/>
                    <a:pt x="5572" y="11121"/>
                    <a:pt x="5745" y="10917"/>
                  </a:cubicBezTo>
                  <a:cubicBezTo>
                    <a:pt x="6080" y="10491"/>
                    <a:pt x="6080" y="734"/>
                    <a:pt x="5745" y="309"/>
                  </a:cubicBezTo>
                  <a:cubicBezTo>
                    <a:pt x="5581" y="100"/>
                    <a:pt x="4326" y="1"/>
                    <a:pt x="30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3379684" y="1820277"/>
              <a:ext cx="7014" cy="342967"/>
            </a:xfrm>
            <a:custGeom>
              <a:avLst/>
              <a:gdLst/>
              <a:ahLst/>
              <a:cxnLst/>
              <a:rect l="l" t="t" r="r" b="b"/>
              <a:pathLst>
                <a:path w="396" h="19363" extrusionOk="0">
                  <a:moveTo>
                    <a:pt x="0" y="0"/>
                  </a:moveTo>
                  <a:lnTo>
                    <a:pt x="0" y="19362"/>
                  </a:lnTo>
                  <a:lnTo>
                    <a:pt x="395" y="19362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3328530" y="1917660"/>
              <a:ext cx="107692" cy="152381"/>
            </a:xfrm>
            <a:custGeom>
              <a:avLst/>
              <a:gdLst/>
              <a:ahLst/>
              <a:cxnLst/>
              <a:rect l="l" t="t" r="r" b="b"/>
              <a:pathLst>
                <a:path w="6080" h="8603" extrusionOk="0">
                  <a:moveTo>
                    <a:pt x="3069" y="0"/>
                  </a:moveTo>
                  <a:cubicBezTo>
                    <a:pt x="1765" y="0"/>
                    <a:pt x="458" y="107"/>
                    <a:pt x="365" y="308"/>
                  </a:cubicBezTo>
                  <a:cubicBezTo>
                    <a:pt x="153" y="673"/>
                    <a:pt x="1" y="7816"/>
                    <a:pt x="365" y="8272"/>
                  </a:cubicBezTo>
                  <a:cubicBezTo>
                    <a:pt x="515" y="8496"/>
                    <a:pt x="1736" y="8602"/>
                    <a:pt x="2979" y="8602"/>
                  </a:cubicBezTo>
                  <a:cubicBezTo>
                    <a:pt x="4265" y="8602"/>
                    <a:pt x="5575" y="8488"/>
                    <a:pt x="5745" y="8272"/>
                  </a:cubicBezTo>
                  <a:cubicBezTo>
                    <a:pt x="6080" y="7876"/>
                    <a:pt x="6080" y="733"/>
                    <a:pt x="5745" y="308"/>
                  </a:cubicBezTo>
                  <a:cubicBezTo>
                    <a:pt x="5581" y="99"/>
                    <a:pt x="4327" y="0"/>
                    <a:pt x="3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3257468" y="1894563"/>
              <a:ext cx="6483" cy="343516"/>
            </a:xfrm>
            <a:custGeom>
              <a:avLst/>
              <a:gdLst/>
              <a:ahLst/>
              <a:cxnLst/>
              <a:rect l="l" t="t" r="r" b="b"/>
              <a:pathLst>
                <a:path w="366" h="19394" extrusionOk="0">
                  <a:moveTo>
                    <a:pt x="0" y="1"/>
                  </a:moveTo>
                  <a:lnTo>
                    <a:pt x="0" y="19393"/>
                  </a:lnTo>
                  <a:lnTo>
                    <a:pt x="365" y="19393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3206863" y="1992354"/>
              <a:ext cx="107692" cy="152522"/>
            </a:xfrm>
            <a:custGeom>
              <a:avLst/>
              <a:gdLst/>
              <a:ahLst/>
              <a:cxnLst/>
              <a:rect l="l" t="t" r="r" b="b"/>
              <a:pathLst>
                <a:path w="6080" h="8611" extrusionOk="0">
                  <a:moveTo>
                    <a:pt x="3071" y="0"/>
                  </a:moveTo>
                  <a:cubicBezTo>
                    <a:pt x="1761" y="0"/>
                    <a:pt x="443" y="99"/>
                    <a:pt x="335" y="285"/>
                  </a:cubicBezTo>
                  <a:cubicBezTo>
                    <a:pt x="152" y="681"/>
                    <a:pt x="0" y="7824"/>
                    <a:pt x="335" y="8280"/>
                  </a:cubicBezTo>
                  <a:cubicBezTo>
                    <a:pt x="484" y="8504"/>
                    <a:pt x="1712" y="8610"/>
                    <a:pt x="2963" y="8610"/>
                  </a:cubicBezTo>
                  <a:cubicBezTo>
                    <a:pt x="4257" y="8610"/>
                    <a:pt x="5575" y="8496"/>
                    <a:pt x="5745" y="8280"/>
                  </a:cubicBezTo>
                  <a:cubicBezTo>
                    <a:pt x="6079" y="7854"/>
                    <a:pt x="6079" y="711"/>
                    <a:pt x="5745" y="285"/>
                  </a:cubicBezTo>
                  <a:cubicBezTo>
                    <a:pt x="5581" y="92"/>
                    <a:pt x="4330" y="0"/>
                    <a:pt x="30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3624648" y="1668445"/>
              <a:ext cx="7014" cy="343516"/>
            </a:xfrm>
            <a:custGeom>
              <a:avLst/>
              <a:gdLst/>
              <a:ahLst/>
              <a:cxnLst/>
              <a:rect l="l" t="t" r="r" b="b"/>
              <a:pathLst>
                <a:path w="396" h="19394" extrusionOk="0">
                  <a:moveTo>
                    <a:pt x="0" y="1"/>
                  </a:moveTo>
                  <a:lnTo>
                    <a:pt x="0" y="19393"/>
                  </a:lnTo>
                  <a:lnTo>
                    <a:pt x="395" y="19393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3573494" y="1766236"/>
              <a:ext cx="107692" cy="152522"/>
            </a:xfrm>
            <a:custGeom>
              <a:avLst/>
              <a:gdLst/>
              <a:ahLst/>
              <a:cxnLst/>
              <a:rect l="l" t="t" r="r" b="b"/>
              <a:pathLst>
                <a:path w="6080" h="8611" extrusionOk="0">
                  <a:moveTo>
                    <a:pt x="3072" y="0"/>
                  </a:moveTo>
                  <a:cubicBezTo>
                    <a:pt x="1762" y="0"/>
                    <a:pt x="444" y="99"/>
                    <a:pt x="335" y="285"/>
                  </a:cubicBezTo>
                  <a:cubicBezTo>
                    <a:pt x="153" y="680"/>
                    <a:pt x="1" y="7823"/>
                    <a:pt x="335" y="8279"/>
                  </a:cubicBezTo>
                  <a:cubicBezTo>
                    <a:pt x="499" y="8503"/>
                    <a:pt x="1728" y="8610"/>
                    <a:pt x="2975" y="8610"/>
                  </a:cubicBezTo>
                  <a:cubicBezTo>
                    <a:pt x="4265" y="8610"/>
                    <a:pt x="5575" y="8496"/>
                    <a:pt x="5745" y="8279"/>
                  </a:cubicBezTo>
                  <a:cubicBezTo>
                    <a:pt x="6080" y="7854"/>
                    <a:pt x="6080" y="711"/>
                    <a:pt x="5745" y="285"/>
                  </a:cubicBezTo>
                  <a:cubicBezTo>
                    <a:pt x="5582" y="92"/>
                    <a:pt x="4330" y="0"/>
                    <a:pt x="3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1545413" y="2201450"/>
              <a:ext cx="6465" cy="398956"/>
            </a:xfrm>
            <a:custGeom>
              <a:avLst/>
              <a:gdLst/>
              <a:ahLst/>
              <a:cxnLst/>
              <a:rect l="l" t="t" r="r" b="b"/>
              <a:pathLst>
                <a:path w="365" h="22524" extrusionOk="0">
                  <a:moveTo>
                    <a:pt x="0" y="0"/>
                  </a:moveTo>
                  <a:lnTo>
                    <a:pt x="0" y="22524"/>
                  </a:lnTo>
                  <a:lnTo>
                    <a:pt x="365" y="2252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1494791" y="2339076"/>
              <a:ext cx="107692" cy="198805"/>
            </a:xfrm>
            <a:custGeom>
              <a:avLst/>
              <a:gdLst/>
              <a:ahLst/>
              <a:cxnLst/>
              <a:rect l="l" t="t" r="r" b="b"/>
              <a:pathLst>
                <a:path w="6080" h="11224" extrusionOk="0">
                  <a:moveTo>
                    <a:pt x="3072" y="0"/>
                  </a:moveTo>
                  <a:cubicBezTo>
                    <a:pt x="1762" y="0"/>
                    <a:pt x="444" y="99"/>
                    <a:pt x="335" y="285"/>
                  </a:cubicBezTo>
                  <a:cubicBezTo>
                    <a:pt x="153" y="680"/>
                    <a:pt x="1" y="10437"/>
                    <a:pt x="335" y="10893"/>
                  </a:cubicBezTo>
                  <a:cubicBezTo>
                    <a:pt x="485" y="11117"/>
                    <a:pt x="1713" y="11224"/>
                    <a:pt x="2963" y="11224"/>
                  </a:cubicBezTo>
                  <a:cubicBezTo>
                    <a:pt x="4258" y="11224"/>
                    <a:pt x="5576" y="11110"/>
                    <a:pt x="5746" y="10893"/>
                  </a:cubicBezTo>
                  <a:cubicBezTo>
                    <a:pt x="6080" y="10468"/>
                    <a:pt x="6080" y="711"/>
                    <a:pt x="5746" y="285"/>
                  </a:cubicBezTo>
                  <a:cubicBezTo>
                    <a:pt x="5582" y="92"/>
                    <a:pt x="4331" y="0"/>
                    <a:pt x="3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1790377" y="2378043"/>
              <a:ext cx="6465" cy="278901"/>
            </a:xfrm>
            <a:custGeom>
              <a:avLst/>
              <a:gdLst/>
              <a:ahLst/>
              <a:cxnLst/>
              <a:rect l="l" t="t" r="r" b="b"/>
              <a:pathLst>
                <a:path w="365" h="15746" extrusionOk="0">
                  <a:moveTo>
                    <a:pt x="0" y="0"/>
                  </a:moveTo>
                  <a:lnTo>
                    <a:pt x="0" y="15745"/>
                  </a:lnTo>
                  <a:lnTo>
                    <a:pt x="365" y="1574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1739223" y="2419083"/>
              <a:ext cx="107692" cy="91892"/>
            </a:xfrm>
            <a:custGeom>
              <a:avLst/>
              <a:gdLst/>
              <a:ahLst/>
              <a:cxnLst/>
              <a:rect l="l" t="t" r="r" b="b"/>
              <a:pathLst>
                <a:path w="6080" h="5188" extrusionOk="0">
                  <a:moveTo>
                    <a:pt x="3115" y="0"/>
                  </a:moveTo>
                  <a:cubicBezTo>
                    <a:pt x="1786" y="0"/>
                    <a:pt x="430" y="108"/>
                    <a:pt x="335" y="297"/>
                  </a:cubicBezTo>
                  <a:cubicBezTo>
                    <a:pt x="152" y="723"/>
                    <a:pt x="1" y="4401"/>
                    <a:pt x="335" y="4857"/>
                  </a:cubicBezTo>
                  <a:cubicBezTo>
                    <a:pt x="484" y="5081"/>
                    <a:pt x="1705" y="5187"/>
                    <a:pt x="2948" y="5187"/>
                  </a:cubicBezTo>
                  <a:cubicBezTo>
                    <a:pt x="4235" y="5187"/>
                    <a:pt x="5545" y="5073"/>
                    <a:pt x="5715" y="4857"/>
                  </a:cubicBezTo>
                  <a:cubicBezTo>
                    <a:pt x="6080" y="4431"/>
                    <a:pt x="6080" y="753"/>
                    <a:pt x="5715" y="297"/>
                  </a:cubicBezTo>
                  <a:cubicBezTo>
                    <a:pt x="5554" y="93"/>
                    <a:pt x="4346" y="0"/>
                    <a:pt x="3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2157008" y="2378043"/>
              <a:ext cx="6483" cy="278901"/>
            </a:xfrm>
            <a:custGeom>
              <a:avLst/>
              <a:gdLst/>
              <a:ahLst/>
              <a:cxnLst/>
              <a:rect l="l" t="t" r="r" b="b"/>
              <a:pathLst>
                <a:path w="366" h="15746" extrusionOk="0">
                  <a:moveTo>
                    <a:pt x="1" y="0"/>
                  </a:moveTo>
                  <a:lnTo>
                    <a:pt x="1" y="15745"/>
                  </a:lnTo>
                  <a:lnTo>
                    <a:pt x="365" y="1574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2105854" y="2419083"/>
              <a:ext cx="107710" cy="91892"/>
            </a:xfrm>
            <a:custGeom>
              <a:avLst/>
              <a:gdLst/>
              <a:ahLst/>
              <a:cxnLst/>
              <a:rect l="l" t="t" r="r" b="b"/>
              <a:pathLst>
                <a:path w="6081" h="5188" extrusionOk="0">
                  <a:moveTo>
                    <a:pt x="3142" y="0"/>
                  </a:moveTo>
                  <a:cubicBezTo>
                    <a:pt x="1810" y="0"/>
                    <a:pt x="446" y="108"/>
                    <a:pt x="335" y="297"/>
                  </a:cubicBezTo>
                  <a:cubicBezTo>
                    <a:pt x="153" y="723"/>
                    <a:pt x="1" y="4401"/>
                    <a:pt x="335" y="4857"/>
                  </a:cubicBezTo>
                  <a:cubicBezTo>
                    <a:pt x="485" y="5081"/>
                    <a:pt x="1713" y="5187"/>
                    <a:pt x="2963" y="5187"/>
                  </a:cubicBezTo>
                  <a:cubicBezTo>
                    <a:pt x="4258" y="5187"/>
                    <a:pt x="5576" y="5073"/>
                    <a:pt x="5746" y="4857"/>
                  </a:cubicBezTo>
                  <a:cubicBezTo>
                    <a:pt x="6080" y="4431"/>
                    <a:pt x="6080" y="753"/>
                    <a:pt x="5746" y="297"/>
                  </a:cubicBezTo>
                  <a:cubicBezTo>
                    <a:pt x="5585" y="93"/>
                    <a:pt x="4377" y="0"/>
                    <a:pt x="3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1423197" y="2252586"/>
              <a:ext cx="7014" cy="279450"/>
            </a:xfrm>
            <a:custGeom>
              <a:avLst/>
              <a:gdLst/>
              <a:ahLst/>
              <a:cxnLst/>
              <a:rect l="l" t="t" r="r" b="b"/>
              <a:pathLst>
                <a:path w="396" h="15777" extrusionOk="0">
                  <a:moveTo>
                    <a:pt x="0" y="1"/>
                  </a:moveTo>
                  <a:lnTo>
                    <a:pt x="0" y="15776"/>
                  </a:lnTo>
                  <a:lnTo>
                    <a:pt x="395" y="15776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1372592" y="2293980"/>
              <a:ext cx="107692" cy="91892"/>
            </a:xfrm>
            <a:custGeom>
              <a:avLst/>
              <a:gdLst/>
              <a:ahLst/>
              <a:cxnLst/>
              <a:rect l="l" t="t" r="r" b="b"/>
              <a:pathLst>
                <a:path w="6080" h="5188" extrusionOk="0">
                  <a:moveTo>
                    <a:pt x="3038" y="1"/>
                  </a:moveTo>
                  <a:cubicBezTo>
                    <a:pt x="1734" y="1"/>
                    <a:pt x="427" y="107"/>
                    <a:pt x="334" y="308"/>
                  </a:cubicBezTo>
                  <a:cubicBezTo>
                    <a:pt x="152" y="704"/>
                    <a:pt x="0" y="4412"/>
                    <a:pt x="334" y="4868"/>
                  </a:cubicBezTo>
                  <a:cubicBezTo>
                    <a:pt x="481" y="5088"/>
                    <a:pt x="1659" y="5187"/>
                    <a:pt x="2878" y="5187"/>
                  </a:cubicBezTo>
                  <a:cubicBezTo>
                    <a:pt x="4187" y="5187"/>
                    <a:pt x="5541" y="5072"/>
                    <a:pt x="5714" y="4868"/>
                  </a:cubicBezTo>
                  <a:cubicBezTo>
                    <a:pt x="6079" y="4442"/>
                    <a:pt x="6079" y="734"/>
                    <a:pt x="5714" y="308"/>
                  </a:cubicBezTo>
                  <a:cubicBezTo>
                    <a:pt x="5550" y="100"/>
                    <a:pt x="4296" y="1"/>
                    <a:pt x="30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2646404" y="2392568"/>
              <a:ext cx="6483" cy="279450"/>
            </a:xfrm>
            <a:custGeom>
              <a:avLst/>
              <a:gdLst/>
              <a:ahLst/>
              <a:cxnLst/>
              <a:rect l="l" t="t" r="r" b="b"/>
              <a:pathLst>
                <a:path w="366" h="15777" extrusionOk="0">
                  <a:moveTo>
                    <a:pt x="0" y="1"/>
                  </a:moveTo>
                  <a:lnTo>
                    <a:pt x="0" y="15776"/>
                  </a:lnTo>
                  <a:lnTo>
                    <a:pt x="365" y="15776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2595800" y="2433094"/>
              <a:ext cx="107143" cy="91875"/>
            </a:xfrm>
            <a:custGeom>
              <a:avLst/>
              <a:gdLst/>
              <a:ahLst/>
              <a:cxnLst/>
              <a:rect l="l" t="t" r="r" b="b"/>
              <a:pathLst>
                <a:path w="6049" h="5187" extrusionOk="0">
                  <a:moveTo>
                    <a:pt x="2941" y="0"/>
                  </a:moveTo>
                  <a:cubicBezTo>
                    <a:pt x="1657" y="0"/>
                    <a:pt x="395" y="99"/>
                    <a:pt x="304" y="296"/>
                  </a:cubicBezTo>
                  <a:cubicBezTo>
                    <a:pt x="122" y="722"/>
                    <a:pt x="0" y="4400"/>
                    <a:pt x="304" y="4856"/>
                  </a:cubicBezTo>
                  <a:cubicBezTo>
                    <a:pt x="453" y="5080"/>
                    <a:pt x="1674" y="5186"/>
                    <a:pt x="2921" y="5186"/>
                  </a:cubicBezTo>
                  <a:cubicBezTo>
                    <a:pt x="4211" y="5186"/>
                    <a:pt x="5529" y="5072"/>
                    <a:pt x="5714" y="4856"/>
                  </a:cubicBezTo>
                  <a:cubicBezTo>
                    <a:pt x="6049" y="4491"/>
                    <a:pt x="6049" y="752"/>
                    <a:pt x="5714" y="296"/>
                  </a:cubicBezTo>
                  <a:cubicBezTo>
                    <a:pt x="5532" y="99"/>
                    <a:pt x="4225" y="0"/>
                    <a:pt x="2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3135252" y="1906962"/>
              <a:ext cx="7014" cy="278883"/>
            </a:xfrm>
            <a:custGeom>
              <a:avLst/>
              <a:gdLst/>
              <a:ahLst/>
              <a:cxnLst/>
              <a:rect l="l" t="t" r="r" b="b"/>
              <a:pathLst>
                <a:path w="396" h="15745" extrusionOk="0">
                  <a:moveTo>
                    <a:pt x="1" y="0"/>
                  </a:moveTo>
                  <a:lnTo>
                    <a:pt x="1" y="15745"/>
                  </a:lnTo>
                  <a:lnTo>
                    <a:pt x="396" y="15745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3084647" y="1948002"/>
              <a:ext cx="107692" cy="91892"/>
            </a:xfrm>
            <a:custGeom>
              <a:avLst/>
              <a:gdLst/>
              <a:ahLst/>
              <a:cxnLst/>
              <a:rect l="l" t="t" r="r" b="b"/>
              <a:pathLst>
                <a:path w="6080" h="5188" extrusionOk="0">
                  <a:moveTo>
                    <a:pt x="3115" y="0"/>
                  </a:moveTo>
                  <a:cubicBezTo>
                    <a:pt x="1786" y="0"/>
                    <a:pt x="429" y="108"/>
                    <a:pt x="335" y="297"/>
                  </a:cubicBezTo>
                  <a:cubicBezTo>
                    <a:pt x="152" y="723"/>
                    <a:pt x="0" y="4400"/>
                    <a:pt x="335" y="4856"/>
                  </a:cubicBezTo>
                  <a:cubicBezTo>
                    <a:pt x="484" y="5080"/>
                    <a:pt x="1705" y="5187"/>
                    <a:pt x="2948" y="5187"/>
                  </a:cubicBezTo>
                  <a:cubicBezTo>
                    <a:pt x="4235" y="5187"/>
                    <a:pt x="5545" y="5073"/>
                    <a:pt x="5715" y="4856"/>
                  </a:cubicBezTo>
                  <a:cubicBezTo>
                    <a:pt x="6080" y="4431"/>
                    <a:pt x="6080" y="753"/>
                    <a:pt x="5715" y="297"/>
                  </a:cubicBezTo>
                  <a:cubicBezTo>
                    <a:pt x="5554" y="92"/>
                    <a:pt x="4346" y="0"/>
                    <a:pt x="3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3746315" y="1673830"/>
              <a:ext cx="7014" cy="279450"/>
            </a:xfrm>
            <a:custGeom>
              <a:avLst/>
              <a:gdLst/>
              <a:ahLst/>
              <a:cxnLst/>
              <a:rect l="l" t="t" r="r" b="b"/>
              <a:pathLst>
                <a:path w="396" h="15777" extrusionOk="0">
                  <a:moveTo>
                    <a:pt x="1" y="1"/>
                  </a:moveTo>
                  <a:lnTo>
                    <a:pt x="1" y="15776"/>
                  </a:lnTo>
                  <a:lnTo>
                    <a:pt x="396" y="15776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3696242" y="1715224"/>
              <a:ext cx="107710" cy="91892"/>
            </a:xfrm>
            <a:custGeom>
              <a:avLst/>
              <a:gdLst/>
              <a:ahLst/>
              <a:cxnLst/>
              <a:rect l="l" t="t" r="r" b="b"/>
              <a:pathLst>
                <a:path w="6081" h="5188" extrusionOk="0">
                  <a:moveTo>
                    <a:pt x="3043" y="0"/>
                  </a:moveTo>
                  <a:cubicBezTo>
                    <a:pt x="1735" y="0"/>
                    <a:pt x="428" y="107"/>
                    <a:pt x="335" y="308"/>
                  </a:cubicBezTo>
                  <a:cubicBezTo>
                    <a:pt x="153" y="703"/>
                    <a:pt x="1" y="4412"/>
                    <a:pt x="335" y="4867"/>
                  </a:cubicBezTo>
                  <a:cubicBezTo>
                    <a:pt x="482" y="5087"/>
                    <a:pt x="1660" y="5187"/>
                    <a:pt x="2882" y="5187"/>
                  </a:cubicBezTo>
                  <a:cubicBezTo>
                    <a:pt x="4194" y="5187"/>
                    <a:pt x="5557" y="5072"/>
                    <a:pt x="5746" y="4867"/>
                  </a:cubicBezTo>
                  <a:cubicBezTo>
                    <a:pt x="6080" y="4442"/>
                    <a:pt x="6080" y="764"/>
                    <a:pt x="5746" y="308"/>
                  </a:cubicBezTo>
                  <a:cubicBezTo>
                    <a:pt x="5567" y="99"/>
                    <a:pt x="4304" y="0"/>
                    <a:pt x="3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1178764" y="2059856"/>
              <a:ext cx="6483" cy="481869"/>
            </a:xfrm>
            <a:custGeom>
              <a:avLst/>
              <a:gdLst/>
              <a:ahLst/>
              <a:cxnLst/>
              <a:rect l="l" t="t" r="r" b="b"/>
              <a:pathLst>
                <a:path w="366" h="27205" extrusionOk="0">
                  <a:moveTo>
                    <a:pt x="1" y="0"/>
                  </a:moveTo>
                  <a:lnTo>
                    <a:pt x="1" y="27204"/>
                  </a:lnTo>
                  <a:lnTo>
                    <a:pt x="365" y="2720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1128160" y="2208924"/>
              <a:ext cx="107692" cy="258443"/>
            </a:xfrm>
            <a:custGeom>
              <a:avLst/>
              <a:gdLst/>
              <a:ahLst/>
              <a:cxnLst/>
              <a:rect l="l" t="t" r="r" b="b"/>
              <a:pathLst>
                <a:path w="6080" h="14591" extrusionOk="0">
                  <a:moveTo>
                    <a:pt x="3043" y="0"/>
                  </a:moveTo>
                  <a:cubicBezTo>
                    <a:pt x="1734" y="0"/>
                    <a:pt x="428" y="107"/>
                    <a:pt x="335" y="308"/>
                  </a:cubicBezTo>
                  <a:cubicBezTo>
                    <a:pt x="152" y="673"/>
                    <a:pt x="0" y="13804"/>
                    <a:pt x="335" y="14259"/>
                  </a:cubicBezTo>
                  <a:cubicBezTo>
                    <a:pt x="484" y="14484"/>
                    <a:pt x="1705" y="14590"/>
                    <a:pt x="2952" y="14590"/>
                  </a:cubicBezTo>
                  <a:cubicBezTo>
                    <a:pt x="4242" y="14590"/>
                    <a:pt x="5560" y="14476"/>
                    <a:pt x="5745" y="14259"/>
                  </a:cubicBezTo>
                  <a:cubicBezTo>
                    <a:pt x="6080" y="13834"/>
                    <a:pt x="6080" y="733"/>
                    <a:pt x="5745" y="308"/>
                  </a:cubicBezTo>
                  <a:cubicBezTo>
                    <a:pt x="5566" y="99"/>
                    <a:pt x="4304" y="0"/>
                    <a:pt x="3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2890288" y="2011944"/>
              <a:ext cx="7014" cy="481869"/>
            </a:xfrm>
            <a:custGeom>
              <a:avLst/>
              <a:gdLst/>
              <a:ahLst/>
              <a:cxnLst/>
              <a:rect l="l" t="t" r="r" b="b"/>
              <a:pathLst>
                <a:path w="396" h="27205" extrusionOk="0">
                  <a:moveTo>
                    <a:pt x="1" y="0"/>
                  </a:moveTo>
                  <a:lnTo>
                    <a:pt x="1" y="27204"/>
                  </a:lnTo>
                  <a:lnTo>
                    <a:pt x="396" y="27204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2840214" y="2161402"/>
              <a:ext cx="107692" cy="258036"/>
            </a:xfrm>
            <a:custGeom>
              <a:avLst/>
              <a:gdLst/>
              <a:ahLst/>
              <a:cxnLst/>
              <a:rect l="l" t="t" r="r" b="b"/>
              <a:pathLst>
                <a:path w="6080" h="14568" extrusionOk="0">
                  <a:moveTo>
                    <a:pt x="3049" y="1"/>
                  </a:moveTo>
                  <a:cubicBezTo>
                    <a:pt x="1739" y="1"/>
                    <a:pt x="428" y="100"/>
                    <a:pt x="335" y="286"/>
                  </a:cubicBezTo>
                  <a:cubicBezTo>
                    <a:pt x="153" y="681"/>
                    <a:pt x="1" y="13781"/>
                    <a:pt x="335" y="14237"/>
                  </a:cubicBezTo>
                  <a:cubicBezTo>
                    <a:pt x="484" y="14461"/>
                    <a:pt x="1705" y="14568"/>
                    <a:pt x="2952" y="14568"/>
                  </a:cubicBezTo>
                  <a:cubicBezTo>
                    <a:pt x="4242" y="14568"/>
                    <a:pt x="5560" y="14454"/>
                    <a:pt x="5746" y="14237"/>
                  </a:cubicBezTo>
                  <a:cubicBezTo>
                    <a:pt x="6080" y="13812"/>
                    <a:pt x="6080" y="711"/>
                    <a:pt x="5746" y="286"/>
                  </a:cubicBezTo>
                  <a:cubicBezTo>
                    <a:pt x="5567" y="92"/>
                    <a:pt x="4308" y="1"/>
                    <a:pt x="3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1300980" y="1824581"/>
              <a:ext cx="6483" cy="599781"/>
            </a:xfrm>
            <a:custGeom>
              <a:avLst/>
              <a:gdLst/>
              <a:ahLst/>
              <a:cxnLst/>
              <a:rect l="l" t="t" r="r" b="b"/>
              <a:pathLst>
                <a:path w="366" h="33862" extrusionOk="0">
                  <a:moveTo>
                    <a:pt x="0" y="1"/>
                  </a:moveTo>
                  <a:lnTo>
                    <a:pt x="0" y="33861"/>
                  </a:lnTo>
                  <a:lnTo>
                    <a:pt x="365" y="33861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1249827" y="1883192"/>
              <a:ext cx="107692" cy="416191"/>
            </a:xfrm>
            <a:custGeom>
              <a:avLst/>
              <a:gdLst/>
              <a:ahLst/>
              <a:cxnLst/>
              <a:rect l="l" t="t" r="r" b="b"/>
              <a:pathLst>
                <a:path w="6080" h="23497" extrusionOk="0">
                  <a:moveTo>
                    <a:pt x="3066" y="1"/>
                  </a:moveTo>
                  <a:cubicBezTo>
                    <a:pt x="1758" y="1"/>
                    <a:pt x="444" y="107"/>
                    <a:pt x="335" y="309"/>
                  </a:cubicBezTo>
                  <a:cubicBezTo>
                    <a:pt x="153" y="673"/>
                    <a:pt x="1" y="22741"/>
                    <a:pt x="335" y="23166"/>
                  </a:cubicBezTo>
                  <a:cubicBezTo>
                    <a:pt x="485" y="23390"/>
                    <a:pt x="1713" y="23497"/>
                    <a:pt x="2963" y="23497"/>
                  </a:cubicBezTo>
                  <a:cubicBezTo>
                    <a:pt x="4257" y="23497"/>
                    <a:pt x="5576" y="23382"/>
                    <a:pt x="5746" y="23166"/>
                  </a:cubicBezTo>
                  <a:cubicBezTo>
                    <a:pt x="6080" y="22771"/>
                    <a:pt x="6080" y="734"/>
                    <a:pt x="5746" y="309"/>
                  </a:cubicBezTo>
                  <a:cubicBezTo>
                    <a:pt x="5582" y="100"/>
                    <a:pt x="4327" y="1"/>
                    <a:pt x="3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3502432" y="1771284"/>
              <a:ext cx="6483" cy="542162"/>
            </a:xfrm>
            <a:custGeom>
              <a:avLst/>
              <a:gdLst/>
              <a:ahLst/>
              <a:cxnLst/>
              <a:rect l="l" t="t" r="r" b="b"/>
              <a:pathLst>
                <a:path w="366" h="30609" extrusionOk="0">
                  <a:moveTo>
                    <a:pt x="0" y="0"/>
                  </a:moveTo>
                  <a:lnTo>
                    <a:pt x="0" y="30609"/>
                  </a:lnTo>
                  <a:lnTo>
                    <a:pt x="365" y="30609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8"/>
            <p:cNvSpPr/>
            <p:nvPr/>
          </p:nvSpPr>
          <p:spPr>
            <a:xfrm>
              <a:off x="3451278" y="1830302"/>
              <a:ext cx="107692" cy="359050"/>
            </a:xfrm>
            <a:custGeom>
              <a:avLst/>
              <a:gdLst/>
              <a:ahLst/>
              <a:cxnLst/>
              <a:rect l="l" t="t" r="r" b="b"/>
              <a:pathLst>
                <a:path w="6080" h="20271" extrusionOk="0">
                  <a:moveTo>
                    <a:pt x="3045" y="0"/>
                  </a:moveTo>
                  <a:cubicBezTo>
                    <a:pt x="1739" y="0"/>
                    <a:pt x="428" y="99"/>
                    <a:pt x="335" y="285"/>
                  </a:cubicBezTo>
                  <a:cubicBezTo>
                    <a:pt x="153" y="711"/>
                    <a:pt x="1" y="19495"/>
                    <a:pt x="335" y="19951"/>
                  </a:cubicBezTo>
                  <a:cubicBezTo>
                    <a:pt x="482" y="20171"/>
                    <a:pt x="1660" y="20271"/>
                    <a:pt x="2879" y="20271"/>
                  </a:cubicBezTo>
                  <a:cubicBezTo>
                    <a:pt x="4187" y="20271"/>
                    <a:pt x="5542" y="20156"/>
                    <a:pt x="5715" y="19951"/>
                  </a:cubicBezTo>
                  <a:cubicBezTo>
                    <a:pt x="6080" y="19526"/>
                    <a:pt x="6080" y="711"/>
                    <a:pt x="5715" y="285"/>
                  </a:cubicBezTo>
                  <a:cubicBezTo>
                    <a:pt x="5551" y="92"/>
                    <a:pt x="4300" y="0"/>
                    <a:pt x="30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2401440" y="2521249"/>
              <a:ext cx="6465" cy="515239"/>
            </a:xfrm>
            <a:custGeom>
              <a:avLst/>
              <a:gdLst/>
              <a:ahLst/>
              <a:cxnLst/>
              <a:rect l="l" t="t" r="r" b="b"/>
              <a:pathLst>
                <a:path w="365" h="29089" extrusionOk="0">
                  <a:moveTo>
                    <a:pt x="0" y="0"/>
                  </a:moveTo>
                  <a:lnTo>
                    <a:pt x="0" y="29089"/>
                  </a:lnTo>
                  <a:lnTo>
                    <a:pt x="365" y="29089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2350836" y="2579860"/>
              <a:ext cx="107692" cy="332747"/>
            </a:xfrm>
            <a:custGeom>
              <a:avLst/>
              <a:gdLst/>
              <a:ahLst/>
              <a:cxnLst/>
              <a:rect l="l" t="t" r="r" b="b"/>
              <a:pathLst>
                <a:path w="6080" h="18786" extrusionOk="0">
                  <a:moveTo>
                    <a:pt x="3065" y="1"/>
                  </a:moveTo>
                  <a:cubicBezTo>
                    <a:pt x="1757" y="1"/>
                    <a:pt x="443" y="107"/>
                    <a:pt x="334" y="308"/>
                  </a:cubicBezTo>
                  <a:cubicBezTo>
                    <a:pt x="152" y="734"/>
                    <a:pt x="0" y="17999"/>
                    <a:pt x="334" y="18455"/>
                  </a:cubicBezTo>
                  <a:cubicBezTo>
                    <a:pt x="484" y="18679"/>
                    <a:pt x="1712" y="18785"/>
                    <a:pt x="2962" y="18785"/>
                  </a:cubicBezTo>
                  <a:cubicBezTo>
                    <a:pt x="4257" y="18785"/>
                    <a:pt x="5575" y="18671"/>
                    <a:pt x="5745" y="18455"/>
                  </a:cubicBezTo>
                  <a:cubicBezTo>
                    <a:pt x="6079" y="18059"/>
                    <a:pt x="6079" y="764"/>
                    <a:pt x="5745" y="308"/>
                  </a:cubicBezTo>
                  <a:cubicBezTo>
                    <a:pt x="5581" y="100"/>
                    <a:pt x="4326" y="1"/>
                    <a:pt x="3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8"/>
            <p:cNvSpPr/>
            <p:nvPr/>
          </p:nvSpPr>
          <p:spPr>
            <a:xfrm>
              <a:off x="3013035" y="1964014"/>
              <a:ext cx="7014" cy="338663"/>
            </a:xfrm>
            <a:custGeom>
              <a:avLst/>
              <a:gdLst/>
              <a:ahLst/>
              <a:cxnLst/>
              <a:rect l="l" t="t" r="r" b="b"/>
              <a:pathLst>
                <a:path w="396" h="19120" extrusionOk="0">
                  <a:moveTo>
                    <a:pt x="1" y="1"/>
                  </a:moveTo>
                  <a:lnTo>
                    <a:pt x="1" y="19120"/>
                  </a:lnTo>
                  <a:lnTo>
                    <a:pt x="396" y="19120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8"/>
            <p:cNvSpPr/>
            <p:nvPr/>
          </p:nvSpPr>
          <p:spPr>
            <a:xfrm>
              <a:off x="2961899" y="2001830"/>
              <a:ext cx="108223" cy="258248"/>
            </a:xfrm>
            <a:custGeom>
              <a:avLst/>
              <a:gdLst/>
              <a:ahLst/>
              <a:cxnLst/>
              <a:rect l="l" t="t" r="r" b="b"/>
              <a:pathLst>
                <a:path w="6110" h="14580" extrusionOk="0">
                  <a:moveTo>
                    <a:pt x="3142" y="1"/>
                  </a:moveTo>
                  <a:cubicBezTo>
                    <a:pt x="1809" y="1"/>
                    <a:pt x="445" y="108"/>
                    <a:pt x="335" y="298"/>
                  </a:cubicBezTo>
                  <a:cubicBezTo>
                    <a:pt x="152" y="693"/>
                    <a:pt x="0" y="13793"/>
                    <a:pt x="335" y="14249"/>
                  </a:cubicBezTo>
                  <a:cubicBezTo>
                    <a:pt x="484" y="14473"/>
                    <a:pt x="1712" y="14580"/>
                    <a:pt x="2963" y="14580"/>
                  </a:cubicBezTo>
                  <a:cubicBezTo>
                    <a:pt x="4257" y="14580"/>
                    <a:pt x="5575" y="14466"/>
                    <a:pt x="5745" y="14249"/>
                  </a:cubicBezTo>
                  <a:cubicBezTo>
                    <a:pt x="6110" y="13824"/>
                    <a:pt x="6110" y="723"/>
                    <a:pt x="5745" y="298"/>
                  </a:cubicBezTo>
                  <a:cubicBezTo>
                    <a:pt x="5584" y="93"/>
                    <a:pt x="4376" y="1"/>
                    <a:pt x="31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1912044" y="2548172"/>
              <a:ext cx="7014" cy="338645"/>
            </a:xfrm>
            <a:custGeom>
              <a:avLst/>
              <a:gdLst/>
              <a:ahLst/>
              <a:cxnLst/>
              <a:rect l="l" t="t" r="r" b="b"/>
              <a:pathLst>
                <a:path w="396" h="19119" extrusionOk="0">
                  <a:moveTo>
                    <a:pt x="1" y="0"/>
                  </a:moveTo>
                  <a:lnTo>
                    <a:pt x="1" y="19119"/>
                  </a:lnTo>
                  <a:lnTo>
                    <a:pt x="396" y="19119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8"/>
            <p:cNvSpPr/>
            <p:nvPr/>
          </p:nvSpPr>
          <p:spPr>
            <a:xfrm>
              <a:off x="1861439" y="2585776"/>
              <a:ext cx="107692" cy="258461"/>
            </a:xfrm>
            <a:custGeom>
              <a:avLst/>
              <a:gdLst/>
              <a:ahLst/>
              <a:cxnLst/>
              <a:rect l="l" t="t" r="r" b="b"/>
              <a:pathLst>
                <a:path w="6080" h="14592" extrusionOk="0">
                  <a:moveTo>
                    <a:pt x="3069" y="1"/>
                  </a:moveTo>
                  <a:cubicBezTo>
                    <a:pt x="1765" y="1"/>
                    <a:pt x="458" y="108"/>
                    <a:pt x="365" y="309"/>
                  </a:cubicBezTo>
                  <a:cubicBezTo>
                    <a:pt x="152" y="674"/>
                    <a:pt x="0" y="13804"/>
                    <a:pt x="365" y="14260"/>
                  </a:cubicBezTo>
                  <a:cubicBezTo>
                    <a:pt x="514" y="14484"/>
                    <a:pt x="1735" y="14591"/>
                    <a:pt x="2978" y="14591"/>
                  </a:cubicBezTo>
                  <a:cubicBezTo>
                    <a:pt x="4265" y="14591"/>
                    <a:pt x="5575" y="14477"/>
                    <a:pt x="5745" y="14260"/>
                  </a:cubicBezTo>
                  <a:cubicBezTo>
                    <a:pt x="6079" y="13835"/>
                    <a:pt x="6079" y="765"/>
                    <a:pt x="5745" y="309"/>
                  </a:cubicBezTo>
                  <a:cubicBezTo>
                    <a:pt x="5581" y="100"/>
                    <a:pt x="4326" y="1"/>
                    <a:pt x="30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2279755" y="2427036"/>
              <a:ext cx="6483" cy="338645"/>
            </a:xfrm>
            <a:custGeom>
              <a:avLst/>
              <a:gdLst/>
              <a:ahLst/>
              <a:cxnLst/>
              <a:rect l="l" t="t" r="r" b="b"/>
              <a:pathLst>
                <a:path w="366" h="19119" extrusionOk="0">
                  <a:moveTo>
                    <a:pt x="1" y="0"/>
                  </a:moveTo>
                  <a:lnTo>
                    <a:pt x="1" y="19119"/>
                  </a:lnTo>
                  <a:lnTo>
                    <a:pt x="366" y="19119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2228620" y="2465596"/>
              <a:ext cx="107692" cy="258036"/>
            </a:xfrm>
            <a:custGeom>
              <a:avLst/>
              <a:gdLst/>
              <a:ahLst/>
              <a:cxnLst/>
              <a:rect l="l" t="t" r="r" b="b"/>
              <a:pathLst>
                <a:path w="6080" h="14568" extrusionOk="0">
                  <a:moveTo>
                    <a:pt x="3044" y="0"/>
                  </a:moveTo>
                  <a:cubicBezTo>
                    <a:pt x="1738" y="0"/>
                    <a:pt x="428" y="99"/>
                    <a:pt x="335" y="285"/>
                  </a:cubicBezTo>
                  <a:cubicBezTo>
                    <a:pt x="152" y="680"/>
                    <a:pt x="0" y="13781"/>
                    <a:pt x="335" y="14237"/>
                  </a:cubicBezTo>
                  <a:cubicBezTo>
                    <a:pt x="484" y="14461"/>
                    <a:pt x="1705" y="14567"/>
                    <a:pt x="2948" y="14567"/>
                  </a:cubicBezTo>
                  <a:cubicBezTo>
                    <a:pt x="4234" y="14567"/>
                    <a:pt x="5545" y="14453"/>
                    <a:pt x="5715" y="14237"/>
                  </a:cubicBezTo>
                  <a:cubicBezTo>
                    <a:pt x="6079" y="13811"/>
                    <a:pt x="6079" y="711"/>
                    <a:pt x="5715" y="285"/>
                  </a:cubicBezTo>
                  <a:cubicBezTo>
                    <a:pt x="5551" y="92"/>
                    <a:pt x="4299" y="0"/>
                    <a:pt x="30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1065174" y="2948722"/>
              <a:ext cx="360733" cy="792510"/>
            </a:xfrm>
            <a:custGeom>
              <a:avLst/>
              <a:gdLst/>
              <a:ahLst/>
              <a:cxnLst/>
              <a:rect l="l" t="t" r="r" b="b"/>
              <a:pathLst>
                <a:path w="20366" h="44743" extrusionOk="0">
                  <a:moveTo>
                    <a:pt x="0" y="0"/>
                  </a:moveTo>
                  <a:lnTo>
                    <a:pt x="0" y="44743"/>
                  </a:lnTo>
                  <a:lnTo>
                    <a:pt x="20365" y="44743"/>
                  </a:lnTo>
                  <a:lnTo>
                    <a:pt x="203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1548637" y="3157075"/>
              <a:ext cx="366649" cy="584158"/>
            </a:xfrm>
            <a:custGeom>
              <a:avLst/>
              <a:gdLst/>
              <a:ahLst/>
              <a:cxnLst/>
              <a:rect l="l" t="t" r="r" b="b"/>
              <a:pathLst>
                <a:path w="20700" h="32980" extrusionOk="0">
                  <a:moveTo>
                    <a:pt x="0" y="1"/>
                  </a:moveTo>
                  <a:lnTo>
                    <a:pt x="0" y="32980"/>
                  </a:lnTo>
                  <a:lnTo>
                    <a:pt x="20700" y="32980"/>
                  </a:lnTo>
                  <a:lnTo>
                    <a:pt x="207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2037484" y="3527478"/>
              <a:ext cx="366666" cy="213754"/>
            </a:xfrm>
            <a:custGeom>
              <a:avLst/>
              <a:gdLst/>
              <a:ahLst/>
              <a:cxnLst/>
              <a:rect l="l" t="t" r="r" b="b"/>
              <a:pathLst>
                <a:path w="20701" h="12068" extrusionOk="0">
                  <a:moveTo>
                    <a:pt x="1" y="1"/>
                  </a:moveTo>
                  <a:lnTo>
                    <a:pt x="1" y="12068"/>
                  </a:lnTo>
                  <a:lnTo>
                    <a:pt x="20700" y="12068"/>
                  </a:lnTo>
                  <a:lnTo>
                    <a:pt x="207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3016277" y="3272294"/>
              <a:ext cx="367180" cy="468938"/>
            </a:xfrm>
            <a:custGeom>
              <a:avLst/>
              <a:gdLst/>
              <a:ahLst/>
              <a:cxnLst/>
              <a:rect l="l" t="t" r="r" b="b"/>
              <a:pathLst>
                <a:path w="20730" h="26475" extrusionOk="0">
                  <a:moveTo>
                    <a:pt x="0" y="0"/>
                  </a:moveTo>
                  <a:lnTo>
                    <a:pt x="0" y="26475"/>
                  </a:lnTo>
                  <a:lnTo>
                    <a:pt x="20730" y="26475"/>
                  </a:lnTo>
                  <a:lnTo>
                    <a:pt x="207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3499739" y="2705370"/>
              <a:ext cx="366649" cy="1035862"/>
            </a:xfrm>
            <a:custGeom>
              <a:avLst/>
              <a:gdLst/>
              <a:ahLst/>
              <a:cxnLst/>
              <a:rect l="l" t="t" r="r" b="b"/>
              <a:pathLst>
                <a:path w="20700" h="58482" extrusionOk="0">
                  <a:moveTo>
                    <a:pt x="0" y="1"/>
                  </a:moveTo>
                  <a:lnTo>
                    <a:pt x="0" y="58482"/>
                  </a:lnTo>
                  <a:lnTo>
                    <a:pt x="20700" y="58482"/>
                  </a:lnTo>
                  <a:lnTo>
                    <a:pt x="207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2526880" y="2975645"/>
              <a:ext cx="367198" cy="765587"/>
            </a:xfrm>
            <a:custGeom>
              <a:avLst/>
              <a:gdLst/>
              <a:ahLst/>
              <a:cxnLst/>
              <a:rect l="l" t="t" r="r" b="b"/>
              <a:pathLst>
                <a:path w="20731" h="43223" extrusionOk="0">
                  <a:moveTo>
                    <a:pt x="0" y="0"/>
                  </a:moveTo>
                  <a:lnTo>
                    <a:pt x="0" y="43223"/>
                  </a:lnTo>
                  <a:lnTo>
                    <a:pt x="20730" y="43223"/>
                  </a:lnTo>
                  <a:lnTo>
                    <a:pt x="207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1675688" y="1766502"/>
              <a:ext cx="362894" cy="304407"/>
            </a:xfrm>
            <a:custGeom>
              <a:avLst/>
              <a:gdLst/>
              <a:ahLst/>
              <a:cxnLst/>
              <a:rect l="l" t="t" r="r" b="b"/>
              <a:pathLst>
                <a:path w="20488" h="17186" extrusionOk="0">
                  <a:moveTo>
                    <a:pt x="10498" y="1"/>
                  </a:moveTo>
                  <a:cubicBezTo>
                    <a:pt x="6617" y="1"/>
                    <a:pt x="2814" y="1947"/>
                    <a:pt x="1612" y="5954"/>
                  </a:cubicBezTo>
                  <a:cubicBezTo>
                    <a:pt x="1" y="11274"/>
                    <a:pt x="3891" y="16897"/>
                    <a:pt x="9423" y="17170"/>
                  </a:cubicBezTo>
                  <a:cubicBezTo>
                    <a:pt x="9627" y="17180"/>
                    <a:pt x="9833" y="17186"/>
                    <a:pt x="10040" y="17186"/>
                  </a:cubicBezTo>
                  <a:cubicBezTo>
                    <a:pt x="12914" y="17186"/>
                    <a:pt x="16006" y="16193"/>
                    <a:pt x="17934" y="14009"/>
                  </a:cubicBezTo>
                  <a:cubicBezTo>
                    <a:pt x="20001" y="11729"/>
                    <a:pt x="20488" y="8386"/>
                    <a:pt x="19454" y="5559"/>
                  </a:cubicBezTo>
                  <a:cubicBezTo>
                    <a:pt x="18907" y="3948"/>
                    <a:pt x="17782" y="2489"/>
                    <a:pt x="16232" y="1547"/>
                  </a:cubicBezTo>
                  <a:cubicBezTo>
                    <a:pt x="14533" y="521"/>
                    <a:pt x="12505" y="1"/>
                    <a:pt x="104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1893747" y="1802511"/>
              <a:ext cx="40934" cy="21007"/>
            </a:xfrm>
            <a:custGeom>
              <a:avLst/>
              <a:gdLst/>
              <a:ahLst/>
              <a:cxnLst/>
              <a:rect l="l" t="t" r="r" b="b"/>
              <a:pathLst>
                <a:path w="2311" h="1186" extrusionOk="0">
                  <a:moveTo>
                    <a:pt x="91" y="0"/>
                  </a:moveTo>
                  <a:lnTo>
                    <a:pt x="0" y="395"/>
                  </a:lnTo>
                  <a:cubicBezTo>
                    <a:pt x="760" y="578"/>
                    <a:pt x="1520" y="851"/>
                    <a:pt x="2189" y="1186"/>
                  </a:cubicBezTo>
                  <a:lnTo>
                    <a:pt x="2310" y="851"/>
                  </a:lnTo>
                  <a:cubicBezTo>
                    <a:pt x="1641" y="456"/>
                    <a:pt x="882" y="152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1958344" y="1838042"/>
              <a:ext cx="37161" cy="121153"/>
            </a:xfrm>
            <a:custGeom>
              <a:avLst/>
              <a:gdLst/>
              <a:ahLst/>
              <a:cxnLst/>
              <a:rect l="l" t="t" r="r" b="b"/>
              <a:pathLst>
                <a:path w="2098" h="6840" extrusionOk="0">
                  <a:moveTo>
                    <a:pt x="274" y="0"/>
                  </a:moveTo>
                  <a:lnTo>
                    <a:pt x="1" y="274"/>
                  </a:lnTo>
                  <a:cubicBezTo>
                    <a:pt x="548" y="882"/>
                    <a:pt x="973" y="1581"/>
                    <a:pt x="1216" y="2341"/>
                  </a:cubicBezTo>
                  <a:cubicBezTo>
                    <a:pt x="1764" y="3739"/>
                    <a:pt x="1733" y="5320"/>
                    <a:pt x="1216" y="6748"/>
                  </a:cubicBezTo>
                  <a:lnTo>
                    <a:pt x="1581" y="6839"/>
                  </a:lnTo>
                  <a:cubicBezTo>
                    <a:pt x="2098" y="5380"/>
                    <a:pt x="2098" y="3648"/>
                    <a:pt x="1612" y="2189"/>
                  </a:cubicBezTo>
                  <a:cubicBezTo>
                    <a:pt x="1308" y="1338"/>
                    <a:pt x="852" y="608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1728454" y="1800350"/>
              <a:ext cx="250366" cy="237985"/>
            </a:xfrm>
            <a:custGeom>
              <a:avLst/>
              <a:gdLst/>
              <a:ahLst/>
              <a:cxnLst/>
              <a:rect l="l" t="t" r="r" b="b"/>
              <a:pathLst>
                <a:path w="14135" h="13436" extrusionOk="0">
                  <a:moveTo>
                    <a:pt x="6870" y="1"/>
                  </a:moveTo>
                  <a:cubicBezTo>
                    <a:pt x="3739" y="244"/>
                    <a:pt x="1399" y="1976"/>
                    <a:pt x="609" y="4651"/>
                  </a:cubicBezTo>
                  <a:cubicBezTo>
                    <a:pt x="1" y="6657"/>
                    <a:pt x="335" y="8815"/>
                    <a:pt x="1581" y="10578"/>
                  </a:cubicBezTo>
                  <a:cubicBezTo>
                    <a:pt x="2797" y="12281"/>
                    <a:pt x="4682" y="13314"/>
                    <a:pt x="6718" y="13436"/>
                  </a:cubicBezTo>
                  <a:lnTo>
                    <a:pt x="7204" y="13436"/>
                  </a:lnTo>
                  <a:cubicBezTo>
                    <a:pt x="9697" y="13436"/>
                    <a:pt x="11977" y="12524"/>
                    <a:pt x="13375" y="11004"/>
                  </a:cubicBezTo>
                  <a:cubicBezTo>
                    <a:pt x="13679" y="10639"/>
                    <a:pt x="13891" y="10305"/>
                    <a:pt x="14135" y="9940"/>
                  </a:cubicBezTo>
                  <a:lnTo>
                    <a:pt x="13770" y="9727"/>
                  </a:lnTo>
                  <a:cubicBezTo>
                    <a:pt x="13557" y="10092"/>
                    <a:pt x="13314" y="10426"/>
                    <a:pt x="13071" y="10730"/>
                  </a:cubicBezTo>
                  <a:cubicBezTo>
                    <a:pt x="11701" y="12186"/>
                    <a:pt x="9555" y="13052"/>
                    <a:pt x="7185" y="13052"/>
                  </a:cubicBezTo>
                  <a:cubicBezTo>
                    <a:pt x="7030" y="13052"/>
                    <a:pt x="6874" y="13048"/>
                    <a:pt x="6718" y="13040"/>
                  </a:cubicBezTo>
                  <a:cubicBezTo>
                    <a:pt x="4803" y="12980"/>
                    <a:pt x="3040" y="11977"/>
                    <a:pt x="1885" y="10335"/>
                  </a:cubicBezTo>
                  <a:cubicBezTo>
                    <a:pt x="700" y="8724"/>
                    <a:pt x="365" y="6657"/>
                    <a:pt x="943" y="4773"/>
                  </a:cubicBezTo>
                  <a:cubicBezTo>
                    <a:pt x="1703" y="2250"/>
                    <a:pt x="3952" y="609"/>
                    <a:pt x="6900" y="396"/>
                  </a:cubicBezTo>
                  <a:lnTo>
                    <a:pt x="68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2032648" y="2901111"/>
              <a:ext cx="362876" cy="304177"/>
            </a:xfrm>
            <a:custGeom>
              <a:avLst/>
              <a:gdLst/>
              <a:ahLst/>
              <a:cxnLst/>
              <a:rect l="l" t="t" r="r" b="b"/>
              <a:pathLst>
                <a:path w="20487" h="17173" extrusionOk="0">
                  <a:moveTo>
                    <a:pt x="10489" y="1"/>
                  </a:moveTo>
                  <a:cubicBezTo>
                    <a:pt x="6599" y="1"/>
                    <a:pt x="2783" y="1934"/>
                    <a:pt x="1581" y="5941"/>
                  </a:cubicBezTo>
                  <a:cubicBezTo>
                    <a:pt x="0" y="11260"/>
                    <a:pt x="3860" y="16883"/>
                    <a:pt x="9423" y="17157"/>
                  </a:cubicBezTo>
                  <a:cubicBezTo>
                    <a:pt x="9632" y="17167"/>
                    <a:pt x="9842" y="17172"/>
                    <a:pt x="10054" y="17172"/>
                  </a:cubicBezTo>
                  <a:cubicBezTo>
                    <a:pt x="12920" y="17172"/>
                    <a:pt x="15980" y="16204"/>
                    <a:pt x="17934" y="13996"/>
                  </a:cubicBezTo>
                  <a:cubicBezTo>
                    <a:pt x="19970" y="11746"/>
                    <a:pt x="20487" y="8372"/>
                    <a:pt x="19453" y="5576"/>
                  </a:cubicBezTo>
                  <a:cubicBezTo>
                    <a:pt x="18876" y="3935"/>
                    <a:pt x="17782" y="2506"/>
                    <a:pt x="16231" y="1533"/>
                  </a:cubicBezTo>
                  <a:cubicBezTo>
                    <a:pt x="14532" y="518"/>
                    <a:pt x="12500" y="1"/>
                    <a:pt x="10489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2078400" y="2938042"/>
              <a:ext cx="275128" cy="231662"/>
            </a:xfrm>
            <a:custGeom>
              <a:avLst/>
              <a:gdLst/>
              <a:ahLst/>
              <a:cxnLst/>
              <a:rect l="l" t="t" r="r" b="b"/>
              <a:pathLst>
                <a:path w="15533" h="13079" extrusionOk="0">
                  <a:moveTo>
                    <a:pt x="7945" y="0"/>
                  </a:moveTo>
                  <a:cubicBezTo>
                    <a:pt x="4997" y="0"/>
                    <a:pt x="2116" y="1468"/>
                    <a:pt x="1217" y="4524"/>
                  </a:cubicBezTo>
                  <a:cubicBezTo>
                    <a:pt x="1" y="8567"/>
                    <a:pt x="2949" y="12883"/>
                    <a:pt x="7174" y="13066"/>
                  </a:cubicBezTo>
                  <a:cubicBezTo>
                    <a:pt x="7338" y="13074"/>
                    <a:pt x="7503" y="13079"/>
                    <a:pt x="7669" y="13079"/>
                  </a:cubicBezTo>
                  <a:cubicBezTo>
                    <a:pt x="9845" y="13079"/>
                    <a:pt x="12180" y="12331"/>
                    <a:pt x="13648" y="10664"/>
                  </a:cubicBezTo>
                  <a:cubicBezTo>
                    <a:pt x="15168" y="8901"/>
                    <a:pt x="15533" y="6379"/>
                    <a:pt x="14773" y="4221"/>
                  </a:cubicBezTo>
                  <a:cubicBezTo>
                    <a:pt x="14317" y="2944"/>
                    <a:pt x="13527" y="1850"/>
                    <a:pt x="12341" y="1181"/>
                  </a:cubicBezTo>
                  <a:cubicBezTo>
                    <a:pt x="11039" y="400"/>
                    <a:pt x="9483" y="0"/>
                    <a:pt x="79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2250689" y="2937422"/>
              <a:ext cx="40934" cy="20476"/>
            </a:xfrm>
            <a:custGeom>
              <a:avLst/>
              <a:gdLst/>
              <a:ahLst/>
              <a:cxnLst/>
              <a:rect l="l" t="t" r="r" b="b"/>
              <a:pathLst>
                <a:path w="2311" h="1156" extrusionOk="0">
                  <a:moveTo>
                    <a:pt x="61" y="0"/>
                  </a:moveTo>
                  <a:lnTo>
                    <a:pt x="0" y="365"/>
                  </a:lnTo>
                  <a:cubicBezTo>
                    <a:pt x="760" y="547"/>
                    <a:pt x="1520" y="821"/>
                    <a:pt x="2159" y="1155"/>
                  </a:cubicBezTo>
                  <a:lnTo>
                    <a:pt x="2311" y="821"/>
                  </a:lnTo>
                  <a:cubicBezTo>
                    <a:pt x="1642" y="426"/>
                    <a:pt x="882" y="152"/>
                    <a:pt x="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2315287" y="2972953"/>
              <a:ext cx="37179" cy="121153"/>
            </a:xfrm>
            <a:custGeom>
              <a:avLst/>
              <a:gdLst/>
              <a:ahLst/>
              <a:cxnLst/>
              <a:rect l="l" t="t" r="r" b="b"/>
              <a:pathLst>
                <a:path w="2099" h="6840" extrusionOk="0">
                  <a:moveTo>
                    <a:pt x="274" y="0"/>
                  </a:moveTo>
                  <a:lnTo>
                    <a:pt x="1" y="274"/>
                  </a:lnTo>
                  <a:cubicBezTo>
                    <a:pt x="518" y="851"/>
                    <a:pt x="943" y="1550"/>
                    <a:pt x="1217" y="2310"/>
                  </a:cubicBezTo>
                  <a:cubicBezTo>
                    <a:pt x="1733" y="3709"/>
                    <a:pt x="1703" y="5319"/>
                    <a:pt x="1217" y="6718"/>
                  </a:cubicBezTo>
                  <a:lnTo>
                    <a:pt x="1551" y="6839"/>
                  </a:lnTo>
                  <a:cubicBezTo>
                    <a:pt x="2098" y="5380"/>
                    <a:pt x="2098" y="3678"/>
                    <a:pt x="1581" y="2158"/>
                  </a:cubicBezTo>
                  <a:cubicBezTo>
                    <a:pt x="1278" y="1338"/>
                    <a:pt x="822" y="608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2084865" y="2935261"/>
              <a:ext cx="250366" cy="237454"/>
            </a:xfrm>
            <a:custGeom>
              <a:avLst/>
              <a:gdLst/>
              <a:ahLst/>
              <a:cxnLst/>
              <a:rect l="l" t="t" r="r" b="b"/>
              <a:pathLst>
                <a:path w="14135" h="13406" extrusionOk="0">
                  <a:moveTo>
                    <a:pt x="6870" y="1"/>
                  </a:moveTo>
                  <a:cubicBezTo>
                    <a:pt x="3770" y="213"/>
                    <a:pt x="1399" y="1976"/>
                    <a:pt x="608" y="4621"/>
                  </a:cubicBezTo>
                  <a:cubicBezTo>
                    <a:pt x="1" y="6657"/>
                    <a:pt x="335" y="8815"/>
                    <a:pt x="1612" y="10548"/>
                  </a:cubicBezTo>
                  <a:cubicBezTo>
                    <a:pt x="2827" y="12280"/>
                    <a:pt x="4681" y="13283"/>
                    <a:pt x="6748" y="13405"/>
                  </a:cubicBezTo>
                  <a:lnTo>
                    <a:pt x="7235" y="13405"/>
                  </a:lnTo>
                  <a:cubicBezTo>
                    <a:pt x="9697" y="13405"/>
                    <a:pt x="11976" y="12524"/>
                    <a:pt x="13375" y="10973"/>
                  </a:cubicBezTo>
                  <a:cubicBezTo>
                    <a:pt x="13679" y="10639"/>
                    <a:pt x="13922" y="10274"/>
                    <a:pt x="14135" y="9910"/>
                  </a:cubicBezTo>
                  <a:lnTo>
                    <a:pt x="13800" y="9727"/>
                  </a:lnTo>
                  <a:cubicBezTo>
                    <a:pt x="13587" y="10062"/>
                    <a:pt x="13344" y="10396"/>
                    <a:pt x="13071" y="10700"/>
                  </a:cubicBezTo>
                  <a:cubicBezTo>
                    <a:pt x="11712" y="12203"/>
                    <a:pt x="9500" y="13047"/>
                    <a:pt x="7115" y="13047"/>
                  </a:cubicBezTo>
                  <a:cubicBezTo>
                    <a:pt x="6994" y="13047"/>
                    <a:pt x="6871" y="13045"/>
                    <a:pt x="6748" y="13040"/>
                  </a:cubicBezTo>
                  <a:cubicBezTo>
                    <a:pt x="4833" y="12949"/>
                    <a:pt x="3040" y="11976"/>
                    <a:pt x="1915" y="10335"/>
                  </a:cubicBezTo>
                  <a:cubicBezTo>
                    <a:pt x="730" y="8694"/>
                    <a:pt x="396" y="6657"/>
                    <a:pt x="973" y="4742"/>
                  </a:cubicBezTo>
                  <a:cubicBezTo>
                    <a:pt x="1733" y="2219"/>
                    <a:pt x="3952" y="608"/>
                    <a:pt x="6931" y="365"/>
                  </a:cubicBezTo>
                  <a:lnTo>
                    <a:pt x="68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2216770" y="2808209"/>
              <a:ext cx="7014" cy="54395"/>
            </a:xfrm>
            <a:custGeom>
              <a:avLst/>
              <a:gdLst/>
              <a:ahLst/>
              <a:cxnLst/>
              <a:rect l="l" t="t" r="r" b="b"/>
              <a:pathLst>
                <a:path w="396" h="3071" extrusionOk="0">
                  <a:moveTo>
                    <a:pt x="1" y="0"/>
                  </a:moveTo>
                  <a:lnTo>
                    <a:pt x="1" y="3070"/>
                  </a:lnTo>
                  <a:lnTo>
                    <a:pt x="396" y="3070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2179627" y="2835664"/>
              <a:ext cx="7014" cy="54395"/>
            </a:xfrm>
            <a:custGeom>
              <a:avLst/>
              <a:gdLst/>
              <a:ahLst/>
              <a:cxnLst/>
              <a:rect l="l" t="t" r="r" b="b"/>
              <a:pathLst>
                <a:path w="396" h="3071" extrusionOk="0">
                  <a:moveTo>
                    <a:pt x="0" y="0"/>
                  </a:moveTo>
                  <a:lnTo>
                    <a:pt x="0" y="3070"/>
                  </a:lnTo>
                  <a:lnTo>
                    <a:pt x="395" y="3070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2253382" y="2843740"/>
              <a:ext cx="6483" cy="38241"/>
            </a:xfrm>
            <a:custGeom>
              <a:avLst/>
              <a:gdLst/>
              <a:ahLst/>
              <a:cxnLst/>
              <a:rect l="l" t="t" r="r" b="b"/>
              <a:pathLst>
                <a:path w="366" h="2159" extrusionOk="0">
                  <a:moveTo>
                    <a:pt x="0" y="0"/>
                  </a:moveTo>
                  <a:lnTo>
                    <a:pt x="0" y="2158"/>
                  </a:lnTo>
                  <a:lnTo>
                    <a:pt x="365" y="2158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3010343" y="2469086"/>
              <a:ext cx="362894" cy="304407"/>
            </a:xfrm>
            <a:custGeom>
              <a:avLst/>
              <a:gdLst/>
              <a:ahLst/>
              <a:cxnLst/>
              <a:rect l="l" t="t" r="r" b="b"/>
              <a:pathLst>
                <a:path w="20488" h="17186" extrusionOk="0">
                  <a:moveTo>
                    <a:pt x="10498" y="1"/>
                  </a:moveTo>
                  <a:cubicBezTo>
                    <a:pt x="6617" y="1"/>
                    <a:pt x="2814" y="1948"/>
                    <a:pt x="1612" y="5955"/>
                  </a:cubicBezTo>
                  <a:cubicBezTo>
                    <a:pt x="1" y="11274"/>
                    <a:pt x="3891" y="16897"/>
                    <a:pt x="9423" y="17171"/>
                  </a:cubicBezTo>
                  <a:cubicBezTo>
                    <a:pt x="9627" y="17181"/>
                    <a:pt x="9833" y="17186"/>
                    <a:pt x="10039" y="17186"/>
                  </a:cubicBezTo>
                  <a:cubicBezTo>
                    <a:pt x="12910" y="17186"/>
                    <a:pt x="15978" y="16193"/>
                    <a:pt x="17934" y="14009"/>
                  </a:cubicBezTo>
                  <a:cubicBezTo>
                    <a:pt x="20032" y="11760"/>
                    <a:pt x="20487" y="8386"/>
                    <a:pt x="19454" y="5559"/>
                  </a:cubicBezTo>
                  <a:cubicBezTo>
                    <a:pt x="18877" y="3948"/>
                    <a:pt x="17782" y="2489"/>
                    <a:pt x="16232" y="1547"/>
                  </a:cubicBezTo>
                  <a:cubicBezTo>
                    <a:pt x="14533" y="521"/>
                    <a:pt x="12505" y="1"/>
                    <a:pt x="104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3056112" y="2505839"/>
              <a:ext cx="275128" cy="231538"/>
            </a:xfrm>
            <a:custGeom>
              <a:avLst/>
              <a:gdLst/>
              <a:ahLst/>
              <a:cxnLst/>
              <a:rect l="l" t="t" r="r" b="b"/>
              <a:pathLst>
                <a:path w="15533" h="13072" extrusionOk="0">
                  <a:moveTo>
                    <a:pt x="7965" y="1"/>
                  </a:moveTo>
                  <a:cubicBezTo>
                    <a:pt x="5010" y="1"/>
                    <a:pt x="2117" y="1475"/>
                    <a:pt x="1216" y="4518"/>
                  </a:cubicBezTo>
                  <a:cubicBezTo>
                    <a:pt x="0" y="8591"/>
                    <a:pt x="2979" y="12877"/>
                    <a:pt x="7174" y="13059"/>
                  </a:cubicBezTo>
                  <a:cubicBezTo>
                    <a:pt x="7340" y="13068"/>
                    <a:pt x="7507" y="13072"/>
                    <a:pt x="7674" y="13072"/>
                  </a:cubicBezTo>
                  <a:cubicBezTo>
                    <a:pt x="9871" y="13072"/>
                    <a:pt x="12180" y="12326"/>
                    <a:pt x="13648" y="10688"/>
                  </a:cubicBezTo>
                  <a:cubicBezTo>
                    <a:pt x="15198" y="8925"/>
                    <a:pt x="15533" y="6372"/>
                    <a:pt x="14773" y="4214"/>
                  </a:cubicBezTo>
                  <a:cubicBezTo>
                    <a:pt x="14317" y="2968"/>
                    <a:pt x="13526" y="1873"/>
                    <a:pt x="12341" y="1174"/>
                  </a:cubicBezTo>
                  <a:cubicBezTo>
                    <a:pt x="11044" y="396"/>
                    <a:pt x="9496" y="1"/>
                    <a:pt x="79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3228402" y="2505627"/>
              <a:ext cx="41996" cy="21025"/>
            </a:xfrm>
            <a:custGeom>
              <a:avLst/>
              <a:gdLst/>
              <a:ahLst/>
              <a:cxnLst/>
              <a:rect l="l" t="t" r="r" b="b"/>
              <a:pathLst>
                <a:path w="2371" h="1187" extrusionOk="0">
                  <a:moveTo>
                    <a:pt x="91" y="1"/>
                  </a:moveTo>
                  <a:lnTo>
                    <a:pt x="0" y="396"/>
                  </a:lnTo>
                  <a:cubicBezTo>
                    <a:pt x="760" y="578"/>
                    <a:pt x="1520" y="852"/>
                    <a:pt x="2158" y="1186"/>
                  </a:cubicBezTo>
                  <a:lnTo>
                    <a:pt x="2371" y="822"/>
                  </a:lnTo>
                  <a:cubicBezTo>
                    <a:pt x="1641" y="457"/>
                    <a:pt x="882" y="153"/>
                    <a:pt x="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3292999" y="2540626"/>
              <a:ext cx="37710" cy="121153"/>
            </a:xfrm>
            <a:custGeom>
              <a:avLst/>
              <a:gdLst/>
              <a:ahLst/>
              <a:cxnLst/>
              <a:rect l="l" t="t" r="r" b="b"/>
              <a:pathLst>
                <a:path w="2129" h="6840" extrusionOk="0">
                  <a:moveTo>
                    <a:pt x="274" y="1"/>
                  </a:moveTo>
                  <a:lnTo>
                    <a:pt x="1" y="274"/>
                  </a:lnTo>
                  <a:cubicBezTo>
                    <a:pt x="548" y="882"/>
                    <a:pt x="943" y="1581"/>
                    <a:pt x="1216" y="2341"/>
                  </a:cubicBezTo>
                  <a:cubicBezTo>
                    <a:pt x="1763" y="3739"/>
                    <a:pt x="1703" y="5320"/>
                    <a:pt x="1216" y="6748"/>
                  </a:cubicBezTo>
                  <a:lnTo>
                    <a:pt x="1551" y="6840"/>
                  </a:lnTo>
                  <a:cubicBezTo>
                    <a:pt x="2128" y="5411"/>
                    <a:pt x="2128" y="3709"/>
                    <a:pt x="1611" y="2189"/>
                  </a:cubicBezTo>
                  <a:cubicBezTo>
                    <a:pt x="1308" y="1338"/>
                    <a:pt x="852" y="609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3063640" y="2504015"/>
              <a:ext cx="250366" cy="237454"/>
            </a:xfrm>
            <a:custGeom>
              <a:avLst/>
              <a:gdLst/>
              <a:ahLst/>
              <a:cxnLst/>
              <a:rect l="l" t="t" r="r" b="b"/>
              <a:pathLst>
                <a:path w="14135" h="13406" extrusionOk="0">
                  <a:moveTo>
                    <a:pt x="6870" y="1"/>
                  </a:moveTo>
                  <a:cubicBezTo>
                    <a:pt x="3770" y="213"/>
                    <a:pt x="1399" y="1976"/>
                    <a:pt x="609" y="4621"/>
                  </a:cubicBezTo>
                  <a:cubicBezTo>
                    <a:pt x="1" y="6627"/>
                    <a:pt x="335" y="8815"/>
                    <a:pt x="1582" y="10548"/>
                  </a:cubicBezTo>
                  <a:cubicBezTo>
                    <a:pt x="2797" y="12250"/>
                    <a:pt x="4682" y="13284"/>
                    <a:pt x="6718" y="13405"/>
                  </a:cubicBezTo>
                  <a:lnTo>
                    <a:pt x="7205" y="13405"/>
                  </a:lnTo>
                  <a:cubicBezTo>
                    <a:pt x="9697" y="13405"/>
                    <a:pt x="11916" y="12493"/>
                    <a:pt x="13375" y="10974"/>
                  </a:cubicBezTo>
                  <a:cubicBezTo>
                    <a:pt x="13679" y="10639"/>
                    <a:pt x="13892" y="10274"/>
                    <a:pt x="14135" y="9910"/>
                  </a:cubicBezTo>
                  <a:lnTo>
                    <a:pt x="13801" y="9727"/>
                  </a:lnTo>
                  <a:cubicBezTo>
                    <a:pt x="13557" y="10062"/>
                    <a:pt x="13345" y="10396"/>
                    <a:pt x="13071" y="10700"/>
                  </a:cubicBezTo>
                  <a:cubicBezTo>
                    <a:pt x="11701" y="12155"/>
                    <a:pt x="9555" y="13021"/>
                    <a:pt x="7185" y="13021"/>
                  </a:cubicBezTo>
                  <a:cubicBezTo>
                    <a:pt x="7030" y="13021"/>
                    <a:pt x="6875" y="13017"/>
                    <a:pt x="6718" y="13010"/>
                  </a:cubicBezTo>
                  <a:cubicBezTo>
                    <a:pt x="4834" y="12949"/>
                    <a:pt x="3041" y="11946"/>
                    <a:pt x="1885" y="10335"/>
                  </a:cubicBezTo>
                  <a:cubicBezTo>
                    <a:pt x="730" y="8694"/>
                    <a:pt x="366" y="6627"/>
                    <a:pt x="943" y="4742"/>
                  </a:cubicBezTo>
                  <a:cubicBezTo>
                    <a:pt x="1703" y="2220"/>
                    <a:pt x="3952" y="609"/>
                    <a:pt x="6901" y="365"/>
                  </a:cubicBezTo>
                  <a:lnTo>
                    <a:pt x="68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3195014" y="2376414"/>
              <a:ext cx="6483" cy="54944"/>
            </a:xfrm>
            <a:custGeom>
              <a:avLst/>
              <a:gdLst/>
              <a:ahLst/>
              <a:cxnLst/>
              <a:rect l="l" t="t" r="r" b="b"/>
              <a:pathLst>
                <a:path w="366" h="3102" extrusionOk="0">
                  <a:moveTo>
                    <a:pt x="0" y="1"/>
                  </a:moveTo>
                  <a:lnTo>
                    <a:pt x="0" y="3101"/>
                  </a:lnTo>
                  <a:lnTo>
                    <a:pt x="365" y="3101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3158402" y="2403337"/>
              <a:ext cx="7014" cy="54944"/>
            </a:xfrm>
            <a:custGeom>
              <a:avLst/>
              <a:gdLst/>
              <a:ahLst/>
              <a:cxnLst/>
              <a:rect l="l" t="t" r="r" b="b"/>
              <a:pathLst>
                <a:path w="396" h="3102" extrusionOk="0">
                  <a:moveTo>
                    <a:pt x="1" y="1"/>
                  </a:moveTo>
                  <a:lnTo>
                    <a:pt x="1" y="3101"/>
                  </a:lnTo>
                  <a:lnTo>
                    <a:pt x="396" y="3101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3231094" y="2411414"/>
              <a:ext cx="7014" cy="38241"/>
            </a:xfrm>
            <a:custGeom>
              <a:avLst/>
              <a:gdLst/>
              <a:ahLst/>
              <a:cxnLst/>
              <a:rect l="l" t="t" r="r" b="b"/>
              <a:pathLst>
                <a:path w="396" h="2159" extrusionOk="0">
                  <a:moveTo>
                    <a:pt x="0" y="1"/>
                  </a:moveTo>
                  <a:lnTo>
                    <a:pt x="0" y="2159"/>
                  </a:lnTo>
                  <a:lnTo>
                    <a:pt x="395" y="2159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212370" y="2240754"/>
              <a:ext cx="4284477" cy="1716908"/>
            </a:xfrm>
            <a:custGeom>
              <a:avLst/>
              <a:gdLst/>
              <a:ahLst/>
              <a:cxnLst/>
              <a:rect l="l" t="t" r="r" b="b"/>
              <a:pathLst>
                <a:path w="241890" h="96932" extrusionOk="0">
                  <a:moveTo>
                    <a:pt x="240795" y="0"/>
                  </a:moveTo>
                  <a:lnTo>
                    <a:pt x="224837" y="15958"/>
                  </a:lnTo>
                  <a:lnTo>
                    <a:pt x="207907" y="15958"/>
                  </a:lnTo>
                  <a:lnTo>
                    <a:pt x="186083" y="37752"/>
                  </a:lnTo>
                  <a:lnTo>
                    <a:pt x="166265" y="37752"/>
                  </a:lnTo>
                  <a:lnTo>
                    <a:pt x="154958" y="49028"/>
                  </a:lnTo>
                  <a:lnTo>
                    <a:pt x="129334" y="49028"/>
                  </a:lnTo>
                  <a:lnTo>
                    <a:pt x="112556" y="65807"/>
                  </a:lnTo>
                  <a:lnTo>
                    <a:pt x="99121" y="65807"/>
                  </a:lnTo>
                  <a:lnTo>
                    <a:pt x="92251" y="58907"/>
                  </a:lnTo>
                  <a:lnTo>
                    <a:pt x="64014" y="58907"/>
                  </a:lnTo>
                  <a:lnTo>
                    <a:pt x="47448" y="75503"/>
                  </a:lnTo>
                  <a:lnTo>
                    <a:pt x="20305" y="75503"/>
                  </a:lnTo>
                  <a:lnTo>
                    <a:pt x="0" y="95868"/>
                  </a:lnTo>
                  <a:lnTo>
                    <a:pt x="1064" y="96932"/>
                  </a:lnTo>
                  <a:lnTo>
                    <a:pt x="20973" y="77023"/>
                  </a:lnTo>
                  <a:lnTo>
                    <a:pt x="48056" y="77023"/>
                  </a:lnTo>
                  <a:lnTo>
                    <a:pt x="64622" y="60427"/>
                  </a:lnTo>
                  <a:lnTo>
                    <a:pt x="91643" y="60427"/>
                  </a:lnTo>
                  <a:lnTo>
                    <a:pt x="98513" y="67326"/>
                  </a:lnTo>
                  <a:lnTo>
                    <a:pt x="113224" y="67326"/>
                  </a:lnTo>
                  <a:lnTo>
                    <a:pt x="129972" y="50548"/>
                  </a:lnTo>
                  <a:lnTo>
                    <a:pt x="155566" y="50548"/>
                  </a:lnTo>
                  <a:lnTo>
                    <a:pt x="166873" y="39271"/>
                  </a:lnTo>
                  <a:lnTo>
                    <a:pt x="186691" y="39271"/>
                  </a:lnTo>
                  <a:lnTo>
                    <a:pt x="208545" y="17478"/>
                  </a:lnTo>
                  <a:lnTo>
                    <a:pt x="225476" y="17478"/>
                  </a:lnTo>
                  <a:lnTo>
                    <a:pt x="241889" y="1064"/>
                  </a:lnTo>
                  <a:lnTo>
                    <a:pt x="240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4355767" y="2236450"/>
              <a:ext cx="144853" cy="146447"/>
            </a:xfrm>
            <a:custGeom>
              <a:avLst/>
              <a:gdLst/>
              <a:ahLst/>
              <a:cxnLst/>
              <a:rect l="l" t="t" r="r" b="b"/>
              <a:pathLst>
                <a:path w="8178" h="8268" extrusionOk="0">
                  <a:moveTo>
                    <a:pt x="1" y="0"/>
                  </a:moveTo>
                  <a:lnTo>
                    <a:pt x="1" y="1520"/>
                  </a:lnTo>
                  <a:lnTo>
                    <a:pt x="6657" y="1520"/>
                  </a:lnTo>
                  <a:lnTo>
                    <a:pt x="6657" y="8268"/>
                  </a:lnTo>
                  <a:lnTo>
                    <a:pt x="8177" y="8268"/>
                  </a:lnTo>
                  <a:lnTo>
                    <a:pt x="8177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989258" y="3527780"/>
              <a:ext cx="155073" cy="131179"/>
            </a:xfrm>
            <a:custGeom>
              <a:avLst/>
              <a:gdLst/>
              <a:ahLst/>
              <a:cxnLst/>
              <a:rect l="l" t="t" r="r" b="b"/>
              <a:pathLst>
                <a:path w="8755" h="7406" extrusionOk="0">
                  <a:moveTo>
                    <a:pt x="4528" y="0"/>
                  </a:moveTo>
                  <a:cubicBezTo>
                    <a:pt x="2862" y="0"/>
                    <a:pt x="1222" y="838"/>
                    <a:pt x="699" y="2567"/>
                  </a:cubicBezTo>
                  <a:cubicBezTo>
                    <a:pt x="0" y="4847"/>
                    <a:pt x="1672" y="7279"/>
                    <a:pt x="4043" y="7400"/>
                  </a:cubicBezTo>
                  <a:cubicBezTo>
                    <a:pt x="4122" y="7404"/>
                    <a:pt x="4203" y="7406"/>
                    <a:pt x="4283" y="7406"/>
                  </a:cubicBezTo>
                  <a:cubicBezTo>
                    <a:pt x="5499" y="7406"/>
                    <a:pt x="6835" y="6975"/>
                    <a:pt x="7690" y="6063"/>
                  </a:cubicBezTo>
                  <a:cubicBezTo>
                    <a:pt x="8572" y="5029"/>
                    <a:pt x="8754" y="3601"/>
                    <a:pt x="8329" y="2385"/>
                  </a:cubicBezTo>
                  <a:cubicBezTo>
                    <a:pt x="8055" y="1686"/>
                    <a:pt x="7599" y="1048"/>
                    <a:pt x="6961" y="652"/>
                  </a:cubicBezTo>
                  <a:cubicBezTo>
                    <a:pt x="6240" y="220"/>
                    <a:pt x="5381" y="0"/>
                    <a:pt x="4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1033947" y="3563984"/>
              <a:ext cx="68388" cy="57796"/>
            </a:xfrm>
            <a:custGeom>
              <a:avLst/>
              <a:gdLst/>
              <a:ahLst/>
              <a:cxnLst/>
              <a:rect l="l" t="t" r="r" b="b"/>
              <a:pathLst>
                <a:path w="3861" h="3263" extrusionOk="0">
                  <a:moveTo>
                    <a:pt x="1995" y="1"/>
                  </a:moveTo>
                  <a:cubicBezTo>
                    <a:pt x="1254" y="1"/>
                    <a:pt x="526" y="366"/>
                    <a:pt x="304" y="1131"/>
                  </a:cubicBezTo>
                  <a:cubicBezTo>
                    <a:pt x="0" y="2104"/>
                    <a:pt x="699" y="3168"/>
                    <a:pt x="1763" y="3259"/>
                  </a:cubicBezTo>
                  <a:cubicBezTo>
                    <a:pt x="1804" y="3261"/>
                    <a:pt x="1845" y="3262"/>
                    <a:pt x="1886" y="3262"/>
                  </a:cubicBezTo>
                  <a:cubicBezTo>
                    <a:pt x="2430" y="3262"/>
                    <a:pt x="3007" y="3075"/>
                    <a:pt x="3374" y="2651"/>
                  </a:cubicBezTo>
                  <a:cubicBezTo>
                    <a:pt x="3800" y="2225"/>
                    <a:pt x="3860" y="1587"/>
                    <a:pt x="3678" y="1040"/>
                  </a:cubicBezTo>
                  <a:cubicBezTo>
                    <a:pt x="3556" y="736"/>
                    <a:pt x="3374" y="493"/>
                    <a:pt x="3070" y="280"/>
                  </a:cubicBezTo>
                  <a:cubicBezTo>
                    <a:pt x="2752" y="96"/>
                    <a:pt x="2372" y="1"/>
                    <a:pt x="1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1269222" y="3235594"/>
              <a:ext cx="155073" cy="131037"/>
            </a:xfrm>
            <a:custGeom>
              <a:avLst/>
              <a:gdLst/>
              <a:ahLst/>
              <a:cxnLst/>
              <a:rect l="l" t="t" r="r" b="b"/>
              <a:pathLst>
                <a:path w="8755" h="7398" extrusionOk="0">
                  <a:moveTo>
                    <a:pt x="4501" y="0"/>
                  </a:moveTo>
                  <a:cubicBezTo>
                    <a:pt x="2844" y="0"/>
                    <a:pt x="1219" y="839"/>
                    <a:pt x="699" y="2559"/>
                  </a:cubicBezTo>
                  <a:cubicBezTo>
                    <a:pt x="0" y="4838"/>
                    <a:pt x="1672" y="7270"/>
                    <a:pt x="4043" y="7391"/>
                  </a:cubicBezTo>
                  <a:cubicBezTo>
                    <a:pt x="4127" y="7395"/>
                    <a:pt x="4212" y="7397"/>
                    <a:pt x="4297" y="7397"/>
                  </a:cubicBezTo>
                  <a:cubicBezTo>
                    <a:pt x="5509" y="7397"/>
                    <a:pt x="6838" y="6991"/>
                    <a:pt x="7690" y="6054"/>
                  </a:cubicBezTo>
                  <a:cubicBezTo>
                    <a:pt x="8572" y="5021"/>
                    <a:pt x="8754" y="3592"/>
                    <a:pt x="8328" y="2376"/>
                  </a:cubicBezTo>
                  <a:cubicBezTo>
                    <a:pt x="8055" y="1677"/>
                    <a:pt x="7599" y="1039"/>
                    <a:pt x="6961" y="674"/>
                  </a:cubicBezTo>
                  <a:cubicBezTo>
                    <a:pt x="6233" y="227"/>
                    <a:pt x="5363" y="0"/>
                    <a:pt x="4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1313893" y="3271922"/>
              <a:ext cx="68406" cy="57636"/>
            </a:xfrm>
            <a:custGeom>
              <a:avLst/>
              <a:gdLst/>
              <a:ahLst/>
              <a:cxnLst/>
              <a:rect l="l" t="t" r="r" b="b"/>
              <a:pathLst>
                <a:path w="3862" h="3254" extrusionOk="0">
                  <a:moveTo>
                    <a:pt x="1989" y="1"/>
                  </a:moveTo>
                  <a:cubicBezTo>
                    <a:pt x="1251" y="1"/>
                    <a:pt x="526" y="372"/>
                    <a:pt x="305" y="1115"/>
                  </a:cubicBezTo>
                  <a:cubicBezTo>
                    <a:pt x="1" y="2119"/>
                    <a:pt x="730" y="3182"/>
                    <a:pt x="1794" y="3243"/>
                  </a:cubicBezTo>
                  <a:cubicBezTo>
                    <a:pt x="1855" y="3250"/>
                    <a:pt x="1918" y="3253"/>
                    <a:pt x="1982" y="3253"/>
                  </a:cubicBezTo>
                  <a:cubicBezTo>
                    <a:pt x="2487" y="3253"/>
                    <a:pt x="3051" y="3040"/>
                    <a:pt x="3375" y="2635"/>
                  </a:cubicBezTo>
                  <a:cubicBezTo>
                    <a:pt x="3770" y="2210"/>
                    <a:pt x="3861" y="1571"/>
                    <a:pt x="3679" y="1055"/>
                  </a:cubicBezTo>
                  <a:cubicBezTo>
                    <a:pt x="3557" y="751"/>
                    <a:pt x="3375" y="477"/>
                    <a:pt x="3071" y="295"/>
                  </a:cubicBezTo>
                  <a:cubicBezTo>
                    <a:pt x="2751" y="99"/>
                    <a:pt x="2368" y="1"/>
                    <a:pt x="1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1766678" y="3235594"/>
              <a:ext cx="154542" cy="131037"/>
            </a:xfrm>
            <a:custGeom>
              <a:avLst/>
              <a:gdLst/>
              <a:ahLst/>
              <a:cxnLst/>
              <a:rect l="l" t="t" r="r" b="b"/>
              <a:pathLst>
                <a:path w="8725" h="7398" extrusionOk="0">
                  <a:moveTo>
                    <a:pt x="4502" y="0"/>
                  </a:moveTo>
                  <a:cubicBezTo>
                    <a:pt x="2845" y="0"/>
                    <a:pt x="1220" y="839"/>
                    <a:pt x="700" y="2559"/>
                  </a:cubicBezTo>
                  <a:cubicBezTo>
                    <a:pt x="1" y="4838"/>
                    <a:pt x="1672" y="7270"/>
                    <a:pt x="4043" y="7391"/>
                  </a:cubicBezTo>
                  <a:cubicBezTo>
                    <a:pt x="4128" y="7395"/>
                    <a:pt x="4212" y="7397"/>
                    <a:pt x="4298" y="7397"/>
                  </a:cubicBezTo>
                  <a:cubicBezTo>
                    <a:pt x="5510" y="7397"/>
                    <a:pt x="6839" y="6991"/>
                    <a:pt x="7691" y="6054"/>
                  </a:cubicBezTo>
                  <a:cubicBezTo>
                    <a:pt x="8542" y="5021"/>
                    <a:pt x="8724" y="3592"/>
                    <a:pt x="8329" y="2376"/>
                  </a:cubicBezTo>
                  <a:cubicBezTo>
                    <a:pt x="8056" y="1677"/>
                    <a:pt x="7600" y="1039"/>
                    <a:pt x="6961" y="674"/>
                  </a:cubicBezTo>
                  <a:cubicBezTo>
                    <a:pt x="6234" y="227"/>
                    <a:pt x="5363" y="0"/>
                    <a:pt x="45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1810835" y="3271922"/>
              <a:ext cx="68919" cy="57636"/>
            </a:xfrm>
            <a:custGeom>
              <a:avLst/>
              <a:gdLst/>
              <a:ahLst/>
              <a:cxnLst/>
              <a:rect l="l" t="t" r="r" b="b"/>
              <a:pathLst>
                <a:path w="3891" h="3254" extrusionOk="0">
                  <a:moveTo>
                    <a:pt x="2004" y="1"/>
                  </a:moveTo>
                  <a:cubicBezTo>
                    <a:pt x="1264" y="1"/>
                    <a:pt x="545" y="372"/>
                    <a:pt x="304" y="1115"/>
                  </a:cubicBezTo>
                  <a:cubicBezTo>
                    <a:pt x="0" y="2119"/>
                    <a:pt x="730" y="3182"/>
                    <a:pt x="1793" y="3243"/>
                  </a:cubicBezTo>
                  <a:cubicBezTo>
                    <a:pt x="1858" y="3250"/>
                    <a:pt x="1923" y="3253"/>
                    <a:pt x="1989" y="3253"/>
                  </a:cubicBezTo>
                  <a:cubicBezTo>
                    <a:pt x="2511" y="3253"/>
                    <a:pt x="3053" y="3040"/>
                    <a:pt x="3404" y="2635"/>
                  </a:cubicBezTo>
                  <a:cubicBezTo>
                    <a:pt x="3769" y="2210"/>
                    <a:pt x="3891" y="1571"/>
                    <a:pt x="3708" y="1055"/>
                  </a:cubicBezTo>
                  <a:cubicBezTo>
                    <a:pt x="3587" y="751"/>
                    <a:pt x="3404" y="477"/>
                    <a:pt x="3101" y="295"/>
                  </a:cubicBezTo>
                  <a:cubicBezTo>
                    <a:pt x="2770" y="99"/>
                    <a:pt x="2384" y="1"/>
                    <a:pt x="20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1883509" y="3353347"/>
              <a:ext cx="155073" cy="131196"/>
            </a:xfrm>
            <a:custGeom>
              <a:avLst/>
              <a:gdLst/>
              <a:ahLst/>
              <a:cxnLst/>
              <a:rect l="l" t="t" r="r" b="b"/>
              <a:pathLst>
                <a:path w="8755" h="7407" extrusionOk="0">
                  <a:moveTo>
                    <a:pt x="4528" y="0"/>
                  </a:moveTo>
                  <a:cubicBezTo>
                    <a:pt x="2862" y="0"/>
                    <a:pt x="1222" y="838"/>
                    <a:pt x="700" y="2567"/>
                  </a:cubicBezTo>
                  <a:cubicBezTo>
                    <a:pt x="1" y="4847"/>
                    <a:pt x="1703" y="7278"/>
                    <a:pt x="4043" y="7400"/>
                  </a:cubicBezTo>
                  <a:cubicBezTo>
                    <a:pt x="4127" y="7404"/>
                    <a:pt x="4212" y="7406"/>
                    <a:pt x="4298" y="7406"/>
                  </a:cubicBezTo>
                  <a:cubicBezTo>
                    <a:pt x="5510" y="7406"/>
                    <a:pt x="6839" y="7000"/>
                    <a:pt x="7691" y="6063"/>
                  </a:cubicBezTo>
                  <a:cubicBezTo>
                    <a:pt x="8572" y="4999"/>
                    <a:pt x="8755" y="3570"/>
                    <a:pt x="8329" y="2385"/>
                  </a:cubicBezTo>
                  <a:cubicBezTo>
                    <a:pt x="8086" y="1686"/>
                    <a:pt x="7630" y="1047"/>
                    <a:pt x="6961" y="652"/>
                  </a:cubicBezTo>
                  <a:cubicBezTo>
                    <a:pt x="6241" y="220"/>
                    <a:pt x="5381" y="0"/>
                    <a:pt x="4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1928198" y="3389835"/>
              <a:ext cx="68937" cy="57495"/>
            </a:xfrm>
            <a:custGeom>
              <a:avLst/>
              <a:gdLst/>
              <a:ahLst/>
              <a:cxnLst/>
              <a:rect l="l" t="t" r="r" b="b"/>
              <a:pathLst>
                <a:path w="3892" h="3246" extrusionOk="0">
                  <a:moveTo>
                    <a:pt x="1989" y="0"/>
                  </a:moveTo>
                  <a:cubicBezTo>
                    <a:pt x="1250" y="0"/>
                    <a:pt x="525" y="372"/>
                    <a:pt x="304" y="1115"/>
                  </a:cubicBezTo>
                  <a:cubicBezTo>
                    <a:pt x="0" y="2118"/>
                    <a:pt x="730" y="3182"/>
                    <a:pt x="1794" y="3243"/>
                  </a:cubicBezTo>
                  <a:cubicBezTo>
                    <a:pt x="1832" y="3245"/>
                    <a:pt x="1872" y="3246"/>
                    <a:pt x="1911" y="3246"/>
                  </a:cubicBezTo>
                  <a:cubicBezTo>
                    <a:pt x="2434" y="3246"/>
                    <a:pt x="3035" y="3059"/>
                    <a:pt x="3374" y="2635"/>
                  </a:cubicBezTo>
                  <a:cubicBezTo>
                    <a:pt x="3800" y="2209"/>
                    <a:pt x="3891" y="1571"/>
                    <a:pt x="3678" y="1054"/>
                  </a:cubicBezTo>
                  <a:cubicBezTo>
                    <a:pt x="3587" y="750"/>
                    <a:pt x="3374" y="477"/>
                    <a:pt x="3070" y="294"/>
                  </a:cubicBezTo>
                  <a:cubicBezTo>
                    <a:pt x="2751" y="98"/>
                    <a:pt x="2368" y="0"/>
                    <a:pt x="19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2132246" y="3353347"/>
              <a:ext cx="154524" cy="131196"/>
            </a:xfrm>
            <a:custGeom>
              <a:avLst/>
              <a:gdLst/>
              <a:ahLst/>
              <a:cxnLst/>
              <a:rect l="l" t="t" r="r" b="b"/>
              <a:pathLst>
                <a:path w="8724" h="7407" extrusionOk="0">
                  <a:moveTo>
                    <a:pt x="4526" y="0"/>
                  </a:moveTo>
                  <a:cubicBezTo>
                    <a:pt x="2858" y="0"/>
                    <a:pt x="1212" y="838"/>
                    <a:pt x="669" y="2567"/>
                  </a:cubicBezTo>
                  <a:cubicBezTo>
                    <a:pt x="0" y="4847"/>
                    <a:pt x="1672" y="7278"/>
                    <a:pt x="4013" y="7400"/>
                  </a:cubicBezTo>
                  <a:cubicBezTo>
                    <a:pt x="4099" y="7404"/>
                    <a:pt x="4186" y="7406"/>
                    <a:pt x="4273" y="7406"/>
                  </a:cubicBezTo>
                  <a:cubicBezTo>
                    <a:pt x="5506" y="7406"/>
                    <a:pt x="6808" y="7000"/>
                    <a:pt x="7660" y="6063"/>
                  </a:cubicBezTo>
                  <a:cubicBezTo>
                    <a:pt x="8542" y="4999"/>
                    <a:pt x="8724" y="3570"/>
                    <a:pt x="8329" y="2385"/>
                  </a:cubicBezTo>
                  <a:cubicBezTo>
                    <a:pt x="8055" y="1686"/>
                    <a:pt x="7599" y="1047"/>
                    <a:pt x="6961" y="652"/>
                  </a:cubicBezTo>
                  <a:cubicBezTo>
                    <a:pt x="6241" y="220"/>
                    <a:pt x="5381" y="0"/>
                    <a:pt x="4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2176385" y="3389835"/>
              <a:ext cx="68937" cy="57495"/>
            </a:xfrm>
            <a:custGeom>
              <a:avLst/>
              <a:gdLst/>
              <a:ahLst/>
              <a:cxnLst/>
              <a:rect l="l" t="t" r="r" b="b"/>
              <a:pathLst>
                <a:path w="3892" h="3246" extrusionOk="0">
                  <a:moveTo>
                    <a:pt x="2005" y="0"/>
                  </a:moveTo>
                  <a:cubicBezTo>
                    <a:pt x="1264" y="0"/>
                    <a:pt x="546" y="372"/>
                    <a:pt x="305" y="1115"/>
                  </a:cubicBezTo>
                  <a:cubicBezTo>
                    <a:pt x="1" y="2118"/>
                    <a:pt x="730" y="3182"/>
                    <a:pt x="1794" y="3243"/>
                  </a:cubicBezTo>
                  <a:cubicBezTo>
                    <a:pt x="1835" y="3245"/>
                    <a:pt x="1876" y="3246"/>
                    <a:pt x="1917" y="3246"/>
                  </a:cubicBezTo>
                  <a:cubicBezTo>
                    <a:pt x="2461" y="3246"/>
                    <a:pt x="3036" y="3059"/>
                    <a:pt x="3375" y="2635"/>
                  </a:cubicBezTo>
                  <a:cubicBezTo>
                    <a:pt x="3800" y="2209"/>
                    <a:pt x="3891" y="1571"/>
                    <a:pt x="3709" y="1054"/>
                  </a:cubicBezTo>
                  <a:cubicBezTo>
                    <a:pt x="3588" y="750"/>
                    <a:pt x="3405" y="477"/>
                    <a:pt x="3101" y="294"/>
                  </a:cubicBezTo>
                  <a:cubicBezTo>
                    <a:pt x="2771" y="98"/>
                    <a:pt x="2385" y="0"/>
                    <a:pt x="2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2426734" y="3063305"/>
              <a:ext cx="155622" cy="131143"/>
            </a:xfrm>
            <a:custGeom>
              <a:avLst/>
              <a:gdLst/>
              <a:ahLst/>
              <a:cxnLst/>
              <a:rect l="l" t="t" r="r" b="b"/>
              <a:pathLst>
                <a:path w="8786" h="7404" extrusionOk="0">
                  <a:moveTo>
                    <a:pt x="4502" y="1"/>
                  </a:moveTo>
                  <a:cubicBezTo>
                    <a:pt x="2845" y="1"/>
                    <a:pt x="1220" y="839"/>
                    <a:pt x="700" y="2559"/>
                  </a:cubicBezTo>
                  <a:cubicBezTo>
                    <a:pt x="1" y="4839"/>
                    <a:pt x="1673" y="7270"/>
                    <a:pt x="4043" y="7392"/>
                  </a:cubicBezTo>
                  <a:cubicBezTo>
                    <a:pt x="4156" y="7400"/>
                    <a:pt x="4269" y="7404"/>
                    <a:pt x="4383" y="7404"/>
                  </a:cubicBezTo>
                  <a:cubicBezTo>
                    <a:pt x="5572" y="7404"/>
                    <a:pt x="6859" y="6969"/>
                    <a:pt x="7691" y="6054"/>
                  </a:cubicBezTo>
                  <a:cubicBezTo>
                    <a:pt x="8572" y="5051"/>
                    <a:pt x="8785" y="3592"/>
                    <a:pt x="8329" y="2377"/>
                  </a:cubicBezTo>
                  <a:cubicBezTo>
                    <a:pt x="8056" y="1708"/>
                    <a:pt x="7600" y="1039"/>
                    <a:pt x="6961" y="674"/>
                  </a:cubicBezTo>
                  <a:cubicBezTo>
                    <a:pt x="6234" y="227"/>
                    <a:pt x="5364" y="1"/>
                    <a:pt x="45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2471422" y="3099651"/>
              <a:ext cx="68388" cy="57619"/>
            </a:xfrm>
            <a:custGeom>
              <a:avLst/>
              <a:gdLst/>
              <a:ahLst/>
              <a:cxnLst/>
              <a:rect l="l" t="t" r="r" b="b"/>
              <a:pathLst>
                <a:path w="3861" h="3253" extrusionOk="0">
                  <a:moveTo>
                    <a:pt x="1989" y="0"/>
                  </a:moveTo>
                  <a:cubicBezTo>
                    <a:pt x="1251" y="0"/>
                    <a:pt x="526" y="372"/>
                    <a:pt x="305" y="1115"/>
                  </a:cubicBezTo>
                  <a:cubicBezTo>
                    <a:pt x="1" y="2118"/>
                    <a:pt x="730" y="3182"/>
                    <a:pt x="1764" y="3243"/>
                  </a:cubicBezTo>
                  <a:cubicBezTo>
                    <a:pt x="1828" y="3249"/>
                    <a:pt x="1894" y="3253"/>
                    <a:pt x="1959" y="3253"/>
                  </a:cubicBezTo>
                  <a:cubicBezTo>
                    <a:pt x="2481" y="3253"/>
                    <a:pt x="3024" y="3040"/>
                    <a:pt x="3375" y="2635"/>
                  </a:cubicBezTo>
                  <a:cubicBezTo>
                    <a:pt x="3800" y="2240"/>
                    <a:pt x="3861" y="1571"/>
                    <a:pt x="3679" y="1054"/>
                  </a:cubicBezTo>
                  <a:cubicBezTo>
                    <a:pt x="3557" y="750"/>
                    <a:pt x="3375" y="477"/>
                    <a:pt x="3071" y="294"/>
                  </a:cubicBezTo>
                  <a:cubicBezTo>
                    <a:pt x="2751" y="98"/>
                    <a:pt x="2368" y="0"/>
                    <a:pt x="19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2894592" y="3063305"/>
              <a:ext cx="155622" cy="131143"/>
            </a:xfrm>
            <a:custGeom>
              <a:avLst/>
              <a:gdLst/>
              <a:ahLst/>
              <a:cxnLst/>
              <a:rect l="l" t="t" r="r" b="b"/>
              <a:pathLst>
                <a:path w="8786" h="7404" extrusionOk="0">
                  <a:moveTo>
                    <a:pt x="4501" y="1"/>
                  </a:moveTo>
                  <a:cubicBezTo>
                    <a:pt x="2841" y="1"/>
                    <a:pt x="1209" y="839"/>
                    <a:pt x="669" y="2559"/>
                  </a:cubicBezTo>
                  <a:cubicBezTo>
                    <a:pt x="1" y="4839"/>
                    <a:pt x="1672" y="7270"/>
                    <a:pt x="4043" y="7392"/>
                  </a:cubicBezTo>
                  <a:cubicBezTo>
                    <a:pt x="4155" y="7400"/>
                    <a:pt x="4269" y="7404"/>
                    <a:pt x="4383" y="7404"/>
                  </a:cubicBezTo>
                  <a:cubicBezTo>
                    <a:pt x="5567" y="7404"/>
                    <a:pt x="6831" y="6969"/>
                    <a:pt x="7691" y="6054"/>
                  </a:cubicBezTo>
                  <a:cubicBezTo>
                    <a:pt x="8542" y="5051"/>
                    <a:pt x="8785" y="3592"/>
                    <a:pt x="8329" y="2377"/>
                  </a:cubicBezTo>
                  <a:cubicBezTo>
                    <a:pt x="8056" y="1708"/>
                    <a:pt x="7600" y="1039"/>
                    <a:pt x="6961" y="674"/>
                  </a:cubicBezTo>
                  <a:cubicBezTo>
                    <a:pt x="6234" y="227"/>
                    <a:pt x="5363" y="1"/>
                    <a:pt x="4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2939280" y="3099651"/>
              <a:ext cx="68388" cy="57619"/>
            </a:xfrm>
            <a:custGeom>
              <a:avLst/>
              <a:gdLst/>
              <a:ahLst/>
              <a:cxnLst/>
              <a:rect l="l" t="t" r="r" b="b"/>
              <a:pathLst>
                <a:path w="3861" h="3253" extrusionOk="0">
                  <a:moveTo>
                    <a:pt x="1989" y="0"/>
                  </a:moveTo>
                  <a:cubicBezTo>
                    <a:pt x="1251" y="0"/>
                    <a:pt x="525" y="372"/>
                    <a:pt x="304" y="1115"/>
                  </a:cubicBezTo>
                  <a:cubicBezTo>
                    <a:pt x="1" y="2118"/>
                    <a:pt x="700" y="3182"/>
                    <a:pt x="1763" y="3243"/>
                  </a:cubicBezTo>
                  <a:cubicBezTo>
                    <a:pt x="1828" y="3249"/>
                    <a:pt x="1893" y="3253"/>
                    <a:pt x="1959" y="3253"/>
                  </a:cubicBezTo>
                  <a:cubicBezTo>
                    <a:pt x="2481" y="3253"/>
                    <a:pt x="3023" y="3040"/>
                    <a:pt x="3374" y="2635"/>
                  </a:cubicBezTo>
                  <a:cubicBezTo>
                    <a:pt x="3800" y="2240"/>
                    <a:pt x="3861" y="1571"/>
                    <a:pt x="3678" y="1054"/>
                  </a:cubicBezTo>
                  <a:cubicBezTo>
                    <a:pt x="3557" y="750"/>
                    <a:pt x="3374" y="477"/>
                    <a:pt x="3071" y="294"/>
                  </a:cubicBezTo>
                  <a:cubicBezTo>
                    <a:pt x="2751" y="98"/>
                    <a:pt x="2368" y="0"/>
                    <a:pt x="19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3089482" y="2856830"/>
              <a:ext cx="155073" cy="130878"/>
            </a:xfrm>
            <a:custGeom>
              <a:avLst/>
              <a:gdLst/>
              <a:ahLst/>
              <a:cxnLst/>
              <a:rect l="l" t="t" r="r" b="b"/>
              <a:pathLst>
                <a:path w="8755" h="7389" extrusionOk="0">
                  <a:moveTo>
                    <a:pt x="4508" y="1"/>
                  </a:moveTo>
                  <a:cubicBezTo>
                    <a:pt x="2849" y="1"/>
                    <a:pt x="1221" y="832"/>
                    <a:pt x="700" y="2574"/>
                  </a:cubicBezTo>
                  <a:cubicBezTo>
                    <a:pt x="1" y="4854"/>
                    <a:pt x="1703" y="7286"/>
                    <a:pt x="4044" y="7377"/>
                  </a:cubicBezTo>
                  <a:cubicBezTo>
                    <a:pt x="4156" y="7385"/>
                    <a:pt x="4270" y="7389"/>
                    <a:pt x="4384" y="7389"/>
                  </a:cubicBezTo>
                  <a:cubicBezTo>
                    <a:pt x="5573" y="7389"/>
                    <a:pt x="6859" y="6957"/>
                    <a:pt x="7691" y="6070"/>
                  </a:cubicBezTo>
                  <a:cubicBezTo>
                    <a:pt x="8573" y="5006"/>
                    <a:pt x="8755" y="3547"/>
                    <a:pt x="8329" y="2362"/>
                  </a:cubicBezTo>
                  <a:cubicBezTo>
                    <a:pt x="8086" y="1693"/>
                    <a:pt x="7630" y="1055"/>
                    <a:pt x="6962" y="660"/>
                  </a:cubicBezTo>
                  <a:cubicBezTo>
                    <a:pt x="6235" y="224"/>
                    <a:pt x="5368" y="1"/>
                    <a:pt x="45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3134171" y="2892928"/>
              <a:ext cx="68937" cy="58008"/>
            </a:xfrm>
            <a:custGeom>
              <a:avLst/>
              <a:gdLst/>
              <a:ahLst/>
              <a:cxnLst/>
              <a:rect l="l" t="t" r="r" b="b"/>
              <a:pathLst>
                <a:path w="3892" h="3275" extrusionOk="0">
                  <a:moveTo>
                    <a:pt x="1996" y="1"/>
                  </a:moveTo>
                  <a:cubicBezTo>
                    <a:pt x="1255" y="1"/>
                    <a:pt x="526" y="379"/>
                    <a:pt x="305" y="1144"/>
                  </a:cubicBezTo>
                  <a:cubicBezTo>
                    <a:pt x="1" y="2117"/>
                    <a:pt x="730" y="3181"/>
                    <a:pt x="1794" y="3272"/>
                  </a:cubicBezTo>
                  <a:cubicBezTo>
                    <a:pt x="1828" y="3274"/>
                    <a:pt x="1863" y="3275"/>
                    <a:pt x="1898" y="3275"/>
                  </a:cubicBezTo>
                  <a:cubicBezTo>
                    <a:pt x="2424" y="3275"/>
                    <a:pt x="3033" y="3063"/>
                    <a:pt x="3375" y="2664"/>
                  </a:cubicBezTo>
                  <a:cubicBezTo>
                    <a:pt x="3800" y="2239"/>
                    <a:pt x="3891" y="1600"/>
                    <a:pt x="3679" y="1053"/>
                  </a:cubicBezTo>
                  <a:cubicBezTo>
                    <a:pt x="3587" y="749"/>
                    <a:pt x="3375" y="476"/>
                    <a:pt x="3071" y="293"/>
                  </a:cubicBezTo>
                  <a:cubicBezTo>
                    <a:pt x="2753" y="99"/>
                    <a:pt x="2373" y="1"/>
                    <a:pt x="19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3432981" y="2856830"/>
              <a:ext cx="155604" cy="130878"/>
            </a:xfrm>
            <a:custGeom>
              <a:avLst/>
              <a:gdLst/>
              <a:ahLst/>
              <a:cxnLst/>
              <a:rect l="l" t="t" r="r" b="b"/>
              <a:pathLst>
                <a:path w="8785" h="7389" extrusionOk="0">
                  <a:moveTo>
                    <a:pt x="4506" y="1"/>
                  </a:moveTo>
                  <a:cubicBezTo>
                    <a:pt x="2845" y="1"/>
                    <a:pt x="1210" y="832"/>
                    <a:pt x="669" y="2574"/>
                  </a:cubicBezTo>
                  <a:cubicBezTo>
                    <a:pt x="0" y="4854"/>
                    <a:pt x="1672" y="7286"/>
                    <a:pt x="4013" y="7377"/>
                  </a:cubicBezTo>
                  <a:cubicBezTo>
                    <a:pt x="4128" y="7385"/>
                    <a:pt x="4244" y="7389"/>
                    <a:pt x="4360" y="7389"/>
                  </a:cubicBezTo>
                  <a:cubicBezTo>
                    <a:pt x="5567" y="7389"/>
                    <a:pt x="6828" y="6957"/>
                    <a:pt x="7660" y="6070"/>
                  </a:cubicBezTo>
                  <a:cubicBezTo>
                    <a:pt x="8542" y="5006"/>
                    <a:pt x="8785" y="3547"/>
                    <a:pt x="8329" y="2362"/>
                  </a:cubicBezTo>
                  <a:cubicBezTo>
                    <a:pt x="8055" y="1693"/>
                    <a:pt x="7599" y="1055"/>
                    <a:pt x="6961" y="660"/>
                  </a:cubicBezTo>
                  <a:cubicBezTo>
                    <a:pt x="6235" y="224"/>
                    <a:pt x="5367" y="1"/>
                    <a:pt x="4506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3478201" y="2892928"/>
              <a:ext cx="68388" cy="58008"/>
            </a:xfrm>
            <a:custGeom>
              <a:avLst/>
              <a:gdLst/>
              <a:ahLst/>
              <a:cxnLst/>
              <a:rect l="l" t="t" r="r" b="b"/>
              <a:pathLst>
                <a:path w="3861" h="3275" extrusionOk="0">
                  <a:moveTo>
                    <a:pt x="1996" y="1"/>
                  </a:moveTo>
                  <a:cubicBezTo>
                    <a:pt x="1255" y="1"/>
                    <a:pt x="526" y="379"/>
                    <a:pt x="305" y="1144"/>
                  </a:cubicBezTo>
                  <a:cubicBezTo>
                    <a:pt x="1" y="2117"/>
                    <a:pt x="730" y="3181"/>
                    <a:pt x="1794" y="3272"/>
                  </a:cubicBezTo>
                  <a:cubicBezTo>
                    <a:pt x="1828" y="3274"/>
                    <a:pt x="1863" y="3275"/>
                    <a:pt x="1898" y="3275"/>
                  </a:cubicBezTo>
                  <a:cubicBezTo>
                    <a:pt x="2424" y="3275"/>
                    <a:pt x="3033" y="3063"/>
                    <a:pt x="3375" y="2664"/>
                  </a:cubicBezTo>
                  <a:cubicBezTo>
                    <a:pt x="3770" y="2239"/>
                    <a:pt x="3861" y="1600"/>
                    <a:pt x="3679" y="1053"/>
                  </a:cubicBezTo>
                  <a:cubicBezTo>
                    <a:pt x="3557" y="749"/>
                    <a:pt x="3375" y="476"/>
                    <a:pt x="3071" y="293"/>
                  </a:cubicBezTo>
                  <a:cubicBezTo>
                    <a:pt x="2753" y="99"/>
                    <a:pt x="2373" y="1"/>
                    <a:pt x="19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3822762" y="2473779"/>
              <a:ext cx="154542" cy="131037"/>
            </a:xfrm>
            <a:custGeom>
              <a:avLst/>
              <a:gdLst/>
              <a:ahLst/>
              <a:cxnLst/>
              <a:rect l="l" t="t" r="r" b="b"/>
              <a:pathLst>
                <a:path w="8725" h="7398" extrusionOk="0">
                  <a:moveTo>
                    <a:pt x="4472" y="1"/>
                  </a:moveTo>
                  <a:cubicBezTo>
                    <a:pt x="2815" y="1"/>
                    <a:pt x="1190" y="839"/>
                    <a:pt x="670" y="2559"/>
                  </a:cubicBezTo>
                  <a:cubicBezTo>
                    <a:pt x="1" y="4838"/>
                    <a:pt x="1673" y="7270"/>
                    <a:pt x="4013" y="7392"/>
                  </a:cubicBezTo>
                  <a:cubicBezTo>
                    <a:pt x="4099" y="7396"/>
                    <a:pt x="4186" y="7398"/>
                    <a:pt x="4273" y="7398"/>
                  </a:cubicBezTo>
                  <a:cubicBezTo>
                    <a:pt x="5506" y="7398"/>
                    <a:pt x="6809" y="6991"/>
                    <a:pt x="7661" y="6054"/>
                  </a:cubicBezTo>
                  <a:cubicBezTo>
                    <a:pt x="8542" y="5051"/>
                    <a:pt x="8724" y="3592"/>
                    <a:pt x="8299" y="2376"/>
                  </a:cubicBezTo>
                  <a:cubicBezTo>
                    <a:pt x="8056" y="1677"/>
                    <a:pt x="7600" y="1039"/>
                    <a:pt x="6931" y="674"/>
                  </a:cubicBezTo>
                  <a:cubicBezTo>
                    <a:pt x="6203" y="227"/>
                    <a:pt x="5333" y="1"/>
                    <a:pt x="4472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3866919" y="2510126"/>
              <a:ext cx="68919" cy="57495"/>
            </a:xfrm>
            <a:custGeom>
              <a:avLst/>
              <a:gdLst/>
              <a:ahLst/>
              <a:cxnLst/>
              <a:rect l="l" t="t" r="r" b="b"/>
              <a:pathLst>
                <a:path w="3891" h="3246" extrusionOk="0">
                  <a:moveTo>
                    <a:pt x="2004" y="0"/>
                  </a:moveTo>
                  <a:cubicBezTo>
                    <a:pt x="1264" y="0"/>
                    <a:pt x="545" y="372"/>
                    <a:pt x="304" y="1115"/>
                  </a:cubicBezTo>
                  <a:cubicBezTo>
                    <a:pt x="0" y="2118"/>
                    <a:pt x="730" y="3182"/>
                    <a:pt x="1794" y="3242"/>
                  </a:cubicBezTo>
                  <a:cubicBezTo>
                    <a:pt x="1835" y="3245"/>
                    <a:pt x="1876" y="3246"/>
                    <a:pt x="1917" y="3246"/>
                  </a:cubicBezTo>
                  <a:cubicBezTo>
                    <a:pt x="2460" y="3246"/>
                    <a:pt x="3037" y="3058"/>
                    <a:pt x="3405" y="2634"/>
                  </a:cubicBezTo>
                  <a:cubicBezTo>
                    <a:pt x="3769" y="2239"/>
                    <a:pt x="3891" y="1571"/>
                    <a:pt x="3709" y="1054"/>
                  </a:cubicBezTo>
                  <a:cubicBezTo>
                    <a:pt x="3587" y="750"/>
                    <a:pt x="3405" y="476"/>
                    <a:pt x="3101" y="294"/>
                  </a:cubicBezTo>
                  <a:cubicBezTo>
                    <a:pt x="2771" y="98"/>
                    <a:pt x="2385" y="0"/>
                    <a:pt x="2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4116719" y="2473779"/>
              <a:ext cx="155073" cy="131037"/>
            </a:xfrm>
            <a:custGeom>
              <a:avLst/>
              <a:gdLst/>
              <a:ahLst/>
              <a:cxnLst/>
              <a:rect l="l" t="t" r="r" b="b"/>
              <a:pathLst>
                <a:path w="8755" h="7398" extrusionOk="0">
                  <a:moveTo>
                    <a:pt x="4502" y="1"/>
                  </a:moveTo>
                  <a:cubicBezTo>
                    <a:pt x="2845" y="1"/>
                    <a:pt x="1220" y="839"/>
                    <a:pt x="700" y="2559"/>
                  </a:cubicBezTo>
                  <a:cubicBezTo>
                    <a:pt x="1" y="4838"/>
                    <a:pt x="1673" y="7270"/>
                    <a:pt x="4013" y="7392"/>
                  </a:cubicBezTo>
                  <a:cubicBezTo>
                    <a:pt x="4099" y="7396"/>
                    <a:pt x="4186" y="7398"/>
                    <a:pt x="4274" y="7398"/>
                  </a:cubicBezTo>
                  <a:cubicBezTo>
                    <a:pt x="5510" y="7398"/>
                    <a:pt x="6837" y="6991"/>
                    <a:pt x="7661" y="6054"/>
                  </a:cubicBezTo>
                  <a:cubicBezTo>
                    <a:pt x="8542" y="5051"/>
                    <a:pt x="8755" y="3592"/>
                    <a:pt x="8329" y="2376"/>
                  </a:cubicBezTo>
                  <a:cubicBezTo>
                    <a:pt x="8056" y="1677"/>
                    <a:pt x="7600" y="1039"/>
                    <a:pt x="6962" y="674"/>
                  </a:cubicBezTo>
                  <a:cubicBezTo>
                    <a:pt x="6234" y="227"/>
                    <a:pt x="5364" y="1"/>
                    <a:pt x="45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4161408" y="2510126"/>
              <a:ext cx="68406" cy="57495"/>
            </a:xfrm>
            <a:custGeom>
              <a:avLst/>
              <a:gdLst/>
              <a:ahLst/>
              <a:cxnLst/>
              <a:rect l="l" t="t" r="r" b="b"/>
              <a:pathLst>
                <a:path w="3862" h="3246" extrusionOk="0">
                  <a:moveTo>
                    <a:pt x="1976" y="0"/>
                  </a:moveTo>
                  <a:cubicBezTo>
                    <a:pt x="1238" y="0"/>
                    <a:pt x="526" y="372"/>
                    <a:pt x="305" y="1115"/>
                  </a:cubicBezTo>
                  <a:cubicBezTo>
                    <a:pt x="1" y="2118"/>
                    <a:pt x="700" y="3182"/>
                    <a:pt x="1764" y="3242"/>
                  </a:cubicBezTo>
                  <a:cubicBezTo>
                    <a:pt x="1805" y="3245"/>
                    <a:pt x="1846" y="3246"/>
                    <a:pt x="1887" y="3246"/>
                  </a:cubicBezTo>
                  <a:cubicBezTo>
                    <a:pt x="2430" y="3246"/>
                    <a:pt x="3008" y="3058"/>
                    <a:pt x="3375" y="2634"/>
                  </a:cubicBezTo>
                  <a:cubicBezTo>
                    <a:pt x="3739" y="2239"/>
                    <a:pt x="3861" y="1571"/>
                    <a:pt x="3679" y="1054"/>
                  </a:cubicBezTo>
                  <a:cubicBezTo>
                    <a:pt x="3557" y="750"/>
                    <a:pt x="3375" y="476"/>
                    <a:pt x="3071" y="294"/>
                  </a:cubicBezTo>
                  <a:cubicBezTo>
                    <a:pt x="2741" y="98"/>
                    <a:pt x="2355" y="0"/>
                    <a:pt x="1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9" name="Google Shape;1389;p48"/>
          <p:cNvSpPr/>
          <p:nvPr/>
        </p:nvSpPr>
        <p:spPr>
          <a:xfrm>
            <a:off x="7202350" y="4570675"/>
            <a:ext cx="1829400" cy="227400"/>
          </a:xfrm>
          <a:prstGeom prst="ellipse">
            <a:avLst/>
          </a:prstGeom>
          <a:solidFill>
            <a:srgbClr val="212529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48"/>
          <p:cNvSpPr txBox="1">
            <a:spLocks noGrp="1"/>
          </p:cNvSpPr>
          <p:nvPr>
            <p:ph type="title" idx="2"/>
          </p:nvPr>
        </p:nvSpPr>
        <p:spPr>
          <a:xfrm>
            <a:off x="2104308" y="1049390"/>
            <a:ext cx="1641900" cy="14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391" name="Google Shape;1391;p48"/>
          <p:cNvGrpSpPr/>
          <p:nvPr/>
        </p:nvGrpSpPr>
        <p:grpSpPr>
          <a:xfrm>
            <a:off x="7115675" y="1735425"/>
            <a:ext cx="1659550" cy="2985750"/>
            <a:chOff x="8019425" y="1821750"/>
            <a:chExt cx="1659550" cy="2985750"/>
          </a:xfrm>
        </p:grpSpPr>
        <p:sp>
          <p:nvSpPr>
            <p:cNvPr id="1392" name="Google Shape;1392;p48"/>
            <p:cNvSpPr/>
            <p:nvPr/>
          </p:nvSpPr>
          <p:spPr>
            <a:xfrm>
              <a:off x="8019425" y="1861400"/>
              <a:ext cx="207675" cy="215550"/>
            </a:xfrm>
            <a:custGeom>
              <a:avLst/>
              <a:gdLst/>
              <a:ahLst/>
              <a:cxnLst/>
              <a:rect l="l" t="t" r="r" b="b"/>
              <a:pathLst>
                <a:path w="8307" h="8622" extrusionOk="0">
                  <a:moveTo>
                    <a:pt x="309" y="1"/>
                  </a:moveTo>
                  <a:cubicBezTo>
                    <a:pt x="204" y="1"/>
                    <a:pt x="142" y="36"/>
                    <a:pt x="134" y="116"/>
                  </a:cubicBezTo>
                  <a:cubicBezTo>
                    <a:pt x="1" y="783"/>
                    <a:pt x="1969" y="1617"/>
                    <a:pt x="2269" y="1984"/>
                  </a:cubicBezTo>
                  <a:cubicBezTo>
                    <a:pt x="2469" y="2284"/>
                    <a:pt x="67" y="4452"/>
                    <a:pt x="2269" y="5620"/>
                  </a:cubicBezTo>
                  <a:cubicBezTo>
                    <a:pt x="4971" y="7087"/>
                    <a:pt x="6005" y="8622"/>
                    <a:pt x="6005" y="8622"/>
                  </a:cubicBezTo>
                  <a:lnTo>
                    <a:pt x="8307" y="5286"/>
                  </a:lnTo>
                  <a:cubicBezTo>
                    <a:pt x="8307" y="5286"/>
                    <a:pt x="5771" y="3218"/>
                    <a:pt x="4937" y="2551"/>
                  </a:cubicBezTo>
                  <a:cubicBezTo>
                    <a:pt x="4232" y="1963"/>
                    <a:pt x="1090" y="1"/>
                    <a:pt x="309" y="1"/>
                  </a:cubicBezTo>
                  <a:close/>
                </a:path>
              </a:pathLst>
            </a:custGeom>
            <a:solidFill>
              <a:srgbClr val="D89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9388750" y="2942675"/>
              <a:ext cx="96750" cy="23250"/>
            </a:xfrm>
            <a:custGeom>
              <a:avLst/>
              <a:gdLst/>
              <a:ahLst/>
              <a:cxnLst/>
              <a:rect l="l" t="t" r="r" b="b"/>
              <a:pathLst>
                <a:path w="3870" h="930" extrusionOk="0">
                  <a:moveTo>
                    <a:pt x="165" y="0"/>
                  </a:moveTo>
                  <a:cubicBezTo>
                    <a:pt x="111" y="0"/>
                    <a:pt x="56" y="39"/>
                    <a:pt x="33" y="62"/>
                  </a:cubicBezTo>
                  <a:cubicBezTo>
                    <a:pt x="0" y="129"/>
                    <a:pt x="33" y="229"/>
                    <a:pt x="67" y="262"/>
                  </a:cubicBezTo>
                  <a:cubicBezTo>
                    <a:pt x="834" y="796"/>
                    <a:pt x="1668" y="929"/>
                    <a:pt x="2335" y="929"/>
                  </a:cubicBezTo>
                  <a:cubicBezTo>
                    <a:pt x="3069" y="929"/>
                    <a:pt x="3669" y="763"/>
                    <a:pt x="3736" y="696"/>
                  </a:cubicBezTo>
                  <a:cubicBezTo>
                    <a:pt x="3836" y="696"/>
                    <a:pt x="3870" y="596"/>
                    <a:pt x="3836" y="529"/>
                  </a:cubicBezTo>
                  <a:cubicBezTo>
                    <a:pt x="3836" y="454"/>
                    <a:pt x="3780" y="417"/>
                    <a:pt x="3724" y="417"/>
                  </a:cubicBezTo>
                  <a:cubicBezTo>
                    <a:pt x="3705" y="417"/>
                    <a:pt x="3686" y="421"/>
                    <a:pt x="3669" y="429"/>
                  </a:cubicBezTo>
                  <a:cubicBezTo>
                    <a:pt x="3633" y="429"/>
                    <a:pt x="3039" y="621"/>
                    <a:pt x="2269" y="621"/>
                  </a:cubicBezTo>
                  <a:cubicBezTo>
                    <a:pt x="1640" y="621"/>
                    <a:pt x="893" y="493"/>
                    <a:pt x="234" y="29"/>
                  </a:cubicBezTo>
                  <a:cubicBezTo>
                    <a:pt x="213" y="8"/>
                    <a:pt x="189" y="0"/>
                    <a:pt x="165" y="0"/>
                  </a:cubicBezTo>
                  <a:close/>
                </a:path>
              </a:pathLst>
            </a:custGeom>
            <a:solidFill>
              <a:srgbClr val="464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8734100" y="4624575"/>
              <a:ext cx="305250" cy="162650"/>
            </a:xfrm>
            <a:custGeom>
              <a:avLst/>
              <a:gdLst/>
              <a:ahLst/>
              <a:cxnLst/>
              <a:rect l="l" t="t" r="r" b="b"/>
              <a:pathLst>
                <a:path w="12210" h="6506" extrusionOk="0">
                  <a:moveTo>
                    <a:pt x="7606" y="1"/>
                  </a:moveTo>
                  <a:cubicBezTo>
                    <a:pt x="7606" y="1"/>
                    <a:pt x="4904" y="3137"/>
                    <a:pt x="2536" y="3770"/>
                  </a:cubicBezTo>
                  <a:cubicBezTo>
                    <a:pt x="1" y="4437"/>
                    <a:pt x="268" y="6372"/>
                    <a:pt x="2069" y="6439"/>
                  </a:cubicBezTo>
                  <a:cubicBezTo>
                    <a:pt x="2850" y="6453"/>
                    <a:pt x="3418" y="6505"/>
                    <a:pt x="3984" y="6505"/>
                  </a:cubicBezTo>
                  <a:cubicBezTo>
                    <a:pt x="4724" y="6505"/>
                    <a:pt x="5463" y="6417"/>
                    <a:pt x="6672" y="6039"/>
                  </a:cubicBezTo>
                  <a:cubicBezTo>
                    <a:pt x="8573" y="5472"/>
                    <a:pt x="9007" y="4437"/>
                    <a:pt x="9908" y="4271"/>
                  </a:cubicBezTo>
                  <a:cubicBezTo>
                    <a:pt x="10842" y="4104"/>
                    <a:pt x="11876" y="4037"/>
                    <a:pt x="12043" y="3270"/>
                  </a:cubicBezTo>
                  <a:cubicBezTo>
                    <a:pt x="12209" y="2469"/>
                    <a:pt x="12009" y="168"/>
                    <a:pt x="12009" y="168"/>
                  </a:cubicBezTo>
                  <a:lnTo>
                    <a:pt x="7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9172100" y="4621250"/>
              <a:ext cx="174975" cy="186250"/>
            </a:xfrm>
            <a:custGeom>
              <a:avLst/>
              <a:gdLst/>
              <a:ahLst/>
              <a:cxnLst/>
              <a:rect l="l" t="t" r="r" b="b"/>
              <a:pathLst>
                <a:path w="6999" h="7450" extrusionOk="0">
                  <a:moveTo>
                    <a:pt x="5564" y="1"/>
                  </a:moveTo>
                  <a:lnTo>
                    <a:pt x="1828" y="468"/>
                  </a:lnTo>
                  <a:cubicBezTo>
                    <a:pt x="1828" y="634"/>
                    <a:pt x="1828" y="1802"/>
                    <a:pt x="1561" y="3737"/>
                  </a:cubicBezTo>
                  <a:cubicBezTo>
                    <a:pt x="1273" y="5562"/>
                    <a:pt x="1" y="7449"/>
                    <a:pt x="1759" y="7449"/>
                  </a:cubicBezTo>
                  <a:cubicBezTo>
                    <a:pt x="1833" y="7449"/>
                    <a:pt x="1911" y="7446"/>
                    <a:pt x="1995" y="7439"/>
                  </a:cubicBezTo>
                  <a:cubicBezTo>
                    <a:pt x="4063" y="7272"/>
                    <a:pt x="6998" y="7072"/>
                    <a:pt x="6198" y="4604"/>
                  </a:cubicBezTo>
                  <a:cubicBezTo>
                    <a:pt x="5397" y="2135"/>
                    <a:pt x="5564" y="1"/>
                    <a:pt x="55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8842525" y="3086500"/>
              <a:ext cx="497875" cy="1572125"/>
            </a:xfrm>
            <a:custGeom>
              <a:avLst/>
              <a:gdLst/>
              <a:ahLst/>
              <a:cxnLst/>
              <a:rect l="l" t="t" r="r" b="b"/>
              <a:pathLst>
                <a:path w="19915" h="62885" extrusionOk="0">
                  <a:moveTo>
                    <a:pt x="9928" y="0"/>
                  </a:moveTo>
                  <a:cubicBezTo>
                    <a:pt x="5524" y="0"/>
                    <a:pt x="1095" y="374"/>
                    <a:pt x="0" y="1781"/>
                  </a:cubicBezTo>
                  <a:lnTo>
                    <a:pt x="2268" y="62058"/>
                  </a:lnTo>
                  <a:cubicBezTo>
                    <a:pt x="2268" y="62058"/>
                    <a:pt x="3870" y="62577"/>
                    <a:pt x="5668" y="62577"/>
                  </a:cubicBezTo>
                  <a:cubicBezTo>
                    <a:pt x="6568" y="62577"/>
                    <a:pt x="7517" y="62447"/>
                    <a:pt x="8339" y="62058"/>
                  </a:cubicBezTo>
                  <a:lnTo>
                    <a:pt x="10041" y="14924"/>
                  </a:lnTo>
                  <a:lnTo>
                    <a:pt x="13543" y="62158"/>
                  </a:lnTo>
                  <a:cubicBezTo>
                    <a:pt x="13543" y="62158"/>
                    <a:pt x="14863" y="62884"/>
                    <a:pt x="16711" y="62884"/>
                  </a:cubicBezTo>
                  <a:cubicBezTo>
                    <a:pt x="17635" y="62884"/>
                    <a:pt x="18691" y="62703"/>
                    <a:pt x="19781" y="62158"/>
                  </a:cubicBezTo>
                  <a:lnTo>
                    <a:pt x="19914" y="480"/>
                  </a:lnTo>
                  <a:cubicBezTo>
                    <a:pt x="19879" y="480"/>
                    <a:pt x="14920" y="0"/>
                    <a:pt x="99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9030150" y="3255425"/>
              <a:ext cx="75900" cy="213350"/>
            </a:xfrm>
            <a:custGeom>
              <a:avLst/>
              <a:gdLst/>
              <a:ahLst/>
              <a:cxnLst/>
              <a:rect l="l" t="t" r="r" b="b"/>
              <a:pathLst>
                <a:path w="3036" h="8534" extrusionOk="0">
                  <a:moveTo>
                    <a:pt x="176" y="0"/>
                  </a:moveTo>
                  <a:cubicBezTo>
                    <a:pt x="131" y="0"/>
                    <a:pt x="91" y="47"/>
                    <a:pt x="67" y="94"/>
                  </a:cubicBezTo>
                  <a:cubicBezTo>
                    <a:pt x="0" y="261"/>
                    <a:pt x="1201" y="7500"/>
                    <a:pt x="1435" y="8267"/>
                  </a:cubicBezTo>
                  <a:cubicBezTo>
                    <a:pt x="1502" y="8300"/>
                    <a:pt x="1535" y="8367"/>
                    <a:pt x="1568" y="8367"/>
                  </a:cubicBezTo>
                  <a:lnTo>
                    <a:pt x="2903" y="8534"/>
                  </a:lnTo>
                  <a:cubicBezTo>
                    <a:pt x="2936" y="8534"/>
                    <a:pt x="3003" y="8534"/>
                    <a:pt x="3003" y="8500"/>
                  </a:cubicBezTo>
                  <a:cubicBezTo>
                    <a:pt x="3036" y="8434"/>
                    <a:pt x="3036" y="8400"/>
                    <a:pt x="3036" y="8367"/>
                  </a:cubicBezTo>
                  <a:cubicBezTo>
                    <a:pt x="3036" y="8267"/>
                    <a:pt x="2169" y="1362"/>
                    <a:pt x="2202" y="228"/>
                  </a:cubicBezTo>
                  <a:cubicBezTo>
                    <a:pt x="2202" y="195"/>
                    <a:pt x="2169" y="94"/>
                    <a:pt x="2069" y="94"/>
                  </a:cubicBezTo>
                  <a:cubicBezTo>
                    <a:pt x="2064" y="90"/>
                    <a:pt x="2058" y="88"/>
                    <a:pt x="2052" y="88"/>
                  </a:cubicBezTo>
                  <a:cubicBezTo>
                    <a:pt x="2010" y="88"/>
                    <a:pt x="1935" y="170"/>
                    <a:pt x="1935" y="228"/>
                  </a:cubicBezTo>
                  <a:cubicBezTo>
                    <a:pt x="1902" y="1262"/>
                    <a:pt x="2602" y="7099"/>
                    <a:pt x="2736" y="8234"/>
                  </a:cubicBezTo>
                  <a:lnTo>
                    <a:pt x="1702" y="8100"/>
                  </a:lnTo>
                  <a:cubicBezTo>
                    <a:pt x="1368" y="6899"/>
                    <a:pt x="334" y="495"/>
                    <a:pt x="334" y="161"/>
                  </a:cubicBezTo>
                  <a:cubicBezTo>
                    <a:pt x="334" y="94"/>
                    <a:pt x="267" y="28"/>
                    <a:pt x="234" y="28"/>
                  </a:cubicBezTo>
                  <a:cubicBezTo>
                    <a:pt x="214" y="8"/>
                    <a:pt x="195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8"/>
            <p:cNvSpPr/>
            <p:nvPr/>
          </p:nvSpPr>
          <p:spPr>
            <a:xfrm>
              <a:off x="9027650" y="3451250"/>
              <a:ext cx="144300" cy="25875"/>
            </a:xfrm>
            <a:custGeom>
              <a:avLst/>
              <a:gdLst/>
              <a:ahLst/>
              <a:cxnLst/>
              <a:rect l="l" t="t" r="r" b="b"/>
              <a:pathLst>
                <a:path w="5772" h="1035" extrusionOk="0">
                  <a:moveTo>
                    <a:pt x="167" y="0"/>
                  </a:moveTo>
                  <a:cubicBezTo>
                    <a:pt x="100" y="0"/>
                    <a:pt x="0" y="34"/>
                    <a:pt x="0" y="100"/>
                  </a:cubicBezTo>
                  <a:cubicBezTo>
                    <a:pt x="0" y="200"/>
                    <a:pt x="34" y="267"/>
                    <a:pt x="134" y="267"/>
                  </a:cubicBezTo>
                  <a:cubicBezTo>
                    <a:pt x="167" y="267"/>
                    <a:pt x="2335" y="734"/>
                    <a:pt x="5638" y="1034"/>
                  </a:cubicBezTo>
                  <a:cubicBezTo>
                    <a:pt x="5671" y="1034"/>
                    <a:pt x="5771" y="1001"/>
                    <a:pt x="5771" y="901"/>
                  </a:cubicBezTo>
                  <a:cubicBezTo>
                    <a:pt x="5771" y="834"/>
                    <a:pt x="5704" y="734"/>
                    <a:pt x="5638" y="734"/>
                  </a:cubicBezTo>
                  <a:cubicBezTo>
                    <a:pt x="2335" y="434"/>
                    <a:pt x="201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8"/>
            <p:cNvSpPr/>
            <p:nvPr/>
          </p:nvSpPr>
          <p:spPr>
            <a:xfrm>
              <a:off x="9236975" y="3413725"/>
              <a:ext cx="442000" cy="497875"/>
            </a:xfrm>
            <a:custGeom>
              <a:avLst/>
              <a:gdLst/>
              <a:ahLst/>
              <a:cxnLst/>
              <a:rect l="l" t="t" r="r" b="b"/>
              <a:pathLst>
                <a:path w="17680" h="19915" extrusionOk="0">
                  <a:moveTo>
                    <a:pt x="133" y="0"/>
                  </a:moveTo>
                  <a:lnTo>
                    <a:pt x="0" y="19915"/>
                  </a:lnTo>
                  <a:lnTo>
                    <a:pt x="17613" y="17746"/>
                  </a:lnTo>
                  <a:lnTo>
                    <a:pt x="17679" y="2269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9267825" y="3447900"/>
              <a:ext cx="381125" cy="429500"/>
            </a:xfrm>
            <a:custGeom>
              <a:avLst/>
              <a:gdLst/>
              <a:ahLst/>
              <a:cxnLst/>
              <a:rect l="l" t="t" r="r" b="b"/>
              <a:pathLst>
                <a:path w="15245" h="17180" extrusionOk="0">
                  <a:moveTo>
                    <a:pt x="100" y="1"/>
                  </a:moveTo>
                  <a:lnTo>
                    <a:pt x="0" y="17180"/>
                  </a:lnTo>
                  <a:lnTo>
                    <a:pt x="15178" y="15312"/>
                  </a:lnTo>
                  <a:lnTo>
                    <a:pt x="15245" y="1969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9385400" y="3324200"/>
              <a:ext cx="128450" cy="175600"/>
            </a:xfrm>
            <a:custGeom>
              <a:avLst/>
              <a:gdLst/>
              <a:ahLst/>
              <a:cxnLst/>
              <a:rect l="l" t="t" r="r" b="b"/>
              <a:pathLst>
                <a:path w="5138" h="7024" extrusionOk="0">
                  <a:moveTo>
                    <a:pt x="2423" y="0"/>
                  </a:moveTo>
                  <a:cubicBezTo>
                    <a:pt x="2305" y="0"/>
                    <a:pt x="2187" y="4"/>
                    <a:pt x="2069" y="12"/>
                  </a:cubicBezTo>
                  <a:cubicBezTo>
                    <a:pt x="1902" y="12"/>
                    <a:pt x="1702" y="45"/>
                    <a:pt x="1535" y="179"/>
                  </a:cubicBezTo>
                  <a:cubicBezTo>
                    <a:pt x="1335" y="312"/>
                    <a:pt x="1235" y="546"/>
                    <a:pt x="1202" y="779"/>
                  </a:cubicBezTo>
                  <a:cubicBezTo>
                    <a:pt x="968" y="1513"/>
                    <a:pt x="868" y="2180"/>
                    <a:pt x="501" y="2814"/>
                  </a:cubicBezTo>
                  <a:cubicBezTo>
                    <a:pt x="334" y="3081"/>
                    <a:pt x="167" y="3314"/>
                    <a:pt x="134" y="3581"/>
                  </a:cubicBezTo>
                  <a:cubicBezTo>
                    <a:pt x="1" y="4015"/>
                    <a:pt x="167" y="4515"/>
                    <a:pt x="401" y="4982"/>
                  </a:cubicBezTo>
                  <a:cubicBezTo>
                    <a:pt x="501" y="5149"/>
                    <a:pt x="668" y="5349"/>
                    <a:pt x="868" y="5349"/>
                  </a:cubicBezTo>
                  <a:cubicBezTo>
                    <a:pt x="1135" y="5349"/>
                    <a:pt x="1235" y="5082"/>
                    <a:pt x="1302" y="4815"/>
                  </a:cubicBezTo>
                  <a:cubicBezTo>
                    <a:pt x="1302" y="4549"/>
                    <a:pt x="1202" y="4315"/>
                    <a:pt x="1302" y="4048"/>
                  </a:cubicBezTo>
                  <a:cubicBezTo>
                    <a:pt x="1349" y="3881"/>
                    <a:pt x="1518" y="3747"/>
                    <a:pt x="1683" y="3747"/>
                  </a:cubicBezTo>
                  <a:cubicBezTo>
                    <a:pt x="1748" y="3747"/>
                    <a:pt x="1812" y="3768"/>
                    <a:pt x="1869" y="3815"/>
                  </a:cubicBezTo>
                  <a:cubicBezTo>
                    <a:pt x="1969" y="4382"/>
                    <a:pt x="1835" y="5016"/>
                    <a:pt x="1502" y="5483"/>
                  </a:cubicBezTo>
                  <a:cubicBezTo>
                    <a:pt x="1368" y="5683"/>
                    <a:pt x="1202" y="5850"/>
                    <a:pt x="1168" y="6050"/>
                  </a:cubicBezTo>
                  <a:cubicBezTo>
                    <a:pt x="1135" y="6383"/>
                    <a:pt x="1335" y="6717"/>
                    <a:pt x="1635" y="6850"/>
                  </a:cubicBezTo>
                  <a:cubicBezTo>
                    <a:pt x="1831" y="6971"/>
                    <a:pt x="2067" y="7023"/>
                    <a:pt x="2310" y="7023"/>
                  </a:cubicBezTo>
                  <a:cubicBezTo>
                    <a:pt x="2606" y="7023"/>
                    <a:pt x="2913" y="6945"/>
                    <a:pt x="3170" y="6817"/>
                  </a:cubicBezTo>
                  <a:cubicBezTo>
                    <a:pt x="3670" y="6550"/>
                    <a:pt x="4037" y="6150"/>
                    <a:pt x="4370" y="5716"/>
                  </a:cubicBezTo>
                  <a:cubicBezTo>
                    <a:pt x="4737" y="5216"/>
                    <a:pt x="5138" y="4682"/>
                    <a:pt x="5138" y="4048"/>
                  </a:cubicBezTo>
                  <a:cubicBezTo>
                    <a:pt x="5138" y="3481"/>
                    <a:pt x="4837" y="2947"/>
                    <a:pt x="4571" y="2447"/>
                  </a:cubicBezTo>
                  <a:cubicBezTo>
                    <a:pt x="4170" y="1680"/>
                    <a:pt x="3837" y="979"/>
                    <a:pt x="3537" y="145"/>
                  </a:cubicBezTo>
                  <a:cubicBezTo>
                    <a:pt x="3180" y="44"/>
                    <a:pt x="2804" y="0"/>
                    <a:pt x="2423" y="0"/>
                  </a:cubicBezTo>
                  <a:close/>
                </a:path>
              </a:pathLst>
            </a:custGeom>
            <a:solidFill>
              <a:srgbClr val="D89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9226125" y="3590500"/>
              <a:ext cx="63400" cy="150975"/>
            </a:xfrm>
            <a:custGeom>
              <a:avLst/>
              <a:gdLst/>
              <a:ahLst/>
              <a:cxnLst/>
              <a:rect l="l" t="t" r="r" b="b"/>
              <a:pathLst>
                <a:path w="2536" h="6039" extrusionOk="0">
                  <a:moveTo>
                    <a:pt x="0" y="1"/>
                  </a:moveTo>
                  <a:lnTo>
                    <a:pt x="0" y="6039"/>
                  </a:lnTo>
                  <a:lnTo>
                    <a:pt x="2536" y="603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8"/>
            <p:cNvSpPr/>
            <p:nvPr/>
          </p:nvSpPr>
          <p:spPr>
            <a:xfrm>
              <a:off x="9324525" y="3507950"/>
              <a:ext cx="25" cy="298575"/>
            </a:xfrm>
            <a:custGeom>
              <a:avLst/>
              <a:gdLst/>
              <a:ahLst/>
              <a:cxnLst/>
              <a:rect l="l" t="t" r="r" b="b"/>
              <a:pathLst>
                <a:path w="1" h="11943" fill="none" extrusionOk="0">
                  <a:moveTo>
                    <a:pt x="1" y="1"/>
                  </a:moveTo>
                  <a:lnTo>
                    <a:pt x="1" y="11943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9369550" y="3513800"/>
              <a:ext cx="25" cy="297725"/>
            </a:xfrm>
            <a:custGeom>
              <a:avLst/>
              <a:gdLst/>
              <a:ahLst/>
              <a:cxnLst/>
              <a:rect l="l" t="t" r="r" b="b"/>
              <a:pathLst>
                <a:path w="1" h="11909" fill="none" extrusionOk="0">
                  <a:moveTo>
                    <a:pt x="1" y="0"/>
                  </a:moveTo>
                  <a:lnTo>
                    <a:pt x="1" y="1190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9427100" y="3517950"/>
              <a:ext cx="25" cy="297750"/>
            </a:xfrm>
            <a:custGeom>
              <a:avLst/>
              <a:gdLst/>
              <a:ahLst/>
              <a:cxnLst/>
              <a:rect l="l" t="t" r="r" b="b"/>
              <a:pathLst>
                <a:path w="1" h="11910" fill="none" extrusionOk="0">
                  <a:moveTo>
                    <a:pt x="1" y="1"/>
                  </a:moveTo>
                  <a:lnTo>
                    <a:pt x="1" y="1190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9487150" y="3525475"/>
              <a:ext cx="25" cy="298550"/>
            </a:xfrm>
            <a:custGeom>
              <a:avLst/>
              <a:gdLst/>
              <a:ahLst/>
              <a:cxnLst/>
              <a:rect l="l" t="t" r="r" b="b"/>
              <a:pathLst>
                <a:path w="1" h="11942" fill="none" extrusionOk="0">
                  <a:moveTo>
                    <a:pt x="0" y="0"/>
                  </a:moveTo>
                  <a:lnTo>
                    <a:pt x="0" y="11942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9549700" y="3525475"/>
              <a:ext cx="0" cy="298550"/>
            </a:xfrm>
            <a:custGeom>
              <a:avLst/>
              <a:gdLst/>
              <a:ahLst/>
              <a:cxnLst/>
              <a:rect l="l" t="t" r="r" b="b"/>
              <a:pathLst>
                <a:path h="11942" fill="none" extrusionOk="0">
                  <a:moveTo>
                    <a:pt x="0" y="0"/>
                  </a:moveTo>
                  <a:lnTo>
                    <a:pt x="0" y="11942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9345375" y="2407175"/>
              <a:ext cx="185150" cy="954050"/>
            </a:xfrm>
            <a:custGeom>
              <a:avLst/>
              <a:gdLst/>
              <a:ahLst/>
              <a:cxnLst/>
              <a:rect l="l" t="t" r="r" b="b"/>
              <a:pathLst>
                <a:path w="7406" h="38162" extrusionOk="0">
                  <a:moveTo>
                    <a:pt x="3403" y="0"/>
                  </a:moveTo>
                  <a:cubicBezTo>
                    <a:pt x="734" y="4103"/>
                    <a:pt x="0" y="10841"/>
                    <a:pt x="0" y="10841"/>
                  </a:cubicBezTo>
                  <a:cubicBezTo>
                    <a:pt x="1402" y="15111"/>
                    <a:pt x="1402" y="24718"/>
                    <a:pt x="1635" y="27486"/>
                  </a:cubicBezTo>
                  <a:cubicBezTo>
                    <a:pt x="1935" y="30255"/>
                    <a:pt x="2302" y="37760"/>
                    <a:pt x="2302" y="37760"/>
                  </a:cubicBezTo>
                  <a:cubicBezTo>
                    <a:pt x="3084" y="38093"/>
                    <a:pt x="4222" y="38162"/>
                    <a:pt x="5029" y="38162"/>
                  </a:cubicBezTo>
                  <a:cubicBezTo>
                    <a:pt x="5599" y="38162"/>
                    <a:pt x="6005" y="38127"/>
                    <a:pt x="6005" y="38127"/>
                  </a:cubicBezTo>
                  <a:cubicBezTo>
                    <a:pt x="6005" y="38127"/>
                    <a:pt x="6805" y="35626"/>
                    <a:pt x="7106" y="31990"/>
                  </a:cubicBezTo>
                  <a:cubicBezTo>
                    <a:pt x="7406" y="28420"/>
                    <a:pt x="7106" y="16645"/>
                    <a:pt x="6338" y="9740"/>
                  </a:cubicBezTo>
                  <a:cubicBezTo>
                    <a:pt x="5571" y="2802"/>
                    <a:pt x="3403" y="0"/>
                    <a:pt x="34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8714925" y="2280500"/>
              <a:ext cx="715525" cy="1002325"/>
            </a:xfrm>
            <a:custGeom>
              <a:avLst/>
              <a:gdLst/>
              <a:ahLst/>
              <a:cxnLst/>
              <a:rect l="l" t="t" r="r" b="b"/>
              <a:pathLst>
                <a:path w="28621" h="40093" extrusionOk="0">
                  <a:moveTo>
                    <a:pt x="7433" y="1"/>
                  </a:moveTo>
                  <a:cubicBezTo>
                    <a:pt x="3203" y="1"/>
                    <a:pt x="0" y="30"/>
                    <a:pt x="0" y="30"/>
                  </a:cubicBezTo>
                  <a:cubicBezTo>
                    <a:pt x="1702" y="3833"/>
                    <a:pt x="4037" y="17409"/>
                    <a:pt x="4337" y="19844"/>
                  </a:cubicBezTo>
                  <a:cubicBezTo>
                    <a:pt x="4670" y="22813"/>
                    <a:pt x="4504" y="25915"/>
                    <a:pt x="4537" y="28918"/>
                  </a:cubicBezTo>
                  <a:cubicBezTo>
                    <a:pt x="4604" y="31152"/>
                    <a:pt x="4604" y="33354"/>
                    <a:pt x="4604" y="35556"/>
                  </a:cubicBezTo>
                  <a:lnTo>
                    <a:pt x="4604" y="37924"/>
                  </a:lnTo>
                  <a:cubicBezTo>
                    <a:pt x="4604" y="39158"/>
                    <a:pt x="5137" y="39358"/>
                    <a:pt x="6305" y="39558"/>
                  </a:cubicBezTo>
                  <a:cubicBezTo>
                    <a:pt x="7106" y="39692"/>
                    <a:pt x="7873" y="39759"/>
                    <a:pt x="8673" y="39859"/>
                  </a:cubicBezTo>
                  <a:cubicBezTo>
                    <a:pt x="10308" y="40025"/>
                    <a:pt x="11942" y="40059"/>
                    <a:pt x="13543" y="40092"/>
                  </a:cubicBezTo>
                  <a:cubicBezTo>
                    <a:pt x="16179" y="40092"/>
                    <a:pt x="18814" y="40025"/>
                    <a:pt x="21449" y="39859"/>
                  </a:cubicBezTo>
                  <a:cubicBezTo>
                    <a:pt x="22350" y="39792"/>
                    <a:pt x="23284" y="39725"/>
                    <a:pt x="24184" y="39659"/>
                  </a:cubicBezTo>
                  <a:cubicBezTo>
                    <a:pt x="24485" y="39592"/>
                    <a:pt x="24818" y="39659"/>
                    <a:pt x="25118" y="39558"/>
                  </a:cubicBezTo>
                  <a:cubicBezTo>
                    <a:pt x="25819" y="39358"/>
                    <a:pt x="25719" y="38591"/>
                    <a:pt x="25652" y="37924"/>
                  </a:cubicBezTo>
                  <a:cubicBezTo>
                    <a:pt x="25218" y="34722"/>
                    <a:pt x="25285" y="31486"/>
                    <a:pt x="25319" y="28217"/>
                  </a:cubicBezTo>
                  <a:cubicBezTo>
                    <a:pt x="25352" y="25415"/>
                    <a:pt x="25385" y="22680"/>
                    <a:pt x="25485" y="19878"/>
                  </a:cubicBezTo>
                  <a:cubicBezTo>
                    <a:pt x="25652" y="14907"/>
                    <a:pt x="28621" y="5067"/>
                    <a:pt x="28621" y="5067"/>
                  </a:cubicBezTo>
                  <a:cubicBezTo>
                    <a:pt x="28621" y="5067"/>
                    <a:pt x="21349" y="164"/>
                    <a:pt x="14277" y="30"/>
                  </a:cubicBezTo>
                  <a:cubicBezTo>
                    <a:pt x="11920" y="8"/>
                    <a:pt x="9548" y="1"/>
                    <a:pt x="74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9352875" y="2412300"/>
              <a:ext cx="75925" cy="315125"/>
            </a:xfrm>
            <a:custGeom>
              <a:avLst/>
              <a:gdLst/>
              <a:ahLst/>
              <a:cxnLst/>
              <a:rect l="l" t="t" r="r" b="b"/>
              <a:pathLst>
                <a:path w="3037" h="12605" extrusionOk="0">
                  <a:moveTo>
                    <a:pt x="2864" y="1"/>
                  </a:moveTo>
                  <a:cubicBezTo>
                    <a:pt x="2817" y="1"/>
                    <a:pt x="2793" y="48"/>
                    <a:pt x="2769" y="95"/>
                  </a:cubicBezTo>
                  <a:cubicBezTo>
                    <a:pt x="2769" y="195"/>
                    <a:pt x="301" y="8368"/>
                    <a:pt x="1" y="12437"/>
                  </a:cubicBezTo>
                  <a:cubicBezTo>
                    <a:pt x="1" y="12538"/>
                    <a:pt x="34" y="12604"/>
                    <a:pt x="134" y="12604"/>
                  </a:cubicBezTo>
                  <a:cubicBezTo>
                    <a:pt x="201" y="12604"/>
                    <a:pt x="268" y="12538"/>
                    <a:pt x="268" y="12471"/>
                  </a:cubicBezTo>
                  <a:cubicBezTo>
                    <a:pt x="501" y="8401"/>
                    <a:pt x="2970" y="262"/>
                    <a:pt x="3003" y="195"/>
                  </a:cubicBezTo>
                  <a:cubicBezTo>
                    <a:pt x="3036" y="95"/>
                    <a:pt x="3003" y="62"/>
                    <a:pt x="2936" y="29"/>
                  </a:cubicBezTo>
                  <a:cubicBezTo>
                    <a:pt x="2907" y="9"/>
                    <a:pt x="2883" y="1"/>
                    <a:pt x="28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8800825" y="2408150"/>
              <a:ext cx="29200" cy="201675"/>
            </a:xfrm>
            <a:custGeom>
              <a:avLst/>
              <a:gdLst/>
              <a:ahLst/>
              <a:cxnLst/>
              <a:rect l="l" t="t" r="r" b="b"/>
              <a:pathLst>
                <a:path w="1168" h="8067" extrusionOk="0">
                  <a:moveTo>
                    <a:pt x="962" y="0"/>
                  </a:moveTo>
                  <a:cubicBezTo>
                    <a:pt x="915" y="0"/>
                    <a:pt x="891" y="47"/>
                    <a:pt x="868" y="95"/>
                  </a:cubicBezTo>
                  <a:cubicBezTo>
                    <a:pt x="0" y="2630"/>
                    <a:pt x="200" y="7733"/>
                    <a:pt x="200" y="7933"/>
                  </a:cubicBezTo>
                  <a:cubicBezTo>
                    <a:pt x="200" y="8034"/>
                    <a:pt x="234" y="8067"/>
                    <a:pt x="334" y="8067"/>
                  </a:cubicBezTo>
                  <a:cubicBezTo>
                    <a:pt x="401" y="8067"/>
                    <a:pt x="434" y="8034"/>
                    <a:pt x="434" y="7900"/>
                  </a:cubicBezTo>
                  <a:cubicBezTo>
                    <a:pt x="434" y="7867"/>
                    <a:pt x="234" y="2630"/>
                    <a:pt x="1101" y="195"/>
                  </a:cubicBezTo>
                  <a:cubicBezTo>
                    <a:pt x="1168" y="95"/>
                    <a:pt x="1101" y="61"/>
                    <a:pt x="1034" y="28"/>
                  </a:cubicBezTo>
                  <a:cubicBezTo>
                    <a:pt x="1005" y="8"/>
                    <a:pt x="981" y="0"/>
                    <a:pt x="9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9388750" y="2909600"/>
              <a:ext cx="63400" cy="37150"/>
            </a:xfrm>
            <a:custGeom>
              <a:avLst/>
              <a:gdLst/>
              <a:ahLst/>
              <a:cxnLst/>
              <a:rect l="l" t="t" r="r" b="b"/>
              <a:pathLst>
                <a:path w="2536" h="1486" extrusionOk="0">
                  <a:moveTo>
                    <a:pt x="777" y="1"/>
                  </a:moveTo>
                  <a:cubicBezTo>
                    <a:pt x="663" y="1"/>
                    <a:pt x="548" y="6"/>
                    <a:pt x="434" y="18"/>
                  </a:cubicBezTo>
                  <a:cubicBezTo>
                    <a:pt x="200" y="51"/>
                    <a:pt x="0" y="118"/>
                    <a:pt x="0" y="351"/>
                  </a:cubicBezTo>
                  <a:cubicBezTo>
                    <a:pt x="0" y="351"/>
                    <a:pt x="0" y="384"/>
                    <a:pt x="33" y="418"/>
                  </a:cubicBezTo>
                  <a:cubicBezTo>
                    <a:pt x="33" y="418"/>
                    <a:pt x="67" y="451"/>
                    <a:pt x="100" y="451"/>
                  </a:cubicBezTo>
                  <a:cubicBezTo>
                    <a:pt x="667" y="551"/>
                    <a:pt x="1368" y="851"/>
                    <a:pt x="2202" y="1419"/>
                  </a:cubicBezTo>
                  <a:cubicBezTo>
                    <a:pt x="2235" y="1485"/>
                    <a:pt x="2235" y="1485"/>
                    <a:pt x="2268" y="1485"/>
                  </a:cubicBezTo>
                  <a:cubicBezTo>
                    <a:pt x="2335" y="1485"/>
                    <a:pt x="2368" y="1485"/>
                    <a:pt x="2335" y="1385"/>
                  </a:cubicBezTo>
                  <a:cubicBezTo>
                    <a:pt x="2368" y="1285"/>
                    <a:pt x="2368" y="1218"/>
                    <a:pt x="2268" y="1185"/>
                  </a:cubicBezTo>
                  <a:cubicBezTo>
                    <a:pt x="1568" y="685"/>
                    <a:pt x="1001" y="384"/>
                    <a:pt x="500" y="251"/>
                  </a:cubicBezTo>
                  <a:cubicBezTo>
                    <a:pt x="1101" y="251"/>
                    <a:pt x="1735" y="351"/>
                    <a:pt x="2335" y="585"/>
                  </a:cubicBezTo>
                  <a:cubicBezTo>
                    <a:pt x="2368" y="585"/>
                    <a:pt x="2435" y="585"/>
                    <a:pt x="2502" y="518"/>
                  </a:cubicBezTo>
                  <a:cubicBezTo>
                    <a:pt x="2535" y="451"/>
                    <a:pt x="2502" y="384"/>
                    <a:pt x="2402" y="351"/>
                  </a:cubicBezTo>
                  <a:cubicBezTo>
                    <a:pt x="1877" y="130"/>
                    <a:pt x="1329" y="1"/>
                    <a:pt x="7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9011800" y="2137800"/>
              <a:ext cx="181650" cy="250250"/>
            </a:xfrm>
            <a:custGeom>
              <a:avLst/>
              <a:gdLst/>
              <a:ahLst/>
              <a:cxnLst/>
              <a:rect l="l" t="t" r="r" b="b"/>
              <a:pathLst>
                <a:path w="7266" h="10010" extrusionOk="0">
                  <a:moveTo>
                    <a:pt x="7239" y="1"/>
                  </a:moveTo>
                  <a:lnTo>
                    <a:pt x="134" y="368"/>
                  </a:lnTo>
                  <a:lnTo>
                    <a:pt x="34" y="6839"/>
                  </a:lnTo>
                  <a:cubicBezTo>
                    <a:pt x="1" y="9608"/>
                    <a:pt x="2803" y="10008"/>
                    <a:pt x="2803" y="10008"/>
                  </a:cubicBezTo>
                  <a:cubicBezTo>
                    <a:pt x="2853" y="10009"/>
                    <a:pt x="2902" y="10009"/>
                    <a:pt x="2952" y="10009"/>
                  </a:cubicBezTo>
                  <a:cubicBezTo>
                    <a:pt x="7266" y="10009"/>
                    <a:pt x="6972" y="7139"/>
                    <a:pt x="6972" y="7139"/>
                  </a:cubicBezTo>
                  <a:lnTo>
                    <a:pt x="7239" y="1"/>
                  </a:lnTo>
                  <a:close/>
                </a:path>
              </a:pathLst>
            </a:custGeom>
            <a:solidFill>
              <a:srgbClr val="D89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8"/>
            <p:cNvSpPr/>
            <p:nvPr/>
          </p:nvSpPr>
          <p:spPr>
            <a:xfrm>
              <a:off x="9014300" y="2159500"/>
              <a:ext cx="178500" cy="114425"/>
            </a:xfrm>
            <a:custGeom>
              <a:avLst/>
              <a:gdLst/>
              <a:ahLst/>
              <a:cxnLst/>
              <a:rect l="l" t="t" r="r" b="b"/>
              <a:pathLst>
                <a:path w="7140" h="4577" extrusionOk="0">
                  <a:moveTo>
                    <a:pt x="7139" y="0"/>
                  </a:moveTo>
                  <a:lnTo>
                    <a:pt x="67" y="367"/>
                  </a:lnTo>
                  <a:lnTo>
                    <a:pt x="34" y="400"/>
                  </a:lnTo>
                  <a:lnTo>
                    <a:pt x="1" y="3970"/>
                  </a:lnTo>
                  <a:cubicBezTo>
                    <a:pt x="588" y="4263"/>
                    <a:pt x="1439" y="4576"/>
                    <a:pt x="2389" y="4576"/>
                  </a:cubicBezTo>
                  <a:cubicBezTo>
                    <a:pt x="3922" y="4576"/>
                    <a:pt x="5713" y="3761"/>
                    <a:pt x="7072" y="734"/>
                  </a:cubicBezTo>
                  <a:lnTo>
                    <a:pt x="7139" y="0"/>
                  </a:lnTo>
                  <a:close/>
                </a:path>
              </a:pathLst>
            </a:custGeom>
            <a:solidFill>
              <a:srgbClr val="683D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8965925" y="1904075"/>
              <a:ext cx="274400" cy="356075"/>
            </a:xfrm>
            <a:custGeom>
              <a:avLst/>
              <a:gdLst/>
              <a:ahLst/>
              <a:cxnLst/>
              <a:rect l="l" t="t" r="r" b="b"/>
              <a:pathLst>
                <a:path w="10976" h="14243" extrusionOk="0">
                  <a:moveTo>
                    <a:pt x="5187" y="0"/>
                  </a:moveTo>
                  <a:cubicBezTo>
                    <a:pt x="4531" y="0"/>
                    <a:pt x="3880" y="84"/>
                    <a:pt x="3270" y="243"/>
                  </a:cubicBezTo>
                  <a:cubicBezTo>
                    <a:pt x="2269" y="443"/>
                    <a:pt x="1402" y="977"/>
                    <a:pt x="835" y="1878"/>
                  </a:cubicBezTo>
                  <a:cubicBezTo>
                    <a:pt x="301" y="2712"/>
                    <a:pt x="101" y="3712"/>
                    <a:pt x="68" y="4646"/>
                  </a:cubicBezTo>
                  <a:cubicBezTo>
                    <a:pt x="1" y="5280"/>
                    <a:pt x="1" y="5914"/>
                    <a:pt x="101" y="6548"/>
                  </a:cubicBezTo>
                  <a:cubicBezTo>
                    <a:pt x="134" y="7048"/>
                    <a:pt x="268" y="7515"/>
                    <a:pt x="335" y="7982"/>
                  </a:cubicBezTo>
                  <a:cubicBezTo>
                    <a:pt x="435" y="8616"/>
                    <a:pt x="435" y="9216"/>
                    <a:pt x="468" y="9817"/>
                  </a:cubicBezTo>
                  <a:cubicBezTo>
                    <a:pt x="601" y="11018"/>
                    <a:pt x="935" y="12218"/>
                    <a:pt x="1669" y="13086"/>
                  </a:cubicBezTo>
                  <a:cubicBezTo>
                    <a:pt x="2366" y="13887"/>
                    <a:pt x="3317" y="14243"/>
                    <a:pt x="4291" y="14243"/>
                  </a:cubicBezTo>
                  <a:cubicBezTo>
                    <a:pt x="5181" y="14243"/>
                    <a:pt x="6090" y="13945"/>
                    <a:pt x="6839" y="13419"/>
                  </a:cubicBezTo>
                  <a:cubicBezTo>
                    <a:pt x="8474" y="12352"/>
                    <a:pt x="9608" y="10451"/>
                    <a:pt x="10175" y="8683"/>
                  </a:cubicBezTo>
                  <a:cubicBezTo>
                    <a:pt x="10675" y="7115"/>
                    <a:pt x="10975" y="5247"/>
                    <a:pt x="10675" y="3746"/>
                  </a:cubicBezTo>
                  <a:cubicBezTo>
                    <a:pt x="10508" y="3145"/>
                    <a:pt x="10275" y="2612"/>
                    <a:pt x="9941" y="2145"/>
                  </a:cubicBezTo>
                  <a:cubicBezTo>
                    <a:pt x="8862" y="649"/>
                    <a:pt x="7008" y="0"/>
                    <a:pt x="5187" y="0"/>
                  </a:cubicBezTo>
                  <a:close/>
                </a:path>
              </a:pathLst>
            </a:custGeom>
            <a:solidFill>
              <a:srgbClr val="D89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8830000" y="1821750"/>
              <a:ext cx="466475" cy="301175"/>
            </a:xfrm>
            <a:custGeom>
              <a:avLst/>
              <a:gdLst/>
              <a:ahLst/>
              <a:cxnLst/>
              <a:rect l="l" t="t" r="r" b="b"/>
              <a:pathLst>
                <a:path w="18659" h="12047" extrusionOk="0">
                  <a:moveTo>
                    <a:pt x="11379" y="683"/>
                  </a:moveTo>
                  <a:cubicBezTo>
                    <a:pt x="10897" y="683"/>
                    <a:pt x="10394" y="752"/>
                    <a:pt x="9874" y="901"/>
                  </a:cubicBezTo>
                  <a:cubicBezTo>
                    <a:pt x="2769" y="3002"/>
                    <a:pt x="1" y="0"/>
                    <a:pt x="2169" y="4504"/>
                  </a:cubicBezTo>
                  <a:cubicBezTo>
                    <a:pt x="3265" y="6780"/>
                    <a:pt x="4447" y="7343"/>
                    <a:pt x="5347" y="7343"/>
                  </a:cubicBezTo>
                  <a:cubicBezTo>
                    <a:pt x="6228" y="7343"/>
                    <a:pt x="6839" y="6805"/>
                    <a:pt x="6839" y="6805"/>
                  </a:cubicBezTo>
                  <a:cubicBezTo>
                    <a:pt x="6981" y="6866"/>
                    <a:pt x="7161" y="6893"/>
                    <a:pt x="7366" y="6893"/>
                  </a:cubicBezTo>
                  <a:cubicBezTo>
                    <a:pt x="8842" y="6893"/>
                    <a:pt x="11656" y="5506"/>
                    <a:pt x="11609" y="5471"/>
                  </a:cubicBezTo>
                  <a:lnTo>
                    <a:pt x="11609" y="5471"/>
                  </a:lnTo>
                  <a:cubicBezTo>
                    <a:pt x="15345" y="7739"/>
                    <a:pt x="14278" y="9674"/>
                    <a:pt x="14511" y="10741"/>
                  </a:cubicBezTo>
                  <a:cubicBezTo>
                    <a:pt x="14611" y="11293"/>
                    <a:pt x="15500" y="12046"/>
                    <a:pt x="16412" y="12046"/>
                  </a:cubicBezTo>
                  <a:cubicBezTo>
                    <a:pt x="17318" y="12046"/>
                    <a:pt x="18248" y="11302"/>
                    <a:pt x="18447" y="8873"/>
                  </a:cubicBezTo>
                  <a:cubicBezTo>
                    <a:pt x="18658" y="6585"/>
                    <a:pt x="15852" y="683"/>
                    <a:pt x="11379" y="6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9191100" y="2047000"/>
              <a:ext cx="63025" cy="80625"/>
            </a:xfrm>
            <a:custGeom>
              <a:avLst/>
              <a:gdLst/>
              <a:ahLst/>
              <a:cxnLst/>
              <a:rect l="l" t="t" r="r" b="b"/>
              <a:pathLst>
                <a:path w="2521" h="3225" extrusionOk="0">
                  <a:moveTo>
                    <a:pt x="1564" y="1"/>
                  </a:moveTo>
                  <a:cubicBezTo>
                    <a:pt x="1434" y="1"/>
                    <a:pt x="1291" y="50"/>
                    <a:pt x="1135" y="164"/>
                  </a:cubicBezTo>
                  <a:cubicBezTo>
                    <a:pt x="467" y="664"/>
                    <a:pt x="0" y="2732"/>
                    <a:pt x="901" y="3199"/>
                  </a:cubicBezTo>
                  <a:cubicBezTo>
                    <a:pt x="934" y="3216"/>
                    <a:pt x="984" y="3224"/>
                    <a:pt x="1034" y="3224"/>
                  </a:cubicBezTo>
                  <a:cubicBezTo>
                    <a:pt x="1085" y="3224"/>
                    <a:pt x="1135" y="3216"/>
                    <a:pt x="1168" y="3199"/>
                  </a:cubicBezTo>
                  <a:cubicBezTo>
                    <a:pt x="1668" y="3032"/>
                    <a:pt x="2102" y="2565"/>
                    <a:pt x="2269" y="2032"/>
                  </a:cubicBezTo>
                  <a:cubicBezTo>
                    <a:pt x="2520" y="1333"/>
                    <a:pt x="2233" y="1"/>
                    <a:pt x="1564" y="1"/>
                  </a:cubicBezTo>
                  <a:close/>
                </a:path>
              </a:pathLst>
            </a:custGeom>
            <a:solidFill>
              <a:srgbClr val="D89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8998450" y="2166050"/>
              <a:ext cx="78425" cy="50200"/>
            </a:xfrm>
            <a:custGeom>
              <a:avLst/>
              <a:gdLst/>
              <a:ahLst/>
              <a:cxnLst/>
              <a:rect l="l" t="t" r="r" b="b"/>
              <a:pathLst>
                <a:path w="3137" h="2008" extrusionOk="0">
                  <a:moveTo>
                    <a:pt x="1448" y="0"/>
                  </a:moveTo>
                  <a:cubicBezTo>
                    <a:pt x="996" y="0"/>
                    <a:pt x="495" y="204"/>
                    <a:pt x="1" y="805"/>
                  </a:cubicBezTo>
                  <a:cubicBezTo>
                    <a:pt x="1" y="805"/>
                    <a:pt x="435" y="1890"/>
                    <a:pt x="850" y="1890"/>
                  </a:cubicBezTo>
                  <a:cubicBezTo>
                    <a:pt x="999" y="1890"/>
                    <a:pt x="1145" y="1751"/>
                    <a:pt x="1268" y="1373"/>
                  </a:cubicBezTo>
                  <a:lnTo>
                    <a:pt x="1936" y="1373"/>
                  </a:lnTo>
                  <a:cubicBezTo>
                    <a:pt x="1895" y="1373"/>
                    <a:pt x="2215" y="2007"/>
                    <a:pt x="2554" y="2007"/>
                  </a:cubicBezTo>
                  <a:cubicBezTo>
                    <a:pt x="2770" y="2007"/>
                    <a:pt x="2994" y="1749"/>
                    <a:pt x="3136" y="906"/>
                  </a:cubicBezTo>
                  <a:cubicBezTo>
                    <a:pt x="3136" y="906"/>
                    <a:pt x="2400" y="0"/>
                    <a:pt x="1448" y="0"/>
                  </a:cubicBezTo>
                  <a:close/>
                </a:path>
              </a:pathLst>
            </a:custGeom>
            <a:solidFill>
              <a:srgbClr val="D89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9207775" y="2056300"/>
              <a:ext cx="26700" cy="54850"/>
            </a:xfrm>
            <a:custGeom>
              <a:avLst/>
              <a:gdLst/>
              <a:ahLst/>
              <a:cxnLst/>
              <a:rect l="l" t="t" r="r" b="b"/>
              <a:pathLst>
                <a:path w="1068" h="2194" extrusionOk="0">
                  <a:moveTo>
                    <a:pt x="951" y="0"/>
                  </a:moveTo>
                  <a:cubicBezTo>
                    <a:pt x="935" y="0"/>
                    <a:pt x="918" y="8"/>
                    <a:pt x="901" y="25"/>
                  </a:cubicBezTo>
                  <a:cubicBezTo>
                    <a:pt x="901" y="25"/>
                    <a:pt x="1" y="859"/>
                    <a:pt x="401" y="2127"/>
                  </a:cubicBezTo>
                  <a:cubicBezTo>
                    <a:pt x="401" y="2160"/>
                    <a:pt x="434" y="2193"/>
                    <a:pt x="468" y="2193"/>
                  </a:cubicBezTo>
                  <a:cubicBezTo>
                    <a:pt x="568" y="2160"/>
                    <a:pt x="601" y="2127"/>
                    <a:pt x="568" y="2093"/>
                  </a:cubicBezTo>
                  <a:cubicBezTo>
                    <a:pt x="234" y="926"/>
                    <a:pt x="968" y="192"/>
                    <a:pt x="1001" y="159"/>
                  </a:cubicBezTo>
                  <a:cubicBezTo>
                    <a:pt x="1068" y="125"/>
                    <a:pt x="1068" y="92"/>
                    <a:pt x="1001" y="25"/>
                  </a:cubicBezTo>
                  <a:cubicBezTo>
                    <a:pt x="985" y="8"/>
                    <a:pt x="968" y="0"/>
                    <a:pt x="951" y="0"/>
                  </a:cubicBezTo>
                  <a:close/>
                </a:path>
              </a:pathLst>
            </a:custGeom>
            <a:solidFill>
              <a:srgbClr val="683D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9218625" y="2072425"/>
              <a:ext cx="22525" cy="27875"/>
            </a:xfrm>
            <a:custGeom>
              <a:avLst/>
              <a:gdLst/>
              <a:ahLst/>
              <a:cxnLst/>
              <a:rect l="l" t="t" r="r" b="b"/>
              <a:pathLst>
                <a:path w="901" h="1115" extrusionOk="0">
                  <a:moveTo>
                    <a:pt x="131" y="0"/>
                  </a:moveTo>
                  <a:cubicBezTo>
                    <a:pt x="97" y="0"/>
                    <a:pt x="57" y="24"/>
                    <a:pt x="34" y="47"/>
                  </a:cubicBezTo>
                  <a:cubicBezTo>
                    <a:pt x="0" y="114"/>
                    <a:pt x="34" y="147"/>
                    <a:pt x="67" y="181"/>
                  </a:cubicBezTo>
                  <a:cubicBezTo>
                    <a:pt x="134" y="181"/>
                    <a:pt x="701" y="414"/>
                    <a:pt x="634" y="981"/>
                  </a:cubicBezTo>
                  <a:cubicBezTo>
                    <a:pt x="634" y="1048"/>
                    <a:pt x="634" y="1115"/>
                    <a:pt x="701" y="1115"/>
                  </a:cubicBezTo>
                  <a:cubicBezTo>
                    <a:pt x="734" y="1115"/>
                    <a:pt x="801" y="1115"/>
                    <a:pt x="834" y="1015"/>
                  </a:cubicBezTo>
                  <a:cubicBezTo>
                    <a:pt x="901" y="347"/>
                    <a:pt x="200" y="14"/>
                    <a:pt x="167" y="14"/>
                  </a:cubicBezTo>
                  <a:cubicBezTo>
                    <a:pt x="157" y="4"/>
                    <a:pt x="145" y="0"/>
                    <a:pt x="131" y="0"/>
                  </a:cubicBezTo>
                  <a:close/>
                </a:path>
              </a:pathLst>
            </a:custGeom>
            <a:solidFill>
              <a:srgbClr val="683D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9081025" y="2051075"/>
              <a:ext cx="25025" cy="25050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501" y="1"/>
                  </a:moveTo>
                  <a:cubicBezTo>
                    <a:pt x="200" y="1"/>
                    <a:pt x="0" y="234"/>
                    <a:pt x="0" y="501"/>
                  </a:cubicBezTo>
                  <a:cubicBezTo>
                    <a:pt x="0" y="801"/>
                    <a:pt x="234" y="1001"/>
                    <a:pt x="501" y="1001"/>
                  </a:cubicBezTo>
                  <a:cubicBezTo>
                    <a:pt x="801" y="1001"/>
                    <a:pt x="1001" y="734"/>
                    <a:pt x="1001" y="501"/>
                  </a:cubicBezTo>
                  <a:cubicBezTo>
                    <a:pt x="1001" y="234"/>
                    <a:pt x="801" y="34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8981775" y="2051075"/>
              <a:ext cx="25050" cy="25050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cubicBezTo>
                    <a:pt x="1" y="801"/>
                    <a:pt x="268" y="1001"/>
                    <a:pt x="501" y="1001"/>
                  </a:cubicBezTo>
                  <a:cubicBezTo>
                    <a:pt x="801" y="1001"/>
                    <a:pt x="1001" y="734"/>
                    <a:pt x="1001" y="501"/>
                  </a:cubicBezTo>
                  <a:cubicBezTo>
                    <a:pt x="1001" y="234"/>
                    <a:pt x="801" y="34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8"/>
            <p:cNvSpPr/>
            <p:nvPr/>
          </p:nvSpPr>
          <p:spPr>
            <a:xfrm>
              <a:off x="9078525" y="2017000"/>
              <a:ext cx="53400" cy="23250"/>
            </a:xfrm>
            <a:custGeom>
              <a:avLst/>
              <a:gdLst/>
              <a:ahLst/>
              <a:cxnLst/>
              <a:rect l="l" t="t" r="r" b="b"/>
              <a:pathLst>
                <a:path w="2136" h="930" extrusionOk="0">
                  <a:moveTo>
                    <a:pt x="701" y="1"/>
                  </a:moveTo>
                  <a:cubicBezTo>
                    <a:pt x="476" y="1"/>
                    <a:pt x="264" y="51"/>
                    <a:pt x="134" y="196"/>
                  </a:cubicBezTo>
                  <a:cubicBezTo>
                    <a:pt x="67" y="263"/>
                    <a:pt x="0" y="430"/>
                    <a:pt x="100" y="563"/>
                  </a:cubicBezTo>
                  <a:cubicBezTo>
                    <a:pt x="167" y="696"/>
                    <a:pt x="300" y="730"/>
                    <a:pt x="467" y="763"/>
                  </a:cubicBezTo>
                  <a:cubicBezTo>
                    <a:pt x="934" y="897"/>
                    <a:pt x="1368" y="930"/>
                    <a:pt x="1868" y="930"/>
                  </a:cubicBezTo>
                  <a:cubicBezTo>
                    <a:pt x="1935" y="930"/>
                    <a:pt x="2002" y="930"/>
                    <a:pt x="2035" y="897"/>
                  </a:cubicBezTo>
                  <a:cubicBezTo>
                    <a:pt x="2102" y="863"/>
                    <a:pt x="2135" y="763"/>
                    <a:pt x="2102" y="696"/>
                  </a:cubicBezTo>
                  <a:cubicBezTo>
                    <a:pt x="2035" y="396"/>
                    <a:pt x="1801" y="229"/>
                    <a:pt x="1501" y="163"/>
                  </a:cubicBezTo>
                  <a:cubicBezTo>
                    <a:pt x="1312" y="87"/>
                    <a:pt x="995" y="1"/>
                    <a:pt x="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8968450" y="2019700"/>
              <a:ext cx="53375" cy="23900"/>
            </a:xfrm>
            <a:custGeom>
              <a:avLst/>
              <a:gdLst/>
              <a:ahLst/>
              <a:cxnLst/>
              <a:rect l="l" t="t" r="r" b="b"/>
              <a:pathLst>
                <a:path w="2135" h="956" extrusionOk="0">
                  <a:moveTo>
                    <a:pt x="1356" y="0"/>
                  </a:moveTo>
                  <a:cubicBezTo>
                    <a:pt x="1085" y="0"/>
                    <a:pt x="806" y="69"/>
                    <a:pt x="634" y="155"/>
                  </a:cubicBezTo>
                  <a:cubicBezTo>
                    <a:pt x="334" y="255"/>
                    <a:pt x="67" y="422"/>
                    <a:pt x="33" y="722"/>
                  </a:cubicBezTo>
                  <a:cubicBezTo>
                    <a:pt x="0" y="789"/>
                    <a:pt x="33" y="889"/>
                    <a:pt x="67" y="922"/>
                  </a:cubicBezTo>
                  <a:cubicBezTo>
                    <a:pt x="133" y="955"/>
                    <a:pt x="200" y="955"/>
                    <a:pt x="234" y="955"/>
                  </a:cubicBezTo>
                  <a:cubicBezTo>
                    <a:pt x="734" y="955"/>
                    <a:pt x="1201" y="922"/>
                    <a:pt x="1668" y="789"/>
                  </a:cubicBezTo>
                  <a:cubicBezTo>
                    <a:pt x="1835" y="755"/>
                    <a:pt x="1968" y="722"/>
                    <a:pt x="2035" y="588"/>
                  </a:cubicBezTo>
                  <a:cubicBezTo>
                    <a:pt x="2135" y="455"/>
                    <a:pt x="2068" y="288"/>
                    <a:pt x="2001" y="222"/>
                  </a:cubicBezTo>
                  <a:cubicBezTo>
                    <a:pt x="1856" y="60"/>
                    <a:pt x="1610" y="0"/>
                    <a:pt x="1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9015150" y="2169500"/>
              <a:ext cx="75900" cy="35925"/>
            </a:xfrm>
            <a:custGeom>
              <a:avLst/>
              <a:gdLst/>
              <a:ahLst/>
              <a:cxnLst/>
              <a:rect l="l" t="t" r="r" b="b"/>
              <a:pathLst>
                <a:path w="3036" h="1437" extrusionOk="0">
                  <a:moveTo>
                    <a:pt x="3036" y="0"/>
                  </a:moveTo>
                  <a:lnTo>
                    <a:pt x="3036" y="0"/>
                  </a:lnTo>
                  <a:cubicBezTo>
                    <a:pt x="2302" y="89"/>
                    <a:pt x="1720" y="119"/>
                    <a:pt x="1270" y="119"/>
                  </a:cubicBezTo>
                  <a:cubicBezTo>
                    <a:pt x="371" y="119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1401"/>
                    <a:pt x="1368" y="1435"/>
                  </a:cubicBezTo>
                  <a:cubicBezTo>
                    <a:pt x="1397" y="1436"/>
                    <a:pt x="1425" y="1437"/>
                    <a:pt x="1453" y="1437"/>
                  </a:cubicBezTo>
                  <a:cubicBezTo>
                    <a:pt x="2716" y="1437"/>
                    <a:pt x="3036" y="0"/>
                    <a:pt x="3036" y="0"/>
                  </a:cubicBezTo>
                  <a:close/>
                </a:path>
              </a:pathLst>
            </a:custGeom>
            <a:solidFill>
              <a:srgbClr val="683D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9028475" y="2046900"/>
              <a:ext cx="28375" cy="93825"/>
            </a:xfrm>
            <a:custGeom>
              <a:avLst/>
              <a:gdLst/>
              <a:ahLst/>
              <a:cxnLst/>
              <a:rect l="l" t="t" r="r" b="b"/>
              <a:pathLst>
                <a:path w="1135" h="3753" extrusionOk="0">
                  <a:moveTo>
                    <a:pt x="501" y="1"/>
                  </a:moveTo>
                  <a:cubicBezTo>
                    <a:pt x="501" y="1"/>
                    <a:pt x="735" y="1469"/>
                    <a:pt x="334" y="2469"/>
                  </a:cubicBezTo>
                  <a:cubicBezTo>
                    <a:pt x="46" y="3255"/>
                    <a:pt x="211" y="3753"/>
                    <a:pt x="682" y="3753"/>
                  </a:cubicBezTo>
                  <a:cubicBezTo>
                    <a:pt x="811" y="3753"/>
                    <a:pt x="963" y="3716"/>
                    <a:pt x="1135" y="3637"/>
                  </a:cubicBezTo>
                  <a:cubicBezTo>
                    <a:pt x="1135" y="3637"/>
                    <a:pt x="1068" y="3503"/>
                    <a:pt x="768" y="3470"/>
                  </a:cubicBezTo>
                  <a:cubicBezTo>
                    <a:pt x="1" y="3370"/>
                    <a:pt x="1135" y="735"/>
                    <a:pt x="501" y="1"/>
                  </a:cubicBezTo>
                  <a:close/>
                </a:path>
              </a:pathLst>
            </a:custGeom>
            <a:solidFill>
              <a:srgbClr val="683D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9026825" y="2187125"/>
              <a:ext cx="55875" cy="19150"/>
            </a:xfrm>
            <a:custGeom>
              <a:avLst/>
              <a:gdLst/>
              <a:ahLst/>
              <a:cxnLst/>
              <a:rect l="l" t="t" r="r" b="b"/>
              <a:pathLst>
                <a:path w="2235" h="766" extrusionOk="0">
                  <a:moveTo>
                    <a:pt x="1383" y="1"/>
                  </a:moveTo>
                  <a:cubicBezTo>
                    <a:pt x="743" y="1"/>
                    <a:pt x="286" y="181"/>
                    <a:pt x="0" y="396"/>
                  </a:cubicBezTo>
                  <a:cubicBezTo>
                    <a:pt x="167" y="596"/>
                    <a:pt x="500" y="730"/>
                    <a:pt x="901" y="763"/>
                  </a:cubicBezTo>
                  <a:cubicBezTo>
                    <a:pt x="929" y="764"/>
                    <a:pt x="957" y="765"/>
                    <a:pt x="985" y="765"/>
                  </a:cubicBezTo>
                  <a:cubicBezTo>
                    <a:pt x="1604" y="765"/>
                    <a:pt x="2011" y="415"/>
                    <a:pt x="2235" y="96"/>
                  </a:cubicBezTo>
                  <a:cubicBezTo>
                    <a:pt x="1922" y="29"/>
                    <a:pt x="1638" y="1"/>
                    <a:pt x="1383" y="1"/>
                  </a:cubicBezTo>
                  <a:close/>
                </a:path>
              </a:pathLst>
            </a:custGeom>
            <a:solidFill>
              <a:srgbClr val="ED5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8994300" y="2265400"/>
              <a:ext cx="216825" cy="140200"/>
            </a:xfrm>
            <a:custGeom>
              <a:avLst/>
              <a:gdLst/>
              <a:ahLst/>
              <a:cxnLst/>
              <a:rect l="l" t="t" r="r" b="b"/>
              <a:pathLst>
                <a:path w="8673" h="5608" extrusionOk="0">
                  <a:moveTo>
                    <a:pt x="500" y="0"/>
                  </a:moveTo>
                  <a:lnTo>
                    <a:pt x="0" y="2669"/>
                  </a:lnTo>
                  <a:cubicBezTo>
                    <a:pt x="0" y="2669"/>
                    <a:pt x="1334" y="5271"/>
                    <a:pt x="3603" y="5571"/>
                  </a:cubicBezTo>
                  <a:cubicBezTo>
                    <a:pt x="3831" y="5595"/>
                    <a:pt x="4054" y="5608"/>
                    <a:pt x="4272" y="5608"/>
                  </a:cubicBezTo>
                  <a:cubicBezTo>
                    <a:pt x="6157" y="5608"/>
                    <a:pt x="7656" y="4656"/>
                    <a:pt x="8673" y="1935"/>
                  </a:cubicBezTo>
                  <a:lnTo>
                    <a:pt x="7972" y="100"/>
                  </a:lnTo>
                  <a:lnTo>
                    <a:pt x="5004" y="2169"/>
                  </a:lnTo>
                  <a:lnTo>
                    <a:pt x="3870" y="4437"/>
                  </a:lnTo>
                  <a:lnTo>
                    <a:pt x="2936" y="2102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9120225" y="2301550"/>
              <a:ext cx="90075" cy="99800"/>
            </a:xfrm>
            <a:custGeom>
              <a:avLst/>
              <a:gdLst/>
              <a:ahLst/>
              <a:cxnLst/>
              <a:rect l="l" t="t" r="r" b="b"/>
              <a:pathLst>
                <a:path w="3603" h="3992" extrusionOk="0">
                  <a:moveTo>
                    <a:pt x="3410" y="0"/>
                  </a:moveTo>
                  <a:cubicBezTo>
                    <a:pt x="3364" y="0"/>
                    <a:pt x="3322" y="16"/>
                    <a:pt x="3302" y="55"/>
                  </a:cubicBezTo>
                  <a:cubicBezTo>
                    <a:pt x="2602" y="1256"/>
                    <a:pt x="1534" y="2991"/>
                    <a:pt x="1168" y="3558"/>
                  </a:cubicBezTo>
                  <a:cubicBezTo>
                    <a:pt x="1001" y="3058"/>
                    <a:pt x="634" y="2024"/>
                    <a:pt x="300" y="1090"/>
                  </a:cubicBezTo>
                  <a:cubicBezTo>
                    <a:pt x="300" y="1041"/>
                    <a:pt x="247" y="1010"/>
                    <a:pt x="192" y="1010"/>
                  </a:cubicBezTo>
                  <a:cubicBezTo>
                    <a:pt x="172" y="1010"/>
                    <a:pt x="151" y="1014"/>
                    <a:pt x="133" y="1023"/>
                  </a:cubicBezTo>
                  <a:cubicBezTo>
                    <a:pt x="67" y="1023"/>
                    <a:pt x="0" y="1123"/>
                    <a:pt x="67" y="1190"/>
                  </a:cubicBezTo>
                  <a:cubicBezTo>
                    <a:pt x="434" y="2157"/>
                    <a:pt x="967" y="3725"/>
                    <a:pt x="1001" y="3858"/>
                  </a:cubicBezTo>
                  <a:cubicBezTo>
                    <a:pt x="1001" y="3892"/>
                    <a:pt x="1067" y="3958"/>
                    <a:pt x="1134" y="3992"/>
                  </a:cubicBezTo>
                  <a:cubicBezTo>
                    <a:pt x="1268" y="3992"/>
                    <a:pt x="1501" y="3691"/>
                    <a:pt x="3569" y="222"/>
                  </a:cubicBezTo>
                  <a:cubicBezTo>
                    <a:pt x="3603" y="156"/>
                    <a:pt x="3603" y="55"/>
                    <a:pt x="3503" y="22"/>
                  </a:cubicBezTo>
                  <a:cubicBezTo>
                    <a:pt x="3475" y="8"/>
                    <a:pt x="3442" y="0"/>
                    <a:pt x="34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8999300" y="2290100"/>
              <a:ext cx="70075" cy="92075"/>
            </a:xfrm>
            <a:custGeom>
              <a:avLst/>
              <a:gdLst/>
              <a:ahLst/>
              <a:cxnLst/>
              <a:rect l="l" t="t" r="r" b="b"/>
              <a:pathLst>
                <a:path w="2803" h="3683" extrusionOk="0">
                  <a:moveTo>
                    <a:pt x="188" y="1"/>
                  </a:moveTo>
                  <a:cubicBezTo>
                    <a:pt x="169" y="1"/>
                    <a:pt x="150" y="5"/>
                    <a:pt x="134" y="13"/>
                  </a:cubicBezTo>
                  <a:cubicBezTo>
                    <a:pt x="34" y="13"/>
                    <a:pt x="0" y="113"/>
                    <a:pt x="34" y="180"/>
                  </a:cubicBezTo>
                  <a:lnTo>
                    <a:pt x="1335" y="3616"/>
                  </a:lnTo>
                  <a:cubicBezTo>
                    <a:pt x="1335" y="3649"/>
                    <a:pt x="1401" y="3682"/>
                    <a:pt x="1468" y="3682"/>
                  </a:cubicBezTo>
                  <a:cubicBezTo>
                    <a:pt x="1501" y="3682"/>
                    <a:pt x="1568" y="3649"/>
                    <a:pt x="1601" y="3649"/>
                  </a:cubicBezTo>
                  <a:lnTo>
                    <a:pt x="2769" y="1614"/>
                  </a:lnTo>
                  <a:cubicBezTo>
                    <a:pt x="2802" y="1581"/>
                    <a:pt x="2802" y="1481"/>
                    <a:pt x="2702" y="1447"/>
                  </a:cubicBezTo>
                  <a:cubicBezTo>
                    <a:pt x="2688" y="1434"/>
                    <a:pt x="2669" y="1426"/>
                    <a:pt x="2646" y="1426"/>
                  </a:cubicBezTo>
                  <a:cubicBezTo>
                    <a:pt x="2614" y="1426"/>
                    <a:pt x="2575" y="1442"/>
                    <a:pt x="2535" y="1481"/>
                  </a:cubicBezTo>
                  <a:lnTo>
                    <a:pt x="1501" y="3282"/>
                  </a:lnTo>
                  <a:lnTo>
                    <a:pt x="300" y="113"/>
                  </a:lnTo>
                  <a:cubicBezTo>
                    <a:pt x="300" y="38"/>
                    <a:pt x="244" y="1"/>
                    <a:pt x="1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9056825" y="2372975"/>
              <a:ext cx="39225" cy="452850"/>
            </a:xfrm>
            <a:custGeom>
              <a:avLst/>
              <a:gdLst/>
              <a:ahLst/>
              <a:cxnLst/>
              <a:rect l="l" t="t" r="r" b="b"/>
              <a:pathLst>
                <a:path w="1569" h="18114" extrusionOk="0">
                  <a:moveTo>
                    <a:pt x="1469" y="0"/>
                  </a:moveTo>
                  <a:cubicBezTo>
                    <a:pt x="1369" y="0"/>
                    <a:pt x="1302" y="34"/>
                    <a:pt x="1302" y="134"/>
                  </a:cubicBezTo>
                  <a:cubicBezTo>
                    <a:pt x="1268" y="234"/>
                    <a:pt x="1" y="13577"/>
                    <a:pt x="101" y="17980"/>
                  </a:cubicBezTo>
                  <a:cubicBezTo>
                    <a:pt x="101" y="18047"/>
                    <a:pt x="134" y="18113"/>
                    <a:pt x="201" y="18113"/>
                  </a:cubicBezTo>
                  <a:cubicBezTo>
                    <a:pt x="301" y="18113"/>
                    <a:pt x="334" y="18013"/>
                    <a:pt x="368" y="18013"/>
                  </a:cubicBezTo>
                  <a:cubicBezTo>
                    <a:pt x="301" y="13677"/>
                    <a:pt x="1569" y="301"/>
                    <a:pt x="1569" y="167"/>
                  </a:cubicBezTo>
                  <a:cubicBezTo>
                    <a:pt x="1569" y="67"/>
                    <a:pt x="1535" y="0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8"/>
            <p:cNvSpPr/>
            <p:nvPr/>
          </p:nvSpPr>
          <p:spPr>
            <a:xfrm>
              <a:off x="8850850" y="3261625"/>
              <a:ext cx="473700" cy="27875"/>
            </a:xfrm>
            <a:custGeom>
              <a:avLst/>
              <a:gdLst/>
              <a:ahLst/>
              <a:cxnLst/>
              <a:rect l="l" t="t" r="r" b="b"/>
              <a:pathLst>
                <a:path w="18948" h="1115" extrusionOk="0">
                  <a:moveTo>
                    <a:pt x="137" y="1"/>
                  </a:moveTo>
                  <a:cubicBezTo>
                    <a:pt x="84" y="1"/>
                    <a:pt x="59" y="38"/>
                    <a:pt x="34" y="113"/>
                  </a:cubicBezTo>
                  <a:cubicBezTo>
                    <a:pt x="1" y="180"/>
                    <a:pt x="34" y="213"/>
                    <a:pt x="101" y="280"/>
                  </a:cubicBezTo>
                  <a:cubicBezTo>
                    <a:pt x="2069" y="914"/>
                    <a:pt x="5204" y="1114"/>
                    <a:pt x="8340" y="1114"/>
                  </a:cubicBezTo>
                  <a:cubicBezTo>
                    <a:pt x="13363" y="1114"/>
                    <a:pt x="18448" y="579"/>
                    <a:pt x="18826" y="579"/>
                  </a:cubicBezTo>
                  <a:cubicBezTo>
                    <a:pt x="18838" y="579"/>
                    <a:pt x="18845" y="579"/>
                    <a:pt x="18847" y="580"/>
                  </a:cubicBezTo>
                  <a:cubicBezTo>
                    <a:pt x="18914" y="514"/>
                    <a:pt x="18948" y="480"/>
                    <a:pt x="18948" y="414"/>
                  </a:cubicBezTo>
                  <a:cubicBezTo>
                    <a:pt x="18914" y="313"/>
                    <a:pt x="18881" y="280"/>
                    <a:pt x="18781" y="280"/>
                  </a:cubicBezTo>
                  <a:cubicBezTo>
                    <a:pt x="18718" y="301"/>
                    <a:pt x="13517" y="839"/>
                    <a:pt x="8362" y="839"/>
                  </a:cubicBezTo>
                  <a:cubicBezTo>
                    <a:pt x="5241" y="839"/>
                    <a:pt x="2138" y="642"/>
                    <a:pt x="201" y="13"/>
                  </a:cubicBezTo>
                  <a:cubicBezTo>
                    <a:pt x="176" y="5"/>
                    <a:pt x="155" y="1"/>
                    <a:pt x="137" y="1"/>
                  </a:cubicBezTo>
                  <a:close/>
                </a:path>
              </a:pathLst>
            </a:custGeom>
            <a:solidFill>
              <a:srgbClr val="202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9043500" y="2907525"/>
              <a:ext cx="22525" cy="381125"/>
            </a:xfrm>
            <a:custGeom>
              <a:avLst/>
              <a:gdLst/>
              <a:ahLst/>
              <a:cxnLst/>
              <a:rect l="l" t="t" r="r" b="b"/>
              <a:pathLst>
                <a:path w="901" h="15245" extrusionOk="0">
                  <a:moveTo>
                    <a:pt x="501" y="0"/>
                  </a:moveTo>
                  <a:cubicBezTo>
                    <a:pt x="434" y="0"/>
                    <a:pt x="367" y="67"/>
                    <a:pt x="367" y="134"/>
                  </a:cubicBezTo>
                  <a:cubicBezTo>
                    <a:pt x="367" y="234"/>
                    <a:pt x="0" y="9774"/>
                    <a:pt x="634" y="15111"/>
                  </a:cubicBezTo>
                  <a:cubicBezTo>
                    <a:pt x="634" y="15178"/>
                    <a:pt x="667" y="15245"/>
                    <a:pt x="734" y="15245"/>
                  </a:cubicBezTo>
                  <a:cubicBezTo>
                    <a:pt x="834" y="15245"/>
                    <a:pt x="901" y="15145"/>
                    <a:pt x="867" y="15078"/>
                  </a:cubicBezTo>
                  <a:cubicBezTo>
                    <a:pt x="267" y="9774"/>
                    <a:pt x="634" y="234"/>
                    <a:pt x="634" y="134"/>
                  </a:cubicBezTo>
                  <a:cubicBezTo>
                    <a:pt x="634" y="101"/>
                    <a:pt x="567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9140225" y="2590625"/>
              <a:ext cx="156800" cy="39225"/>
            </a:xfrm>
            <a:custGeom>
              <a:avLst/>
              <a:gdLst/>
              <a:ahLst/>
              <a:cxnLst/>
              <a:rect l="l" t="t" r="r" b="b"/>
              <a:pathLst>
                <a:path w="6272" h="1569" extrusionOk="0">
                  <a:moveTo>
                    <a:pt x="301" y="268"/>
                  </a:moveTo>
                  <a:lnTo>
                    <a:pt x="5938" y="334"/>
                  </a:lnTo>
                  <a:lnTo>
                    <a:pt x="6005" y="1268"/>
                  </a:lnTo>
                  <a:lnTo>
                    <a:pt x="368" y="1168"/>
                  </a:lnTo>
                  <a:lnTo>
                    <a:pt x="301" y="268"/>
                  </a:lnTo>
                  <a:close/>
                  <a:moveTo>
                    <a:pt x="134" y="1"/>
                  </a:moveTo>
                  <a:cubicBezTo>
                    <a:pt x="134" y="1"/>
                    <a:pt x="101" y="1"/>
                    <a:pt x="34" y="67"/>
                  </a:cubicBezTo>
                  <a:cubicBezTo>
                    <a:pt x="1" y="101"/>
                    <a:pt x="1" y="134"/>
                    <a:pt x="1" y="167"/>
                  </a:cubicBezTo>
                  <a:lnTo>
                    <a:pt x="101" y="1335"/>
                  </a:lnTo>
                  <a:cubicBezTo>
                    <a:pt x="101" y="1435"/>
                    <a:pt x="134" y="1468"/>
                    <a:pt x="201" y="1468"/>
                  </a:cubicBezTo>
                  <a:lnTo>
                    <a:pt x="6138" y="1568"/>
                  </a:lnTo>
                  <a:cubicBezTo>
                    <a:pt x="6172" y="1568"/>
                    <a:pt x="6205" y="1502"/>
                    <a:pt x="6205" y="1502"/>
                  </a:cubicBezTo>
                  <a:cubicBezTo>
                    <a:pt x="6272" y="1468"/>
                    <a:pt x="6272" y="1435"/>
                    <a:pt x="6272" y="1402"/>
                  </a:cubicBezTo>
                  <a:lnTo>
                    <a:pt x="6172" y="234"/>
                  </a:lnTo>
                  <a:cubicBezTo>
                    <a:pt x="6172" y="134"/>
                    <a:pt x="6138" y="101"/>
                    <a:pt x="6038" y="101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8"/>
            <p:cNvSpPr/>
            <p:nvPr/>
          </p:nvSpPr>
          <p:spPr>
            <a:xfrm>
              <a:off x="8137850" y="1981025"/>
              <a:ext cx="657150" cy="613800"/>
            </a:xfrm>
            <a:custGeom>
              <a:avLst/>
              <a:gdLst/>
              <a:ahLst/>
              <a:cxnLst/>
              <a:rect l="l" t="t" r="r" b="b"/>
              <a:pathLst>
                <a:path w="26286" h="24552" extrusionOk="0">
                  <a:moveTo>
                    <a:pt x="3603" y="1"/>
                  </a:moveTo>
                  <a:cubicBezTo>
                    <a:pt x="3603" y="1"/>
                    <a:pt x="0" y="2536"/>
                    <a:pt x="1001" y="4237"/>
                  </a:cubicBezTo>
                  <a:cubicBezTo>
                    <a:pt x="2001" y="5969"/>
                    <a:pt x="25695" y="21545"/>
                    <a:pt x="26284" y="24541"/>
                  </a:cubicBezTo>
                  <a:lnTo>
                    <a:pt x="26284" y="24541"/>
                  </a:lnTo>
                  <a:cubicBezTo>
                    <a:pt x="26241" y="24176"/>
                    <a:pt x="25903" y="14729"/>
                    <a:pt x="23184" y="12009"/>
                  </a:cubicBezTo>
                  <a:cubicBezTo>
                    <a:pt x="23184" y="12009"/>
                    <a:pt x="10074" y="3370"/>
                    <a:pt x="3603" y="1"/>
                  </a:cubicBezTo>
                  <a:close/>
                  <a:moveTo>
                    <a:pt x="26284" y="24541"/>
                  </a:moveTo>
                  <a:cubicBezTo>
                    <a:pt x="26285" y="24547"/>
                    <a:pt x="26285" y="24551"/>
                    <a:pt x="26286" y="24551"/>
                  </a:cubicBezTo>
                  <a:cubicBezTo>
                    <a:pt x="26285" y="24548"/>
                    <a:pt x="26284" y="24544"/>
                    <a:pt x="26284" y="2454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8"/>
            <p:cNvSpPr/>
            <p:nvPr/>
          </p:nvSpPr>
          <p:spPr>
            <a:xfrm>
              <a:off x="8056125" y="1941825"/>
              <a:ext cx="48400" cy="40050"/>
            </a:xfrm>
            <a:custGeom>
              <a:avLst/>
              <a:gdLst/>
              <a:ahLst/>
              <a:cxnLst/>
              <a:rect l="l" t="t" r="r" b="b"/>
              <a:pathLst>
                <a:path w="1936" h="1602" fill="none" extrusionOk="0">
                  <a:moveTo>
                    <a:pt x="0" y="668"/>
                  </a:moveTo>
                  <a:cubicBezTo>
                    <a:pt x="0" y="668"/>
                    <a:pt x="1235" y="1602"/>
                    <a:pt x="1601" y="1068"/>
                  </a:cubicBezTo>
                  <a:cubicBezTo>
                    <a:pt x="1935" y="535"/>
                    <a:pt x="301" y="1"/>
                    <a:pt x="301" y="1"/>
                  </a:cubicBezTo>
                </a:path>
              </a:pathLst>
            </a:custGeom>
            <a:noFill/>
            <a:ln w="8350" cap="flat" cmpd="sng">
              <a:solidFill>
                <a:srgbClr val="AF756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8048625" y="1918475"/>
              <a:ext cx="70075" cy="79250"/>
            </a:xfrm>
            <a:custGeom>
              <a:avLst/>
              <a:gdLst/>
              <a:ahLst/>
              <a:cxnLst/>
              <a:rect l="l" t="t" r="r" b="b"/>
              <a:pathLst>
                <a:path w="2803" h="3170" fill="none" extrusionOk="0">
                  <a:moveTo>
                    <a:pt x="1168" y="2169"/>
                  </a:moveTo>
                  <a:cubicBezTo>
                    <a:pt x="1168" y="2169"/>
                    <a:pt x="1334" y="3170"/>
                    <a:pt x="667" y="2803"/>
                  </a:cubicBezTo>
                  <a:cubicBezTo>
                    <a:pt x="0" y="2436"/>
                    <a:pt x="400" y="768"/>
                    <a:pt x="1101" y="1"/>
                  </a:cubicBezTo>
                  <a:cubicBezTo>
                    <a:pt x="1101" y="1"/>
                    <a:pt x="1835" y="1035"/>
                    <a:pt x="2402" y="968"/>
                  </a:cubicBezTo>
                  <a:cubicBezTo>
                    <a:pt x="2402" y="968"/>
                    <a:pt x="2802" y="1135"/>
                    <a:pt x="2402" y="1469"/>
                  </a:cubicBezTo>
                  <a:cubicBezTo>
                    <a:pt x="1968" y="1802"/>
                    <a:pt x="934" y="1002"/>
                    <a:pt x="934" y="1002"/>
                  </a:cubicBezTo>
                </a:path>
              </a:pathLst>
            </a:custGeom>
            <a:noFill/>
            <a:ln w="8350" cap="flat" cmpd="sng">
              <a:solidFill>
                <a:srgbClr val="AF756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8" name="Google Shape;1438;p48"/>
          <p:cNvSpPr txBox="1">
            <a:spLocks noGrp="1"/>
          </p:cNvSpPr>
          <p:nvPr>
            <p:ph type="title"/>
          </p:nvPr>
        </p:nvSpPr>
        <p:spPr>
          <a:xfrm>
            <a:off x="534817" y="2271544"/>
            <a:ext cx="4742641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CONCLUSION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40" name="Google Shape;1440;p48"/>
          <p:cNvGrpSpPr/>
          <p:nvPr/>
        </p:nvGrpSpPr>
        <p:grpSpPr>
          <a:xfrm>
            <a:off x="687850" y="341275"/>
            <a:ext cx="961550" cy="803100"/>
            <a:chOff x="1428800" y="3101325"/>
            <a:chExt cx="961550" cy="803100"/>
          </a:xfrm>
        </p:grpSpPr>
        <p:sp>
          <p:nvSpPr>
            <p:cNvPr id="1441" name="Google Shape;1441;p48"/>
            <p:cNvSpPr/>
            <p:nvPr/>
          </p:nvSpPr>
          <p:spPr>
            <a:xfrm>
              <a:off x="1428800" y="3204725"/>
              <a:ext cx="522900" cy="522075"/>
            </a:xfrm>
            <a:custGeom>
              <a:avLst/>
              <a:gdLst/>
              <a:ahLst/>
              <a:cxnLst/>
              <a:rect l="l" t="t" r="r" b="b"/>
              <a:pathLst>
                <a:path w="20916" h="20883" extrusionOk="0">
                  <a:moveTo>
                    <a:pt x="10475" y="6205"/>
                  </a:moveTo>
                  <a:cubicBezTo>
                    <a:pt x="11009" y="6205"/>
                    <a:pt x="11576" y="6338"/>
                    <a:pt x="12076" y="6505"/>
                  </a:cubicBezTo>
                  <a:lnTo>
                    <a:pt x="12143" y="6438"/>
                  </a:lnTo>
                  <a:lnTo>
                    <a:pt x="12143" y="6505"/>
                  </a:lnTo>
                  <a:cubicBezTo>
                    <a:pt x="13144" y="6939"/>
                    <a:pt x="13944" y="7706"/>
                    <a:pt x="14344" y="8773"/>
                  </a:cubicBezTo>
                  <a:lnTo>
                    <a:pt x="14445" y="8773"/>
                  </a:lnTo>
                  <a:lnTo>
                    <a:pt x="14344" y="8840"/>
                  </a:lnTo>
                  <a:cubicBezTo>
                    <a:pt x="14578" y="9340"/>
                    <a:pt x="14645" y="9841"/>
                    <a:pt x="14645" y="10441"/>
                  </a:cubicBezTo>
                  <a:cubicBezTo>
                    <a:pt x="14645" y="10975"/>
                    <a:pt x="14511" y="11509"/>
                    <a:pt x="14344" y="12009"/>
                  </a:cubicBezTo>
                  <a:lnTo>
                    <a:pt x="14445" y="12109"/>
                  </a:lnTo>
                  <a:lnTo>
                    <a:pt x="14344" y="12109"/>
                  </a:lnTo>
                  <a:cubicBezTo>
                    <a:pt x="13944" y="13110"/>
                    <a:pt x="13144" y="13910"/>
                    <a:pt x="12143" y="14344"/>
                  </a:cubicBezTo>
                  <a:lnTo>
                    <a:pt x="12143" y="14444"/>
                  </a:lnTo>
                  <a:lnTo>
                    <a:pt x="12076" y="14344"/>
                  </a:lnTo>
                  <a:cubicBezTo>
                    <a:pt x="11576" y="14578"/>
                    <a:pt x="11075" y="14644"/>
                    <a:pt x="10475" y="14644"/>
                  </a:cubicBezTo>
                  <a:cubicBezTo>
                    <a:pt x="9941" y="14644"/>
                    <a:pt x="9408" y="14511"/>
                    <a:pt x="8907" y="14344"/>
                  </a:cubicBezTo>
                  <a:lnTo>
                    <a:pt x="8807" y="14444"/>
                  </a:lnTo>
                  <a:lnTo>
                    <a:pt x="8807" y="14344"/>
                  </a:lnTo>
                  <a:cubicBezTo>
                    <a:pt x="7806" y="13944"/>
                    <a:pt x="7006" y="13143"/>
                    <a:pt x="6572" y="12109"/>
                  </a:cubicBezTo>
                  <a:lnTo>
                    <a:pt x="6472" y="12109"/>
                  </a:lnTo>
                  <a:lnTo>
                    <a:pt x="6572" y="12009"/>
                  </a:lnTo>
                  <a:cubicBezTo>
                    <a:pt x="6339" y="11509"/>
                    <a:pt x="6272" y="11008"/>
                    <a:pt x="6272" y="10441"/>
                  </a:cubicBezTo>
                  <a:cubicBezTo>
                    <a:pt x="6272" y="9907"/>
                    <a:pt x="6405" y="9340"/>
                    <a:pt x="6572" y="8840"/>
                  </a:cubicBezTo>
                  <a:lnTo>
                    <a:pt x="6472" y="8773"/>
                  </a:lnTo>
                  <a:lnTo>
                    <a:pt x="6572" y="8773"/>
                  </a:lnTo>
                  <a:cubicBezTo>
                    <a:pt x="6973" y="7773"/>
                    <a:pt x="7773" y="6972"/>
                    <a:pt x="8807" y="6505"/>
                  </a:cubicBezTo>
                  <a:lnTo>
                    <a:pt x="8807" y="6438"/>
                  </a:lnTo>
                  <a:lnTo>
                    <a:pt x="8874" y="6505"/>
                  </a:lnTo>
                  <a:cubicBezTo>
                    <a:pt x="9374" y="6305"/>
                    <a:pt x="9875" y="6205"/>
                    <a:pt x="10475" y="6205"/>
                  </a:cubicBezTo>
                  <a:close/>
                  <a:moveTo>
                    <a:pt x="8807" y="0"/>
                  </a:moveTo>
                  <a:lnTo>
                    <a:pt x="8807" y="2636"/>
                  </a:lnTo>
                  <a:cubicBezTo>
                    <a:pt x="7840" y="2836"/>
                    <a:pt x="6939" y="3203"/>
                    <a:pt x="6105" y="3770"/>
                  </a:cubicBezTo>
                  <a:lnTo>
                    <a:pt x="4237" y="1868"/>
                  </a:lnTo>
                  <a:lnTo>
                    <a:pt x="1902" y="4203"/>
                  </a:lnTo>
                  <a:lnTo>
                    <a:pt x="3770" y="6105"/>
                  </a:lnTo>
                  <a:cubicBezTo>
                    <a:pt x="3237" y="6872"/>
                    <a:pt x="2836" y="7806"/>
                    <a:pt x="2636" y="8807"/>
                  </a:cubicBezTo>
                  <a:lnTo>
                    <a:pt x="1" y="8807"/>
                  </a:lnTo>
                  <a:lnTo>
                    <a:pt x="1" y="12109"/>
                  </a:lnTo>
                  <a:lnTo>
                    <a:pt x="2636" y="12109"/>
                  </a:lnTo>
                  <a:cubicBezTo>
                    <a:pt x="2836" y="13076"/>
                    <a:pt x="3237" y="13977"/>
                    <a:pt x="3770" y="14811"/>
                  </a:cubicBezTo>
                  <a:lnTo>
                    <a:pt x="1902" y="16679"/>
                  </a:lnTo>
                  <a:lnTo>
                    <a:pt x="4237" y="19014"/>
                  </a:lnTo>
                  <a:lnTo>
                    <a:pt x="6105" y="17146"/>
                  </a:lnTo>
                  <a:cubicBezTo>
                    <a:pt x="6906" y="17680"/>
                    <a:pt x="7806" y="18080"/>
                    <a:pt x="8807" y="18280"/>
                  </a:cubicBezTo>
                  <a:lnTo>
                    <a:pt x="8807" y="20882"/>
                  </a:lnTo>
                  <a:lnTo>
                    <a:pt x="12110" y="20882"/>
                  </a:lnTo>
                  <a:lnTo>
                    <a:pt x="12110" y="18280"/>
                  </a:lnTo>
                  <a:cubicBezTo>
                    <a:pt x="13077" y="18080"/>
                    <a:pt x="13978" y="17680"/>
                    <a:pt x="14811" y="17146"/>
                  </a:cubicBezTo>
                  <a:lnTo>
                    <a:pt x="16679" y="19014"/>
                  </a:lnTo>
                  <a:lnTo>
                    <a:pt x="19014" y="16679"/>
                  </a:lnTo>
                  <a:lnTo>
                    <a:pt x="17146" y="14811"/>
                  </a:lnTo>
                  <a:cubicBezTo>
                    <a:pt x="17680" y="14010"/>
                    <a:pt x="18080" y="13110"/>
                    <a:pt x="18281" y="12109"/>
                  </a:cubicBezTo>
                  <a:lnTo>
                    <a:pt x="20916" y="12109"/>
                  </a:lnTo>
                  <a:lnTo>
                    <a:pt x="20916" y="8807"/>
                  </a:lnTo>
                  <a:lnTo>
                    <a:pt x="18281" y="8807"/>
                  </a:lnTo>
                  <a:cubicBezTo>
                    <a:pt x="18080" y="7839"/>
                    <a:pt x="17680" y="6939"/>
                    <a:pt x="17146" y="6105"/>
                  </a:cubicBezTo>
                  <a:lnTo>
                    <a:pt x="19014" y="4203"/>
                  </a:lnTo>
                  <a:lnTo>
                    <a:pt x="16679" y="1868"/>
                  </a:lnTo>
                  <a:lnTo>
                    <a:pt x="14811" y="3770"/>
                  </a:lnTo>
                  <a:cubicBezTo>
                    <a:pt x="14011" y="3236"/>
                    <a:pt x="13110" y="2836"/>
                    <a:pt x="12110" y="2636"/>
                  </a:cubicBezTo>
                  <a:lnTo>
                    <a:pt x="12110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8"/>
            <p:cNvSpPr/>
            <p:nvPr/>
          </p:nvSpPr>
          <p:spPr>
            <a:xfrm>
              <a:off x="1953350" y="3101325"/>
              <a:ext cx="298575" cy="301075"/>
            </a:xfrm>
            <a:custGeom>
              <a:avLst/>
              <a:gdLst/>
              <a:ahLst/>
              <a:cxnLst/>
              <a:rect l="l" t="t" r="r" b="b"/>
              <a:pathLst>
                <a:path w="11943" h="12043" extrusionOk="0">
                  <a:moveTo>
                    <a:pt x="5905" y="3569"/>
                  </a:moveTo>
                  <a:cubicBezTo>
                    <a:pt x="6238" y="3569"/>
                    <a:pt x="6539" y="3636"/>
                    <a:pt x="6839" y="3736"/>
                  </a:cubicBezTo>
                  <a:lnTo>
                    <a:pt x="6872" y="3703"/>
                  </a:lnTo>
                  <a:lnTo>
                    <a:pt x="6872" y="3736"/>
                  </a:lnTo>
                  <a:cubicBezTo>
                    <a:pt x="7473" y="3970"/>
                    <a:pt x="7906" y="4437"/>
                    <a:pt x="8173" y="5037"/>
                  </a:cubicBezTo>
                  <a:lnTo>
                    <a:pt x="8206" y="5037"/>
                  </a:lnTo>
                  <a:lnTo>
                    <a:pt x="8173" y="5070"/>
                  </a:lnTo>
                  <a:cubicBezTo>
                    <a:pt x="8306" y="5371"/>
                    <a:pt x="8340" y="5637"/>
                    <a:pt x="8340" y="5971"/>
                  </a:cubicBezTo>
                  <a:cubicBezTo>
                    <a:pt x="8340" y="6305"/>
                    <a:pt x="8306" y="6605"/>
                    <a:pt x="8206" y="6938"/>
                  </a:cubicBezTo>
                  <a:lnTo>
                    <a:pt x="8173" y="6938"/>
                  </a:lnTo>
                  <a:cubicBezTo>
                    <a:pt x="7906" y="7539"/>
                    <a:pt x="7473" y="7972"/>
                    <a:pt x="6872" y="8239"/>
                  </a:cubicBezTo>
                  <a:lnTo>
                    <a:pt x="6872" y="8273"/>
                  </a:lnTo>
                  <a:lnTo>
                    <a:pt x="6839" y="8239"/>
                  </a:lnTo>
                  <a:cubicBezTo>
                    <a:pt x="6539" y="8373"/>
                    <a:pt x="6238" y="8406"/>
                    <a:pt x="5905" y="8406"/>
                  </a:cubicBezTo>
                  <a:cubicBezTo>
                    <a:pt x="5571" y="8406"/>
                    <a:pt x="5304" y="8306"/>
                    <a:pt x="5004" y="8239"/>
                  </a:cubicBezTo>
                  <a:lnTo>
                    <a:pt x="4971" y="8273"/>
                  </a:lnTo>
                  <a:lnTo>
                    <a:pt x="4971" y="8239"/>
                  </a:lnTo>
                  <a:cubicBezTo>
                    <a:pt x="4370" y="7972"/>
                    <a:pt x="3903" y="7539"/>
                    <a:pt x="3670" y="6938"/>
                  </a:cubicBezTo>
                  <a:lnTo>
                    <a:pt x="3636" y="6938"/>
                  </a:lnTo>
                  <a:lnTo>
                    <a:pt x="3670" y="6905"/>
                  </a:lnTo>
                  <a:cubicBezTo>
                    <a:pt x="3536" y="6605"/>
                    <a:pt x="3503" y="6305"/>
                    <a:pt x="3503" y="5971"/>
                  </a:cubicBezTo>
                  <a:cubicBezTo>
                    <a:pt x="3503" y="5637"/>
                    <a:pt x="3536" y="5371"/>
                    <a:pt x="3670" y="5070"/>
                  </a:cubicBezTo>
                  <a:lnTo>
                    <a:pt x="3636" y="5037"/>
                  </a:lnTo>
                  <a:lnTo>
                    <a:pt x="3670" y="5037"/>
                  </a:lnTo>
                  <a:cubicBezTo>
                    <a:pt x="3903" y="4437"/>
                    <a:pt x="4370" y="3970"/>
                    <a:pt x="4971" y="3736"/>
                  </a:cubicBezTo>
                  <a:lnTo>
                    <a:pt x="4971" y="3703"/>
                  </a:lnTo>
                  <a:lnTo>
                    <a:pt x="5004" y="3736"/>
                  </a:lnTo>
                  <a:cubicBezTo>
                    <a:pt x="5304" y="3603"/>
                    <a:pt x="5571" y="3569"/>
                    <a:pt x="5905" y="3569"/>
                  </a:cubicBezTo>
                  <a:close/>
                  <a:moveTo>
                    <a:pt x="5004" y="0"/>
                  </a:moveTo>
                  <a:lnTo>
                    <a:pt x="5004" y="1501"/>
                  </a:lnTo>
                  <a:cubicBezTo>
                    <a:pt x="4437" y="1635"/>
                    <a:pt x="3903" y="1835"/>
                    <a:pt x="3470" y="2135"/>
                  </a:cubicBezTo>
                  <a:lnTo>
                    <a:pt x="2369" y="1068"/>
                  </a:lnTo>
                  <a:lnTo>
                    <a:pt x="1035" y="2402"/>
                  </a:lnTo>
                  <a:lnTo>
                    <a:pt x="2135" y="3469"/>
                  </a:lnTo>
                  <a:cubicBezTo>
                    <a:pt x="1835" y="3936"/>
                    <a:pt x="1602" y="4470"/>
                    <a:pt x="1502" y="5037"/>
                  </a:cubicBezTo>
                  <a:lnTo>
                    <a:pt x="1" y="5037"/>
                  </a:lnTo>
                  <a:lnTo>
                    <a:pt x="1" y="6938"/>
                  </a:lnTo>
                  <a:lnTo>
                    <a:pt x="1502" y="6938"/>
                  </a:lnTo>
                  <a:cubicBezTo>
                    <a:pt x="1635" y="7539"/>
                    <a:pt x="1835" y="8006"/>
                    <a:pt x="2135" y="8473"/>
                  </a:cubicBezTo>
                  <a:lnTo>
                    <a:pt x="1035" y="9574"/>
                  </a:lnTo>
                  <a:lnTo>
                    <a:pt x="2369" y="10908"/>
                  </a:lnTo>
                  <a:lnTo>
                    <a:pt x="3470" y="9807"/>
                  </a:lnTo>
                  <a:cubicBezTo>
                    <a:pt x="3937" y="10107"/>
                    <a:pt x="4470" y="10374"/>
                    <a:pt x="5004" y="10441"/>
                  </a:cubicBezTo>
                  <a:lnTo>
                    <a:pt x="5004" y="12042"/>
                  </a:lnTo>
                  <a:lnTo>
                    <a:pt x="6939" y="12042"/>
                  </a:lnTo>
                  <a:lnTo>
                    <a:pt x="6939" y="10541"/>
                  </a:lnTo>
                  <a:cubicBezTo>
                    <a:pt x="7506" y="10408"/>
                    <a:pt x="8006" y="10207"/>
                    <a:pt x="8473" y="9907"/>
                  </a:cubicBezTo>
                  <a:lnTo>
                    <a:pt x="9541" y="10975"/>
                  </a:lnTo>
                  <a:lnTo>
                    <a:pt x="10875" y="9640"/>
                  </a:lnTo>
                  <a:lnTo>
                    <a:pt x="9808" y="8573"/>
                  </a:lnTo>
                  <a:cubicBezTo>
                    <a:pt x="10074" y="8106"/>
                    <a:pt x="10341" y="7572"/>
                    <a:pt x="10408" y="7038"/>
                  </a:cubicBezTo>
                  <a:lnTo>
                    <a:pt x="11942" y="7038"/>
                  </a:lnTo>
                  <a:lnTo>
                    <a:pt x="11942" y="6938"/>
                  </a:lnTo>
                  <a:lnTo>
                    <a:pt x="11942" y="5037"/>
                  </a:lnTo>
                  <a:lnTo>
                    <a:pt x="10408" y="5037"/>
                  </a:lnTo>
                  <a:cubicBezTo>
                    <a:pt x="10308" y="4437"/>
                    <a:pt x="10074" y="3936"/>
                    <a:pt x="9808" y="3469"/>
                  </a:cubicBezTo>
                  <a:lnTo>
                    <a:pt x="10875" y="2402"/>
                  </a:lnTo>
                  <a:lnTo>
                    <a:pt x="9541" y="1068"/>
                  </a:lnTo>
                  <a:lnTo>
                    <a:pt x="8473" y="2135"/>
                  </a:lnTo>
                  <a:cubicBezTo>
                    <a:pt x="8006" y="1835"/>
                    <a:pt x="7473" y="1601"/>
                    <a:pt x="6939" y="1501"/>
                  </a:cubicBezTo>
                  <a:lnTo>
                    <a:pt x="6939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1952525" y="3466575"/>
              <a:ext cx="437825" cy="437850"/>
            </a:xfrm>
            <a:custGeom>
              <a:avLst/>
              <a:gdLst/>
              <a:ahLst/>
              <a:cxnLst/>
              <a:rect l="l" t="t" r="r" b="b"/>
              <a:pathLst>
                <a:path w="17513" h="17514" extrusionOk="0">
                  <a:moveTo>
                    <a:pt x="8740" y="5204"/>
                  </a:moveTo>
                  <a:cubicBezTo>
                    <a:pt x="9207" y="5204"/>
                    <a:pt x="9674" y="5304"/>
                    <a:pt x="10074" y="5471"/>
                  </a:cubicBezTo>
                  <a:lnTo>
                    <a:pt x="10141" y="5438"/>
                  </a:lnTo>
                  <a:lnTo>
                    <a:pt x="10141" y="5505"/>
                  </a:lnTo>
                  <a:cubicBezTo>
                    <a:pt x="10975" y="5871"/>
                    <a:pt x="11642" y="6539"/>
                    <a:pt x="12009" y="7373"/>
                  </a:cubicBezTo>
                  <a:lnTo>
                    <a:pt x="12075" y="7373"/>
                  </a:lnTo>
                  <a:lnTo>
                    <a:pt x="12042" y="7439"/>
                  </a:lnTo>
                  <a:cubicBezTo>
                    <a:pt x="12209" y="7840"/>
                    <a:pt x="12309" y="8307"/>
                    <a:pt x="12309" y="8774"/>
                  </a:cubicBezTo>
                  <a:cubicBezTo>
                    <a:pt x="12309" y="9207"/>
                    <a:pt x="12209" y="9674"/>
                    <a:pt x="12042" y="10108"/>
                  </a:cubicBezTo>
                  <a:lnTo>
                    <a:pt x="12075" y="10141"/>
                  </a:lnTo>
                  <a:lnTo>
                    <a:pt x="12009" y="10141"/>
                  </a:lnTo>
                  <a:cubicBezTo>
                    <a:pt x="11642" y="10975"/>
                    <a:pt x="10975" y="11642"/>
                    <a:pt x="10141" y="12009"/>
                  </a:cubicBezTo>
                  <a:lnTo>
                    <a:pt x="10141" y="12109"/>
                  </a:lnTo>
                  <a:lnTo>
                    <a:pt x="10074" y="12043"/>
                  </a:lnTo>
                  <a:cubicBezTo>
                    <a:pt x="9674" y="12209"/>
                    <a:pt x="9207" y="12309"/>
                    <a:pt x="8740" y="12309"/>
                  </a:cubicBezTo>
                  <a:cubicBezTo>
                    <a:pt x="8306" y="12309"/>
                    <a:pt x="7839" y="12209"/>
                    <a:pt x="7405" y="12043"/>
                  </a:cubicBezTo>
                  <a:lnTo>
                    <a:pt x="7372" y="12109"/>
                  </a:lnTo>
                  <a:lnTo>
                    <a:pt x="7372" y="12009"/>
                  </a:lnTo>
                  <a:cubicBezTo>
                    <a:pt x="6538" y="11642"/>
                    <a:pt x="5871" y="10975"/>
                    <a:pt x="5504" y="10141"/>
                  </a:cubicBezTo>
                  <a:lnTo>
                    <a:pt x="5404" y="10141"/>
                  </a:lnTo>
                  <a:lnTo>
                    <a:pt x="5471" y="10108"/>
                  </a:lnTo>
                  <a:cubicBezTo>
                    <a:pt x="5304" y="9674"/>
                    <a:pt x="5204" y="9207"/>
                    <a:pt x="5204" y="8774"/>
                  </a:cubicBezTo>
                  <a:cubicBezTo>
                    <a:pt x="5204" y="8307"/>
                    <a:pt x="5304" y="7840"/>
                    <a:pt x="5471" y="7439"/>
                  </a:cubicBezTo>
                  <a:lnTo>
                    <a:pt x="5404" y="7373"/>
                  </a:lnTo>
                  <a:lnTo>
                    <a:pt x="5504" y="7373"/>
                  </a:lnTo>
                  <a:cubicBezTo>
                    <a:pt x="5871" y="6539"/>
                    <a:pt x="6538" y="5871"/>
                    <a:pt x="7372" y="5505"/>
                  </a:cubicBezTo>
                  <a:lnTo>
                    <a:pt x="7372" y="5438"/>
                  </a:lnTo>
                  <a:lnTo>
                    <a:pt x="7405" y="5471"/>
                  </a:lnTo>
                  <a:cubicBezTo>
                    <a:pt x="7839" y="5304"/>
                    <a:pt x="8306" y="5204"/>
                    <a:pt x="8740" y="5204"/>
                  </a:cubicBezTo>
                  <a:close/>
                  <a:moveTo>
                    <a:pt x="7372" y="1"/>
                  </a:moveTo>
                  <a:lnTo>
                    <a:pt x="7372" y="2202"/>
                  </a:lnTo>
                  <a:cubicBezTo>
                    <a:pt x="6538" y="2369"/>
                    <a:pt x="5804" y="2703"/>
                    <a:pt x="5137" y="3170"/>
                  </a:cubicBezTo>
                  <a:lnTo>
                    <a:pt x="3536" y="1602"/>
                  </a:lnTo>
                  <a:lnTo>
                    <a:pt x="1568" y="3536"/>
                  </a:lnTo>
                  <a:lnTo>
                    <a:pt x="3169" y="5138"/>
                  </a:lnTo>
                  <a:cubicBezTo>
                    <a:pt x="2702" y="5805"/>
                    <a:pt x="2402" y="6605"/>
                    <a:pt x="2202" y="7373"/>
                  </a:cubicBezTo>
                  <a:lnTo>
                    <a:pt x="0" y="7373"/>
                  </a:lnTo>
                  <a:lnTo>
                    <a:pt x="0" y="10141"/>
                  </a:lnTo>
                  <a:lnTo>
                    <a:pt x="2202" y="10141"/>
                  </a:lnTo>
                  <a:cubicBezTo>
                    <a:pt x="2369" y="10975"/>
                    <a:pt x="2702" y="11709"/>
                    <a:pt x="3169" y="12376"/>
                  </a:cubicBezTo>
                  <a:lnTo>
                    <a:pt x="1568" y="13977"/>
                  </a:lnTo>
                  <a:lnTo>
                    <a:pt x="3536" y="15945"/>
                  </a:lnTo>
                  <a:lnTo>
                    <a:pt x="5137" y="14344"/>
                  </a:lnTo>
                  <a:cubicBezTo>
                    <a:pt x="5804" y="14811"/>
                    <a:pt x="6572" y="15111"/>
                    <a:pt x="7372" y="15312"/>
                  </a:cubicBezTo>
                  <a:lnTo>
                    <a:pt x="7372" y="17513"/>
                  </a:lnTo>
                  <a:lnTo>
                    <a:pt x="10141" y="17513"/>
                  </a:lnTo>
                  <a:lnTo>
                    <a:pt x="10141" y="15312"/>
                  </a:lnTo>
                  <a:cubicBezTo>
                    <a:pt x="10975" y="15145"/>
                    <a:pt x="11709" y="14811"/>
                    <a:pt x="12376" y="14344"/>
                  </a:cubicBezTo>
                  <a:lnTo>
                    <a:pt x="13977" y="15945"/>
                  </a:lnTo>
                  <a:lnTo>
                    <a:pt x="15912" y="13977"/>
                  </a:lnTo>
                  <a:lnTo>
                    <a:pt x="14344" y="12376"/>
                  </a:lnTo>
                  <a:cubicBezTo>
                    <a:pt x="14811" y="11709"/>
                    <a:pt x="15078" y="10942"/>
                    <a:pt x="15311" y="10141"/>
                  </a:cubicBezTo>
                  <a:lnTo>
                    <a:pt x="17513" y="10141"/>
                  </a:lnTo>
                  <a:lnTo>
                    <a:pt x="17513" y="7373"/>
                  </a:lnTo>
                  <a:lnTo>
                    <a:pt x="15311" y="7373"/>
                  </a:lnTo>
                  <a:cubicBezTo>
                    <a:pt x="15144" y="6539"/>
                    <a:pt x="14811" y="5805"/>
                    <a:pt x="14344" y="5138"/>
                  </a:cubicBezTo>
                  <a:lnTo>
                    <a:pt x="15912" y="3536"/>
                  </a:lnTo>
                  <a:lnTo>
                    <a:pt x="13977" y="1602"/>
                  </a:lnTo>
                  <a:lnTo>
                    <a:pt x="12376" y="3170"/>
                  </a:lnTo>
                  <a:cubicBezTo>
                    <a:pt x="11709" y="2703"/>
                    <a:pt x="10908" y="2436"/>
                    <a:pt x="10141" y="2202"/>
                  </a:cubicBezTo>
                  <a:lnTo>
                    <a:pt x="10141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48"/>
          <p:cNvSpPr/>
          <p:nvPr/>
        </p:nvSpPr>
        <p:spPr>
          <a:xfrm>
            <a:off x="177600" y="4568875"/>
            <a:ext cx="1462500" cy="186300"/>
          </a:xfrm>
          <a:prstGeom prst="ellipse">
            <a:avLst/>
          </a:prstGeom>
          <a:solidFill>
            <a:srgbClr val="212529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5" name="Google Shape;1445;p48"/>
          <p:cNvGrpSpPr/>
          <p:nvPr/>
        </p:nvGrpSpPr>
        <p:grpSpPr>
          <a:xfrm>
            <a:off x="335537" y="4048789"/>
            <a:ext cx="1096269" cy="606406"/>
            <a:chOff x="239224" y="3962464"/>
            <a:chExt cx="1096269" cy="606406"/>
          </a:xfrm>
        </p:grpSpPr>
        <p:grpSp>
          <p:nvGrpSpPr>
            <p:cNvPr id="1446" name="Google Shape;1446;p48"/>
            <p:cNvGrpSpPr/>
            <p:nvPr/>
          </p:nvGrpSpPr>
          <p:grpSpPr>
            <a:xfrm>
              <a:off x="923960" y="4386623"/>
              <a:ext cx="411533" cy="180447"/>
              <a:chOff x="7800560" y="4390223"/>
              <a:chExt cx="411533" cy="180447"/>
            </a:xfrm>
          </p:grpSpPr>
          <p:sp>
            <p:nvSpPr>
              <p:cNvPr id="1447" name="Google Shape;1447;p48"/>
              <p:cNvSpPr/>
              <p:nvPr/>
            </p:nvSpPr>
            <p:spPr>
              <a:xfrm>
                <a:off x="7826818" y="4480820"/>
                <a:ext cx="385275" cy="89851"/>
              </a:xfrm>
              <a:custGeom>
                <a:avLst/>
                <a:gdLst/>
                <a:ahLst/>
                <a:cxnLst/>
                <a:rect l="l" t="t" r="r" b="b"/>
                <a:pathLst>
                  <a:path w="33759" h="7873" extrusionOk="0">
                    <a:moveTo>
                      <a:pt x="668" y="0"/>
                    </a:moveTo>
                    <a:cubicBezTo>
                      <a:pt x="301" y="0"/>
                      <a:pt x="1" y="267"/>
                      <a:pt x="1" y="667"/>
                    </a:cubicBezTo>
                    <a:lnTo>
                      <a:pt x="1" y="7205"/>
                    </a:lnTo>
                    <a:cubicBezTo>
                      <a:pt x="1" y="7572"/>
                      <a:pt x="301" y="7873"/>
                      <a:pt x="668" y="7873"/>
                    </a:cubicBezTo>
                    <a:lnTo>
                      <a:pt x="33091" y="7873"/>
                    </a:lnTo>
                    <a:cubicBezTo>
                      <a:pt x="33458" y="7873"/>
                      <a:pt x="33758" y="7572"/>
                      <a:pt x="33758" y="7205"/>
                    </a:cubicBezTo>
                    <a:lnTo>
                      <a:pt x="33758" y="667"/>
                    </a:lnTo>
                    <a:cubicBezTo>
                      <a:pt x="33758" y="267"/>
                      <a:pt x="33458" y="0"/>
                      <a:pt x="330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48"/>
              <p:cNvSpPr/>
              <p:nvPr/>
            </p:nvSpPr>
            <p:spPr>
              <a:xfrm>
                <a:off x="7859558" y="4488808"/>
                <a:ext cx="16377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35" y="6439"/>
                    </a:lnTo>
                    <a:lnTo>
                      <a:pt x="1435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8"/>
              <p:cNvSpPr/>
              <p:nvPr/>
            </p:nvSpPr>
            <p:spPr>
              <a:xfrm>
                <a:off x="7910180" y="4488808"/>
                <a:ext cx="16765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469" y="6439"/>
                    </a:lnTo>
                    <a:lnTo>
                      <a:pt x="1469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8"/>
              <p:cNvSpPr/>
              <p:nvPr/>
            </p:nvSpPr>
            <p:spPr>
              <a:xfrm>
                <a:off x="7960813" y="4488808"/>
                <a:ext cx="16377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35" y="6439"/>
                    </a:lnTo>
                    <a:lnTo>
                      <a:pt x="143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8"/>
              <p:cNvSpPr/>
              <p:nvPr/>
            </p:nvSpPr>
            <p:spPr>
              <a:xfrm>
                <a:off x="8011058" y="4488808"/>
                <a:ext cx="16765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8"/>
              <p:cNvSpPr/>
              <p:nvPr/>
            </p:nvSpPr>
            <p:spPr>
              <a:xfrm>
                <a:off x="8061691" y="4488808"/>
                <a:ext cx="16754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8"/>
              <p:cNvSpPr/>
              <p:nvPr/>
            </p:nvSpPr>
            <p:spPr>
              <a:xfrm>
                <a:off x="8112689" y="4488808"/>
                <a:ext cx="16388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435" y="6439"/>
                    </a:lnTo>
                    <a:lnTo>
                      <a:pt x="143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48"/>
              <p:cNvSpPr/>
              <p:nvPr/>
            </p:nvSpPr>
            <p:spPr>
              <a:xfrm>
                <a:off x="8162946" y="4488808"/>
                <a:ext cx="16754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48"/>
              <p:cNvSpPr/>
              <p:nvPr/>
            </p:nvSpPr>
            <p:spPr>
              <a:xfrm>
                <a:off x="7843947" y="4488808"/>
                <a:ext cx="106604" cy="73108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06" extrusionOk="0">
                    <a:moveTo>
                      <a:pt x="1" y="1"/>
                    </a:moveTo>
                    <a:lnTo>
                      <a:pt x="1" y="6405"/>
                    </a:lnTo>
                    <a:lnTo>
                      <a:pt x="9341" y="6405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48"/>
              <p:cNvSpPr/>
              <p:nvPr/>
            </p:nvSpPr>
            <p:spPr>
              <a:xfrm>
                <a:off x="7826818" y="4480820"/>
                <a:ext cx="38527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33759" h="701" extrusionOk="0">
                    <a:moveTo>
                      <a:pt x="668" y="0"/>
                    </a:moveTo>
                    <a:cubicBezTo>
                      <a:pt x="301" y="0"/>
                      <a:pt x="1" y="267"/>
                      <a:pt x="1" y="667"/>
                    </a:cubicBezTo>
                    <a:lnTo>
                      <a:pt x="1" y="701"/>
                    </a:lnTo>
                    <a:lnTo>
                      <a:pt x="33758" y="701"/>
                    </a:lnTo>
                    <a:lnTo>
                      <a:pt x="33758" y="667"/>
                    </a:lnTo>
                    <a:cubicBezTo>
                      <a:pt x="33758" y="267"/>
                      <a:pt x="33458" y="0"/>
                      <a:pt x="330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48"/>
              <p:cNvSpPr/>
              <p:nvPr/>
            </p:nvSpPr>
            <p:spPr>
              <a:xfrm>
                <a:off x="7800560" y="4390223"/>
                <a:ext cx="384887" cy="89851"/>
              </a:xfrm>
              <a:custGeom>
                <a:avLst/>
                <a:gdLst/>
                <a:ahLst/>
                <a:cxnLst/>
                <a:rect l="l" t="t" r="r" b="b"/>
                <a:pathLst>
                  <a:path w="33725" h="7873" extrusionOk="0">
                    <a:moveTo>
                      <a:pt x="667" y="0"/>
                    </a:moveTo>
                    <a:cubicBezTo>
                      <a:pt x="267" y="0"/>
                      <a:pt x="0" y="300"/>
                      <a:pt x="0" y="667"/>
                    </a:cubicBezTo>
                    <a:lnTo>
                      <a:pt x="0" y="7205"/>
                    </a:lnTo>
                    <a:cubicBezTo>
                      <a:pt x="0" y="7606"/>
                      <a:pt x="267" y="7873"/>
                      <a:pt x="667" y="7873"/>
                    </a:cubicBezTo>
                    <a:lnTo>
                      <a:pt x="33057" y="7873"/>
                    </a:lnTo>
                    <a:cubicBezTo>
                      <a:pt x="33424" y="7873"/>
                      <a:pt x="33724" y="7606"/>
                      <a:pt x="33724" y="7205"/>
                    </a:cubicBezTo>
                    <a:lnTo>
                      <a:pt x="33724" y="667"/>
                    </a:lnTo>
                    <a:cubicBezTo>
                      <a:pt x="33724" y="300"/>
                      <a:pt x="33424" y="0"/>
                      <a:pt x="330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48"/>
              <p:cNvSpPr/>
              <p:nvPr/>
            </p:nvSpPr>
            <p:spPr>
              <a:xfrm>
                <a:off x="7832912" y="4398212"/>
                <a:ext cx="16377" cy="73862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35" y="6472"/>
                    </a:lnTo>
                    <a:lnTo>
                      <a:pt x="1435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48"/>
              <p:cNvSpPr/>
              <p:nvPr/>
            </p:nvSpPr>
            <p:spPr>
              <a:xfrm>
                <a:off x="7883157" y="4398212"/>
                <a:ext cx="16765" cy="73862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1" y="1"/>
                    </a:moveTo>
                    <a:lnTo>
                      <a:pt x="1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48"/>
              <p:cNvSpPr/>
              <p:nvPr/>
            </p:nvSpPr>
            <p:spPr>
              <a:xfrm>
                <a:off x="7934167" y="4398212"/>
                <a:ext cx="16765" cy="73862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48"/>
              <p:cNvSpPr/>
              <p:nvPr/>
            </p:nvSpPr>
            <p:spPr>
              <a:xfrm>
                <a:off x="7984412" y="4398212"/>
                <a:ext cx="16765" cy="73862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1" y="1"/>
                    </a:moveTo>
                    <a:lnTo>
                      <a:pt x="1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48"/>
              <p:cNvSpPr/>
              <p:nvPr/>
            </p:nvSpPr>
            <p:spPr>
              <a:xfrm>
                <a:off x="8035045" y="4398212"/>
                <a:ext cx="16754" cy="73862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48"/>
              <p:cNvSpPr/>
              <p:nvPr/>
            </p:nvSpPr>
            <p:spPr>
              <a:xfrm>
                <a:off x="8085290" y="4398212"/>
                <a:ext cx="16754" cy="73862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48"/>
              <p:cNvSpPr/>
              <p:nvPr/>
            </p:nvSpPr>
            <p:spPr>
              <a:xfrm>
                <a:off x="8136300" y="4398212"/>
                <a:ext cx="16754" cy="73862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48"/>
              <p:cNvSpPr/>
              <p:nvPr/>
            </p:nvSpPr>
            <p:spPr>
              <a:xfrm>
                <a:off x="7817689" y="4398212"/>
                <a:ext cx="106604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9340" y="6439"/>
                    </a:lnTo>
                    <a:lnTo>
                      <a:pt x="93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48"/>
              <p:cNvSpPr/>
              <p:nvPr/>
            </p:nvSpPr>
            <p:spPr>
              <a:xfrm>
                <a:off x="7800560" y="4390223"/>
                <a:ext cx="384887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33725" h="701" extrusionOk="0">
                    <a:moveTo>
                      <a:pt x="667" y="0"/>
                    </a:moveTo>
                    <a:cubicBezTo>
                      <a:pt x="267" y="0"/>
                      <a:pt x="0" y="300"/>
                      <a:pt x="0" y="667"/>
                    </a:cubicBezTo>
                    <a:lnTo>
                      <a:pt x="0" y="701"/>
                    </a:lnTo>
                    <a:lnTo>
                      <a:pt x="33724" y="701"/>
                    </a:lnTo>
                    <a:lnTo>
                      <a:pt x="33724" y="667"/>
                    </a:lnTo>
                    <a:cubicBezTo>
                      <a:pt x="33724" y="300"/>
                      <a:pt x="33424" y="0"/>
                      <a:pt x="330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7" name="Google Shape;1467;p48"/>
            <p:cNvGrpSpPr/>
            <p:nvPr/>
          </p:nvGrpSpPr>
          <p:grpSpPr>
            <a:xfrm>
              <a:off x="239224" y="3962464"/>
              <a:ext cx="550856" cy="606406"/>
              <a:chOff x="8259624" y="3964264"/>
              <a:chExt cx="550856" cy="606406"/>
            </a:xfrm>
          </p:grpSpPr>
          <p:sp>
            <p:nvSpPr>
              <p:cNvPr id="1468" name="Google Shape;1468;p48"/>
              <p:cNvSpPr/>
              <p:nvPr/>
            </p:nvSpPr>
            <p:spPr>
              <a:xfrm>
                <a:off x="8411124" y="4480820"/>
                <a:ext cx="385275" cy="89851"/>
              </a:xfrm>
              <a:custGeom>
                <a:avLst/>
                <a:gdLst/>
                <a:ahLst/>
                <a:cxnLst/>
                <a:rect l="l" t="t" r="r" b="b"/>
                <a:pathLst>
                  <a:path w="33759" h="7873" extrusionOk="0">
                    <a:moveTo>
                      <a:pt x="701" y="0"/>
                    </a:moveTo>
                    <a:cubicBezTo>
                      <a:pt x="301" y="0"/>
                      <a:pt x="1" y="267"/>
                      <a:pt x="1" y="667"/>
                    </a:cubicBezTo>
                    <a:lnTo>
                      <a:pt x="1" y="7205"/>
                    </a:lnTo>
                    <a:cubicBezTo>
                      <a:pt x="1" y="7572"/>
                      <a:pt x="301" y="7873"/>
                      <a:pt x="701" y="7873"/>
                    </a:cubicBezTo>
                    <a:lnTo>
                      <a:pt x="33091" y="7873"/>
                    </a:lnTo>
                    <a:cubicBezTo>
                      <a:pt x="33458" y="7873"/>
                      <a:pt x="33758" y="7572"/>
                      <a:pt x="33758" y="7205"/>
                    </a:cubicBezTo>
                    <a:lnTo>
                      <a:pt x="33758" y="667"/>
                    </a:lnTo>
                    <a:cubicBezTo>
                      <a:pt x="33758" y="267"/>
                      <a:pt x="33458" y="0"/>
                      <a:pt x="330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48"/>
              <p:cNvSpPr/>
              <p:nvPr/>
            </p:nvSpPr>
            <p:spPr>
              <a:xfrm>
                <a:off x="8443487" y="4488808"/>
                <a:ext cx="16765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48"/>
              <p:cNvSpPr/>
              <p:nvPr/>
            </p:nvSpPr>
            <p:spPr>
              <a:xfrm>
                <a:off x="8494109" y="4488808"/>
                <a:ext cx="16765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469" y="6439"/>
                    </a:lnTo>
                    <a:lnTo>
                      <a:pt x="1469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48"/>
              <p:cNvSpPr/>
              <p:nvPr/>
            </p:nvSpPr>
            <p:spPr>
              <a:xfrm>
                <a:off x="8545118" y="4488808"/>
                <a:ext cx="16765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48"/>
              <p:cNvSpPr/>
              <p:nvPr/>
            </p:nvSpPr>
            <p:spPr>
              <a:xfrm>
                <a:off x="8595363" y="4488808"/>
                <a:ext cx="16765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469" y="6439"/>
                    </a:lnTo>
                    <a:lnTo>
                      <a:pt x="1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48"/>
              <p:cNvSpPr/>
              <p:nvPr/>
            </p:nvSpPr>
            <p:spPr>
              <a:xfrm>
                <a:off x="8645997" y="4488808"/>
                <a:ext cx="16377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35" y="6439"/>
                    </a:lnTo>
                    <a:lnTo>
                      <a:pt x="143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48"/>
              <p:cNvSpPr/>
              <p:nvPr/>
            </p:nvSpPr>
            <p:spPr>
              <a:xfrm>
                <a:off x="8696242" y="4488808"/>
                <a:ext cx="16765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48"/>
              <p:cNvSpPr/>
              <p:nvPr/>
            </p:nvSpPr>
            <p:spPr>
              <a:xfrm>
                <a:off x="8747251" y="4488808"/>
                <a:ext cx="16765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48"/>
              <p:cNvSpPr/>
              <p:nvPr/>
            </p:nvSpPr>
            <p:spPr>
              <a:xfrm>
                <a:off x="8428641" y="4488808"/>
                <a:ext cx="106604" cy="73108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06" extrusionOk="0">
                    <a:moveTo>
                      <a:pt x="0" y="1"/>
                    </a:moveTo>
                    <a:lnTo>
                      <a:pt x="0" y="6405"/>
                    </a:lnTo>
                    <a:lnTo>
                      <a:pt x="9340" y="6405"/>
                    </a:lnTo>
                    <a:lnTo>
                      <a:pt x="9340" y="1"/>
                    </a:lnTo>
                    <a:close/>
                  </a:path>
                </a:pathLst>
              </a:custGeom>
              <a:solidFill>
                <a:srgbClr val="FFE6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48"/>
              <p:cNvSpPr/>
              <p:nvPr/>
            </p:nvSpPr>
            <p:spPr>
              <a:xfrm>
                <a:off x="8428641" y="4488808"/>
                <a:ext cx="106604" cy="73108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06" extrusionOk="0">
                    <a:moveTo>
                      <a:pt x="0" y="1"/>
                    </a:moveTo>
                    <a:lnTo>
                      <a:pt x="0" y="6405"/>
                    </a:lnTo>
                    <a:lnTo>
                      <a:pt x="9340" y="6405"/>
                    </a:lnTo>
                    <a:lnTo>
                      <a:pt x="93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48"/>
              <p:cNvSpPr/>
              <p:nvPr/>
            </p:nvSpPr>
            <p:spPr>
              <a:xfrm>
                <a:off x="8411124" y="4480820"/>
                <a:ext cx="38527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33759" h="701" extrusionOk="0">
                    <a:moveTo>
                      <a:pt x="701" y="0"/>
                    </a:moveTo>
                    <a:cubicBezTo>
                      <a:pt x="301" y="0"/>
                      <a:pt x="1" y="267"/>
                      <a:pt x="1" y="667"/>
                    </a:cubicBezTo>
                    <a:lnTo>
                      <a:pt x="1" y="701"/>
                    </a:lnTo>
                    <a:lnTo>
                      <a:pt x="33758" y="701"/>
                    </a:lnTo>
                    <a:lnTo>
                      <a:pt x="33758" y="667"/>
                    </a:lnTo>
                    <a:cubicBezTo>
                      <a:pt x="33758" y="267"/>
                      <a:pt x="33458" y="0"/>
                      <a:pt x="330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48"/>
              <p:cNvSpPr/>
              <p:nvPr/>
            </p:nvSpPr>
            <p:spPr>
              <a:xfrm>
                <a:off x="8259624" y="4390600"/>
                <a:ext cx="384887" cy="90239"/>
              </a:xfrm>
              <a:custGeom>
                <a:avLst/>
                <a:gdLst/>
                <a:ahLst/>
                <a:cxnLst/>
                <a:rect l="l" t="t" r="r" b="b"/>
                <a:pathLst>
                  <a:path w="33725" h="7907" extrusionOk="0">
                    <a:moveTo>
                      <a:pt x="668" y="1"/>
                    </a:moveTo>
                    <a:cubicBezTo>
                      <a:pt x="301" y="1"/>
                      <a:pt x="1" y="301"/>
                      <a:pt x="1" y="668"/>
                    </a:cubicBezTo>
                    <a:lnTo>
                      <a:pt x="1" y="7239"/>
                    </a:lnTo>
                    <a:cubicBezTo>
                      <a:pt x="1" y="7606"/>
                      <a:pt x="301" y="7906"/>
                      <a:pt x="668" y="7906"/>
                    </a:cubicBezTo>
                    <a:lnTo>
                      <a:pt x="33058" y="7906"/>
                    </a:lnTo>
                    <a:cubicBezTo>
                      <a:pt x="33425" y="7906"/>
                      <a:pt x="33725" y="7573"/>
                      <a:pt x="33725" y="7239"/>
                    </a:cubicBezTo>
                    <a:lnTo>
                      <a:pt x="33725" y="668"/>
                    </a:lnTo>
                    <a:cubicBezTo>
                      <a:pt x="33725" y="301"/>
                      <a:pt x="33425" y="1"/>
                      <a:pt x="330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8"/>
              <p:cNvSpPr/>
              <p:nvPr/>
            </p:nvSpPr>
            <p:spPr>
              <a:xfrm>
                <a:off x="8291987" y="4398212"/>
                <a:ext cx="16754" cy="73862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8"/>
              <p:cNvSpPr/>
              <p:nvPr/>
            </p:nvSpPr>
            <p:spPr>
              <a:xfrm>
                <a:off x="8342609" y="4398212"/>
                <a:ext cx="16765" cy="73862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1" y="1"/>
                    </a:moveTo>
                    <a:lnTo>
                      <a:pt x="1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8"/>
              <p:cNvSpPr/>
              <p:nvPr/>
            </p:nvSpPr>
            <p:spPr>
              <a:xfrm>
                <a:off x="8393242" y="4398212"/>
                <a:ext cx="16754" cy="73862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8"/>
              <p:cNvSpPr/>
              <p:nvPr/>
            </p:nvSpPr>
            <p:spPr>
              <a:xfrm>
                <a:off x="8443487" y="4398212"/>
                <a:ext cx="16765" cy="73862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8"/>
              <p:cNvSpPr/>
              <p:nvPr/>
            </p:nvSpPr>
            <p:spPr>
              <a:xfrm>
                <a:off x="8494109" y="4398212"/>
                <a:ext cx="16765" cy="73862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1" y="1"/>
                    </a:moveTo>
                    <a:lnTo>
                      <a:pt x="1" y="6472"/>
                    </a:lnTo>
                    <a:lnTo>
                      <a:pt x="1469" y="6472"/>
                    </a:lnTo>
                    <a:lnTo>
                      <a:pt x="1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8"/>
              <p:cNvSpPr/>
              <p:nvPr/>
            </p:nvSpPr>
            <p:spPr>
              <a:xfrm>
                <a:off x="8545118" y="4398212"/>
                <a:ext cx="16765" cy="73862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1" y="1"/>
                    </a:moveTo>
                    <a:lnTo>
                      <a:pt x="1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8"/>
              <p:cNvSpPr/>
              <p:nvPr/>
            </p:nvSpPr>
            <p:spPr>
              <a:xfrm>
                <a:off x="8595363" y="4398212"/>
                <a:ext cx="16765" cy="73862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1" y="1"/>
                    </a:moveTo>
                    <a:lnTo>
                      <a:pt x="1" y="6472"/>
                    </a:lnTo>
                    <a:lnTo>
                      <a:pt x="1469" y="6472"/>
                    </a:lnTo>
                    <a:lnTo>
                      <a:pt x="1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48"/>
              <p:cNvSpPr/>
              <p:nvPr/>
            </p:nvSpPr>
            <p:spPr>
              <a:xfrm>
                <a:off x="8276753" y="4398212"/>
                <a:ext cx="106604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9341" y="6439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8"/>
              <p:cNvSpPr/>
              <p:nvPr/>
            </p:nvSpPr>
            <p:spPr>
              <a:xfrm>
                <a:off x="8259624" y="4390223"/>
                <a:ext cx="384887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33725" h="701" extrusionOk="0">
                    <a:moveTo>
                      <a:pt x="668" y="0"/>
                    </a:moveTo>
                    <a:cubicBezTo>
                      <a:pt x="301" y="0"/>
                      <a:pt x="1" y="300"/>
                      <a:pt x="1" y="667"/>
                    </a:cubicBezTo>
                    <a:lnTo>
                      <a:pt x="1" y="701"/>
                    </a:lnTo>
                    <a:lnTo>
                      <a:pt x="33725" y="701"/>
                    </a:lnTo>
                    <a:lnTo>
                      <a:pt x="33725" y="667"/>
                    </a:lnTo>
                    <a:cubicBezTo>
                      <a:pt x="33725" y="300"/>
                      <a:pt x="33425" y="0"/>
                      <a:pt x="330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48"/>
              <p:cNvSpPr/>
              <p:nvPr/>
            </p:nvSpPr>
            <p:spPr>
              <a:xfrm>
                <a:off x="8425217" y="4301521"/>
                <a:ext cx="385263" cy="90239"/>
              </a:xfrm>
              <a:custGeom>
                <a:avLst/>
                <a:gdLst/>
                <a:ahLst/>
                <a:cxnLst/>
                <a:rect l="l" t="t" r="r" b="b"/>
                <a:pathLst>
                  <a:path w="33758" h="7907" extrusionOk="0">
                    <a:moveTo>
                      <a:pt x="667" y="1"/>
                    </a:moveTo>
                    <a:cubicBezTo>
                      <a:pt x="300" y="1"/>
                      <a:pt x="0" y="301"/>
                      <a:pt x="0" y="701"/>
                    </a:cubicBezTo>
                    <a:lnTo>
                      <a:pt x="0" y="7239"/>
                    </a:lnTo>
                    <a:cubicBezTo>
                      <a:pt x="0" y="7606"/>
                      <a:pt x="300" y="7907"/>
                      <a:pt x="667" y="7907"/>
                    </a:cubicBezTo>
                    <a:lnTo>
                      <a:pt x="33057" y="7907"/>
                    </a:lnTo>
                    <a:cubicBezTo>
                      <a:pt x="33424" y="7907"/>
                      <a:pt x="33758" y="7573"/>
                      <a:pt x="33724" y="7239"/>
                    </a:cubicBezTo>
                    <a:lnTo>
                      <a:pt x="33724" y="701"/>
                    </a:lnTo>
                    <a:cubicBezTo>
                      <a:pt x="33724" y="301"/>
                      <a:pt x="33424" y="1"/>
                      <a:pt x="330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48"/>
              <p:cNvSpPr/>
              <p:nvPr/>
            </p:nvSpPr>
            <p:spPr>
              <a:xfrm>
                <a:off x="8457946" y="4309521"/>
                <a:ext cx="16765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0"/>
                    </a:moveTo>
                    <a:lnTo>
                      <a:pt x="1" y="6438"/>
                    </a:lnTo>
                    <a:lnTo>
                      <a:pt x="1469" y="6438"/>
                    </a:lnTo>
                    <a:lnTo>
                      <a:pt x="1469" y="0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8"/>
              <p:cNvSpPr/>
              <p:nvPr/>
            </p:nvSpPr>
            <p:spPr>
              <a:xfrm>
                <a:off x="8508579" y="4309521"/>
                <a:ext cx="16377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439" extrusionOk="0">
                    <a:moveTo>
                      <a:pt x="0" y="0"/>
                    </a:moveTo>
                    <a:lnTo>
                      <a:pt x="0" y="6438"/>
                    </a:lnTo>
                    <a:lnTo>
                      <a:pt x="1435" y="6438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48"/>
              <p:cNvSpPr/>
              <p:nvPr/>
            </p:nvSpPr>
            <p:spPr>
              <a:xfrm>
                <a:off x="8609457" y="4309521"/>
                <a:ext cx="16377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439" extrusionOk="0">
                    <a:moveTo>
                      <a:pt x="0" y="0"/>
                    </a:moveTo>
                    <a:lnTo>
                      <a:pt x="0" y="6438"/>
                    </a:lnTo>
                    <a:lnTo>
                      <a:pt x="1434" y="6438"/>
                    </a:lnTo>
                    <a:lnTo>
                      <a:pt x="14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48"/>
              <p:cNvSpPr/>
              <p:nvPr/>
            </p:nvSpPr>
            <p:spPr>
              <a:xfrm>
                <a:off x="8660078" y="4309521"/>
                <a:ext cx="16765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0"/>
                    </a:moveTo>
                    <a:lnTo>
                      <a:pt x="1" y="6438"/>
                    </a:lnTo>
                    <a:lnTo>
                      <a:pt x="1468" y="6438"/>
                    </a:lnTo>
                    <a:lnTo>
                      <a:pt x="14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48"/>
              <p:cNvSpPr/>
              <p:nvPr/>
            </p:nvSpPr>
            <p:spPr>
              <a:xfrm>
                <a:off x="8710711" y="4309521"/>
                <a:ext cx="16754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39" extrusionOk="0">
                    <a:moveTo>
                      <a:pt x="0" y="0"/>
                    </a:moveTo>
                    <a:lnTo>
                      <a:pt x="0" y="6438"/>
                    </a:lnTo>
                    <a:lnTo>
                      <a:pt x="1468" y="6438"/>
                    </a:lnTo>
                    <a:lnTo>
                      <a:pt x="14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48"/>
              <p:cNvSpPr/>
              <p:nvPr/>
            </p:nvSpPr>
            <p:spPr>
              <a:xfrm>
                <a:off x="8760956" y="4309521"/>
                <a:ext cx="16754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39" extrusionOk="0">
                    <a:moveTo>
                      <a:pt x="0" y="0"/>
                    </a:moveTo>
                    <a:lnTo>
                      <a:pt x="0" y="6438"/>
                    </a:lnTo>
                    <a:lnTo>
                      <a:pt x="1468" y="6438"/>
                    </a:lnTo>
                    <a:lnTo>
                      <a:pt x="14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48"/>
              <p:cNvSpPr/>
              <p:nvPr/>
            </p:nvSpPr>
            <p:spPr>
              <a:xfrm>
                <a:off x="8442346" y="4309521"/>
                <a:ext cx="106604" cy="73108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06" extrusionOk="0">
                    <a:moveTo>
                      <a:pt x="0" y="0"/>
                    </a:moveTo>
                    <a:lnTo>
                      <a:pt x="0" y="6405"/>
                    </a:lnTo>
                    <a:lnTo>
                      <a:pt x="9340" y="6405"/>
                    </a:lnTo>
                    <a:lnTo>
                      <a:pt x="9340" y="0"/>
                    </a:lnTo>
                    <a:close/>
                  </a:path>
                </a:pathLst>
              </a:custGeom>
              <a:solidFill>
                <a:srgbClr val="FFE6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48"/>
              <p:cNvSpPr/>
              <p:nvPr/>
            </p:nvSpPr>
            <p:spPr>
              <a:xfrm>
                <a:off x="8442346" y="4309521"/>
                <a:ext cx="106604" cy="73108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06" extrusionOk="0">
                    <a:moveTo>
                      <a:pt x="0" y="0"/>
                    </a:moveTo>
                    <a:lnTo>
                      <a:pt x="0" y="6405"/>
                    </a:lnTo>
                    <a:lnTo>
                      <a:pt x="9340" y="6405"/>
                    </a:lnTo>
                    <a:lnTo>
                      <a:pt x="9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48"/>
              <p:cNvSpPr/>
              <p:nvPr/>
            </p:nvSpPr>
            <p:spPr>
              <a:xfrm>
                <a:off x="8425217" y="4301145"/>
                <a:ext cx="385263" cy="8388"/>
              </a:xfrm>
              <a:custGeom>
                <a:avLst/>
                <a:gdLst/>
                <a:ahLst/>
                <a:cxnLst/>
                <a:rect l="l" t="t" r="r" b="b"/>
                <a:pathLst>
                  <a:path w="33758" h="735" extrusionOk="0">
                    <a:moveTo>
                      <a:pt x="667" y="1"/>
                    </a:moveTo>
                    <a:cubicBezTo>
                      <a:pt x="300" y="1"/>
                      <a:pt x="0" y="301"/>
                      <a:pt x="0" y="668"/>
                    </a:cubicBezTo>
                    <a:lnTo>
                      <a:pt x="0" y="734"/>
                    </a:lnTo>
                    <a:lnTo>
                      <a:pt x="33724" y="734"/>
                    </a:lnTo>
                    <a:lnTo>
                      <a:pt x="33724" y="668"/>
                    </a:lnTo>
                    <a:cubicBezTo>
                      <a:pt x="33758" y="301"/>
                      <a:pt x="33424" y="1"/>
                      <a:pt x="330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48"/>
              <p:cNvSpPr/>
              <p:nvPr/>
            </p:nvSpPr>
            <p:spPr>
              <a:xfrm>
                <a:off x="8455287" y="3974923"/>
                <a:ext cx="328543" cy="318797"/>
              </a:xfrm>
              <a:custGeom>
                <a:avLst/>
                <a:gdLst/>
                <a:ahLst/>
                <a:cxnLst/>
                <a:rect l="l" t="t" r="r" b="b"/>
                <a:pathLst>
                  <a:path w="28788" h="27934" extrusionOk="0">
                    <a:moveTo>
                      <a:pt x="14211" y="0"/>
                    </a:moveTo>
                    <a:cubicBezTo>
                      <a:pt x="10875" y="0"/>
                      <a:pt x="7706" y="1168"/>
                      <a:pt x="5171" y="3336"/>
                    </a:cubicBezTo>
                    <a:cubicBezTo>
                      <a:pt x="2335" y="5738"/>
                      <a:pt x="567" y="9107"/>
                      <a:pt x="267" y="12843"/>
                    </a:cubicBezTo>
                    <a:cubicBezTo>
                      <a:pt x="0" y="16546"/>
                      <a:pt x="1168" y="20182"/>
                      <a:pt x="3570" y="23017"/>
                    </a:cubicBezTo>
                    <a:cubicBezTo>
                      <a:pt x="6005" y="25852"/>
                      <a:pt x="9374" y="27587"/>
                      <a:pt x="13076" y="27887"/>
                    </a:cubicBezTo>
                    <a:cubicBezTo>
                      <a:pt x="13458" y="27918"/>
                      <a:pt x="13838" y="27933"/>
                      <a:pt x="14218" y="27933"/>
                    </a:cubicBezTo>
                    <a:cubicBezTo>
                      <a:pt x="17520" y="27933"/>
                      <a:pt x="20707" y="26769"/>
                      <a:pt x="23250" y="24585"/>
                    </a:cubicBezTo>
                    <a:cubicBezTo>
                      <a:pt x="26086" y="22183"/>
                      <a:pt x="27854" y="18814"/>
                      <a:pt x="28120" y="15078"/>
                    </a:cubicBezTo>
                    <a:cubicBezTo>
                      <a:pt x="28788" y="7406"/>
                      <a:pt x="23050" y="668"/>
                      <a:pt x="15345" y="34"/>
                    </a:cubicBezTo>
                    <a:cubicBezTo>
                      <a:pt x="14944" y="0"/>
                      <a:pt x="14577" y="0"/>
                      <a:pt x="142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48"/>
              <p:cNvSpPr/>
              <p:nvPr/>
            </p:nvSpPr>
            <p:spPr>
              <a:xfrm>
                <a:off x="8447675" y="3964264"/>
                <a:ext cx="340720" cy="340732"/>
              </a:xfrm>
              <a:custGeom>
                <a:avLst/>
                <a:gdLst/>
                <a:ahLst/>
                <a:cxnLst/>
                <a:rect l="l" t="t" r="r" b="b"/>
                <a:pathLst>
                  <a:path w="29855" h="29856" extrusionOk="0">
                    <a:moveTo>
                      <a:pt x="16045" y="634"/>
                    </a:moveTo>
                    <a:cubicBezTo>
                      <a:pt x="8173" y="0"/>
                      <a:pt x="1234" y="5905"/>
                      <a:pt x="601" y="13810"/>
                    </a:cubicBezTo>
                    <a:cubicBezTo>
                      <a:pt x="0" y="21683"/>
                      <a:pt x="5871" y="28621"/>
                      <a:pt x="13777" y="29255"/>
                    </a:cubicBezTo>
                    <a:cubicBezTo>
                      <a:pt x="21682" y="29855"/>
                      <a:pt x="28587" y="23984"/>
                      <a:pt x="29221" y="16079"/>
                    </a:cubicBezTo>
                    <a:lnTo>
                      <a:pt x="29221" y="16079"/>
                    </a:lnTo>
                    <a:lnTo>
                      <a:pt x="29221" y="16079"/>
                    </a:lnTo>
                    <a:lnTo>
                      <a:pt x="29221" y="16079"/>
                    </a:lnTo>
                    <a:cubicBezTo>
                      <a:pt x="29855" y="8140"/>
                      <a:pt x="23951" y="1268"/>
                      <a:pt x="16045" y="634"/>
                    </a:cubicBezTo>
                    <a:close/>
                    <a:moveTo>
                      <a:pt x="28854" y="16012"/>
                    </a:moveTo>
                    <a:cubicBezTo>
                      <a:pt x="28554" y="19748"/>
                      <a:pt x="26786" y="23117"/>
                      <a:pt x="23951" y="25519"/>
                    </a:cubicBezTo>
                    <a:cubicBezTo>
                      <a:pt x="21115" y="27954"/>
                      <a:pt x="17513" y="29121"/>
                      <a:pt x="13777" y="28821"/>
                    </a:cubicBezTo>
                    <a:cubicBezTo>
                      <a:pt x="10074" y="28521"/>
                      <a:pt x="6705" y="26786"/>
                      <a:pt x="4270" y="23951"/>
                    </a:cubicBezTo>
                    <a:cubicBezTo>
                      <a:pt x="1868" y="21116"/>
                      <a:pt x="701" y="17480"/>
                      <a:pt x="1001" y="13777"/>
                    </a:cubicBezTo>
                    <a:cubicBezTo>
                      <a:pt x="1268" y="10074"/>
                      <a:pt x="3036" y="6672"/>
                      <a:pt x="5871" y="4270"/>
                    </a:cubicBezTo>
                    <a:cubicBezTo>
                      <a:pt x="8406" y="2102"/>
                      <a:pt x="11575" y="934"/>
                      <a:pt x="14911" y="934"/>
                    </a:cubicBezTo>
                    <a:cubicBezTo>
                      <a:pt x="15278" y="934"/>
                      <a:pt x="15678" y="934"/>
                      <a:pt x="16045" y="968"/>
                    </a:cubicBezTo>
                    <a:cubicBezTo>
                      <a:pt x="23717" y="1602"/>
                      <a:pt x="29455" y="8340"/>
                      <a:pt x="28854" y="16012"/>
                    </a:cubicBezTo>
                    <a:close/>
                  </a:path>
                </a:pathLst>
              </a:custGeom>
              <a:solidFill>
                <a:srgbClr val="FDB4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48"/>
              <p:cNvSpPr/>
              <p:nvPr/>
            </p:nvSpPr>
            <p:spPr>
              <a:xfrm>
                <a:off x="8451475" y="3970986"/>
                <a:ext cx="336920" cy="327539"/>
              </a:xfrm>
              <a:custGeom>
                <a:avLst/>
                <a:gdLst/>
                <a:ahLst/>
                <a:cxnLst/>
                <a:rect l="l" t="t" r="r" b="b"/>
                <a:pathLst>
                  <a:path w="29522" h="28700" extrusionOk="0">
                    <a:moveTo>
                      <a:pt x="14545" y="679"/>
                    </a:moveTo>
                    <a:cubicBezTo>
                      <a:pt x="14911" y="679"/>
                      <a:pt x="15278" y="679"/>
                      <a:pt x="15612" y="712"/>
                    </a:cubicBezTo>
                    <a:cubicBezTo>
                      <a:pt x="23117" y="1346"/>
                      <a:pt x="28755" y="7918"/>
                      <a:pt x="28188" y="15390"/>
                    </a:cubicBezTo>
                    <a:cubicBezTo>
                      <a:pt x="27887" y="19026"/>
                      <a:pt x="26220" y="22328"/>
                      <a:pt x="23418" y="24696"/>
                    </a:cubicBezTo>
                    <a:cubicBezTo>
                      <a:pt x="20971" y="26815"/>
                      <a:pt x="17856" y="27946"/>
                      <a:pt x="14648" y="27946"/>
                    </a:cubicBezTo>
                    <a:cubicBezTo>
                      <a:pt x="14270" y="27946"/>
                      <a:pt x="13890" y="27930"/>
                      <a:pt x="13510" y="27899"/>
                    </a:cubicBezTo>
                    <a:cubicBezTo>
                      <a:pt x="9875" y="27598"/>
                      <a:pt x="6572" y="25930"/>
                      <a:pt x="4204" y="23162"/>
                    </a:cubicBezTo>
                    <a:cubicBezTo>
                      <a:pt x="1835" y="20393"/>
                      <a:pt x="701" y="16857"/>
                      <a:pt x="1002" y="13221"/>
                    </a:cubicBezTo>
                    <a:cubicBezTo>
                      <a:pt x="1268" y="9585"/>
                      <a:pt x="2936" y="6316"/>
                      <a:pt x="5738" y="3915"/>
                    </a:cubicBezTo>
                    <a:cubicBezTo>
                      <a:pt x="8240" y="1780"/>
                      <a:pt x="11342" y="679"/>
                      <a:pt x="14545" y="679"/>
                    </a:cubicBezTo>
                    <a:close/>
                    <a:moveTo>
                      <a:pt x="14578" y="1"/>
                    </a:moveTo>
                    <a:cubicBezTo>
                      <a:pt x="11146" y="1"/>
                      <a:pt x="7856" y="1220"/>
                      <a:pt x="5271" y="3414"/>
                    </a:cubicBezTo>
                    <a:cubicBezTo>
                      <a:pt x="2369" y="5916"/>
                      <a:pt x="601" y="9385"/>
                      <a:pt x="268" y="13221"/>
                    </a:cubicBezTo>
                    <a:cubicBezTo>
                      <a:pt x="1" y="17057"/>
                      <a:pt x="1202" y="20760"/>
                      <a:pt x="3670" y="23662"/>
                    </a:cubicBezTo>
                    <a:cubicBezTo>
                      <a:pt x="6172" y="26564"/>
                      <a:pt x="9608" y="28332"/>
                      <a:pt x="13444" y="28666"/>
                    </a:cubicBezTo>
                    <a:cubicBezTo>
                      <a:pt x="13844" y="28699"/>
                      <a:pt x="14244" y="28699"/>
                      <a:pt x="14611" y="28699"/>
                    </a:cubicBezTo>
                    <a:cubicBezTo>
                      <a:pt x="18047" y="28699"/>
                      <a:pt x="21283" y="27498"/>
                      <a:pt x="23918" y="25263"/>
                    </a:cubicBezTo>
                    <a:cubicBezTo>
                      <a:pt x="26853" y="22762"/>
                      <a:pt x="28588" y="19326"/>
                      <a:pt x="28921" y="15490"/>
                    </a:cubicBezTo>
                    <a:cubicBezTo>
                      <a:pt x="29522" y="7584"/>
                      <a:pt x="23584" y="679"/>
                      <a:pt x="15712" y="45"/>
                    </a:cubicBezTo>
                    <a:cubicBezTo>
                      <a:pt x="15333" y="16"/>
                      <a:pt x="14954" y="1"/>
                      <a:pt x="145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48"/>
              <p:cNvSpPr/>
              <p:nvPr/>
            </p:nvSpPr>
            <p:spPr>
              <a:xfrm>
                <a:off x="8559965" y="4044967"/>
                <a:ext cx="121075" cy="196067"/>
              </a:xfrm>
              <a:custGeom>
                <a:avLst/>
                <a:gdLst/>
                <a:ahLst/>
                <a:cxnLst/>
                <a:rect l="l" t="t" r="r" b="b"/>
                <a:pathLst>
                  <a:path w="10609" h="17180" extrusionOk="0">
                    <a:moveTo>
                      <a:pt x="4237" y="4437"/>
                    </a:moveTo>
                    <a:lnTo>
                      <a:pt x="4237" y="6939"/>
                    </a:lnTo>
                    <a:cubicBezTo>
                      <a:pt x="3436" y="6705"/>
                      <a:pt x="2903" y="6338"/>
                      <a:pt x="2903" y="5704"/>
                    </a:cubicBezTo>
                    <a:cubicBezTo>
                      <a:pt x="2903" y="5104"/>
                      <a:pt x="3336" y="4604"/>
                      <a:pt x="4237" y="4437"/>
                    </a:cubicBezTo>
                    <a:close/>
                    <a:moveTo>
                      <a:pt x="6072" y="10074"/>
                    </a:moveTo>
                    <a:cubicBezTo>
                      <a:pt x="6872" y="10374"/>
                      <a:pt x="7406" y="10708"/>
                      <a:pt x="7406" y="11342"/>
                    </a:cubicBezTo>
                    <a:cubicBezTo>
                      <a:pt x="7406" y="11909"/>
                      <a:pt x="7039" y="12442"/>
                      <a:pt x="6072" y="12676"/>
                    </a:cubicBezTo>
                    <a:lnTo>
                      <a:pt x="6072" y="10074"/>
                    </a:lnTo>
                    <a:close/>
                    <a:moveTo>
                      <a:pt x="4237" y="0"/>
                    </a:moveTo>
                    <a:lnTo>
                      <a:pt x="4237" y="2035"/>
                    </a:lnTo>
                    <a:cubicBezTo>
                      <a:pt x="1368" y="2369"/>
                      <a:pt x="1" y="4036"/>
                      <a:pt x="1" y="5938"/>
                    </a:cubicBezTo>
                    <a:cubicBezTo>
                      <a:pt x="1" y="8506"/>
                      <a:pt x="2202" y="9207"/>
                      <a:pt x="4237" y="9674"/>
                    </a:cubicBezTo>
                    <a:lnTo>
                      <a:pt x="4237" y="12743"/>
                    </a:lnTo>
                    <a:cubicBezTo>
                      <a:pt x="3336" y="12609"/>
                      <a:pt x="2369" y="12342"/>
                      <a:pt x="1435" y="11775"/>
                    </a:cubicBezTo>
                    <a:lnTo>
                      <a:pt x="534" y="14044"/>
                    </a:lnTo>
                    <a:cubicBezTo>
                      <a:pt x="1535" y="14711"/>
                      <a:pt x="2869" y="15044"/>
                      <a:pt x="4237" y="15178"/>
                    </a:cubicBezTo>
                    <a:lnTo>
                      <a:pt x="4237" y="17179"/>
                    </a:lnTo>
                    <a:lnTo>
                      <a:pt x="6072" y="17179"/>
                    </a:lnTo>
                    <a:lnTo>
                      <a:pt x="6072" y="15111"/>
                    </a:lnTo>
                    <a:cubicBezTo>
                      <a:pt x="8940" y="14777"/>
                      <a:pt x="10375" y="13110"/>
                      <a:pt x="10375" y="11208"/>
                    </a:cubicBezTo>
                    <a:cubicBezTo>
                      <a:pt x="10375" y="8573"/>
                      <a:pt x="8106" y="7906"/>
                      <a:pt x="6072" y="7406"/>
                    </a:cubicBezTo>
                    <a:lnTo>
                      <a:pt x="6072" y="4370"/>
                    </a:lnTo>
                    <a:cubicBezTo>
                      <a:pt x="7406" y="4503"/>
                      <a:pt x="8707" y="5004"/>
                      <a:pt x="9607" y="5671"/>
                    </a:cubicBezTo>
                    <a:lnTo>
                      <a:pt x="10608" y="3436"/>
                    </a:lnTo>
                    <a:cubicBezTo>
                      <a:pt x="9607" y="2669"/>
                      <a:pt x="7873" y="2102"/>
                      <a:pt x="6072" y="2002"/>
                    </a:cubicBezTo>
                    <a:lnTo>
                      <a:pt x="60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48"/>
              <p:cNvSpPr/>
              <p:nvPr/>
            </p:nvSpPr>
            <p:spPr>
              <a:xfrm>
                <a:off x="8476227" y="3995361"/>
                <a:ext cx="240986" cy="240347"/>
              </a:xfrm>
              <a:custGeom>
                <a:avLst/>
                <a:gdLst/>
                <a:ahLst/>
                <a:cxnLst/>
                <a:rect l="l" t="t" r="r" b="b"/>
                <a:pathLst>
                  <a:path w="21116" h="21060" extrusionOk="0">
                    <a:moveTo>
                      <a:pt x="12342" y="1"/>
                    </a:moveTo>
                    <a:cubicBezTo>
                      <a:pt x="6047" y="1"/>
                      <a:pt x="741" y="4859"/>
                      <a:pt x="267" y="11219"/>
                    </a:cubicBezTo>
                    <a:cubicBezTo>
                      <a:pt x="0" y="15055"/>
                      <a:pt x="1468" y="18591"/>
                      <a:pt x="4070" y="21059"/>
                    </a:cubicBezTo>
                    <a:cubicBezTo>
                      <a:pt x="1701" y="18624"/>
                      <a:pt x="367" y="15255"/>
                      <a:pt x="667" y="11619"/>
                    </a:cubicBezTo>
                    <a:cubicBezTo>
                      <a:pt x="1175" y="5243"/>
                      <a:pt x="6509" y="405"/>
                      <a:pt x="12768" y="405"/>
                    </a:cubicBezTo>
                    <a:cubicBezTo>
                      <a:pt x="13091" y="405"/>
                      <a:pt x="13416" y="418"/>
                      <a:pt x="13743" y="444"/>
                    </a:cubicBezTo>
                    <a:cubicBezTo>
                      <a:pt x="16612" y="678"/>
                      <a:pt x="19180" y="1879"/>
                      <a:pt x="21115" y="3713"/>
                    </a:cubicBezTo>
                    <a:cubicBezTo>
                      <a:pt x="19114" y="1679"/>
                      <a:pt x="16412" y="278"/>
                      <a:pt x="13376" y="44"/>
                    </a:cubicBezTo>
                    <a:cubicBezTo>
                      <a:pt x="13029" y="15"/>
                      <a:pt x="12684" y="1"/>
                      <a:pt x="123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9144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5" name="Google Shape;2705;p60"/>
          <p:cNvCxnSpPr/>
          <p:nvPr/>
        </p:nvCxnSpPr>
        <p:spPr>
          <a:xfrm>
            <a:off x="721125" y="2791125"/>
            <a:ext cx="76980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06" name="Google Shape;2706;p60"/>
          <p:cNvSpPr/>
          <p:nvPr/>
        </p:nvSpPr>
        <p:spPr>
          <a:xfrm>
            <a:off x="1146050" y="2445825"/>
            <a:ext cx="690600" cy="6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7" name="Google Shape;2707;p60"/>
          <p:cNvSpPr/>
          <p:nvPr/>
        </p:nvSpPr>
        <p:spPr>
          <a:xfrm>
            <a:off x="2686919" y="2445825"/>
            <a:ext cx="690600" cy="6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8" name="Google Shape;2708;p60"/>
          <p:cNvSpPr/>
          <p:nvPr/>
        </p:nvSpPr>
        <p:spPr>
          <a:xfrm>
            <a:off x="4223756" y="2445825"/>
            <a:ext cx="690600" cy="6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9" name="Google Shape;2709;p60"/>
          <p:cNvSpPr/>
          <p:nvPr/>
        </p:nvSpPr>
        <p:spPr>
          <a:xfrm>
            <a:off x="5774388" y="2445825"/>
            <a:ext cx="690600" cy="6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0" name="Google Shape;2710;p60"/>
          <p:cNvSpPr/>
          <p:nvPr/>
        </p:nvSpPr>
        <p:spPr>
          <a:xfrm>
            <a:off x="7307350" y="2457854"/>
            <a:ext cx="690600" cy="6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1" name="Google Shape;2711;p60"/>
          <p:cNvSpPr txBox="1">
            <a:spLocks noGrp="1"/>
          </p:cNvSpPr>
          <p:nvPr>
            <p:ph type="title"/>
          </p:nvPr>
        </p:nvSpPr>
        <p:spPr>
          <a:xfrm>
            <a:off x="3377519" y="264686"/>
            <a:ext cx="185889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  <a:endParaRPr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2" name="Google Shape;2712;p60"/>
          <p:cNvSpPr txBox="1"/>
          <p:nvPr/>
        </p:nvSpPr>
        <p:spPr>
          <a:xfrm>
            <a:off x="714786" y="3284031"/>
            <a:ext cx="15435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accent3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50%+</a:t>
            </a:r>
            <a:endParaRPr sz="1900" b="1" dirty="0">
              <a:solidFill>
                <a:schemeClr val="accent3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sp>
        <p:nvSpPr>
          <p:cNvPr id="2713" name="Google Shape;2713;p60"/>
          <p:cNvSpPr txBox="1"/>
          <p:nvPr/>
        </p:nvSpPr>
        <p:spPr>
          <a:xfrm>
            <a:off x="636557" y="3805467"/>
            <a:ext cx="1686341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Cairo"/>
                <a:cs typeface="Times New Roman" panose="02020603050405020304" pitchFamily="18" charset="0"/>
                <a:sym typeface="Cairo"/>
              </a:rPr>
              <a:t>L</a:t>
            </a:r>
            <a:r>
              <a:rPr lang="en" sz="1200" dirty="0">
                <a:solidFill>
                  <a:schemeClr val="dk1"/>
                </a:solidFill>
                <a:latin typeface="Times New Roman" panose="02020603050405020304" pitchFamily="18" charset="0"/>
                <a:ea typeface="Cairo"/>
                <a:cs typeface="Times New Roman" panose="02020603050405020304" pitchFamily="18" charset="0"/>
                <a:sym typeface="Cairo"/>
              </a:rPr>
              <a:t>eft Due to no bonus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imes New Roman" panose="02020603050405020304" pitchFamily="18" charset="0"/>
              <a:ea typeface="Cairo"/>
              <a:cs typeface="Times New Roman" panose="02020603050405020304" pitchFamily="18" charset="0"/>
              <a:sym typeface="Cairo"/>
            </a:endParaRPr>
          </a:p>
        </p:txBody>
      </p:sp>
      <p:sp>
        <p:nvSpPr>
          <p:cNvPr id="2714" name="Google Shape;2714;p60"/>
          <p:cNvSpPr txBox="1"/>
          <p:nvPr/>
        </p:nvSpPr>
        <p:spPr>
          <a:xfrm>
            <a:off x="3800280" y="3284031"/>
            <a:ext cx="1543500" cy="54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chemeClr val="accent3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Bonus &amp; Attrition</a:t>
            </a:r>
          </a:p>
        </p:txBody>
      </p:sp>
      <p:sp>
        <p:nvSpPr>
          <p:cNvPr id="2715" name="Google Shape;2715;p60"/>
          <p:cNvSpPr txBox="1"/>
          <p:nvPr/>
        </p:nvSpPr>
        <p:spPr>
          <a:xfrm>
            <a:off x="3238095" y="3836309"/>
            <a:ext cx="2660102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Departments that received regular bonuses saw significantly lower attrition rates.</a:t>
            </a:r>
            <a:endParaRPr sz="1200" dirty="0">
              <a:solidFill>
                <a:schemeClr val="dk1"/>
              </a:solidFill>
              <a:latin typeface="Times New Roman" panose="02020603050405020304" pitchFamily="18" charset="0"/>
              <a:ea typeface="Cairo"/>
              <a:cs typeface="Times New Roman" panose="02020603050405020304" pitchFamily="18" charset="0"/>
              <a:sym typeface="Cairo"/>
            </a:endParaRPr>
          </a:p>
        </p:txBody>
      </p:sp>
      <p:sp>
        <p:nvSpPr>
          <p:cNvPr id="2716" name="Google Shape;2716;p60"/>
          <p:cNvSpPr txBox="1"/>
          <p:nvPr/>
        </p:nvSpPr>
        <p:spPr>
          <a:xfrm>
            <a:off x="2256660" y="1138408"/>
            <a:ext cx="15435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accent3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20%+</a:t>
            </a:r>
            <a:endParaRPr sz="1900" b="1" dirty="0">
              <a:solidFill>
                <a:schemeClr val="accent3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sp>
        <p:nvSpPr>
          <p:cNvPr id="2717" name="Google Shape;2717;p60"/>
          <p:cNvSpPr txBox="1"/>
          <p:nvPr/>
        </p:nvSpPr>
        <p:spPr>
          <a:xfrm>
            <a:off x="2256660" y="1788949"/>
            <a:ext cx="1543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mes New Roman" panose="02020603050405020304" pitchFamily="18" charset="0"/>
                <a:ea typeface="Cairo"/>
                <a:cs typeface="Times New Roman" panose="02020603050405020304" pitchFamily="18" charset="0"/>
                <a:sym typeface="Cairo"/>
              </a:rPr>
              <a:t>Left Due to no Promotion</a:t>
            </a:r>
            <a:endParaRPr sz="1200" dirty="0">
              <a:solidFill>
                <a:schemeClr val="dk1"/>
              </a:solidFill>
              <a:latin typeface="Times New Roman" panose="02020603050405020304" pitchFamily="18" charset="0"/>
              <a:ea typeface="Cairo"/>
              <a:cs typeface="Times New Roman" panose="02020603050405020304" pitchFamily="18" charset="0"/>
              <a:sym typeface="Cairo"/>
            </a:endParaRPr>
          </a:p>
        </p:txBody>
      </p:sp>
      <p:sp>
        <p:nvSpPr>
          <p:cNvPr id="2718" name="Google Shape;2718;p60"/>
          <p:cNvSpPr txBox="1"/>
          <p:nvPr/>
        </p:nvSpPr>
        <p:spPr>
          <a:xfrm>
            <a:off x="5343780" y="1237758"/>
            <a:ext cx="15435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accent3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Bonus &amp; Distribution</a:t>
            </a:r>
            <a:endParaRPr sz="1900" b="1" dirty="0">
              <a:solidFill>
                <a:schemeClr val="accent3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sp>
        <p:nvSpPr>
          <p:cNvPr id="2719" name="Google Shape;2719;p60"/>
          <p:cNvSpPr txBox="1"/>
          <p:nvPr/>
        </p:nvSpPr>
        <p:spPr>
          <a:xfrm>
            <a:off x="4084082" y="1791951"/>
            <a:ext cx="4654282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 frequency and overtime bonuses have a noticeable impact on retention, especially for employees who travel frequently or work overtime.</a:t>
            </a:r>
            <a:endParaRPr sz="1200" dirty="0">
              <a:solidFill>
                <a:schemeClr val="dk1"/>
              </a:solidFill>
              <a:latin typeface="Times New Roman" panose="02020603050405020304" pitchFamily="18" charset="0"/>
              <a:ea typeface="Cairo"/>
              <a:cs typeface="Times New Roman" panose="02020603050405020304" pitchFamily="18" charset="0"/>
              <a:sym typeface="Cairo"/>
            </a:endParaRPr>
          </a:p>
        </p:txBody>
      </p:sp>
      <p:sp>
        <p:nvSpPr>
          <p:cNvPr id="2720" name="Google Shape;2720;p60"/>
          <p:cNvSpPr txBox="1"/>
          <p:nvPr/>
        </p:nvSpPr>
        <p:spPr>
          <a:xfrm>
            <a:off x="6656418" y="3272213"/>
            <a:ext cx="1851025" cy="52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3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Performance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3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&amp; Satisifaction</a:t>
            </a:r>
            <a:endParaRPr sz="1800" b="1" dirty="0">
              <a:solidFill>
                <a:schemeClr val="accent3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sp>
        <p:nvSpPr>
          <p:cNvPr id="2721" name="Google Shape;2721;p60"/>
          <p:cNvSpPr txBox="1"/>
          <p:nvPr/>
        </p:nvSpPr>
        <p:spPr>
          <a:xfrm>
            <a:off x="6331498" y="3805467"/>
            <a:ext cx="2660102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E" sz="12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Many employees meet expectations, but job dissatisfaction and low environmental satisfaction are issues.</a:t>
            </a:r>
          </a:p>
        </p:txBody>
      </p:sp>
      <p:sp>
        <p:nvSpPr>
          <p:cNvPr id="2722" name="Google Shape;2722;p60"/>
          <p:cNvSpPr/>
          <p:nvPr/>
        </p:nvSpPr>
        <p:spPr>
          <a:xfrm>
            <a:off x="1139339" y="2445675"/>
            <a:ext cx="690900" cy="690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1st</a:t>
            </a:r>
            <a:endParaRPr sz="1900" b="1">
              <a:solidFill>
                <a:schemeClr val="lt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sp>
        <p:nvSpPr>
          <p:cNvPr id="2723" name="Google Shape;2723;p60"/>
          <p:cNvSpPr/>
          <p:nvPr/>
        </p:nvSpPr>
        <p:spPr>
          <a:xfrm>
            <a:off x="2674976" y="2437875"/>
            <a:ext cx="706500" cy="706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2nd</a:t>
            </a:r>
            <a:endParaRPr sz="1900" b="1">
              <a:solidFill>
                <a:schemeClr val="lt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sp>
        <p:nvSpPr>
          <p:cNvPr id="2724" name="Google Shape;2724;p60"/>
          <p:cNvSpPr/>
          <p:nvPr/>
        </p:nvSpPr>
        <p:spPr>
          <a:xfrm>
            <a:off x="4219791" y="2437875"/>
            <a:ext cx="706500" cy="706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3rd</a:t>
            </a:r>
            <a:endParaRPr sz="1900" b="1">
              <a:solidFill>
                <a:schemeClr val="lt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sp>
        <p:nvSpPr>
          <p:cNvPr id="2725" name="Google Shape;2725;p60"/>
          <p:cNvSpPr/>
          <p:nvPr/>
        </p:nvSpPr>
        <p:spPr>
          <a:xfrm>
            <a:off x="5771027" y="2445675"/>
            <a:ext cx="690900" cy="690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4th</a:t>
            </a:r>
            <a:endParaRPr sz="1900" b="1">
              <a:solidFill>
                <a:schemeClr val="lt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sp>
        <p:nvSpPr>
          <p:cNvPr id="2726" name="Google Shape;2726;p60"/>
          <p:cNvSpPr/>
          <p:nvPr/>
        </p:nvSpPr>
        <p:spPr>
          <a:xfrm>
            <a:off x="7313085" y="2445675"/>
            <a:ext cx="690900" cy="690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5th</a:t>
            </a:r>
            <a:endParaRPr sz="1900" b="1">
              <a:solidFill>
                <a:schemeClr val="lt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B1A3B7-C525-D96C-A3B8-EC8AD5502E3D}"/>
              </a:ext>
            </a:extLst>
          </p:cNvPr>
          <p:cNvSpPr/>
          <p:nvPr/>
        </p:nvSpPr>
        <p:spPr>
          <a:xfrm>
            <a:off x="3198306" y="508406"/>
            <a:ext cx="150928" cy="15092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Google Shape;2679;p59"/>
          <p:cNvSpPr txBox="1">
            <a:spLocks noGrp="1"/>
          </p:cNvSpPr>
          <p:nvPr>
            <p:ph type="title"/>
          </p:nvPr>
        </p:nvSpPr>
        <p:spPr>
          <a:xfrm>
            <a:off x="3249840" y="373772"/>
            <a:ext cx="240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Recommedtions</a:t>
            </a:r>
            <a:endParaRPr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0" name="Google Shape;2680;p59"/>
          <p:cNvSpPr txBox="1"/>
          <p:nvPr/>
        </p:nvSpPr>
        <p:spPr>
          <a:xfrm>
            <a:off x="373966" y="1359373"/>
            <a:ext cx="24021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accent3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Bonus Ploicy</a:t>
            </a:r>
            <a:endParaRPr sz="1900" b="1" dirty="0">
              <a:solidFill>
                <a:schemeClr val="accent3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sp>
        <p:nvSpPr>
          <p:cNvPr id="2681" name="Google Shape;2681;p59"/>
          <p:cNvSpPr txBox="1"/>
          <p:nvPr/>
        </p:nvSpPr>
        <p:spPr>
          <a:xfrm>
            <a:off x="325628" y="1721701"/>
            <a:ext cx="7964932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structured bonus system tied to performance and retention, especially in departments with high attrition rates.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Cairo"/>
              <a:cs typeface="Times New Roman" panose="02020603050405020304" pitchFamily="18" charset="0"/>
              <a:sym typeface="Cairo"/>
            </a:endParaRPr>
          </a:p>
        </p:txBody>
      </p:sp>
      <p:sp>
        <p:nvSpPr>
          <p:cNvPr id="2682" name="Google Shape;2682;p59"/>
          <p:cNvSpPr txBox="1"/>
          <p:nvPr/>
        </p:nvSpPr>
        <p:spPr>
          <a:xfrm>
            <a:off x="325628" y="2461461"/>
            <a:ext cx="3203385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accent3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Promotion &amp; Career Growth</a:t>
            </a:r>
            <a:endParaRPr sz="1900" b="1" dirty="0">
              <a:solidFill>
                <a:schemeClr val="accent3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sp>
        <p:nvSpPr>
          <p:cNvPr id="2683" name="Google Shape;2683;p59"/>
          <p:cNvSpPr txBox="1"/>
          <p:nvPr/>
        </p:nvSpPr>
        <p:spPr>
          <a:xfrm>
            <a:off x="373966" y="2835382"/>
            <a:ext cx="6621194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clearer promotion pathways and offer promotion opportunities to reduce turnover.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Cairo"/>
              <a:cs typeface="Times New Roman" panose="02020603050405020304" pitchFamily="18" charset="0"/>
              <a:sym typeface="Cairo"/>
            </a:endParaRPr>
          </a:p>
        </p:txBody>
      </p:sp>
      <p:sp>
        <p:nvSpPr>
          <p:cNvPr id="2684" name="Google Shape;2684;p59"/>
          <p:cNvSpPr txBox="1"/>
          <p:nvPr/>
        </p:nvSpPr>
        <p:spPr>
          <a:xfrm>
            <a:off x="373967" y="3711203"/>
            <a:ext cx="2476390" cy="348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accent3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Employee Satisfaction</a:t>
            </a:r>
            <a:endParaRPr sz="1900" b="1" dirty="0">
              <a:solidFill>
                <a:schemeClr val="accent3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sp>
        <p:nvSpPr>
          <p:cNvPr id="2685" name="Google Shape;2685;p59"/>
          <p:cNvSpPr txBox="1"/>
          <p:nvPr/>
        </p:nvSpPr>
        <p:spPr>
          <a:xfrm>
            <a:off x="401664" y="3930033"/>
            <a:ext cx="5394496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E" dirty="0">
                <a:solidFill>
                  <a:schemeClr val="dk1"/>
                </a:solidFill>
                <a:latin typeface="Times New Roman" panose="02020603050405020304" pitchFamily="18" charset="0"/>
                <a:ea typeface="Cairo"/>
                <a:cs typeface="Times New Roman" panose="02020603050405020304" pitchFamily="18" charset="0"/>
                <a:sym typeface="Cairo"/>
              </a:rPr>
              <a:t>Invest in employee satisfaction program like Training to reduce attrition</a:t>
            </a:r>
          </a:p>
        </p:txBody>
      </p:sp>
      <p:sp>
        <p:nvSpPr>
          <p:cNvPr id="2686" name="Google Shape;2686;p59"/>
          <p:cNvSpPr txBox="1"/>
          <p:nvPr/>
        </p:nvSpPr>
        <p:spPr>
          <a:xfrm>
            <a:off x="720000" y="4640124"/>
            <a:ext cx="77040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687" name="Google Shape;2687;p59"/>
          <p:cNvSpPr/>
          <p:nvPr/>
        </p:nvSpPr>
        <p:spPr>
          <a:xfrm>
            <a:off x="130628" y="1466441"/>
            <a:ext cx="195000" cy="195000"/>
          </a:xfrm>
          <a:prstGeom prst="rect">
            <a:avLst/>
          </a:prstGeom>
          <a:solidFill>
            <a:srgbClr val="87AF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8" name="Google Shape;2688;p59"/>
          <p:cNvSpPr/>
          <p:nvPr/>
        </p:nvSpPr>
        <p:spPr>
          <a:xfrm>
            <a:off x="130628" y="2572493"/>
            <a:ext cx="195000" cy="195000"/>
          </a:xfrm>
          <a:prstGeom prst="rect">
            <a:avLst/>
          </a:prstGeom>
          <a:solidFill>
            <a:srgbClr val="4E7F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9" name="Google Shape;2689;p59"/>
          <p:cNvSpPr/>
          <p:nvPr/>
        </p:nvSpPr>
        <p:spPr>
          <a:xfrm>
            <a:off x="130628" y="3739403"/>
            <a:ext cx="195000" cy="195000"/>
          </a:xfrm>
          <a:prstGeom prst="rect">
            <a:avLst/>
          </a:prstGeom>
          <a:solidFill>
            <a:srgbClr val="2C5A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5329A6-1948-7C5B-4BB2-C2F63B4D8974}"/>
              </a:ext>
            </a:extLst>
          </p:cNvPr>
          <p:cNvSpPr/>
          <p:nvPr/>
        </p:nvSpPr>
        <p:spPr>
          <a:xfrm>
            <a:off x="3098912" y="623161"/>
            <a:ext cx="150928" cy="15092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9" name="Google Shape;3499;p74"/>
          <p:cNvGrpSpPr/>
          <p:nvPr/>
        </p:nvGrpSpPr>
        <p:grpSpPr>
          <a:xfrm>
            <a:off x="-182366" y="1369303"/>
            <a:ext cx="5094190" cy="2935926"/>
            <a:chOff x="12553" y="1292880"/>
            <a:chExt cx="6347900" cy="3658475"/>
          </a:xfrm>
        </p:grpSpPr>
        <p:sp>
          <p:nvSpPr>
            <p:cNvPr id="3500" name="Google Shape;3500;p74"/>
            <p:cNvSpPr/>
            <p:nvPr/>
          </p:nvSpPr>
          <p:spPr>
            <a:xfrm>
              <a:off x="12553" y="1292880"/>
              <a:ext cx="6347900" cy="3658475"/>
            </a:xfrm>
            <a:custGeom>
              <a:avLst/>
              <a:gdLst/>
              <a:ahLst/>
              <a:cxnLst/>
              <a:rect l="l" t="t" r="r" b="b"/>
              <a:pathLst>
                <a:path w="253916" h="146339" extrusionOk="0">
                  <a:moveTo>
                    <a:pt x="253916" y="1"/>
                  </a:moveTo>
                  <a:lnTo>
                    <a:pt x="223060" y="16246"/>
                  </a:lnTo>
                  <a:lnTo>
                    <a:pt x="230999" y="22517"/>
                  </a:lnTo>
                  <a:lnTo>
                    <a:pt x="205548" y="53739"/>
                  </a:lnTo>
                  <a:lnTo>
                    <a:pt x="171790" y="29589"/>
                  </a:lnTo>
                  <a:lnTo>
                    <a:pt x="119253" y="84628"/>
                  </a:lnTo>
                  <a:lnTo>
                    <a:pt x="77957" y="60878"/>
                  </a:lnTo>
                  <a:lnTo>
                    <a:pt x="1" y="129260"/>
                  </a:lnTo>
                  <a:lnTo>
                    <a:pt x="1" y="146339"/>
                  </a:lnTo>
                  <a:lnTo>
                    <a:pt x="79625" y="72553"/>
                  </a:lnTo>
                  <a:lnTo>
                    <a:pt x="119453" y="97070"/>
                  </a:lnTo>
                  <a:lnTo>
                    <a:pt x="173225" y="43132"/>
                  </a:lnTo>
                  <a:lnTo>
                    <a:pt x="207216" y="67316"/>
                  </a:lnTo>
                  <a:lnTo>
                    <a:pt x="238905" y="28555"/>
                  </a:lnTo>
                  <a:lnTo>
                    <a:pt x="246410" y="34592"/>
                  </a:lnTo>
                  <a:lnTo>
                    <a:pt x="2539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74"/>
            <p:cNvSpPr/>
            <p:nvPr/>
          </p:nvSpPr>
          <p:spPr>
            <a:xfrm>
              <a:off x="1752153" y="2756480"/>
              <a:ext cx="437000" cy="398500"/>
            </a:xfrm>
            <a:custGeom>
              <a:avLst/>
              <a:gdLst/>
              <a:ahLst/>
              <a:cxnLst/>
              <a:rect l="l" t="t" r="r" b="b"/>
              <a:pathLst>
                <a:path w="17480" h="15940" extrusionOk="0">
                  <a:moveTo>
                    <a:pt x="8745" y="1"/>
                  </a:moveTo>
                  <a:cubicBezTo>
                    <a:pt x="5120" y="1"/>
                    <a:pt x="1834" y="2495"/>
                    <a:pt x="1001" y="6203"/>
                  </a:cubicBezTo>
                  <a:cubicBezTo>
                    <a:pt x="0" y="10506"/>
                    <a:pt x="2702" y="14743"/>
                    <a:pt x="7005" y="15743"/>
                  </a:cubicBezTo>
                  <a:cubicBezTo>
                    <a:pt x="7591" y="15876"/>
                    <a:pt x="8177" y="15940"/>
                    <a:pt x="8754" y="15940"/>
                  </a:cubicBezTo>
                  <a:cubicBezTo>
                    <a:pt x="12384" y="15940"/>
                    <a:pt x="15677" y="13423"/>
                    <a:pt x="16512" y="9739"/>
                  </a:cubicBezTo>
                  <a:cubicBezTo>
                    <a:pt x="17479" y="5436"/>
                    <a:pt x="14811" y="1166"/>
                    <a:pt x="10508" y="199"/>
                  </a:cubicBezTo>
                  <a:cubicBezTo>
                    <a:pt x="9917" y="65"/>
                    <a:pt x="9327" y="1"/>
                    <a:pt x="87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74"/>
            <p:cNvSpPr/>
            <p:nvPr/>
          </p:nvSpPr>
          <p:spPr>
            <a:xfrm>
              <a:off x="4107978" y="1999130"/>
              <a:ext cx="452850" cy="398475"/>
            </a:xfrm>
            <a:custGeom>
              <a:avLst/>
              <a:gdLst/>
              <a:ahLst/>
              <a:cxnLst/>
              <a:rect l="l" t="t" r="r" b="b"/>
              <a:pathLst>
                <a:path w="18114" h="15939" extrusionOk="0">
                  <a:moveTo>
                    <a:pt x="9058" y="1"/>
                  </a:moveTo>
                  <a:cubicBezTo>
                    <a:pt x="8027" y="1"/>
                    <a:pt x="6980" y="205"/>
                    <a:pt x="5972" y="638"/>
                  </a:cubicBezTo>
                  <a:cubicBezTo>
                    <a:pt x="1902" y="2339"/>
                    <a:pt x="1" y="7009"/>
                    <a:pt x="1702" y="11046"/>
                  </a:cubicBezTo>
                  <a:cubicBezTo>
                    <a:pt x="2981" y="14104"/>
                    <a:pt x="5937" y="15938"/>
                    <a:pt x="9054" y="15938"/>
                  </a:cubicBezTo>
                  <a:cubicBezTo>
                    <a:pt x="10084" y="15938"/>
                    <a:pt x="11132" y="15738"/>
                    <a:pt x="12143" y="15315"/>
                  </a:cubicBezTo>
                  <a:cubicBezTo>
                    <a:pt x="16179" y="13614"/>
                    <a:pt x="18114" y="8944"/>
                    <a:pt x="16379" y="4875"/>
                  </a:cubicBezTo>
                  <a:cubicBezTo>
                    <a:pt x="15103" y="1846"/>
                    <a:pt x="12155" y="1"/>
                    <a:pt x="90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3" name="Google Shape;3503;p74"/>
          <p:cNvSpPr/>
          <p:nvPr/>
        </p:nvSpPr>
        <p:spPr>
          <a:xfrm>
            <a:off x="327088" y="3997400"/>
            <a:ext cx="3467100" cy="431400"/>
          </a:xfrm>
          <a:prstGeom prst="ellipse">
            <a:avLst/>
          </a:prstGeom>
          <a:solidFill>
            <a:srgbClr val="212529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4" name="Google Shape;3504;p74"/>
          <p:cNvSpPr txBox="1">
            <a:spLocks noGrp="1"/>
          </p:cNvSpPr>
          <p:nvPr>
            <p:ph type="ctrTitle"/>
          </p:nvPr>
        </p:nvSpPr>
        <p:spPr>
          <a:xfrm>
            <a:off x="4742300" y="424700"/>
            <a:ext cx="36822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YOU!</a:t>
            </a:r>
            <a:endParaRPr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05" name="Google Shape;3505;p74"/>
          <p:cNvSpPr txBox="1">
            <a:spLocks noGrp="1"/>
          </p:cNvSpPr>
          <p:nvPr>
            <p:ph type="subTitle" idx="1"/>
          </p:nvPr>
        </p:nvSpPr>
        <p:spPr>
          <a:xfrm>
            <a:off x="4742144" y="2028031"/>
            <a:ext cx="3682200" cy="344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you have any questions?</a:t>
            </a:r>
          </a:p>
        </p:txBody>
      </p:sp>
      <p:grpSp>
        <p:nvGrpSpPr>
          <p:cNvPr id="3525" name="Google Shape;3525;p74"/>
          <p:cNvGrpSpPr/>
          <p:nvPr/>
        </p:nvGrpSpPr>
        <p:grpSpPr>
          <a:xfrm>
            <a:off x="2860498" y="605292"/>
            <a:ext cx="771644" cy="644488"/>
            <a:chOff x="2860498" y="605292"/>
            <a:chExt cx="771644" cy="644488"/>
          </a:xfrm>
        </p:grpSpPr>
        <p:sp>
          <p:nvSpPr>
            <p:cNvPr id="3526" name="Google Shape;3526;p74"/>
            <p:cNvSpPr/>
            <p:nvPr/>
          </p:nvSpPr>
          <p:spPr>
            <a:xfrm>
              <a:off x="2860498" y="688271"/>
              <a:ext cx="419627" cy="418965"/>
            </a:xfrm>
            <a:custGeom>
              <a:avLst/>
              <a:gdLst/>
              <a:ahLst/>
              <a:cxnLst/>
              <a:rect l="l" t="t" r="r" b="b"/>
              <a:pathLst>
                <a:path w="20916" h="20883" extrusionOk="0">
                  <a:moveTo>
                    <a:pt x="10475" y="6205"/>
                  </a:moveTo>
                  <a:cubicBezTo>
                    <a:pt x="11009" y="6205"/>
                    <a:pt x="11576" y="6338"/>
                    <a:pt x="12076" y="6505"/>
                  </a:cubicBezTo>
                  <a:lnTo>
                    <a:pt x="12143" y="6438"/>
                  </a:lnTo>
                  <a:lnTo>
                    <a:pt x="12143" y="6505"/>
                  </a:lnTo>
                  <a:cubicBezTo>
                    <a:pt x="13144" y="6939"/>
                    <a:pt x="13944" y="7706"/>
                    <a:pt x="14344" y="8773"/>
                  </a:cubicBezTo>
                  <a:lnTo>
                    <a:pt x="14445" y="8773"/>
                  </a:lnTo>
                  <a:lnTo>
                    <a:pt x="14344" y="8840"/>
                  </a:lnTo>
                  <a:cubicBezTo>
                    <a:pt x="14578" y="9340"/>
                    <a:pt x="14645" y="9841"/>
                    <a:pt x="14645" y="10441"/>
                  </a:cubicBezTo>
                  <a:cubicBezTo>
                    <a:pt x="14645" y="10975"/>
                    <a:pt x="14511" y="11509"/>
                    <a:pt x="14344" y="12009"/>
                  </a:cubicBezTo>
                  <a:lnTo>
                    <a:pt x="14445" y="12109"/>
                  </a:lnTo>
                  <a:lnTo>
                    <a:pt x="14344" y="12109"/>
                  </a:lnTo>
                  <a:cubicBezTo>
                    <a:pt x="13944" y="13110"/>
                    <a:pt x="13144" y="13910"/>
                    <a:pt x="12143" y="14344"/>
                  </a:cubicBezTo>
                  <a:lnTo>
                    <a:pt x="12143" y="14444"/>
                  </a:lnTo>
                  <a:lnTo>
                    <a:pt x="12076" y="14344"/>
                  </a:lnTo>
                  <a:cubicBezTo>
                    <a:pt x="11576" y="14578"/>
                    <a:pt x="11075" y="14644"/>
                    <a:pt x="10475" y="14644"/>
                  </a:cubicBezTo>
                  <a:cubicBezTo>
                    <a:pt x="9941" y="14644"/>
                    <a:pt x="9408" y="14511"/>
                    <a:pt x="8907" y="14344"/>
                  </a:cubicBezTo>
                  <a:lnTo>
                    <a:pt x="8807" y="14444"/>
                  </a:lnTo>
                  <a:lnTo>
                    <a:pt x="8807" y="14344"/>
                  </a:lnTo>
                  <a:cubicBezTo>
                    <a:pt x="7806" y="13944"/>
                    <a:pt x="7006" y="13143"/>
                    <a:pt x="6572" y="12109"/>
                  </a:cubicBezTo>
                  <a:lnTo>
                    <a:pt x="6472" y="12109"/>
                  </a:lnTo>
                  <a:lnTo>
                    <a:pt x="6572" y="12009"/>
                  </a:lnTo>
                  <a:cubicBezTo>
                    <a:pt x="6339" y="11509"/>
                    <a:pt x="6272" y="11008"/>
                    <a:pt x="6272" y="10441"/>
                  </a:cubicBezTo>
                  <a:cubicBezTo>
                    <a:pt x="6272" y="9907"/>
                    <a:pt x="6405" y="9340"/>
                    <a:pt x="6572" y="8840"/>
                  </a:cubicBezTo>
                  <a:lnTo>
                    <a:pt x="6472" y="8773"/>
                  </a:lnTo>
                  <a:lnTo>
                    <a:pt x="6572" y="8773"/>
                  </a:lnTo>
                  <a:cubicBezTo>
                    <a:pt x="6973" y="7773"/>
                    <a:pt x="7773" y="6972"/>
                    <a:pt x="8807" y="6505"/>
                  </a:cubicBezTo>
                  <a:lnTo>
                    <a:pt x="8807" y="6438"/>
                  </a:lnTo>
                  <a:lnTo>
                    <a:pt x="8874" y="6505"/>
                  </a:lnTo>
                  <a:cubicBezTo>
                    <a:pt x="9374" y="6305"/>
                    <a:pt x="9875" y="6205"/>
                    <a:pt x="10475" y="6205"/>
                  </a:cubicBezTo>
                  <a:close/>
                  <a:moveTo>
                    <a:pt x="8807" y="0"/>
                  </a:moveTo>
                  <a:lnTo>
                    <a:pt x="8807" y="2636"/>
                  </a:lnTo>
                  <a:cubicBezTo>
                    <a:pt x="7840" y="2836"/>
                    <a:pt x="6939" y="3203"/>
                    <a:pt x="6105" y="3770"/>
                  </a:cubicBezTo>
                  <a:lnTo>
                    <a:pt x="4237" y="1868"/>
                  </a:lnTo>
                  <a:lnTo>
                    <a:pt x="1902" y="4203"/>
                  </a:lnTo>
                  <a:lnTo>
                    <a:pt x="3770" y="6105"/>
                  </a:lnTo>
                  <a:cubicBezTo>
                    <a:pt x="3237" y="6872"/>
                    <a:pt x="2836" y="7806"/>
                    <a:pt x="2636" y="8807"/>
                  </a:cubicBezTo>
                  <a:lnTo>
                    <a:pt x="1" y="8807"/>
                  </a:lnTo>
                  <a:lnTo>
                    <a:pt x="1" y="12109"/>
                  </a:lnTo>
                  <a:lnTo>
                    <a:pt x="2636" y="12109"/>
                  </a:lnTo>
                  <a:cubicBezTo>
                    <a:pt x="2836" y="13076"/>
                    <a:pt x="3237" y="13977"/>
                    <a:pt x="3770" y="14811"/>
                  </a:cubicBezTo>
                  <a:lnTo>
                    <a:pt x="1902" y="16679"/>
                  </a:lnTo>
                  <a:lnTo>
                    <a:pt x="4237" y="19014"/>
                  </a:lnTo>
                  <a:lnTo>
                    <a:pt x="6105" y="17146"/>
                  </a:lnTo>
                  <a:cubicBezTo>
                    <a:pt x="6906" y="17680"/>
                    <a:pt x="7806" y="18080"/>
                    <a:pt x="8807" y="18280"/>
                  </a:cubicBezTo>
                  <a:lnTo>
                    <a:pt x="8807" y="20882"/>
                  </a:lnTo>
                  <a:lnTo>
                    <a:pt x="12110" y="20882"/>
                  </a:lnTo>
                  <a:lnTo>
                    <a:pt x="12110" y="18280"/>
                  </a:lnTo>
                  <a:cubicBezTo>
                    <a:pt x="13077" y="18080"/>
                    <a:pt x="13978" y="17680"/>
                    <a:pt x="14811" y="17146"/>
                  </a:cubicBezTo>
                  <a:lnTo>
                    <a:pt x="16679" y="19014"/>
                  </a:lnTo>
                  <a:lnTo>
                    <a:pt x="19014" y="16679"/>
                  </a:lnTo>
                  <a:lnTo>
                    <a:pt x="17146" y="14811"/>
                  </a:lnTo>
                  <a:cubicBezTo>
                    <a:pt x="17680" y="14010"/>
                    <a:pt x="18080" y="13110"/>
                    <a:pt x="18281" y="12109"/>
                  </a:cubicBezTo>
                  <a:lnTo>
                    <a:pt x="20916" y="12109"/>
                  </a:lnTo>
                  <a:lnTo>
                    <a:pt x="20916" y="8807"/>
                  </a:lnTo>
                  <a:lnTo>
                    <a:pt x="18281" y="8807"/>
                  </a:lnTo>
                  <a:cubicBezTo>
                    <a:pt x="18080" y="7839"/>
                    <a:pt x="17680" y="6939"/>
                    <a:pt x="17146" y="6105"/>
                  </a:cubicBezTo>
                  <a:lnTo>
                    <a:pt x="19014" y="4203"/>
                  </a:lnTo>
                  <a:lnTo>
                    <a:pt x="16679" y="1868"/>
                  </a:lnTo>
                  <a:lnTo>
                    <a:pt x="14811" y="3770"/>
                  </a:lnTo>
                  <a:cubicBezTo>
                    <a:pt x="14011" y="3236"/>
                    <a:pt x="13110" y="2836"/>
                    <a:pt x="12110" y="2636"/>
                  </a:cubicBezTo>
                  <a:lnTo>
                    <a:pt x="12110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74"/>
            <p:cNvSpPr/>
            <p:nvPr/>
          </p:nvSpPr>
          <p:spPr>
            <a:xfrm>
              <a:off x="3281449" y="605292"/>
              <a:ext cx="239606" cy="241613"/>
            </a:xfrm>
            <a:custGeom>
              <a:avLst/>
              <a:gdLst/>
              <a:ahLst/>
              <a:cxnLst/>
              <a:rect l="l" t="t" r="r" b="b"/>
              <a:pathLst>
                <a:path w="11943" h="12043" extrusionOk="0">
                  <a:moveTo>
                    <a:pt x="5905" y="3569"/>
                  </a:moveTo>
                  <a:cubicBezTo>
                    <a:pt x="6238" y="3569"/>
                    <a:pt x="6539" y="3636"/>
                    <a:pt x="6839" y="3736"/>
                  </a:cubicBezTo>
                  <a:lnTo>
                    <a:pt x="6872" y="3703"/>
                  </a:lnTo>
                  <a:lnTo>
                    <a:pt x="6872" y="3736"/>
                  </a:lnTo>
                  <a:cubicBezTo>
                    <a:pt x="7473" y="3970"/>
                    <a:pt x="7906" y="4437"/>
                    <a:pt x="8173" y="5037"/>
                  </a:cubicBezTo>
                  <a:lnTo>
                    <a:pt x="8206" y="5037"/>
                  </a:lnTo>
                  <a:lnTo>
                    <a:pt x="8173" y="5070"/>
                  </a:lnTo>
                  <a:cubicBezTo>
                    <a:pt x="8306" y="5371"/>
                    <a:pt x="8340" y="5637"/>
                    <a:pt x="8340" y="5971"/>
                  </a:cubicBezTo>
                  <a:cubicBezTo>
                    <a:pt x="8340" y="6305"/>
                    <a:pt x="8306" y="6605"/>
                    <a:pt x="8206" y="6938"/>
                  </a:cubicBezTo>
                  <a:lnTo>
                    <a:pt x="8173" y="6938"/>
                  </a:lnTo>
                  <a:cubicBezTo>
                    <a:pt x="7906" y="7539"/>
                    <a:pt x="7473" y="7972"/>
                    <a:pt x="6872" y="8239"/>
                  </a:cubicBezTo>
                  <a:lnTo>
                    <a:pt x="6872" y="8273"/>
                  </a:lnTo>
                  <a:lnTo>
                    <a:pt x="6839" y="8239"/>
                  </a:lnTo>
                  <a:cubicBezTo>
                    <a:pt x="6539" y="8373"/>
                    <a:pt x="6238" y="8406"/>
                    <a:pt x="5905" y="8406"/>
                  </a:cubicBezTo>
                  <a:cubicBezTo>
                    <a:pt x="5571" y="8406"/>
                    <a:pt x="5304" y="8306"/>
                    <a:pt x="5004" y="8239"/>
                  </a:cubicBezTo>
                  <a:lnTo>
                    <a:pt x="4971" y="8273"/>
                  </a:lnTo>
                  <a:lnTo>
                    <a:pt x="4971" y="8239"/>
                  </a:lnTo>
                  <a:cubicBezTo>
                    <a:pt x="4370" y="7972"/>
                    <a:pt x="3903" y="7539"/>
                    <a:pt x="3670" y="6938"/>
                  </a:cubicBezTo>
                  <a:lnTo>
                    <a:pt x="3636" y="6938"/>
                  </a:lnTo>
                  <a:lnTo>
                    <a:pt x="3670" y="6905"/>
                  </a:lnTo>
                  <a:cubicBezTo>
                    <a:pt x="3536" y="6605"/>
                    <a:pt x="3503" y="6305"/>
                    <a:pt x="3503" y="5971"/>
                  </a:cubicBezTo>
                  <a:cubicBezTo>
                    <a:pt x="3503" y="5637"/>
                    <a:pt x="3536" y="5371"/>
                    <a:pt x="3670" y="5070"/>
                  </a:cubicBezTo>
                  <a:lnTo>
                    <a:pt x="3636" y="5037"/>
                  </a:lnTo>
                  <a:lnTo>
                    <a:pt x="3670" y="5037"/>
                  </a:lnTo>
                  <a:cubicBezTo>
                    <a:pt x="3903" y="4437"/>
                    <a:pt x="4370" y="3970"/>
                    <a:pt x="4971" y="3736"/>
                  </a:cubicBezTo>
                  <a:lnTo>
                    <a:pt x="4971" y="3703"/>
                  </a:lnTo>
                  <a:lnTo>
                    <a:pt x="5004" y="3736"/>
                  </a:lnTo>
                  <a:cubicBezTo>
                    <a:pt x="5304" y="3603"/>
                    <a:pt x="5571" y="3569"/>
                    <a:pt x="5905" y="3569"/>
                  </a:cubicBezTo>
                  <a:close/>
                  <a:moveTo>
                    <a:pt x="5004" y="0"/>
                  </a:moveTo>
                  <a:lnTo>
                    <a:pt x="5004" y="1501"/>
                  </a:lnTo>
                  <a:cubicBezTo>
                    <a:pt x="4437" y="1635"/>
                    <a:pt x="3903" y="1835"/>
                    <a:pt x="3470" y="2135"/>
                  </a:cubicBezTo>
                  <a:lnTo>
                    <a:pt x="2369" y="1068"/>
                  </a:lnTo>
                  <a:lnTo>
                    <a:pt x="1035" y="2402"/>
                  </a:lnTo>
                  <a:lnTo>
                    <a:pt x="2135" y="3469"/>
                  </a:lnTo>
                  <a:cubicBezTo>
                    <a:pt x="1835" y="3936"/>
                    <a:pt x="1602" y="4470"/>
                    <a:pt x="1502" y="5037"/>
                  </a:cubicBezTo>
                  <a:lnTo>
                    <a:pt x="1" y="5037"/>
                  </a:lnTo>
                  <a:lnTo>
                    <a:pt x="1" y="6938"/>
                  </a:lnTo>
                  <a:lnTo>
                    <a:pt x="1502" y="6938"/>
                  </a:lnTo>
                  <a:cubicBezTo>
                    <a:pt x="1635" y="7539"/>
                    <a:pt x="1835" y="8006"/>
                    <a:pt x="2135" y="8473"/>
                  </a:cubicBezTo>
                  <a:lnTo>
                    <a:pt x="1035" y="9574"/>
                  </a:lnTo>
                  <a:lnTo>
                    <a:pt x="2369" y="10908"/>
                  </a:lnTo>
                  <a:lnTo>
                    <a:pt x="3470" y="9807"/>
                  </a:lnTo>
                  <a:cubicBezTo>
                    <a:pt x="3937" y="10107"/>
                    <a:pt x="4470" y="10374"/>
                    <a:pt x="5004" y="10441"/>
                  </a:cubicBezTo>
                  <a:lnTo>
                    <a:pt x="5004" y="12042"/>
                  </a:lnTo>
                  <a:lnTo>
                    <a:pt x="6939" y="12042"/>
                  </a:lnTo>
                  <a:lnTo>
                    <a:pt x="6939" y="10541"/>
                  </a:lnTo>
                  <a:cubicBezTo>
                    <a:pt x="7506" y="10408"/>
                    <a:pt x="8006" y="10207"/>
                    <a:pt x="8473" y="9907"/>
                  </a:cubicBezTo>
                  <a:lnTo>
                    <a:pt x="9541" y="10975"/>
                  </a:lnTo>
                  <a:lnTo>
                    <a:pt x="10875" y="9640"/>
                  </a:lnTo>
                  <a:lnTo>
                    <a:pt x="9808" y="8573"/>
                  </a:lnTo>
                  <a:cubicBezTo>
                    <a:pt x="10074" y="8106"/>
                    <a:pt x="10341" y="7572"/>
                    <a:pt x="10408" y="7038"/>
                  </a:cubicBezTo>
                  <a:lnTo>
                    <a:pt x="11942" y="7038"/>
                  </a:lnTo>
                  <a:lnTo>
                    <a:pt x="11942" y="6938"/>
                  </a:lnTo>
                  <a:lnTo>
                    <a:pt x="11942" y="5037"/>
                  </a:lnTo>
                  <a:lnTo>
                    <a:pt x="10408" y="5037"/>
                  </a:lnTo>
                  <a:cubicBezTo>
                    <a:pt x="10308" y="4437"/>
                    <a:pt x="10074" y="3936"/>
                    <a:pt x="9808" y="3469"/>
                  </a:cubicBezTo>
                  <a:lnTo>
                    <a:pt x="10875" y="2402"/>
                  </a:lnTo>
                  <a:lnTo>
                    <a:pt x="9541" y="1068"/>
                  </a:lnTo>
                  <a:lnTo>
                    <a:pt x="8473" y="2135"/>
                  </a:lnTo>
                  <a:cubicBezTo>
                    <a:pt x="8006" y="1835"/>
                    <a:pt x="7473" y="1601"/>
                    <a:pt x="6939" y="1501"/>
                  </a:cubicBezTo>
                  <a:lnTo>
                    <a:pt x="6939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74"/>
            <p:cNvSpPr/>
            <p:nvPr/>
          </p:nvSpPr>
          <p:spPr>
            <a:xfrm>
              <a:off x="3280787" y="898405"/>
              <a:ext cx="351355" cy="351375"/>
            </a:xfrm>
            <a:custGeom>
              <a:avLst/>
              <a:gdLst/>
              <a:ahLst/>
              <a:cxnLst/>
              <a:rect l="l" t="t" r="r" b="b"/>
              <a:pathLst>
                <a:path w="17513" h="17514" extrusionOk="0">
                  <a:moveTo>
                    <a:pt x="8740" y="5204"/>
                  </a:moveTo>
                  <a:cubicBezTo>
                    <a:pt x="9207" y="5204"/>
                    <a:pt x="9674" y="5304"/>
                    <a:pt x="10074" y="5471"/>
                  </a:cubicBezTo>
                  <a:lnTo>
                    <a:pt x="10141" y="5438"/>
                  </a:lnTo>
                  <a:lnTo>
                    <a:pt x="10141" y="5505"/>
                  </a:lnTo>
                  <a:cubicBezTo>
                    <a:pt x="10975" y="5871"/>
                    <a:pt x="11642" y="6539"/>
                    <a:pt x="12009" y="7373"/>
                  </a:cubicBezTo>
                  <a:lnTo>
                    <a:pt x="12075" y="7373"/>
                  </a:lnTo>
                  <a:lnTo>
                    <a:pt x="12042" y="7439"/>
                  </a:lnTo>
                  <a:cubicBezTo>
                    <a:pt x="12209" y="7840"/>
                    <a:pt x="12309" y="8307"/>
                    <a:pt x="12309" y="8774"/>
                  </a:cubicBezTo>
                  <a:cubicBezTo>
                    <a:pt x="12309" y="9207"/>
                    <a:pt x="12209" y="9674"/>
                    <a:pt x="12042" y="10108"/>
                  </a:cubicBezTo>
                  <a:lnTo>
                    <a:pt x="12075" y="10141"/>
                  </a:lnTo>
                  <a:lnTo>
                    <a:pt x="12009" y="10141"/>
                  </a:lnTo>
                  <a:cubicBezTo>
                    <a:pt x="11642" y="10975"/>
                    <a:pt x="10975" y="11642"/>
                    <a:pt x="10141" y="12009"/>
                  </a:cubicBezTo>
                  <a:lnTo>
                    <a:pt x="10141" y="12109"/>
                  </a:lnTo>
                  <a:lnTo>
                    <a:pt x="10074" y="12043"/>
                  </a:lnTo>
                  <a:cubicBezTo>
                    <a:pt x="9674" y="12209"/>
                    <a:pt x="9207" y="12309"/>
                    <a:pt x="8740" y="12309"/>
                  </a:cubicBezTo>
                  <a:cubicBezTo>
                    <a:pt x="8306" y="12309"/>
                    <a:pt x="7839" y="12209"/>
                    <a:pt x="7405" y="12043"/>
                  </a:cubicBezTo>
                  <a:lnTo>
                    <a:pt x="7372" y="12109"/>
                  </a:lnTo>
                  <a:lnTo>
                    <a:pt x="7372" y="12009"/>
                  </a:lnTo>
                  <a:cubicBezTo>
                    <a:pt x="6538" y="11642"/>
                    <a:pt x="5871" y="10975"/>
                    <a:pt x="5504" y="10141"/>
                  </a:cubicBezTo>
                  <a:lnTo>
                    <a:pt x="5404" y="10141"/>
                  </a:lnTo>
                  <a:lnTo>
                    <a:pt x="5471" y="10108"/>
                  </a:lnTo>
                  <a:cubicBezTo>
                    <a:pt x="5304" y="9674"/>
                    <a:pt x="5204" y="9207"/>
                    <a:pt x="5204" y="8774"/>
                  </a:cubicBezTo>
                  <a:cubicBezTo>
                    <a:pt x="5204" y="8307"/>
                    <a:pt x="5304" y="7840"/>
                    <a:pt x="5471" y="7439"/>
                  </a:cubicBezTo>
                  <a:lnTo>
                    <a:pt x="5404" y="7373"/>
                  </a:lnTo>
                  <a:lnTo>
                    <a:pt x="5504" y="7373"/>
                  </a:lnTo>
                  <a:cubicBezTo>
                    <a:pt x="5871" y="6539"/>
                    <a:pt x="6538" y="5871"/>
                    <a:pt x="7372" y="5505"/>
                  </a:cubicBezTo>
                  <a:lnTo>
                    <a:pt x="7372" y="5438"/>
                  </a:lnTo>
                  <a:lnTo>
                    <a:pt x="7405" y="5471"/>
                  </a:lnTo>
                  <a:cubicBezTo>
                    <a:pt x="7839" y="5304"/>
                    <a:pt x="8306" y="5204"/>
                    <a:pt x="8740" y="5204"/>
                  </a:cubicBezTo>
                  <a:close/>
                  <a:moveTo>
                    <a:pt x="7372" y="1"/>
                  </a:moveTo>
                  <a:lnTo>
                    <a:pt x="7372" y="2202"/>
                  </a:lnTo>
                  <a:cubicBezTo>
                    <a:pt x="6538" y="2369"/>
                    <a:pt x="5804" y="2703"/>
                    <a:pt x="5137" y="3170"/>
                  </a:cubicBezTo>
                  <a:lnTo>
                    <a:pt x="3536" y="1602"/>
                  </a:lnTo>
                  <a:lnTo>
                    <a:pt x="1568" y="3536"/>
                  </a:lnTo>
                  <a:lnTo>
                    <a:pt x="3169" y="5138"/>
                  </a:lnTo>
                  <a:cubicBezTo>
                    <a:pt x="2702" y="5805"/>
                    <a:pt x="2402" y="6605"/>
                    <a:pt x="2202" y="7373"/>
                  </a:cubicBezTo>
                  <a:lnTo>
                    <a:pt x="0" y="7373"/>
                  </a:lnTo>
                  <a:lnTo>
                    <a:pt x="0" y="10141"/>
                  </a:lnTo>
                  <a:lnTo>
                    <a:pt x="2202" y="10141"/>
                  </a:lnTo>
                  <a:cubicBezTo>
                    <a:pt x="2369" y="10975"/>
                    <a:pt x="2702" y="11709"/>
                    <a:pt x="3169" y="12376"/>
                  </a:cubicBezTo>
                  <a:lnTo>
                    <a:pt x="1568" y="13977"/>
                  </a:lnTo>
                  <a:lnTo>
                    <a:pt x="3536" y="15945"/>
                  </a:lnTo>
                  <a:lnTo>
                    <a:pt x="5137" y="14344"/>
                  </a:lnTo>
                  <a:cubicBezTo>
                    <a:pt x="5804" y="14811"/>
                    <a:pt x="6572" y="15111"/>
                    <a:pt x="7372" y="15312"/>
                  </a:cubicBezTo>
                  <a:lnTo>
                    <a:pt x="7372" y="17513"/>
                  </a:lnTo>
                  <a:lnTo>
                    <a:pt x="10141" y="17513"/>
                  </a:lnTo>
                  <a:lnTo>
                    <a:pt x="10141" y="15312"/>
                  </a:lnTo>
                  <a:cubicBezTo>
                    <a:pt x="10975" y="15145"/>
                    <a:pt x="11709" y="14811"/>
                    <a:pt x="12376" y="14344"/>
                  </a:cubicBezTo>
                  <a:lnTo>
                    <a:pt x="13977" y="15945"/>
                  </a:lnTo>
                  <a:lnTo>
                    <a:pt x="15912" y="13977"/>
                  </a:lnTo>
                  <a:lnTo>
                    <a:pt x="14344" y="12376"/>
                  </a:lnTo>
                  <a:cubicBezTo>
                    <a:pt x="14811" y="11709"/>
                    <a:pt x="15078" y="10942"/>
                    <a:pt x="15311" y="10141"/>
                  </a:cubicBezTo>
                  <a:lnTo>
                    <a:pt x="17513" y="10141"/>
                  </a:lnTo>
                  <a:lnTo>
                    <a:pt x="17513" y="7373"/>
                  </a:lnTo>
                  <a:lnTo>
                    <a:pt x="15311" y="7373"/>
                  </a:lnTo>
                  <a:cubicBezTo>
                    <a:pt x="15144" y="6539"/>
                    <a:pt x="14811" y="5805"/>
                    <a:pt x="14344" y="5138"/>
                  </a:cubicBezTo>
                  <a:lnTo>
                    <a:pt x="15912" y="3536"/>
                  </a:lnTo>
                  <a:lnTo>
                    <a:pt x="13977" y="1602"/>
                  </a:lnTo>
                  <a:lnTo>
                    <a:pt x="12376" y="3170"/>
                  </a:lnTo>
                  <a:cubicBezTo>
                    <a:pt x="11709" y="2703"/>
                    <a:pt x="10908" y="2436"/>
                    <a:pt x="10141" y="2202"/>
                  </a:cubicBezTo>
                  <a:lnTo>
                    <a:pt x="10141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9" name="Google Shape;3529;p74"/>
          <p:cNvGrpSpPr/>
          <p:nvPr/>
        </p:nvGrpSpPr>
        <p:grpSpPr>
          <a:xfrm>
            <a:off x="267239" y="769457"/>
            <a:ext cx="594973" cy="600310"/>
            <a:chOff x="267239" y="769457"/>
            <a:chExt cx="594973" cy="600310"/>
          </a:xfrm>
        </p:grpSpPr>
        <p:sp>
          <p:nvSpPr>
            <p:cNvPr id="3530" name="Google Shape;3530;p74"/>
            <p:cNvSpPr/>
            <p:nvPr/>
          </p:nvSpPr>
          <p:spPr>
            <a:xfrm>
              <a:off x="267239" y="827678"/>
              <a:ext cx="542109" cy="542089"/>
            </a:xfrm>
            <a:custGeom>
              <a:avLst/>
              <a:gdLst/>
              <a:ahLst/>
              <a:cxnLst/>
              <a:rect l="l" t="t" r="r" b="b"/>
              <a:pathLst>
                <a:path w="27021" h="27020" extrusionOk="0">
                  <a:moveTo>
                    <a:pt x="13511" y="3403"/>
                  </a:moveTo>
                  <a:cubicBezTo>
                    <a:pt x="19081" y="3403"/>
                    <a:pt x="23618" y="7906"/>
                    <a:pt x="23618" y="13510"/>
                  </a:cubicBezTo>
                  <a:cubicBezTo>
                    <a:pt x="23618" y="19047"/>
                    <a:pt x="19115" y="23617"/>
                    <a:pt x="13511" y="23617"/>
                  </a:cubicBezTo>
                  <a:cubicBezTo>
                    <a:pt x="7973" y="23617"/>
                    <a:pt x="3437" y="19114"/>
                    <a:pt x="3437" y="13510"/>
                  </a:cubicBezTo>
                  <a:cubicBezTo>
                    <a:pt x="3437" y="7973"/>
                    <a:pt x="7940" y="3403"/>
                    <a:pt x="13511" y="3403"/>
                  </a:cubicBezTo>
                  <a:close/>
                  <a:moveTo>
                    <a:pt x="13511" y="0"/>
                  </a:moveTo>
                  <a:cubicBezTo>
                    <a:pt x="6072" y="0"/>
                    <a:pt x="1" y="6038"/>
                    <a:pt x="1" y="13510"/>
                  </a:cubicBezTo>
                  <a:cubicBezTo>
                    <a:pt x="1" y="20982"/>
                    <a:pt x="6072" y="27020"/>
                    <a:pt x="13511" y="27020"/>
                  </a:cubicBezTo>
                  <a:cubicBezTo>
                    <a:pt x="20983" y="27020"/>
                    <a:pt x="27020" y="20982"/>
                    <a:pt x="27020" y="13510"/>
                  </a:cubicBezTo>
                  <a:cubicBezTo>
                    <a:pt x="27020" y="6038"/>
                    <a:pt x="20983" y="0"/>
                    <a:pt x="13511" y="0"/>
                  </a:cubicBez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74"/>
            <p:cNvSpPr/>
            <p:nvPr/>
          </p:nvSpPr>
          <p:spPr>
            <a:xfrm>
              <a:off x="401096" y="961515"/>
              <a:ext cx="275739" cy="274415"/>
            </a:xfrm>
            <a:custGeom>
              <a:avLst/>
              <a:gdLst/>
              <a:ahLst/>
              <a:cxnLst/>
              <a:rect l="l" t="t" r="r" b="b"/>
              <a:pathLst>
                <a:path w="13744" h="13678" extrusionOk="0">
                  <a:moveTo>
                    <a:pt x="6839" y="3837"/>
                  </a:moveTo>
                  <a:cubicBezTo>
                    <a:pt x="8506" y="3837"/>
                    <a:pt x="9907" y="5171"/>
                    <a:pt x="9907" y="6872"/>
                  </a:cubicBezTo>
                  <a:cubicBezTo>
                    <a:pt x="9907" y="8507"/>
                    <a:pt x="8506" y="9875"/>
                    <a:pt x="6839" y="9875"/>
                  </a:cubicBezTo>
                  <a:cubicBezTo>
                    <a:pt x="5171" y="9875"/>
                    <a:pt x="3836" y="8540"/>
                    <a:pt x="3836" y="6872"/>
                  </a:cubicBezTo>
                  <a:cubicBezTo>
                    <a:pt x="3836" y="5205"/>
                    <a:pt x="5171" y="3837"/>
                    <a:pt x="6839" y="3837"/>
                  </a:cubicBezTo>
                  <a:close/>
                  <a:moveTo>
                    <a:pt x="6839" y="1"/>
                  </a:moveTo>
                  <a:cubicBezTo>
                    <a:pt x="3069" y="1"/>
                    <a:pt x="0" y="3103"/>
                    <a:pt x="0" y="6839"/>
                  </a:cubicBezTo>
                  <a:cubicBezTo>
                    <a:pt x="0" y="10642"/>
                    <a:pt x="3069" y="13677"/>
                    <a:pt x="6839" y="13677"/>
                  </a:cubicBezTo>
                  <a:cubicBezTo>
                    <a:pt x="10641" y="13677"/>
                    <a:pt x="13677" y="10575"/>
                    <a:pt x="13677" y="6839"/>
                  </a:cubicBezTo>
                  <a:cubicBezTo>
                    <a:pt x="13744" y="3036"/>
                    <a:pt x="10641" y="1"/>
                    <a:pt x="6839" y="1"/>
                  </a:cubicBez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74"/>
            <p:cNvSpPr/>
            <p:nvPr/>
          </p:nvSpPr>
          <p:spPr>
            <a:xfrm>
              <a:off x="530259" y="812792"/>
              <a:ext cx="290465" cy="291970"/>
            </a:xfrm>
            <a:custGeom>
              <a:avLst/>
              <a:gdLst/>
              <a:ahLst/>
              <a:cxnLst/>
              <a:rect l="l" t="t" r="r" b="b"/>
              <a:pathLst>
                <a:path w="14478" h="14553" extrusionOk="0">
                  <a:moveTo>
                    <a:pt x="14227" y="0"/>
                  </a:moveTo>
                  <a:cubicBezTo>
                    <a:pt x="14177" y="0"/>
                    <a:pt x="14127" y="25"/>
                    <a:pt x="14077" y="75"/>
                  </a:cubicBezTo>
                  <a:lnTo>
                    <a:pt x="67" y="14219"/>
                  </a:lnTo>
                  <a:cubicBezTo>
                    <a:pt x="0" y="14285"/>
                    <a:pt x="0" y="14419"/>
                    <a:pt x="67" y="14519"/>
                  </a:cubicBezTo>
                  <a:cubicBezTo>
                    <a:pt x="134" y="14552"/>
                    <a:pt x="200" y="14552"/>
                    <a:pt x="234" y="14552"/>
                  </a:cubicBezTo>
                  <a:cubicBezTo>
                    <a:pt x="267" y="14552"/>
                    <a:pt x="334" y="14552"/>
                    <a:pt x="367" y="14519"/>
                  </a:cubicBezTo>
                  <a:lnTo>
                    <a:pt x="14377" y="376"/>
                  </a:lnTo>
                  <a:cubicBezTo>
                    <a:pt x="14477" y="275"/>
                    <a:pt x="14477" y="142"/>
                    <a:pt x="14377" y="75"/>
                  </a:cubicBezTo>
                  <a:cubicBezTo>
                    <a:pt x="14327" y="25"/>
                    <a:pt x="14277" y="0"/>
                    <a:pt x="14227" y="0"/>
                  </a:cubicBez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74"/>
            <p:cNvSpPr/>
            <p:nvPr/>
          </p:nvSpPr>
          <p:spPr>
            <a:xfrm>
              <a:off x="779214" y="794876"/>
              <a:ext cx="59566" cy="59586"/>
            </a:xfrm>
            <a:custGeom>
              <a:avLst/>
              <a:gdLst/>
              <a:ahLst/>
              <a:cxnLst/>
              <a:rect l="l" t="t" r="r" b="b"/>
              <a:pathLst>
                <a:path w="2969" h="2970" extrusionOk="0">
                  <a:moveTo>
                    <a:pt x="234" y="1"/>
                  </a:moveTo>
                  <a:cubicBezTo>
                    <a:pt x="100" y="1"/>
                    <a:pt x="0" y="101"/>
                    <a:pt x="0" y="201"/>
                  </a:cubicBezTo>
                  <a:lnTo>
                    <a:pt x="0" y="2970"/>
                  </a:lnTo>
                  <a:lnTo>
                    <a:pt x="2769" y="2836"/>
                  </a:lnTo>
                  <a:cubicBezTo>
                    <a:pt x="2902" y="2836"/>
                    <a:pt x="2969" y="2770"/>
                    <a:pt x="2969" y="2636"/>
                  </a:cubicBezTo>
                  <a:cubicBezTo>
                    <a:pt x="2969" y="2503"/>
                    <a:pt x="2902" y="2436"/>
                    <a:pt x="2769" y="2436"/>
                  </a:cubicBezTo>
                  <a:lnTo>
                    <a:pt x="434" y="2569"/>
                  </a:lnTo>
                  <a:lnTo>
                    <a:pt x="434" y="201"/>
                  </a:lnTo>
                  <a:cubicBezTo>
                    <a:pt x="434" y="101"/>
                    <a:pt x="334" y="1"/>
                    <a:pt x="234" y="1"/>
                  </a:cubicBezTo>
                  <a:close/>
                </a:path>
              </a:pathLst>
            </a:custGeom>
            <a:solidFill>
              <a:srgbClr val="CDD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74"/>
            <p:cNvSpPr/>
            <p:nvPr/>
          </p:nvSpPr>
          <p:spPr>
            <a:xfrm>
              <a:off x="805316" y="769457"/>
              <a:ext cx="56897" cy="58241"/>
            </a:xfrm>
            <a:custGeom>
              <a:avLst/>
              <a:gdLst/>
              <a:ahLst/>
              <a:cxnLst/>
              <a:rect l="l" t="t" r="r" b="b"/>
              <a:pathLst>
                <a:path w="2836" h="2903" extrusionOk="0">
                  <a:moveTo>
                    <a:pt x="434" y="0"/>
                  </a:moveTo>
                  <a:cubicBezTo>
                    <a:pt x="334" y="0"/>
                    <a:pt x="200" y="67"/>
                    <a:pt x="200" y="201"/>
                  </a:cubicBezTo>
                  <a:lnTo>
                    <a:pt x="0" y="2902"/>
                  </a:lnTo>
                  <a:lnTo>
                    <a:pt x="0" y="2902"/>
                  </a:lnTo>
                  <a:lnTo>
                    <a:pt x="2635" y="2702"/>
                  </a:lnTo>
                  <a:cubicBezTo>
                    <a:pt x="2769" y="2702"/>
                    <a:pt x="2835" y="2602"/>
                    <a:pt x="2835" y="2502"/>
                  </a:cubicBezTo>
                  <a:cubicBezTo>
                    <a:pt x="2835" y="2369"/>
                    <a:pt x="2769" y="2269"/>
                    <a:pt x="2635" y="2269"/>
                  </a:cubicBezTo>
                  <a:lnTo>
                    <a:pt x="434" y="2402"/>
                  </a:lnTo>
                  <a:lnTo>
                    <a:pt x="634" y="201"/>
                  </a:lnTo>
                  <a:cubicBezTo>
                    <a:pt x="634" y="100"/>
                    <a:pt x="534" y="0"/>
                    <a:pt x="434" y="0"/>
                  </a:cubicBez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5" name="Google Shape;3535;p74"/>
          <p:cNvGrpSpPr/>
          <p:nvPr/>
        </p:nvGrpSpPr>
        <p:grpSpPr>
          <a:xfrm>
            <a:off x="692203" y="1111048"/>
            <a:ext cx="2100724" cy="3150467"/>
            <a:chOff x="692203" y="1111048"/>
            <a:chExt cx="2100724" cy="3150467"/>
          </a:xfrm>
        </p:grpSpPr>
        <p:grpSp>
          <p:nvGrpSpPr>
            <p:cNvPr id="3536" name="Google Shape;3536;p74"/>
            <p:cNvGrpSpPr/>
            <p:nvPr/>
          </p:nvGrpSpPr>
          <p:grpSpPr>
            <a:xfrm>
              <a:off x="1696879" y="1378548"/>
              <a:ext cx="410258" cy="410679"/>
              <a:chOff x="2677794" y="1562270"/>
              <a:chExt cx="410258" cy="410679"/>
            </a:xfrm>
          </p:grpSpPr>
          <p:sp>
            <p:nvSpPr>
              <p:cNvPr id="3537" name="Google Shape;3537;p74"/>
              <p:cNvSpPr/>
              <p:nvPr/>
            </p:nvSpPr>
            <p:spPr>
              <a:xfrm>
                <a:off x="2916719" y="1874142"/>
                <a:ext cx="92368" cy="98808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925" extrusionOk="0">
                    <a:moveTo>
                      <a:pt x="0" y="0"/>
                    </a:moveTo>
                    <a:cubicBezTo>
                      <a:pt x="0" y="0"/>
                      <a:pt x="367" y="1902"/>
                      <a:pt x="0" y="3803"/>
                    </a:cubicBezTo>
                    <a:cubicBezTo>
                      <a:pt x="0" y="3803"/>
                      <a:pt x="1237" y="4925"/>
                      <a:pt x="2615" y="4925"/>
                    </a:cubicBezTo>
                    <a:cubicBezTo>
                      <a:pt x="2721" y="4925"/>
                      <a:pt x="2828" y="4918"/>
                      <a:pt x="2935" y="4904"/>
                    </a:cubicBezTo>
                    <a:cubicBezTo>
                      <a:pt x="4437" y="4704"/>
                      <a:pt x="4603" y="3536"/>
                      <a:pt x="4603" y="3536"/>
                    </a:cubicBezTo>
                    <a:lnTo>
                      <a:pt x="4437" y="0"/>
                    </a:lnTo>
                    <a:close/>
                  </a:path>
                </a:pathLst>
              </a:custGeom>
              <a:solidFill>
                <a:srgbClr val="FF9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74"/>
              <p:cNvSpPr/>
              <p:nvPr/>
            </p:nvSpPr>
            <p:spPr>
              <a:xfrm>
                <a:off x="2916719" y="1873459"/>
                <a:ext cx="89679" cy="49233"/>
              </a:xfrm>
              <a:custGeom>
                <a:avLst/>
                <a:gdLst/>
                <a:ahLst/>
                <a:cxnLst/>
                <a:rect l="l" t="t" r="r" b="b"/>
                <a:pathLst>
                  <a:path w="4470" h="2454" extrusionOk="0">
                    <a:moveTo>
                      <a:pt x="0" y="1"/>
                    </a:moveTo>
                    <a:cubicBezTo>
                      <a:pt x="0" y="1"/>
                      <a:pt x="100" y="535"/>
                      <a:pt x="133" y="1335"/>
                    </a:cubicBezTo>
                    <a:cubicBezTo>
                      <a:pt x="864" y="1853"/>
                      <a:pt x="1816" y="2453"/>
                      <a:pt x="2636" y="2453"/>
                    </a:cubicBezTo>
                    <a:cubicBezTo>
                      <a:pt x="2715" y="2453"/>
                      <a:pt x="2793" y="2448"/>
                      <a:pt x="2869" y="2436"/>
                    </a:cubicBezTo>
                    <a:cubicBezTo>
                      <a:pt x="3636" y="2369"/>
                      <a:pt x="4136" y="1936"/>
                      <a:pt x="4470" y="1502"/>
                    </a:cubicBezTo>
                    <a:lnTo>
                      <a:pt x="4370" y="1"/>
                    </a:lnTo>
                    <a:close/>
                  </a:path>
                </a:pathLst>
              </a:custGeom>
              <a:solidFill>
                <a:srgbClr val="CE6D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74"/>
              <p:cNvSpPr/>
              <p:nvPr/>
            </p:nvSpPr>
            <p:spPr>
              <a:xfrm>
                <a:off x="2677794" y="1608695"/>
                <a:ext cx="167321" cy="159276"/>
              </a:xfrm>
              <a:custGeom>
                <a:avLst/>
                <a:gdLst/>
                <a:ahLst/>
                <a:cxnLst/>
                <a:rect l="l" t="t" r="r" b="b"/>
                <a:pathLst>
                  <a:path w="8340" h="7939" extrusionOk="0">
                    <a:moveTo>
                      <a:pt x="4097" y="0"/>
                    </a:moveTo>
                    <a:cubicBezTo>
                      <a:pt x="1898" y="0"/>
                      <a:pt x="508" y="1991"/>
                      <a:pt x="234" y="3424"/>
                    </a:cubicBezTo>
                    <a:cubicBezTo>
                      <a:pt x="1" y="4959"/>
                      <a:pt x="901" y="6927"/>
                      <a:pt x="2536" y="7627"/>
                    </a:cubicBezTo>
                    <a:cubicBezTo>
                      <a:pt x="2987" y="7826"/>
                      <a:pt x="3496" y="7939"/>
                      <a:pt x="4020" y="7939"/>
                    </a:cubicBezTo>
                    <a:cubicBezTo>
                      <a:pt x="5434" y="7939"/>
                      <a:pt x="6952" y="7116"/>
                      <a:pt x="7706" y="4925"/>
                    </a:cubicBezTo>
                    <a:cubicBezTo>
                      <a:pt x="8340" y="3224"/>
                      <a:pt x="7339" y="456"/>
                      <a:pt x="4737" y="55"/>
                    </a:cubicBezTo>
                    <a:cubicBezTo>
                      <a:pt x="4517" y="18"/>
                      <a:pt x="4303" y="0"/>
                      <a:pt x="40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74"/>
              <p:cNvSpPr/>
              <p:nvPr/>
            </p:nvSpPr>
            <p:spPr>
              <a:xfrm>
                <a:off x="2681807" y="1688102"/>
                <a:ext cx="153940" cy="72947"/>
              </a:xfrm>
              <a:custGeom>
                <a:avLst/>
                <a:gdLst/>
                <a:ahLst/>
                <a:cxnLst/>
                <a:rect l="l" t="t" r="r" b="b"/>
                <a:pathLst>
                  <a:path w="7673" h="3636" fill="none" extrusionOk="0">
                    <a:moveTo>
                      <a:pt x="1" y="400"/>
                    </a:moveTo>
                    <a:cubicBezTo>
                      <a:pt x="1" y="400"/>
                      <a:pt x="2236" y="2602"/>
                      <a:pt x="7673" y="0"/>
                    </a:cubicBezTo>
                    <a:cubicBezTo>
                      <a:pt x="7673" y="0"/>
                      <a:pt x="5538" y="3636"/>
                      <a:pt x="901" y="2602"/>
                    </a:cubicBezTo>
                  </a:path>
                </a:pathLst>
              </a:custGeom>
              <a:noFill/>
              <a:ln w="750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74"/>
              <p:cNvSpPr/>
              <p:nvPr/>
            </p:nvSpPr>
            <p:spPr>
              <a:xfrm>
                <a:off x="2758767" y="1607792"/>
                <a:ext cx="40185" cy="99731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4971" fill="none" extrusionOk="0">
                    <a:moveTo>
                      <a:pt x="1" y="0"/>
                    </a:moveTo>
                    <a:cubicBezTo>
                      <a:pt x="1" y="0"/>
                      <a:pt x="2002" y="2002"/>
                      <a:pt x="1135" y="4970"/>
                    </a:cubicBezTo>
                  </a:path>
                </a:pathLst>
              </a:custGeom>
              <a:noFill/>
              <a:ln w="750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74"/>
              <p:cNvSpPr/>
              <p:nvPr/>
            </p:nvSpPr>
            <p:spPr>
              <a:xfrm>
                <a:off x="2731341" y="1614473"/>
                <a:ext cx="50196" cy="96400"/>
              </a:xfrm>
              <a:custGeom>
                <a:avLst/>
                <a:gdLst/>
                <a:ahLst/>
                <a:cxnLst/>
                <a:rect l="l" t="t" r="r" b="b"/>
                <a:pathLst>
                  <a:path w="2502" h="4805" fill="none" extrusionOk="0">
                    <a:moveTo>
                      <a:pt x="0" y="1"/>
                    </a:moveTo>
                    <a:cubicBezTo>
                      <a:pt x="0" y="1"/>
                      <a:pt x="2502" y="1935"/>
                      <a:pt x="2035" y="4804"/>
                    </a:cubicBezTo>
                  </a:path>
                </a:pathLst>
              </a:custGeom>
              <a:noFill/>
              <a:ln w="750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74"/>
              <p:cNvSpPr/>
              <p:nvPr/>
            </p:nvSpPr>
            <p:spPr>
              <a:xfrm>
                <a:off x="2796925" y="1562270"/>
                <a:ext cx="291127" cy="266390"/>
              </a:xfrm>
              <a:custGeom>
                <a:avLst/>
                <a:gdLst/>
                <a:ahLst/>
                <a:cxnLst/>
                <a:rect l="l" t="t" r="r" b="b"/>
                <a:pathLst>
                  <a:path w="14511" h="13278" extrusionOk="0">
                    <a:moveTo>
                      <a:pt x="9912" y="1"/>
                    </a:moveTo>
                    <a:cubicBezTo>
                      <a:pt x="9070" y="1"/>
                      <a:pt x="7988" y="807"/>
                      <a:pt x="7172" y="1569"/>
                    </a:cubicBezTo>
                    <a:cubicBezTo>
                      <a:pt x="6171" y="2469"/>
                      <a:pt x="3769" y="3937"/>
                      <a:pt x="2402" y="4704"/>
                    </a:cubicBezTo>
                    <a:cubicBezTo>
                      <a:pt x="1001" y="5438"/>
                      <a:pt x="601" y="5938"/>
                      <a:pt x="300" y="6706"/>
                    </a:cubicBezTo>
                    <a:cubicBezTo>
                      <a:pt x="0" y="7440"/>
                      <a:pt x="2769" y="13277"/>
                      <a:pt x="2769" y="13277"/>
                    </a:cubicBezTo>
                    <a:lnTo>
                      <a:pt x="12309" y="8140"/>
                    </a:lnTo>
                    <a:cubicBezTo>
                      <a:pt x="13677" y="6539"/>
                      <a:pt x="14510" y="5105"/>
                      <a:pt x="13643" y="3937"/>
                    </a:cubicBezTo>
                    <a:cubicBezTo>
                      <a:pt x="13254" y="3392"/>
                      <a:pt x="12582" y="3247"/>
                      <a:pt x="11975" y="3247"/>
                    </a:cubicBezTo>
                    <a:cubicBezTo>
                      <a:pt x="11282" y="3247"/>
                      <a:pt x="10674" y="3437"/>
                      <a:pt x="10674" y="3437"/>
                    </a:cubicBezTo>
                    <a:cubicBezTo>
                      <a:pt x="11241" y="2202"/>
                      <a:pt x="11308" y="635"/>
                      <a:pt x="10441" y="134"/>
                    </a:cubicBezTo>
                    <a:cubicBezTo>
                      <a:pt x="10281" y="42"/>
                      <a:pt x="10103" y="1"/>
                      <a:pt x="99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4" name="Google Shape;3544;p74"/>
              <p:cNvSpPr/>
              <p:nvPr/>
            </p:nvSpPr>
            <p:spPr>
              <a:xfrm>
                <a:off x="2832396" y="1631024"/>
                <a:ext cx="245625" cy="250882"/>
              </a:xfrm>
              <a:custGeom>
                <a:avLst/>
                <a:gdLst/>
                <a:ahLst/>
                <a:cxnLst/>
                <a:rect l="l" t="t" r="r" b="b"/>
                <a:pathLst>
                  <a:path w="12243" h="12505" extrusionOk="0">
                    <a:moveTo>
                      <a:pt x="5999" y="0"/>
                    </a:moveTo>
                    <a:cubicBezTo>
                      <a:pt x="5628" y="0"/>
                      <a:pt x="5241" y="36"/>
                      <a:pt x="4837" y="110"/>
                    </a:cubicBezTo>
                    <a:cubicBezTo>
                      <a:pt x="0" y="1010"/>
                      <a:pt x="0" y="5447"/>
                      <a:pt x="801" y="8149"/>
                    </a:cubicBezTo>
                    <a:cubicBezTo>
                      <a:pt x="1454" y="10644"/>
                      <a:pt x="3722" y="12505"/>
                      <a:pt x="6472" y="12505"/>
                    </a:cubicBezTo>
                    <a:cubicBezTo>
                      <a:pt x="6810" y="12505"/>
                      <a:pt x="7155" y="12477"/>
                      <a:pt x="7505" y="12419"/>
                    </a:cubicBezTo>
                    <a:cubicBezTo>
                      <a:pt x="10708" y="11851"/>
                      <a:pt x="12242" y="8249"/>
                      <a:pt x="11508" y="5080"/>
                    </a:cubicBezTo>
                    <a:cubicBezTo>
                      <a:pt x="10826" y="2263"/>
                      <a:pt x="8959" y="0"/>
                      <a:pt x="5999" y="0"/>
                    </a:cubicBezTo>
                    <a:close/>
                  </a:path>
                </a:pathLst>
              </a:custGeom>
              <a:solidFill>
                <a:srgbClr val="FF9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5" name="Google Shape;3545;p74"/>
              <p:cNvSpPr/>
              <p:nvPr/>
            </p:nvSpPr>
            <p:spPr>
              <a:xfrm>
                <a:off x="2978952" y="1710171"/>
                <a:ext cx="42171" cy="81012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4038" fill="none" extrusionOk="0">
                    <a:moveTo>
                      <a:pt x="0" y="1"/>
                    </a:moveTo>
                    <a:cubicBezTo>
                      <a:pt x="0" y="1"/>
                      <a:pt x="0" y="1368"/>
                      <a:pt x="501" y="2469"/>
                    </a:cubicBezTo>
                    <a:cubicBezTo>
                      <a:pt x="501" y="2469"/>
                      <a:pt x="1668" y="2036"/>
                      <a:pt x="1868" y="2202"/>
                    </a:cubicBezTo>
                    <a:cubicBezTo>
                      <a:pt x="2102" y="2336"/>
                      <a:pt x="1535" y="3570"/>
                      <a:pt x="1101" y="4037"/>
                    </a:cubicBezTo>
                  </a:path>
                </a:pathLst>
              </a:custGeom>
              <a:noFill/>
              <a:ln w="7500" cap="rnd" cmpd="sng">
                <a:solidFill>
                  <a:srgbClr val="CE6D6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3546;p74"/>
              <p:cNvSpPr/>
              <p:nvPr/>
            </p:nvSpPr>
            <p:spPr>
              <a:xfrm>
                <a:off x="2946832" y="1805207"/>
                <a:ext cx="56897" cy="25459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269" fill="none" extrusionOk="0">
                    <a:moveTo>
                      <a:pt x="2835" y="468"/>
                    </a:moveTo>
                    <a:cubicBezTo>
                      <a:pt x="2835" y="468"/>
                      <a:pt x="1168" y="1268"/>
                      <a:pt x="0" y="1"/>
                    </a:cubicBezTo>
                  </a:path>
                </a:pathLst>
              </a:custGeom>
              <a:noFill/>
              <a:ln w="7500" cap="rnd" cmpd="sng">
                <a:solidFill>
                  <a:srgbClr val="CE6D6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74"/>
              <p:cNvSpPr/>
              <p:nvPr/>
            </p:nvSpPr>
            <p:spPr>
              <a:xfrm>
                <a:off x="2925406" y="1734206"/>
                <a:ext cx="16752" cy="21066"/>
              </a:xfrm>
              <a:custGeom>
                <a:avLst/>
                <a:gdLst/>
                <a:ahLst/>
                <a:cxnLst/>
                <a:rect l="l" t="t" r="r" b="b"/>
                <a:pathLst>
                  <a:path w="835" h="1050" extrusionOk="0">
                    <a:moveTo>
                      <a:pt x="378" y="0"/>
                    </a:moveTo>
                    <a:cubicBezTo>
                      <a:pt x="363" y="0"/>
                      <a:pt x="349" y="1"/>
                      <a:pt x="334" y="4"/>
                    </a:cubicBezTo>
                    <a:cubicBezTo>
                      <a:pt x="101" y="37"/>
                      <a:pt x="1" y="337"/>
                      <a:pt x="34" y="604"/>
                    </a:cubicBezTo>
                    <a:cubicBezTo>
                      <a:pt x="63" y="840"/>
                      <a:pt x="223" y="1049"/>
                      <a:pt x="420" y="1049"/>
                    </a:cubicBezTo>
                    <a:cubicBezTo>
                      <a:pt x="447" y="1049"/>
                      <a:pt x="474" y="1046"/>
                      <a:pt x="501" y="1038"/>
                    </a:cubicBezTo>
                    <a:cubicBezTo>
                      <a:pt x="701" y="1004"/>
                      <a:pt x="835" y="771"/>
                      <a:pt x="768" y="471"/>
                    </a:cubicBezTo>
                    <a:cubicBezTo>
                      <a:pt x="737" y="192"/>
                      <a:pt x="563" y="0"/>
                      <a:pt x="378" y="0"/>
                    </a:cubicBezTo>
                    <a:close/>
                  </a:path>
                </a:pathLst>
              </a:custGeom>
              <a:solidFill>
                <a:srgbClr val="1323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74"/>
              <p:cNvSpPr/>
              <p:nvPr/>
            </p:nvSpPr>
            <p:spPr>
              <a:xfrm>
                <a:off x="2933431" y="1724897"/>
                <a:ext cx="15428" cy="18096"/>
              </a:xfrm>
              <a:custGeom>
                <a:avLst/>
                <a:gdLst/>
                <a:ahLst/>
                <a:cxnLst/>
                <a:rect l="l" t="t" r="r" b="b"/>
                <a:pathLst>
                  <a:path w="769" h="902" fill="none" extrusionOk="0">
                    <a:moveTo>
                      <a:pt x="768" y="1"/>
                    </a:moveTo>
                    <a:cubicBezTo>
                      <a:pt x="768" y="1"/>
                      <a:pt x="535" y="668"/>
                      <a:pt x="1" y="901"/>
                    </a:cubicBezTo>
                  </a:path>
                </a:pathLst>
              </a:custGeom>
              <a:noFill/>
              <a:ln w="5850" cap="rnd" cmpd="sng">
                <a:solidFill>
                  <a:srgbClr val="12221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74"/>
              <p:cNvSpPr/>
              <p:nvPr/>
            </p:nvSpPr>
            <p:spPr>
              <a:xfrm>
                <a:off x="2999697" y="1723492"/>
                <a:ext cx="17414" cy="2090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1042" extrusionOk="0">
                    <a:moveTo>
                      <a:pt x="411" y="0"/>
                    </a:moveTo>
                    <a:cubicBezTo>
                      <a:pt x="397" y="0"/>
                      <a:pt x="382" y="2"/>
                      <a:pt x="367" y="4"/>
                    </a:cubicBezTo>
                    <a:cubicBezTo>
                      <a:pt x="134" y="37"/>
                      <a:pt x="0" y="304"/>
                      <a:pt x="67" y="571"/>
                    </a:cubicBezTo>
                    <a:cubicBezTo>
                      <a:pt x="129" y="849"/>
                      <a:pt x="305" y="1042"/>
                      <a:pt x="490" y="1042"/>
                    </a:cubicBezTo>
                    <a:cubicBezTo>
                      <a:pt x="505" y="1042"/>
                      <a:pt x="519" y="1040"/>
                      <a:pt x="534" y="1038"/>
                    </a:cubicBezTo>
                    <a:cubicBezTo>
                      <a:pt x="734" y="1005"/>
                      <a:pt x="868" y="738"/>
                      <a:pt x="834" y="471"/>
                    </a:cubicBezTo>
                    <a:cubicBezTo>
                      <a:pt x="803" y="193"/>
                      <a:pt x="600" y="0"/>
                      <a:pt x="411" y="0"/>
                    </a:cubicBezTo>
                    <a:close/>
                  </a:path>
                </a:pathLst>
              </a:custGeom>
              <a:solidFill>
                <a:srgbClr val="1323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74"/>
              <p:cNvSpPr/>
              <p:nvPr/>
            </p:nvSpPr>
            <p:spPr>
              <a:xfrm>
                <a:off x="3009066" y="1714183"/>
                <a:ext cx="14746" cy="17434"/>
              </a:xfrm>
              <a:custGeom>
                <a:avLst/>
                <a:gdLst/>
                <a:ahLst/>
                <a:cxnLst/>
                <a:rect l="l" t="t" r="r" b="b"/>
                <a:pathLst>
                  <a:path w="735" h="869" fill="none" extrusionOk="0">
                    <a:moveTo>
                      <a:pt x="734" y="1"/>
                    </a:moveTo>
                    <a:cubicBezTo>
                      <a:pt x="734" y="1"/>
                      <a:pt x="534" y="668"/>
                      <a:pt x="0" y="868"/>
                    </a:cubicBezTo>
                  </a:path>
                </a:pathLst>
              </a:custGeom>
              <a:noFill/>
              <a:ln w="5850" cap="rnd" cmpd="sng">
                <a:solidFill>
                  <a:srgbClr val="12221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74"/>
              <p:cNvSpPr/>
              <p:nvPr/>
            </p:nvSpPr>
            <p:spPr>
              <a:xfrm>
                <a:off x="2890698" y="1674780"/>
                <a:ext cx="52122" cy="38921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1940" extrusionOk="0">
                    <a:moveTo>
                      <a:pt x="1818" y="0"/>
                    </a:moveTo>
                    <a:cubicBezTo>
                      <a:pt x="920" y="0"/>
                      <a:pt x="0" y="1008"/>
                      <a:pt x="396" y="1932"/>
                    </a:cubicBezTo>
                    <a:cubicBezTo>
                      <a:pt x="402" y="1937"/>
                      <a:pt x="408" y="1940"/>
                      <a:pt x="414" y="1940"/>
                    </a:cubicBezTo>
                    <a:cubicBezTo>
                      <a:pt x="484" y="1940"/>
                      <a:pt x="597" y="1629"/>
                      <a:pt x="597" y="1598"/>
                    </a:cubicBezTo>
                    <a:cubicBezTo>
                      <a:pt x="763" y="1298"/>
                      <a:pt x="963" y="1064"/>
                      <a:pt x="1230" y="831"/>
                    </a:cubicBezTo>
                    <a:cubicBezTo>
                      <a:pt x="1430" y="664"/>
                      <a:pt x="1731" y="497"/>
                      <a:pt x="1964" y="431"/>
                    </a:cubicBezTo>
                    <a:cubicBezTo>
                      <a:pt x="2098" y="397"/>
                      <a:pt x="2264" y="330"/>
                      <a:pt x="2398" y="297"/>
                    </a:cubicBezTo>
                    <a:cubicBezTo>
                      <a:pt x="2398" y="297"/>
                      <a:pt x="2598" y="264"/>
                      <a:pt x="2498" y="230"/>
                    </a:cubicBezTo>
                    <a:cubicBezTo>
                      <a:pt x="2289" y="70"/>
                      <a:pt x="2054" y="0"/>
                      <a:pt x="18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74"/>
              <p:cNvSpPr/>
              <p:nvPr/>
            </p:nvSpPr>
            <p:spPr>
              <a:xfrm>
                <a:off x="2976465" y="1671229"/>
                <a:ext cx="35290" cy="2568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280" extrusionOk="0">
                    <a:moveTo>
                      <a:pt x="1192" y="0"/>
                    </a:moveTo>
                    <a:cubicBezTo>
                      <a:pt x="639" y="0"/>
                      <a:pt x="0" y="672"/>
                      <a:pt x="458" y="1275"/>
                    </a:cubicBezTo>
                    <a:cubicBezTo>
                      <a:pt x="464" y="1278"/>
                      <a:pt x="469" y="1279"/>
                      <a:pt x="475" y="1279"/>
                    </a:cubicBezTo>
                    <a:cubicBezTo>
                      <a:pt x="530" y="1279"/>
                      <a:pt x="561" y="1135"/>
                      <a:pt x="591" y="1075"/>
                    </a:cubicBezTo>
                    <a:cubicBezTo>
                      <a:pt x="725" y="908"/>
                      <a:pt x="891" y="741"/>
                      <a:pt x="1058" y="608"/>
                    </a:cubicBezTo>
                    <a:cubicBezTo>
                      <a:pt x="1225" y="474"/>
                      <a:pt x="1425" y="441"/>
                      <a:pt x="1659" y="441"/>
                    </a:cubicBezTo>
                    <a:cubicBezTo>
                      <a:pt x="1725" y="441"/>
                      <a:pt x="1759" y="441"/>
                      <a:pt x="1725" y="341"/>
                    </a:cubicBezTo>
                    <a:cubicBezTo>
                      <a:pt x="1605" y="100"/>
                      <a:pt x="1405" y="0"/>
                      <a:pt x="1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74"/>
              <p:cNvSpPr/>
              <p:nvPr/>
            </p:nvSpPr>
            <p:spPr>
              <a:xfrm>
                <a:off x="2800256" y="1640574"/>
                <a:ext cx="119151" cy="157290"/>
              </a:xfrm>
              <a:custGeom>
                <a:avLst/>
                <a:gdLst/>
                <a:ahLst/>
                <a:cxnLst/>
                <a:rect l="l" t="t" r="r" b="b"/>
                <a:pathLst>
                  <a:path w="5939" h="7840" extrusionOk="0">
                    <a:moveTo>
                      <a:pt x="3670" y="1"/>
                    </a:moveTo>
                    <a:lnTo>
                      <a:pt x="3670" y="1"/>
                    </a:lnTo>
                    <a:cubicBezTo>
                      <a:pt x="3136" y="334"/>
                      <a:pt x="2636" y="601"/>
                      <a:pt x="2269" y="835"/>
                    </a:cubicBezTo>
                    <a:cubicBezTo>
                      <a:pt x="902" y="1602"/>
                      <a:pt x="468" y="2102"/>
                      <a:pt x="168" y="2836"/>
                    </a:cubicBezTo>
                    <a:cubicBezTo>
                      <a:pt x="1" y="3336"/>
                      <a:pt x="1135" y="6038"/>
                      <a:pt x="1936" y="7840"/>
                    </a:cubicBezTo>
                    <a:cubicBezTo>
                      <a:pt x="5938" y="4771"/>
                      <a:pt x="3670" y="1"/>
                      <a:pt x="36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74"/>
              <p:cNvSpPr/>
              <p:nvPr/>
            </p:nvSpPr>
            <p:spPr>
              <a:xfrm>
                <a:off x="2802262" y="1700802"/>
                <a:ext cx="81674" cy="50216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2503" fill="none" extrusionOk="0">
                    <a:moveTo>
                      <a:pt x="3804" y="2202"/>
                    </a:moveTo>
                    <a:cubicBezTo>
                      <a:pt x="3804" y="2202"/>
                      <a:pt x="1702" y="2503"/>
                      <a:pt x="1" y="1"/>
                    </a:cubicBezTo>
                    <a:cubicBezTo>
                      <a:pt x="1" y="1"/>
                      <a:pt x="1569" y="1335"/>
                      <a:pt x="4071" y="1202"/>
                    </a:cubicBezTo>
                  </a:path>
                </a:pathLst>
              </a:custGeom>
              <a:noFill/>
              <a:ln w="750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74"/>
              <p:cNvSpPr/>
              <p:nvPr/>
            </p:nvSpPr>
            <p:spPr>
              <a:xfrm>
                <a:off x="2779953" y="1754228"/>
                <a:ext cx="88596" cy="83540"/>
              </a:xfrm>
              <a:custGeom>
                <a:avLst/>
                <a:gdLst/>
                <a:ahLst/>
                <a:cxnLst/>
                <a:rect l="l" t="t" r="r" b="b"/>
                <a:pathLst>
                  <a:path w="4416" h="4164" extrusionOk="0">
                    <a:moveTo>
                      <a:pt x="1850" y="0"/>
                    </a:moveTo>
                    <a:cubicBezTo>
                      <a:pt x="1623" y="0"/>
                      <a:pt x="1384" y="85"/>
                      <a:pt x="1146" y="307"/>
                    </a:cubicBezTo>
                    <a:cubicBezTo>
                      <a:pt x="1" y="1325"/>
                      <a:pt x="1374" y="4163"/>
                      <a:pt x="4021" y="4163"/>
                    </a:cubicBezTo>
                    <a:cubicBezTo>
                      <a:pt x="4150" y="4163"/>
                      <a:pt x="4281" y="4157"/>
                      <a:pt x="4415" y="4143"/>
                    </a:cubicBezTo>
                    <a:lnTo>
                      <a:pt x="3181" y="874"/>
                    </a:lnTo>
                    <a:cubicBezTo>
                      <a:pt x="3181" y="874"/>
                      <a:pt x="2580" y="0"/>
                      <a:pt x="1850" y="0"/>
                    </a:cubicBezTo>
                    <a:close/>
                  </a:path>
                </a:pathLst>
              </a:custGeom>
              <a:solidFill>
                <a:srgbClr val="FF9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6" name="Google Shape;3556;p74"/>
              <p:cNvSpPr/>
              <p:nvPr/>
            </p:nvSpPr>
            <p:spPr>
              <a:xfrm>
                <a:off x="2802944" y="1781794"/>
                <a:ext cx="65604" cy="55994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2791" extrusionOk="0">
                    <a:moveTo>
                      <a:pt x="1491" y="0"/>
                    </a:moveTo>
                    <a:cubicBezTo>
                      <a:pt x="837" y="0"/>
                      <a:pt x="116" y="243"/>
                      <a:pt x="0" y="1234"/>
                    </a:cubicBezTo>
                    <a:cubicBezTo>
                      <a:pt x="547" y="2054"/>
                      <a:pt x="1508" y="2791"/>
                      <a:pt x="2858" y="2791"/>
                    </a:cubicBezTo>
                    <a:cubicBezTo>
                      <a:pt x="2991" y="2791"/>
                      <a:pt x="3128" y="2784"/>
                      <a:pt x="3269" y="2769"/>
                    </a:cubicBezTo>
                    <a:lnTo>
                      <a:pt x="2269" y="100"/>
                    </a:lnTo>
                    <a:cubicBezTo>
                      <a:pt x="2063" y="49"/>
                      <a:pt x="1784" y="0"/>
                      <a:pt x="1491" y="0"/>
                    </a:cubicBezTo>
                    <a:close/>
                  </a:path>
                </a:pathLst>
              </a:custGeom>
              <a:solidFill>
                <a:srgbClr val="CE6D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57" name="Google Shape;3557;p74"/>
            <p:cNvSpPr/>
            <p:nvPr/>
          </p:nvSpPr>
          <p:spPr>
            <a:xfrm>
              <a:off x="1347384" y="3537379"/>
              <a:ext cx="1445543" cy="724136"/>
            </a:xfrm>
            <a:custGeom>
              <a:avLst/>
              <a:gdLst/>
              <a:ahLst/>
              <a:cxnLst/>
              <a:rect l="l" t="t" r="r" b="b"/>
              <a:pathLst>
                <a:path w="72052" h="36094" extrusionOk="0">
                  <a:moveTo>
                    <a:pt x="0" y="1"/>
                  </a:moveTo>
                  <a:lnTo>
                    <a:pt x="0" y="31423"/>
                  </a:lnTo>
                  <a:cubicBezTo>
                    <a:pt x="0" y="34025"/>
                    <a:pt x="16145" y="36093"/>
                    <a:pt x="36026" y="36093"/>
                  </a:cubicBezTo>
                  <a:cubicBezTo>
                    <a:pt x="55907" y="36093"/>
                    <a:pt x="72052" y="34025"/>
                    <a:pt x="72052" y="31423"/>
                  </a:cubicBezTo>
                  <a:lnTo>
                    <a:pt x="720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74"/>
            <p:cNvSpPr/>
            <p:nvPr/>
          </p:nvSpPr>
          <p:spPr>
            <a:xfrm>
              <a:off x="1347384" y="3443687"/>
              <a:ext cx="1445543" cy="187404"/>
            </a:xfrm>
            <a:custGeom>
              <a:avLst/>
              <a:gdLst/>
              <a:ahLst/>
              <a:cxnLst/>
              <a:rect l="l" t="t" r="r" b="b"/>
              <a:pathLst>
                <a:path w="72052" h="9341" extrusionOk="0">
                  <a:moveTo>
                    <a:pt x="36026" y="1"/>
                  </a:moveTo>
                  <a:cubicBezTo>
                    <a:pt x="16145" y="1"/>
                    <a:pt x="0" y="2069"/>
                    <a:pt x="0" y="4671"/>
                  </a:cubicBezTo>
                  <a:cubicBezTo>
                    <a:pt x="0" y="7239"/>
                    <a:pt x="16145" y="9341"/>
                    <a:pt x="36026" y="9341"/>
                  </a:cubicBezTo>
                  <a:cubicBezTo>
                    <a:pt x="55907" y="9341"/>
                    <a:pt x="72052" y="7239"/>
                    <a:pt x="72052" y="4671"/>
                  </a:cubicBezTo>
                  <a:cubicBezTo>
                    <a:pt x="72052" y="2069"/>
                    <a:pt x="55907" y="1"/>
                    <a:pt x="36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74"/>
            <p:cNvSpPr/>
            <p:nvPr/>
          </p:nvSpPr>
          <p:spPr>
            <a:xfrm>
              <a:off x="692203" y="1292787"/>
              <a:ext cx="490568" cy="229936"/>
            </a:xfrm>
            <a:custGeom>
              <a:avLst/>
              <a:gdLst/>
              <a:ahLst/>
              <a:cxnLst/>
              <a:rect l="l" t="t" r="r" b="b"/>
              <a:pathLst>
                <a:path w="24452" h="11461" extrusionOk="0">
                  <a:moveTo>
                    <a:pt x="21516" y="1"/>
                  </a:moveTo>
                  <a:cubicBezTo>
                    <a:pt x="20749" y="1135"/>
                    <a:pt x="19281" y="468"/>
                    <a:pt x="12576" y="1835"/>
                  </a:cubicBezTo>
                  <a:cubicBezTo>
                    <a:pt x="5905" y="3270"/>
                    <a:pt x="1" y="8874"/>
                    <a:pt x="1" y="8874"/>
                  </a:cubicBezTo>
                  <a:cubicBezTo>
                    <a:pt x="1049" y="8463"/>
                    <a:pt x="2373" y="8296"/>
                    <a:pt x="3842" y="8296"/>
                  </a:cubicBezTo>
                  <a:cubicBezTo>
                    <a:pt x="9526" y="8296"/>
                    <a:pt x="17383" y="10785"/>
                    <a:pt x="19848" y="11209"/>
                  </a:cubicBezTo>
                  <a:cubicBezTo>
                    <a:pt x="20893" y="11398"/>
                    <a:pt x="21753" y="11461"/>
                    <a:pt x="22435" y="11461"/>
                  </a:cubicBezTo>
                  <a:cubicBezTo>
                    <a:pt x="23799" y="11461"/>
                    <a:pt x="24452" y="11209"/>
                    <a:pt x="24452" y="11209"/>
                  </a:cubicBezTo>
                  <a:cubicBezTo>
                    <a:pt x="23684" y="5838"/>
                    <a:pt x="21516" y="1"/>
                    <a:pt x="215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74"/>
            <p:cNvSpPr/>
            <p:nvPr/>
          </p:nvSpPr>
          <p:spPr>
            <a:xfrm>
              <a:off x="1059608" y="1292787"/>
              <a:ext cx="123164" cy="224881"/>
            </a:xfrm>
            <a:custGeom>
              <a:avLst/>
              <a:gdLst/>
              <a:ahLst/>
              <a:cxnLst/>
              <a:rect l="l" t="t" r="r" b="b"/>
              <a:pathLst>
                <a:path w="6139" h="11209" extrusionOk="0">
                  <a:moveTo>
                    <a:pt x="3203" y="1"/>
                  </a:moveTo>
                  <a:cubicBezTo>
                    <a:pt x="2703" y="668"/>
                    <a:pt x="2002" y="701"/>
                    <a:pt x="1" y="935"/>
                  </a:cubicBezTo>
                  <a:lnTo>
                    <a:pt x="2369" y="9474"/>
                  </a:lnTo>
                  <a:cubicBezTo>
                    <a:pt x="2403" y="10175"/>
                    <a:pt x="5471" y="10041"/>
                    <a:pt x="6139" y="11209"/>
                  </a:cubicBezTo>
                  <a:cubicBezTo>
                    <a:pt x="5371" y="5838"/>
                    <a:pt x="3203" y="1"/>
                    <a:pt x="3203" y="1"/>
                  </a:cubicBezTo>
                  <a:close/>
                </a:path>
              </a:pathLst>
            </a:custGeom>
            <a:solidFill>
              <a:srgbClr val="AA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74"/>
            <p:cNvSpPr/>
            <p:nvPr/>
          </p:nvSpPr>
          <p:spPr>
            <a:xfrm>
              <a:off x="1034189" y="1134694"/>
              <a:ext cx="370775" cy="347623"/>
            </a:xfrm>
            <a:custGeom>
              <a:avLst/>
              <a:gdLst/>
              <a:ahLst/>
              <a:cxnLst/>
              <a:rect l="l" t="t" r="r" b="b"/>
              <a:pathLst>
                <a:path w="18481" h="17327" extrusionOk="0">
                  <a:moveTo>
                    <a:pt x="12823" y="0"/>
                  </a:moveTo>
                  <a:cubicBezTo>
                    <a:pt x="11663" y="0"/>
                    <a:pt x="10358" y="75"/>
                    <a:pt x="8940" y="275"/>
                  </a:cubicBezTo>
                  <a:cubicBezTo>
                    <a:pt x="3269" y="1109"/>
                    <a:pt x="0" y="3611"/>
                    <a:pt x="0" y="3945"/>
                  </a:cubicBezTo>
                  <a:cubicBezTo>
                    <a:pt x="0" y="4278"/>
                    <a:pt x="3469" y="17187"/>
                    <a:pt x="3603" y="17321"/>
                  </a:cubicBezTo>
                  <a:cubicBezTo>
                    <a:pt x="3608" y="17325"/>
                    <a:pt x="3613" y="17326"/>
                    <a:pt x="3619" y="17326"/>
                  </a:cubicBezTo>
                  <a:cubicBezTo>
                    <a:pt x="3750" y="17326"/>
                    <a:pt x="4094" y="16358"/>
                    <a:pt x="7196" y="16358"/>
                  </a:cubicBezTo>
                  <a:cubicBezTo>
                    <a:pt x="7495" y="16358"/>
                    <a:pt x="7820" y="16367"/>
                    <a:pt x="8173" y="16387"/>
                  </a:cubicBezTo>
                  <a:cubicBezTo>
                    <a:pt x="10800" y="16550"/>
                    <a:pt x="12846" y="16603"/>
                    <a:pt x="14397" y="16603"/>
                  </a:cubicBezTo>
                  <a:cubicBezTo>
                    <a:pt x="17277" y="16603"/>
                    <a:pt x="18447" y="16420"/>
                    <a:pt x="18447" y="16420"/>
                  </a:cubicBezTo>
                  <a:lnTo>
                    <a:pt x="18447" y="676"/>
                  </a:lnTo>
                  <a:lnTo>
                    <a:pt x="18480" y="676"/>
                  </a:lnTo>
                  <a:cubicBezTo>
                    <a:pt x="18480" y="676"/>
                    <a:pt x="16304" y="0"/>
                    <a:pt x="128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74"/>
            <p:cNvSpPr/>
            <p:nvPr/>
          </p:nvSpPr>
          <p:spPr>
            <a:xfrm>
              <a:off x="1715531" y="2777813"/>
              <a:ext cx="240870" cy="784845"/>
            </a:xfrm>
            <a:custGeom>
              <a:avLst/>
              <a:gdLst/>
              <a:ahLst/>
              <a:cxnLst/>
              <a:rect l="l" t="t" r="r" b="b"/>
              <a:pathLst>
                <a:path w="12006" h="39120" extrusionOk="0">
                  <a:moveTo>
                    <a:pt x="3666" y="0"/>
                  </a:moveTo>
                  <a:lnTo>
                    <a:pt x="3666" y="67"/>
                  </a:lnTo>
                  <a:lnTo>
                    <a:pt x="3669" y="67"/>
                  </a:lnTo>
                  <a:cubicBezTo>
                    <a:pt x="3667" y="23"/>
                    <a:pt x="3666" y="0"/>
                    <a:pt x="3666" y="0"/>
                  </a:cubicBezTo>
                  <a:close/>
                  <a:moveTo>
                    <a:pt x="3669" y="67"/>
                  </a:moveTo>
                  <a:lnTo>
                    <a:pt x="3669" y="67"/>
                  </a:lnTo>
                  <a:cubicBezTo>
                    <a:pt x="3735" y="1624"/>
                    <a:pt x="4934" y="29920"/>
                    <a:pt x="4934" y="31023"/>
                  </a:cubicBezTo>
                  <a:cubicBezTo>
                    <a:pt x="4934" y="32157"/>
                    <a:pt x="2999" y="37194"/>
                    <a:pt x="2999" y="37194"/>
                  </a:cubicBezTo>
                  <a:cubicBezTo>
                    <a:pt x="2999" y="37194"/>
                    <a:pt x="1164" y="37861"/>
                    <a:pt x="430" y="38595"/>
                  </a:cubicBezTo>
                  <a:cubicBezTo>
                    <a:pt x="0" y="39025"/>
                    <a:pt x="556" y="39120"/>
                    <a:pt x="1446" y="39120"/>
                  </a:cubicBezTo>
                  <a:cubicBezTo>
                    <a:pt x="2142" y="39120"/>
                    <a:pt x="3042" y="39062"/>
                    <a:pt x="3833" y="39062"/>
                  </a:cubicBezTo>
                  <a:cubicBezTo>
                    <a:pt x="4433" y="39062"/>
                    <a:pt x="4997" y="39073"/>
                    <a:pt x="5495" y="39073"/>
                  </a:cubicBezTo>
                  <a:cubicBezTo>
                    <a:pt x="6490" y="39073"/>
                    <a:pt x="7224" y="39028"/>
                    <a:pt x="7469" y="38761"/>
                  </a:cubicBezTo>
                  <a:cubicBezTo>
                    <a:pt x="7836" y="38395"/>
                    <a:pt x="7602" y="37160"/>
                    <a:pt x="7802" y="36426"/>
                  </a:cubicBezTo>
                  <a:cubicBezTo>
                    <a:pt x="8003" y="35693"/>
                    <a:pt x="9103" y="35025"/>
                    <a:pt x="9137" y="34258"/>
                  </a:cubicBezTo>
                  <a:cubicBezTo>
                    <a:pt x="9170" y="33491"/>
                    <a:pt x="8269" y="31323"/>
                    <a:pt x="8203" y="30656"/>
                  </a:cubicBezTo>
                  <a:cubicBezTo>
                    <a:pt x="8169" y="29922"/>
                    <a:pt x="12005" y="67"/>
                    <a:pt x="12005" y="67"/>
                  </a:cubicBezTo>
                  <a:close/>
                </a:path>
              </a:pathLst>
            </a:custGeom>
            <a:solidFill>
              <a:srgbClr val="FF9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74"/>
            <p:cNvSpPr/>
            <p:nvPr/>
          </p:nvSpPr>
          <p:spPr>
            <a:xfrm>
              <a:off x="1875409" y="3475145"/>
              <a:ext cx="19421" cy="80330"/>
            </a:xfrm>
            <a:custGeom>
              <a:avLst/>
              <a:gdLst/>
              <a:ahLst/>
              <a:cxnLst/>
              <a:rect l="l" t="t" r="r" b="b"/>
              <a:pathLst>
                <a:path w="968" h="4004" extrusionOk="0">
                  <a:moveTo>
                    <a:pt x="968" y="1"/>
                  </a:moveTo>
                  <a:lnTo>
                    <a:pt x="0" y="501"/>
                  </a:lnTo>
                  <a:lnTo>
                    <a:pt x="0" y="4003"/>
                  </a:lnTo>
                  <a:lnTo>
                    <a:pt x="567" y="4003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0A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74"/>
            <p:cNvSpPr/>
            <p:nvPr/>
          </p:nvSpPr>
          <p:spPr>
            <a:xfrm>
              <a:off x="1715692" y="3408217"/>
              <a:ext cx="183833" cy="153839"/>
            </a:xfrm>
            <a:custGeom>
              <a:avLst/>
              <a:gdLst/>
              <a:ahLst/>
              <a:cxnLst/>
              <a:rect l="l" t="t" r="r" b="b"/>
              <a:pathLst>
                <a:path w="9163" h="7668" extrusionOk="0">
                  <a:moveTo>
                    <a:pt x="8428" y="1"/>
                  </a:moveTo>
                  <a:cubicBezTo>
                    <a:pt x="8161" y="168"/>
                    <a:pt x="7961" y="501"/>
                    <a:pt x="7928" y="1135"/>
                  </a:cubicBezTo>
                  <a:cubicBezTo>
                    <a:pt x="7828" y="2636"/>
                    <a:pt x="7461" y="5605"/>
                    <a:pt x="7127" y="5938"/>
                  </a:cubicBezTo>
                  <a:cubicBezTo>
                    <a:pt x="7127" y="5938"/>
                    <a:pt x="6878" y="5600"/>
                    <a:pt x="5312" y="5600"/>
                  </a:cubicBezTo>
                  <a:cubicBezTo>
                    <a:pt x="4735" y="5600"/>
                    <a:pt x="3979" y="5646"/>
                    <a:pt x="2991" y="5772"/>
                  </a:cubicBezTo>
                  <a:cubicBezTo>
                    <a:pt x="2991" y="5772"/>
                    <a:pt x="1156" y="6439"/>
                    <a:pt x="422" y="7173"/>
                  </a:cubicBezTo>
                  <a:cubicBezTo>
                    <a:pt x="0" y="7576"/>
                    <a:pt x="527" y="7667"/>
                    <a:pt x="1386" y="7667"/>
                  </a:cubicBezTo>
                  <a:cubicBezTo>
                    <a:pt x="2089" y="7667"/>
                    <a:pt x="3014" y="7606"/>
                    <a:pt x="3825" y="7606"/>
                  </a:cubicBezTo>
                  <a:cubicBezTo>
                    <a:pt x="4305" y="7606"/>
                    <a:pt x="4762" y="7611"/>
                    <a:pt x="5180" y="7611"/>
                  </a:cubicBezTo>
                  <a:cubicBezTo>
                    <a:pt x="6331" y="7611"/>
                    <a:pt x="7192" y="7575"/>
                    <a:pt x="7461" y="7306"/>
                  </a:cubicBezTo>
                  <a:cubicBezTo>
                    <a:pt x="7828" y="6939"/>
                    <a:pt x="7594" y="5672"/>
                    <a:pt x="7794" y="4971"/>
                  </a:cubicBezTo>
                  <a:cubicBezTo>
                    <a:pt x="7995" y="4204"/>
                    <a:pt x="9095" y="3570"/>
                    <a:pt x="9129" y="2803"/>
                  </a:cubicBezTo>
                  <a:cubicBezTo>
                    <a:pt x="9162" y="2269"/>
                    <a:pt x="8662" y="968"/>
                    <a:pt x="8428" y="1"/>
                  </a:cubicBezTo>
                  <a:close/>
                </a:path>
              </a:pathLst>
            </a:custGeom>
            <a:solidFill>
              <a:srgbClr val="0A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74"/>
            <p:cNvSpPr/>
            <p:nvPr/>
          </p:nvSpPr>
          <p:spPr>
            <a:xfrm>
              <a:off x="2088894" y="2777151"/>
              <a:ext cx="435677" cy="766287"/>
            </a:xfrm>
            <a:custGeom>
              <a:avLst/>
              <a:gdLst/>
              <a:ahLst/>
              <a:cxnLst/>
              <a:rect l="l" t="t" r="r" b="b"/>
              <a:pathLst>
                <a:path w="21716" h="38195" extrusionOk="0">
                  <a:moveTo>
                    <a:pt x="0" y="0"/>
                  </a:moveTo>
                  <a:lnTo>
                    <a:pt x="9774" y="29088"/>
                  </a:lnTo>
                  <a:cubicBezTo>
                    <a:pt x="9774" y="29088"/>
                    <a:pt x="9273" y="31056"/>
                    <a:pt x="8940" y="32290"/>
                  </a:cubicBezTo>
                  <a:cubicBezTo>
                    <a:pt x="8673" y="33557"/>
                    <a:pt x="9173" y="34124"/>
                    <a:pt x="10241" y="34391"/>
                  </a:cubicBezTo>
                  <a:cubicBezTo>
                    <a:pt x="11342" y="34625"/>
                    <a:pt x="12542" y="36093"/>
                    <a:pt x="13009" y="36960"/>
                  </a:cubicBezTo>
                  <a:cubicBezTo>
                    <a:pt x="13443" y="37860"/>
                    <a:pt x="14377" y="38194"/>
                    <a:pt x="15044" y="38194"/>
                  </a:cubicBezTo>
                  <a:lnTo>
                    <a:pt x="19848" y="38194"/>
                  </a:lnTo>
                  <a:cubicBezTo>
                    <a:pt x="20548" y="38194"/>
                    <a:pt x="21716" y="37760"/>
                    <a:pt x="20181" y="37260"/>
                  </a:cubicBezTo>
                  <a:cubicBezTo>
                    <a:pt x="18580" y="36760"/>
                    <a:pt x="17012" y="36293"/>
                    <a:pt x="17012" y="36293"/>
                  </a:cubicBezTo>
                  <a:lnTo>
                    <a:pt x="13076" y="29621"/>
                  </a:lnTo>
                  <a:lnTo>
                    <a:pt x="8673" y="33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F9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74"/>
            <p:cNvSpPr/>
            <p:nvPr/>
          </p:nvSpPr>
          <p:spPr>
            <a:xfrm>
              <a:off x="2262876" y="3370740"/>
              <a:ext cx="261695" cy="172698"/>
            </a:xfrm>
            <a:custGeom>
              <a:avLst/>
              <a:gdLst/>
              <a:ahLst/>
              <a:cxnLst/>
              <a:rect l="l" t="t" r="r" b="b"/>
              <a:pathLst>
                <a:path w="13044" h="8608" extrusionOk="0">
                  <a:moveTo>
                    <a:pt x="968" y="1"/>
                  </a:moveTo>
                  <a:cubicBezTo>
                    <a:pt x="835" y="668"/>
                    <a:pt x="501" y="1869"/>
                    <a:pt x="268" y="2703"/>
                  </a:cubicBezTo>
                  <a:cubicBezTo>
                    <a:pt x="1" y="3970"/>
                    <a:pt x="501" y="4537"/>
                    <a:pt x="1569" y="4804"/>
                  </a:cubicBezTo>
                  <a:cubicBezTo>
                    <a:pt x="2670" y="5038"/>
                    <a:pt x="3870" y="6506"/>
                    <a:pt x="4337" y="7373"/>
                  </a:cubicBezTo>
                  <a:cubicBezTo>
                    <a:pt x="4771" y="8273"/>
                    <a:pt x="5705" y="8607"/>
                    <a:pt x="6372" y="8607"/>
                  </a:cubicBezTo>
                  <a:lnTo>
                    <a:pt x="11176" y="8607"/>
                  </a:lnTo>
                  <a:cubicBezTo>
                    <a:pt x="11809" y="8607"/>
                    <a:pt x="13044" y="8207"/>
                    <a:pt x="11509" y="7606"/>
                  </a:cubicBezTo>
                  <a:cubicBezTo>
                    <a:pt x="9908" y="7106"/>
                    <a:pt x="8340" y="6639"/>
                    <a:pt x="8340" y="6639"/>
                  </a:cubicBezTo>
                  <a:cubicBezTo>
                    <a:pt x="8340" y="6639"/>
                    <a:pt x="8280" y="6635"/>
                    <a:pt x="8170" y="6635"/>
                  </a:cubicBezTo>
                  <a:cubicBezTo>
                    <a:pt x="7748" y="6635"/>
                    <a:pt x="6587" y="6698"/>
                    <a:pt x="5238" y="7306"/>
                  </a:cubicBezTo>
                  <a:cubicBezTo>
                    <a:pt x="5238" y="7306"/>
                    <a:pt x="4371" y="5872"/>
                    <a:pt x="3337" y="5004"/>
                  </a:cubicBezTo>
                  <a:cubicBezTo>
                    <a:pt x="2403" y="4271"/>
                    <a:pt x="2569" y="101"/>
                    <a:pt x="968" y="1"/>
                  </a:cubicBezTo>
                  <a:close/>
                </a:path>
              </a:pathLst>
            </a:custGeom>
            <a:solidFill>
              <a:srgbClr val="0A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74"/>
            <p:cNvSpPr/>
            <p:nvPr/>
          </p:nvSpPr>
          <p:spPr>
            <a:xfrm>
              <a:off x="2270239" y="3455063"/>
              <a:ext cx="31478" cy="88375"/>
            </a:xfrm>
            <a:custGeom>
              <a:avLst/>
              <a:gdLst/>
              <a:ahLst/>
              <a:cxnLst/>
              <a:rect l="l" t="t" r="r" b="b"/>
              <a:pathLst>
                <a:path w="1569" h="4405" extrusionOk="0">
                  <a:moveTo>
                    <a:pt x="1" y="1"/>
                  </a:moveTo>
                  <a:lnTo>
                    <a:pt x="701" y="4404"/>
                  </a:lnTo>
                  <a:lnTo>
                    <a:pt x="1402" y="4404"/>
                  </a:lnTo>
                  <a:lnTo>
                    <a:pt x="1569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A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74"/>
            <p:cNvSpPr/>
            <p:nvPr/>
          </p:nvSpPr>
          <p:spPr>
            <a:xfrm>
              <a:off x="1767653" y="2173490"/>
              <a:ext cx="570196" cy="715429"/>
            </a:xfrm>
            <a:custGeom>
              <a:avLst/>
              <a:gdLst/>
              <a:ahLst/>
              <a:cxnLst/>
              <a:rect l="l" t="t" r="r" b="b"/>
              <a:pathLst>
                <a:path w="28421" h="35660" extrusionOk="0">
                  <a:moveTo>
                    <a:pt x="17680" y="1"/>
                  </a:moveTo>
                  <a:lnTo>
                    <a:pt x="10708" y="268"/>
                  </a:lnTo>
                  <a:lnTo>
                    <a:pt x="3870" y="268"/>
                  </a:lnTo>
                  <a:cubicBezTo>
                    <a:pt x="3870" y="268"/>
                    <a:pt x="1335" y="7439"/>
                    <a:pt x="868" y="11509"/>
                  </a:cubicBezTo>
                  <a:cubicBezTo>
                    <a:pt x="401" y="15612"/>
                    <a:pt x="1" y="32691"/>
                    <a:pt x="234" y="33291"/>
                  </a:cubicBezTo>
                  <a:cubicBezTo>
                    <a:pt x="501" y="33858"/>
                    <a:pt x="7006" y="35660"/>
                    <a:pt x="14411" y="35660"/>
                  </a:cubicBezTo>
                  <a:cubicBezTo>
                    <a:pt x="21850" y="35660"/>
                    <a:pt x="27320" y="31657"/>
                    <a:pt x="27887" y="31156"/>
                  </a:cubicBezTo>
                  <a:cubicBezTo>
                    <a:pt x="28421" y="30656"/>
                    <a:pt x="21049" y="9875"/>
                    <a:pt x="20549" y="8373"/>
                  </a:cubicBezTo>
                  <a:cubicBezTo>
                    <a:pt x="20048" y="6939"/>
                    <a:pt x="17680" y="1"/>
                    <a:pt x="17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74"/>
            <p:cNvSpPr/>
            <p:nvPr/>
          </p:nvSpPr>
          <p:spPr>
            <a:xfrm>
              <a:off x="1785730" y="1780667"/>
              <a:ext cx="386825" cy="475160"/>
            </a:xfrm>
            <a:custGeom>
              <a:avLst/>
              <a:gdLst/>
              <a:ahLst/>
              <a:cxnLst/>
              <a:rect l="l" t="t" r="r" b="b"/>
              <a:pathLst>
                <a:path w="19281" h="23684" extrusionOk="0">
                  <a:moveTo>
                    <a:pt x="4237" y="0"/>
                  </a:moveTo>
                  <a:cubicBezTo>
                    <a:pt x="4237" y="0"/>
                    <a:pt x="234" y="1368"/>
                    <a:pt x="134" y="2702"/>
                  </a:cubicBezTo>
                  <a:cubicBezTo>
                    <a:pt x="0" y="4036"/>
                    <a:pt x="3870" y="13543"/>
                    <a:pt x="4003" y="14511"/>
                  </a:cubicBezTo>
                  <a:cubicBezTo>
                    <a:pt x="4137" y="15411"/>
                    <a:pt x="2369" y="21749"/>
                    <a:pt x="2469" y="22216"/>
                  </a:cubicBezTo>
                  <a:cubicBezTo>
                    <a:pt x="2535" y="22683"/>
                    <a:pt x="5671" y="23684"/>
                    <a:pt x="9641" y="23684"/>
                  </a:cubicBezTo>
                  <a:cubicBezTo>
                    <a:pt x="13543" y="23684"/>
                    <a:pt x="16712" y="22683"/>
                    <a:pt x="16812" y="22216"/>
                  </a:cubicBezTo>
                  <a:cubicBezTo>
                    <a:pt x="16879" y="21816"/>
                    <a:pt x="15144" y="15478"/>
                    <a:pt x="15245" y="14511"/>
                  </a:cubicBezTo>
                  <a:cubicBezTo>
                    <a:pt x="15411" y="13543"/>
                    <a:pt x="19281" y="4036"/>
                    <a:pt x="19147" y="2702"/>
                  </a:cubicBezTo>
                  <a:cubicBezTo>
                    <a:pt x="19014" y="1401"/>
                    <a:pt x="15011" y="0"/>
                    <a:pt x="15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74"/>
            <p:cNvSpPr/>
            <p:nvPr/>
          </p:nvSpPr>
          <p:spPr>
            <a:xfrm>
              <a:off x="2019277" y="1934586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01" y="0"/>
                  </a:moveTo>
                  <a:cubicBezTo>
                    <a:pt x="168" y="0"/>
                    <a:pt x="1" y="167"/>
                    <a:pt x="1" y="401"/>
                  </a:cubicBezTo>
                  <a:cubicBezTo>
                    <a:pt x="1" y="634"/>
                    <a:pt x="168" y="834"/>
                    <a:pt x="401" y="834"/>
                  </a:cubicBezTo>
                  <a:cubicBezTo>
                    <a:pt x="635" y="834"/>
                    <a:pt x="835" y="634"/>
                    <a:pt x="835" y="401"/>
                  </a:cubicBezTo>
                  <a:cubicBezTo>
                    <a:pt x="835" y="167"/>
                    <a:pt x="635" y="0"/>
                    <a:pt x="401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74"/>
            <p:cNvSpPr/>
            <p:nvPr/>
          </p:nvSpPr>
          <p:spPr>
            <a:xfrm>
              <a:off x="2084200" y="1934586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0"/>
                  </a:moveTo>
                  <a:cubicBezTo>
                    <a:pt x="201" y="0"/>
                    <a:pt x="1" y="167"/>
                    <a:pt x="1" y="401"/>
                  </a:cubicBezTo>
                  <a:cubicBezTo>
                    <a:pt x="1" y="634"/>
                    <a:pt x="201" y="834"/>
                    <a:pt x="434" y="834"/>
                  </a:cubicBezTo>
                  <a:cubicBezTo>
                    <a:pt x="668" y="834"/>
                    <a:pt x="835" y="634"/>
                    <a:pt x="835" y="401"/>
                  </a:cubicBezTo>
                  <a:cubicBezTo>
                    <a:pt x="835" y="167"/>
                    <a:pt x="668" y="0"/>
                    <a:pt x="434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74"/>
            <p:cNvSpPr/>
            <p:nvPr/>
          </p:nvSpPr>
          <p:spPr>
            <a:xfrm>
              <a:off x="2149784" y="1934586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01" y="0"/>
                  </a:moveTo>
                  <a:cubicBezTo>
                    <a:pt x="167" y="0"/>
                    <a:pt x="1" y="200"/>
                    <a:pt x="1" y="401"/>
                  </a:cubicBezTo>
                  <a:cubicBezTo>
                    <a:pt x="1" y="667"/>
                    <a:pt x="201" y="834"/>
                    <a:pt x="401" y="834"/>
                  </a:cubicBezTo>
                  <a:cubicBezTo>
                    <a:pt x="668" y="834"/>
                    <a:pt x="835" y="634"/>
                    <a:pt x="835" y="401"/>
                  </a:cubicBezTo>
                  <a:cubicBezTo>
                    <a:pt x="835" y="200"/>
                    <a:pt x="634" y="0"/>
                    <a:pt x="401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74"/>
            <p:cNvSpPr/>
            <p:nvPr/>
          </p:nvSpPr>
          <p:spPr>
            <a:xfrm>
              <a:off x="2214024" y="1934586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5" y="0"/>
                  </a:moveTo>
                  <a:cubicBezTo>
                    <a:pt x="168" y="0"/>
                    <a:pt x="1" y="200"/>
                    <a:pt x="1" y="401"/>
                  </a:cubicBezTo>
                  <a:cubicBezTo>
                    <a:pt x="1" y="667"/>
                    <a:pt x="201" y="834"/>
                    <a:pt x="435" y="834"/>
                  </a:cubicBezTo>
                  <a:cubicBezTo>
                    <a:pt x="668" y="834"/>
                    <a:pt x="835" y="634"/>
                    <a:pt x="835" y="401"/>
                  </a:cubicBezTo>
                  <a:cubicBezTo>
                    <a:pt x="835" y="200"/>
                    <a:pt x="668" y="0"/>
                    <a:pt x="435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74"/>
            <p:cNvSpPr/>
            <p:nvPr/>
          </p:nvSpPr>
          <p:spPr>
            <a:xfrm>
              <a:off x="1759628" y="1934586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0"/>
                  </a:moveTo>
                  <a:cubicBezTo>
                    <a:pt x="167" y="0"/>
                    <a:pt x="0" y="200"/>
                    <a:pt x="0" y="401"/>
                  </a:cubicBezTo>
                  <a:cubicBezTo>
                    <a:pt x="0" y="667"/>
                    <a:pt x="234" y="834"/>
                    <a:pt x="434" y="834"/>
                  </a:cubicBezTo>
                  <a:cubicBezTo>
                    <a:pt x="668" y="834"/>
                    <a:pt x="834" y="634"/>
                    <a:pt x="834" y="401"/>
                  </a:cubicBezTo>
                  <a:cubicBezTo>
                    <a:pt x="834" y="200"/>
                    <a:pt x="634" y="0"/>
                    <a:pt x="434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74"/>
            <p:cNvSpPr/>
            <p:nvPr/>
          </p:nvSpPr>
          <p:spPr>
            <a:xfrm>
              <a:off x="1824551" y="1934586"/>
              <a:ext cx="16732" cy="16752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400" y="0"/>
                  </a:moveTo>
                  <a:cubicBezTo>
                    <a:pt x="167" y="0"/>
                    <a:pt x="0" y="200"/>
                    <a:pt x="0" y="401"/>
                  </a:cubicBezTo>
                  <a:cubicBezTo>
                    <a:pt x="0" y="667"/>
                    <a:pt x="200" y="834"/>
                    <a:pt x="400" y="834"/>
                  </a:cubicBezTo>
                  <a:cubicBezTo>
                    <a:pt x="667" y="834"/>
                    <a:pt x="834" y="634"/>
                    <a:pt x="834" y="401"/>
                  </a:cubicBezTo>
                  <a:cubicBezTo>
                    <a:pt x="834" y="200"/>
                    <a:pt x="667" y="0"/>
                    <a:pt x="400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74"/>
            <p:cNvSpPr/>
            <p:nvPr/>
          </p:nvSpPr>
          <p:spPr>
            <a:xfrm>
              <a:off x="1889453" y="1934586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0"/>
                  </a:moveTo>
                  <a:cubicBezTo>
                    <a:pt x="167" y="0"/>
                    <a:pt x="1" y="200"/>
                    <a:pt x="1" y="401"/>
                  </a:cubicBezTo>
                  <a:cubicBezTo>
                    <a:pt x="1" y="667"/>
                    <a:pt x="201" y="834"/>
                    <a:pt x="434" y="834"/>
                  </a:cubicBezTo>
                  <a:cubicBezTo>
                    <a:pt x="668" y="834"/>
                    <a:pt x="835" y="634"/>
                    <a:pt x="835" y="401"/>
                  </a:cubicBezTo>
                  <a:cubicBezTo>
                    <a:pt x="835" y="200"/>
                    <a:pt x="634" y="0"/>
                    <a:pt x="434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74"/>
            <p:cNvSpPr/>
            <p:nvPr/>
          </p:nvSpPr>
          <p:spPr>
            <a:xfrm>
              <a:off x="2052080" y="1884390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01" y="0"/>
                  </a:moveTo>
                  <a:cubicBezTo>
                    <a:pt x="167" y="0"/>
                    <a:pt x="0" y="201"/>
                    <a:pt x="0" y="401"/>
                  </a:cubicBezTo>
                  <a:cubicBezTo>
                    <a:pt x="0" y="668"/>
                    <a:pt x="201" y="834"/>
                    <a:pt x="401" y="834"/>
                  </a:cubicBezTo>
                  <a:cubicBezTo>
                    <a:pt x="668" y="834"/>
                    <a:pt x="834" y="634"/>
                    <a:pt x="834" y="401"/>
                  </a:cubicBezTo>
                  <a:cubicBezTo>
                    <a:pt x="834" y="201"/>
                    <a:pt x="668" y="0"/>
                    <a:pt x="401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74"/>
            <p:cNvSpPr/>
            <p:nvPr/>
          </p:nvSpPr>
          <p:spPr>
            <a:xfrm>
              <a:off x="2117002" y="1884390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0"/>
                  </a:moveTo>
                  <a:cubicBezTo>
                    <a:pt x="167" y="0"/>
                    <a:pt x="0" y="201"/>
                    <a:pt x="0" y="401"/>
                  </a:cubicBezTo>
                  <a:cubicBezTo>
                    <a:pt x="0" y="668"/>
                    <a:pt x="167" y="834"/>
                    <a:pt x="434" y="834"/>
                  </a:cubicBezTo>
                  <a:cubicBezTo>
                    <a:pt x="667" y="834"/>
                    <a:pt x="834" y="634"/>
                    <a:pt x="834" y="401"/>
                  </a:cubicBezTo>
                  <a:cubicBezTo>
                    <a:pt x="834" y="201"/>
                    <a:pt x="667" y="0"/>
                    <a:pt x="434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74"/>
            <p:cNvSpPr/>
            <p:nvPr/>
          </p:nvSpPr>
          <p:spPr>
            <a:xfrm>
              <a:off x="2181242" y="1884390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0"/>
                  </a:moveTo>
                  <a:cubicBezTo>
                    <a:pt x="167" y="0"/>
                    <a:pt x="0" y="201"/>
                    <a:pt x="0" y="401"/>
                  </a:cubicBezTo>
                  <a:cubicBezTo>
                    <a:pt x="0" y="668"/>
                    <a:pt x="234" y="834"/>
                    <a:pt x="434" y="834"/>
                  </a:cubicBezTo>
                  <a:cubicBezTo>
                    <a:pt x="668" y="834"/>
                    <a:pt x="834" y="634"/>
                    <a:pt x="834" y="401"/>
                  </a:cubicBezTo>
                  <a:cubicBezTo>
                    <a:pt x="834" y="201"/>
                    <a:pt x="668" y="0"/>
                    <a:pt x="434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74"/>
            <p:cNvSpPr/>
            <p:nvPr/>
          </p:nvSpPr>
          <p:spPr>
            <a:xfrm>
              <a:off x="1791749" y="1884390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01" y="0"/>
                  </a:moveTo>
                  <a:cubicBezTo>
                    <a:pt x="167" y="0"/>
                    <a:pt x="1" y="201"/>
                    <a:pt x="1" y="401"/>
                  </a:cubicBezTo>
                  <a:cubicBezTo>
                    <a:pt x="1" y="668"/>
                    <a:pt x="201" y="834"/>
                    <a:pt x="401" y="834"/>
                  </a:cubicBezTo>
                  <a:cubicBezTo>
                    <a:pt x="668" y="834"/>
                    <a:pt x="834" y="634"/>
                    <a:pt x="834" y="401"/>
                  </a:cubicBezTo>
                  <a:cubicBezTo>
                    <a:pt x="834" y="201"/>
                    <a:pt x="668" y="0"/>
                    <a:pt x="401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74"/>
            <p:cNvSpPr/>
            <p:nvPr/>
          </p:nvSpPr>
          <p:spPr>
            <a:xfrm>
              <a:off x="1856671" y="1884390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0"/>
                  </a:moveTo>
                  <a:cubicBezTo>
                    <a:pt x="167" y="0"/>
                    <a:pt x="0" y="201"/>
                    <a:pt x="0" y="401"/>
                  </a:cubicBezTo>
                  <a:cubicBezTo>
                    <a:pt x="0" y="668"/>
                    <a:pt x="234" y="834"/>
                    <a:pt x="434" y="834"/>
                  </a:cubicBezTo>
                  <a:cubicBezTo>
                    <a:pt x="667" y="834"/>
                    <a:pt x="834" y="634"/>
                    <a:pt x="834" y="401"/>
                  </a:cubicBezTo>
                  <a:cubicBezTo>
                    <a:pt x="834" y="201"/>
                    <a:pt x="667" y="0"/>
                    <a:pt x="434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74"/>
            <p:cNvSpPr/>
            <p:nvPr/>
          </p:nvSpPr>
          <p:spPr>
            <a:xfrm>
              <a:off x="1922255" y="1884390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00" y="0"/>
                  </a:moveTo>
                  <a:cubicBezTo>
                    <a:pt x="167" y="0"/>
                    <a:pt x="0" y="201"/>
                    <a:pt x="0" y="401"/>
                  </a:cubicBezTo>
                  <a:cubicBezTo>
                    <a:pt x="0" y="668"/>
                    <a:pt x="200" y="834"/>
                    <a:pt x="400" y="834"/>
                  </a:cubicBezTo>
                  <a:cubicBezTo>
                    <a:pt x="667" y="834"/>
                    <a:pt x="834" y="634"/>
                    <a:pt x="834" y="401"/>
                  </a:cubicBezTo>
                  <a:cubicBezTo>
                    <a:pt x="834" y="201"/>
                    <a:pt x="634" y="0"/>
                    <a:pt x="400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74"/>
            <p:cNvSpPr/>
            <p:nvPr/>
          </p:nvSpPr>
          <p:spPr>
            <a:xfrm>
              <a:off x="2084200" y="1834193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1"/>
                  </a:moveTo>
                  <a:cubicBezTo>
                    <a:pt x="201" y="1"/>
                    <a:pt x="1" y="167"/>
                    <a:pt x="1" y="401"/>
                  </a:cubicBezTo>
                  <a:cubicBezTo>
                    <a:pt x="1" y="634"/>
                    <a:pt x="201" y="835"/>
                    <a:pt x="434" y="835"/>
                  </a:cubicBezTo>
                  <a:cubicBezTo>
                    <a:pt x="668" y="835"/>
                    <a:pt x="835" y="634"/>
                    <a:pt x="835" y="401"/>
                  </a:cubicBezTo>
                  <a:cubicBezTo>
                    <a:pt x="835" y="167"/>
                    <a:pt x="668" y="1"/>
                    <a:pt x="434" y="1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74"/>
            <p:cNvSpPr/>
            <p:nvPr/>
          </p:nvSpPr>
          <p:spPr>
            <a:xfrm>
              <a:off x="2149784" y="1834193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01" y="1"/>
                  </a:moveTo>
                  <a:cubicBezTo>
                    <a:pt x="167" y="1"/>
                    <a:pt x="1" y="167"/>
                    <a:pt x="1" y="401"/>
                  </a:cubicBezTo>
                  <a:cubicBezTo>
                    <a:pt x="1" y="668"/>
                    <a:pt x="201" y="835"/>
                    <a:pt x="401" y="835"/>
                  </a:cubicBezTo>
                  <a:cubicBezTo>
                    <a:pt x="668" y="835"/>
                    <a:pt x="835" y="634"/>
                    <a:pt x="835" y="401"/>
                  </a:cubicBezTo>
                  <a:cubicBezTo>
                    <a:pt x="835" y="201"/>
                    <a:pt x="634" y="1"/>
                    <a:pt x="401" y="1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74"/>
            <p:cNvSpPr/>
            <p:nvPr/>
          </p:nvSpPr>
          <p:spPr>
            <a:xfrm>
              <a:off x="1824551" y="1834193"/>
              <a:ext cx="16732" cy="16752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400" y="1"/>
                  </a:moveTo>
                  <a:cubicBezTo>
                    <a:pt x="167" y="1"/>
                    <a:pt x="0" y="167"/>
                    <a:pt x="0" y="401"/>
                  </a:cubicBezTo>
                  <a:cubicBezTo>
                    <a:pt x="0" y="668"/>
                    <a:pt x="200" y="835"/>
                    <a:pt x="400" y="835"/>
                  </a:cubicBezTo>
                  <a:cubicBezTo>
                    <a:pt x="667" y="835"/>
                    <a:pt x="834" y="634"/>
                    <a:pt x="834" y="401"/>
                  </a:cubicBezTo>
                  <a:cubicBezTo>
                    <a:pt x="834" y="201"/>
                    <a:pt x="667" y="1"/>
                    <a:pt x="400" y="1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74"/>
            <p:cNvSpPr/>
            <p:nvPr/>
          </p:nvSpPr>
          <p:spPr>
            <a:xfrm>
              <a:off x="1889453" y="1834193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1"/>
                  </a:moveTo>
                  <a:cubicBezTo>
                    <a:pt x="167" y="1"/>
                    <a:pt x="1" y="167"/>
                    <a:pt x="1" y="401"/>
                  </a:cubicBezTo>
                  <a:cubicBezTo>
                    <a:pt x="1" y="668"/>
                    <a:pt x="201" y="835"/>
                    <a:pt x="434" y="835"/>
                  </a:cubicBezTo>
                  <a:cubicBezTo>
                    <a:pt x="668" y="835"/>
                    <a:pt x="835" y="634"/>
                    <a:pt x="835" y="401"/>
                  </a:cubicBezTo>
                  <a:cubicBezTo>
                    <a:pt x="835" y="201"/>
                    <a:pt x="634" y="1"/>
                    <a:pt x="434" y="1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74"/>
            <p:cNvSpPr/>
            <p:nvPr/>
          </p:nvSpPr>
          <p:spPr>
            <a:xfrm>
              <a:off x="2052080" y="1783997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01" y="1"/>
                  </a:moveTo>
                  <a:cubicBezTo>
                    <a:pt x="167" y="1"/>
                    <a:pt x="0" y="201"/>
                    <a:pt x="0" y="401"/>
                  </a:cubicBezTo>
                  <a:cubicBezTo>
                    <a:pt x="0" y="668"/>
                    <a:pt x="201" y="835"/>
                    <a:pt x="401" y="835"/>
                  </a:cubicBezTo>
                  <a:cubicBezTo>
                    <a:pt x="668" y="835"/>
                    <a:pt x="834" y="635"/>
                    <a:pt x="834" y="401"/>
                  </a:cubicBezTo>
                  <a:cubicBezTo>
                    <a:pt x="834" y="168"/>
                    <a:pt x="668" y="1"/>
                    <a:pt x="401" y="1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74"/>
            <p:cNvSpPr/>
            <p:nvPr/>
          </p:nvSpPr>
          <p:spPr>
            <a:xfrm>
              <a:off x="2117002" y="1783997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1"/>
                  </a:moveTo>
                  <a:cubicBezTo>
                    <a:pt x="167" y="1"/>
                    <a:pt x="0" y="201"/>
                    <a:pt x="0" y="401"/>
                  </a:cubicBezTo>
                  <a:cubicBezTo>
                    <a:pt x="0" y="668"/>
                    <a:pt x="167" y="835"/>
                    <a:pt x="434" y="835"/>
                  </a:cubicBezTo>
                  <a:cubicBezTo>
                    <a:pt x="667" y="835"/>
                    <a:pt x="834" y="635"/>
                    <a:pt x="834" y="401"/>
                  </a:cubicBezTo>
                  <a:cubicBezTo>
                    <a:pt x="834" y="168"/>
                    <a:pt x="667" y="1"/>
                    <a:pt x="434" y="1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74"/>
            <p:cNvSpPr/>
            <p:nvPr/>
          </p:nvSpPr>
          <p:spPr>
            <a:xfrm>
              <a:off x="1856671" y="1783997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1"/>
                  </a:moveTo>
                  <a:cubicBezTo>
                    <a:pt x="167" y="1"/>
                    <a:pt x="0" y="201"/>
                    <a:pt x="0" y="401"/>
                  </a:cubicBezTo>
                  <a:cubicBezTo>
                    <a:pt x="0" y="668"/>
                    <a:pt x="234" y="835"/>
                    <a:pt x="434" y="835"/>
                  </a:cubicBezTo>
                  <a:cubicBezTo>
                    <a:pt x="667" y="835"/>
                    <a:pt x="834" y="635"/>
                    <a:pt x="834" y="401"/>
                  </a:cubicBezTo>
                  <a:cubicBezTo>
                    <a:pt x="834" y="168"/>
                    <a:pt x="667" y="1"/>
                    <a:pt x="434" y="1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74"/>
            <p:cNvSpPr/>
            <p:nvPr/>
          </p:nvSpPr>
          <p:spPr>
            <a:xfrm>
              <a:off x="1922255" y="1783997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00" y="1"/>
                  </a:moveTo>
                  <a:cubicBezTo>
                    <a:pt x="167" y="1"/>
                    <a:pt x="0" y="201"/>
                    <a:pt x="0" y="401"/>
                  </a:cubicBezTo>
                  <a:cubicBezTo>
                    <a:pt x="0" y="668"/>
                    <a:pt x="200" y="835"/>
                    <a:pt x="400" y="835"/>
                  </a:cubicBezTo>
                  <a:cubicBezTo>
                    <a:pt x="667" y="835"/>
                    <a:pt x="834" y="635"/>
                    <a:pt x="834" y="401"/>
                  </a:cubicBezTo>
                  <a:cubicBezTo>
                    <a:pt x="834" y="168"/>
                    <a:pt x="634" y="1"/>
                    <a:pt x="400" y="1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74"/>
            <p:cNvSpPr/>
            <p:nvPr/>
          </p:nvSpPr>
          <p:spPr>
            <a:xfrm>
              <a:off x="2019277" y="2136014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cubicBezTo>
                    <a:pt x="1" y="668"/>
                    <a:pt x="168" y="835"/>
                    <a:pt x="401" y="835"/>
                  </a:cubicBezTo>
                  <a:cubicBezTo>
                    <a:pt x="668" y="835"/>
                    <a:pt x="835" y="635"/>
                    <a:pt x="835" y="434"/>
                  </a:cubicBezTo>
                  <a:cubicBezTo>
                    <a:pt x="835" y="168"/>
                    <a:pt x="668" y="1"/>
                    <a:pt x="401" y="1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74"/>
            <p:cNvSpPr/>
            <p:nvPr/>
          </p:nvSpPr>
          <p:spPr>
            <a:xfrm>
              <a:off x="2084200" y="2136014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1"/>
                  </a:moveTo>
                  <a:cubicBezTo>
                    <a:pt x="167" y="1"/>
                    <a:pt x="1" y="201"/>
                    <a:pt x="1" y="434"/>
                  </a:cubicBezTo>
                  <a:cubicBezTo>
                    <a:pt x="1" y="668"/>
                    <a:pt x="167" y="835"/>
                    <a:pt x="434" y="835"/>
                  </a:cubicBezTo>
                  <a:cubicBezTo>
                    <a:pt x="668" y="835"/>
                    <a:pt x="835" y="635"/>
                    <a:pt x="835" y="434"/>
                  </a:cubicBezTo>
                  <a:cubicBezTo>
                    <a:pt x="835" y="168"/>
                    <a:pt x="668" y="1"/>
                    <a:pt x="434" y="1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74"/>
            <p:cNvSpPr/>
            <p:nvPr/>
          </p:nvSpPr>
          <p:spPr>
            <a:xfrm>
              <a:off x="2214024" y="2136014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5" y="1"/>
                  </a:moveTo>
                  <a:cubicBezTo>
                    <a:pt x="168" y="1"/>
                    <a:pt x="1" y="201"/>
                    <a:pt x="1" y="434"/>
                  </a:cubicBezTo>
                  <a:cubicBezTo>
                    <a:pt x="1" y="668"/>
                    <a:pt x="201" y="835"/>
                    <a:pt x="435" y="835"/>
                  </a:cubicBezTo>
                  <a:cubicBezTo>
                    <a:pt x="668" y="835"/>
                    <a:pt x="835" y="635"/>
                    <a:pt x="835" y="434"/>
                  </a:cubicBezTo>
                  <a:cubicBezTo>
                    <a:pt x="835" y="168"/>
                    <a:pt x="668" y="1"/>
                    <a:pt x="435" y="1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74"/>
            <p:cNvSpPr/>
            <p:nvPr/>
          </p:nvSpPr>
          <p:spPr>
            <a:xfrm>
              <a:off x="1759628" y="2136014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1"/>
                  </a:moveTo>
                  <a:cubicBezTo>
                    <a:pt x="167" y="1"/>
                    <a:pt x="0" y="201"/>
                    <a:pt x="0" y="434"/>
                  </a:cubicBezTo>
                  <a:cubicBezTo>
                    <a:pt x="0" y="668"/>
                    <a:pt x="234" y="835"/>
                    <a:pt x="434" y="835"/>
                  </a:cubicBezTo>
                  <a:cubicBezTo>
                    <a:pt x="668" y="835"/>
                    <a:pt x="834" y="635"/>
                    <a:pt x="834" y="434"/>
                  </a:cubicBezTo>
                  <a:cubicBezTo>
                    <a:pt x="834" y="168"/>
                    <a:pt x="634" y="1"/>
                    <a:pt x="434" y="1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74"/>
            <p:cNvSpPr/>
            <p:nvPr/>
          </p:nvSpPr>
          <p:spPr>
            <a:xfrm>
              <a:off x="1889453" y="2136014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1"/>
                  </a:moveTo>
                  <a:cubicBezTo>
                    <a:pt x="167" y="1"/>
                    <a:pt x="1" y="201"/>
                    <a:pt x="1" y="434"/>
                  </a:cubicBezTo>
                  <a:cubicBezTo>
                    <a:pt x="1" y="668"/>
                    <a:pt x="201" y="835"/>
                    <a:pt x="434" y="835"/>
                  </a:cubicBezTo>
                  <a:cubicBezTo>
                    <a:pt x="668" y="835"/>
                    <a:pt x="835" y="635"/>
                    <a:pt x="835" y="434"/>
                  </a:cubicBezTo>
                  <a:cubicBezTo>
                    <a:pt x="835" y="168"/>
                    <a:pt x="634" y="1"/>
                    <a:pt x="434" y="1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74"/>
            <p:cNvSpPr/>
            <p:nvPr/>
          </p:nvSpPr>
          <p:spPr>
            <a:xfrm>
              <a:off x="2052080" y="2085837"/>
              <a:ext cx="16752" cy="16732"/>
            </a:xfrm>
            <a:custGeom>
              <a:avLst/>
              <a:gdLst/>
              <a:ahLst/>
              <a:cxnLst/>
              <a:rect l="l" t="t" r="r" b="b"/>
              <a:pathLst>
                <a:path w="835" h="834" extrusionOk="0">
                  <a:moveTo>
                    <a:pt x="401" y="0"/>
                  </a:moveTo>
                  <a:cubicBezTo>
                    <a:pt x="167" y="0"/>
                    <a:pt x="0" y="200"/>
                    <a:pt x="0" y="434"/>
                  </a:cubicBezTo>
                  <a:cubicBezTo>
                    <a:pt x="0" y="667"/>
                    <a:pt x="201" y="834"/>
                    <a:pt x="401" y="834"/>
                  </a:cubicBezTo>
                  <a:cubicBezTo>
                    <a:pt x="668" y="834"/>
                    <a:pt x="834" y="634"/>
                    <a:pt x="834" y="434"/>
                  </a:cubicBezTo>
                  <a:cubicBezTo>
                    <a:pt x="834" y="167"/>
                    <a:pt x="668" y="0"/>
                    <a:pt x="401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74"/>
            <p:cNvSpPr/>
            <p:nvPr/>
          </p:nvSpPr>
          <p:spPr>
            <a:xfrm>
              <a:off x="1727508" y="2085837"/>
              <a:ext cx="16752" cy="16732"/>
            </a:xfrm>
            <a:custGeom>
              <a:avLst/>
              <a:gdLst/>
              <a:ahLst/>
              <a:cxnLst/>
              <a:rect l="l" t="t" r="r" b="b"/>
              <a:pathLst>
                <a:path w="835" h="834" extrusionOk="0">
                  <a:moveTo>
                    <a:pt x="401" y="0"/>
                  </a:moveTo>
                  <a:cubicBezTo>
                    <a:pt x="167" y="0"/>
                    <a:pt x="0" y="200"/>
                    <a:pt x="0" y="434"/>
                  </a:cubicBezTo>
                  <a:cubicBezTo>
                    <a:pt x="0" y="634"/>
                    <a:pt x="167" y="834"/>
                    <a:pt x="401" y="834"/>
                  </a:cubicBezTo>
                  <a:cubicBezTo>
                    <a:pt x="634" y="834"/>
                    <a:pt x="834" y="634"/>
                    <a:pt x="834" y="434"/>
                  </a:cubicBezTo>
                  <a:cubicBezTo>
                    <a:pt x="834" y="200"/>
                    <a:pt x="634" y="0"/>
                    <a:pt x="401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74"/>
            <p:cNvSpPr/>
            <p:nvPr/>
          </p:nvSpPr>
          <p:spPr>
            <a:xfrm>
              <a:off x="1792411" y="2085837"/>
              <a:ext cx="16752" cy="16732"/>
            </a:xfrm>
            <a:custGeom>
              <a:avLst/>
              <a:gdLst/>
              <a:ahLst/>
              <a:cxnLst/>
              <a:rect l="l" t="t" r="r" b="b"/>
              <a:pathLst>
                <a:path w="835" h="834" extrusionOk="0">
                  <a:moveTo>
                    <a:pt x="435" y="0"/>
                  </a:moveTo>
                  <a:cubicBezTo>
                    <a:pt x="201" y="0"/>
                    <a:pt x="1" y="200"/>
                    <a:pt x="1" y="434"/>
                  </a:cubicBezTo>
                  <a:cubicBezTo>
                    <a:pt x="1" y="634"/>
                    <a:pt x="201" y="834"/>
                    <a:pt x="435" y="834"/>
                  </a:cubicBezTo>
                  <a:cubicBezTo>
                    <a:pt x="635" y="834"/>
                    <a:pt x="835" y="634"/>
                    <a:pt x="835" y="434"/>
                  </a:cubicBezTo>
                  <a:cubicBezTo>
                    <a:pt x="835" y="200"/>
                    <a:pt x="635" y="0"/>
                    <a:pt x="435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74"/>
            <p:cNvSpPr/>
            <p:nvPr/>
          </p:nvSpPr>
          <p:spPr>
            <a:xfrm>
              <a:off x="1856671" y="2085837"/>
              <a:ext cx="16752" cy="16732"/>
            </a:xfrm>
            <a:custGeom>
              <a:avLst/>
              <a:gdLst/>
              <a:ahLst/>
              <a:cxnLst/>
              <a:rect l="l" t="t" r="r" b="b"/>
              <a:pathLst>
                <a:path w="835" h="834" extrusionOk="0">
                  <a:moveTo>
                    <a:pt x="434" y="0"/>
                  </a:moveTo>
                  <a:cubicBezTo>
                    <a:pt x="167" y="0"/>
                    <a:pt x="0" y="200"/>
                    <a:pt x="0" y="434"/>
                  </a:cubicBezTo>
                  <a:cubicBezTo>
                    <a:pt x="0" y="667"/>
                    <a:pt x="234" y="834"/>
                    <a:pt x="434" y="834"/>
                  </a:cubicBezTo>
                  <a:cubicBezTo>
                    <a:pt x="667" y="834"/>
                    <a:pt x="834" y="634"/>
                    <a:pt x="834" y="434"/>
                  </a:cubicBezTo>
                  <a:cubicBezTo>
                    <a:pt x="834" y="167"/>
                    <a:pt x="667" y="0"/>
                    <a:pt x="434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74"/>
            <p:cNvSpPr/>
            <p:nvPr/>
          </p:nvSpPr>
          <p:spPr>
            <a:xfrm>
              <a:off x="1922255" y="2085837"/>
              <a:ext cx="16752" cy="16732"/>
            </a:xfrm>
            <a:custGeom>
              <a:avLst/>
              <a:gdLst/>
              <a:ahLst/>
              <a:cxnLst/>
              <a:rect l="l" t="t" r="r" b="b"/>
              <a:pathLst>
                <a:path w="835" h="834" extrusionOk="0">
                  <a:moveTo>
                    <a:pt x="400" y="0"/>
                  </a:moveTo>
                  <a:cubicBezTo>
                    <a:pt x="167" y="0"/>
                    <a:pt x="0" y="200"/>
                    <a:pt x="0" y="434"/>
                  </a:cubicBezTo>
                  <a:cubicBezTo>
                    <a:pt x="0" y="667"/>
                    <a:pt x="200" y="834"/>
                    <a:pt x="400" y="834"/>
                  </a:cubicBezTo>
                  <a:cubicBezTo>
                    <a:pt x="667" y="834"/>
                    <a:pt x="834" y="634"/>
                    <a:pt x="834" y="434"/>
                  </a:cubicBezTo>
                  <a:cubicBezTo>
                    <a:pt x="834" y="167"/>
                    <a:pt x="634" y="0"/>
                    <a:pt x="400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74"/>
            <p:cNvSpPr/>
            <p:nvPr/>
          </p:nvSpPr>
          <p:spPr>
            <a:xfrm>
              <a:off x="2019277" y="2236406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01" y="0"/>
                  </a:moveTo>
                  <a:cubicBezTo>
                    <a:pt x="168" y="0"/>
                    <a:pt x="1" y="201"/>
                    <a:pt x="1" y="434"/>
                  </a:cubicBezTo>
                  <a:cubicBezTo>
                    <a:pt x="1" y="634"/>
                    <a:pt x="168" y="834"/>
                    <a:pt x="401" y="834"/>
                  </a:cubicBezTo>
                  <a:cubicBezTo>
                    <a:pt x="635" y="834"/>
                    <a:pt x="835" y="634"/>
                    <a:pt x="835" y="434"/>
                  </a:cubicBezTo>
                  <a:cubicBezTo>
                    <a:pt x="835" y="201"/>
                    <a:pt x="635" y="0"/>
                    <a:pt x="401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74"/>
            <p:cNvSpPr/>
            <p:nvPr/>
          </p:nvSpPr>
          <p:spPr>
            <a:xfrm>
              <a:off x="2084200" y="2236406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0"/>
                  </a:moveTo>
                  <a:cubicBezTo>
                    <a:pt x="201" y="0"/>
                    <a:pt x="1" y="201"/>
                    <a:pt x="1" y="434"/>
                  </a:cubicBezTo>
                  <a:cubicBezTo>
                    <a:pt x="1" y="634"/>
                    <a:pt x="201" y="834"/>
                    <a:pt x="434" y="834"/>
                  </a:cubicBezTo>
                  <a:cubicBezTo>
                    <a:pt x="668" y="834"/>
                    <a:pt x="835" y="634"/>
                    <a:pt x="835" y="434"/>
                  </a:cubicBezTo>
                  <a:cubicBezTo>
                    <a:pt x="835" y="201"/>
                    <a:pt x="668" y="0"/>
                    <a:pt x="434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74"/>
            <p:cNvSpPr/>
            <p:nvPr/>
          </p:nvSpPr>
          <p:spPr>
            <a:xfrm>
              <a:off x="2149784" y="2236406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01" y="0"/>
                  </a:moveTo>
                  <a:cubicBezTo>
                    <a:pt x="167" y="0"/>
                    <a:pt x="1" y="201"/>
                    <a:pt x="1" y="434"/>
                  </a:cubicBezTo>
                  <a:cubicBezTo>
                    <a:pt x="1" y="668"/>
                    <a:pt x="201" y="834"/>
                    <a:pt x="401" y="834"/>
                  </a:cubicBezTo>
                  <a:cubicBezTo>
                    <a:pt x="668" y="834"/>
                    <a:pt x="835" y="634"/>
                    <a:pt x="835" y="434"/>
                  </a:cubicBezTo>
                  <a:cubicBezTo>
                    <a:pt x="835" y="201"/>
                    <a:pt x="634" y="0"/>
                    <a:pt x="401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74"/>
            <p:cNvSpPr/>
            <p:nvPr/>
          </p:nvSpPr>
          <p:spPr>
            <a:xfrm>
              <a:off x="1824551" y="2236406"/>
              <a:ext cx="16732" cy="16752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400" y="0"/>
                  </a:moveTo>
                  <a:cubicBezTo>
                    <a:pt x="167" y="0"/>
                    <a:pt x="0" y="201"/>
                    <a:pt x="0" y="434"/>
                  </a:cubicBezTo>
                  <a:cubicBezTo>
                    <a:pt x="0" y="668"/>
                    <a:pt x="200" y="834"/>
                    <a:pt x="400" y="834"/>
                  </a:cubicBezTo>
                  <a:cubicBezTo>
                    <a:pt x="667" y="834"/>
                    <a:pt x="834" y="634"/>
                    <a:pt x="834" y="434"/>
                  </a:cubicBezTo>
                  <a:cubicBezTo>
                    <a:pt x="834" y="201"/>
                    <a:pt x="667" y="0"/>
                    <a:pt x="400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74"/>
            <p:cNvSpPr/>
            <p:nvPr/>
          </p:nvSpPr>
          <p:spPr>
            <a:xfrm>
              <a:off x="1889453" y="2236406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0"/>
                  </a:moveTo>
                  <a:cubicBezTo>
                    <a:pt x="167" y="0"/>
                    <a:pt x="1" y="201"/>
                    <a:pt x="1" y="434"/>
                  </a:cubicBezTo>
                  <a:cubicBezTo>
                    <a:pt x="1" y="668"/>
                    <a:pt x="201" y="834"/>
                    <a:pt x="434" y="834"/>
                  </a:cubicBezTo>
                  <a:cubicBezTo>
                    <a:pt x="668" y="834"/>
                    <a:pt x="835" y="634"/>
                    <a:pt x="835" y="434"/>
                  </a:cubicBezTo>
                  <a:cubicBezTo>
                    <a:pt x="835" y="201"/>
                    <a:pt x="634" y="0"/>
                    <a:pt x="434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74"/>
            <p:cNvSpPr/>
            <p:nvPr/>
          </p:nvSpPr>
          <p:spPr>
            <a:xfrm>
              <a:off x="2052080" y="2186210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01" y="1"/>
                  </a:moveTo>
                  <a:cubicBezTo>
                    <a:pt x="167" y="1"/>
                    <a:pt x="0" y="201"/>
                    <a:pt x="0" y="434"/>
                  </a:cubicBezTo>
                  <a:cubicBezTo>
                    <a:pt x="0" y="668"/>
                    <a:pt x="201" y="835"/>
                    <a:pt x="401" y="835"/>
                  </a:cubicBezTo>
                  <a:cubicBezTo>
                    <a:pt x="668" y="835"/>
                    <a:pt x="834" y="634"/>
                    <a:pt x="834" y="434"/>
                  </a:cubicBezTo>
                  <a:cubicBezTo>
                    <a:pt x="834" y="201"/>
                    <a:pt x="668" y="1"/>
                    <a:pt x="401" y="1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74"/>
            <p:cNvSpPr/>
            <p:nvPr/>
          </p:nvSpPr>
          <p:spPr>
            <a:xfrm>
              <a:off x="2117002" y="2186210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1"/>
                  </a:moveTo>
                  <a:cubicBezTo>
                    <a:pt x="167" y="1"/>
                    <a:pt x="0" y="201"/>
                    <a:pt x="0" y="434"/>
                  </a:cubicBezTo>
                  <a:cubicBezTo>
                    <a:pt x="0" y="668"/>
                    <a:pt x="167" y="835"/>
                    <a:pt x="434" y="835"/>
                  </a:cubicBezTo>
                  <a:cubicBezTo>
                    <a:pt x="667" y="835"/>
                    <a:pt x="834" y="634"/>
                    <a:pt x="834" y="434"/>
                  </a:cubicBezTo>
                  <a:cubicBezTo>
                    <a:pt x="834" y="201"/>
                    <a:pt x="667" y="1"/>
                    <a:pt x="434" y="1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74"/>
            <p:cNvSpPr/>
            <p:nvPr/>
          </p:nvSpPr>
          <p:spPr>
            <a:xfrm>
              <a:off x="2181242" y="2186210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1"/>
                  </a:moveTo>
                  <a:cubicBezTo>
                    <a:pt x="167" y="1"/>
                    <a:pt x="0" y="201"/>
                    <a:pt x="0" y="434"/>
                  </a:cubicBezTo>
                  <a:cubicBezTo>
                    <a:pt x="0" y="668"/>
                    <a:pt x="234" y="835"/>
                    <a:pt x="434" y="835"/>
                  </a:cubicBezTo>
                  <a:cubicBezTo>
                    <a:pt x="668" y="835"/>
                    <a:pt x="834" y="634"/>
                    <a:pt x="834" y="434"/>
                  </a:cubicBezTo>
                  <a:cubicBezTo>
                    <a:pt x="834" y="201"/>
                    <a:pt x="668" y="1"/>
                    <a:pt x="434" y="1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74"/>
            <p:cNvSpPr/>
            <p:nvPr/>
          </p:nvSpPr>
          <p:spPr>
            <a:xfrm>
              <a:off x="1727508" y="2186210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01" y="1"/>
                  </a:moveTo>
                  <a:cubicBezTo>
                    <a:pt x="167" y="1"/>
                    <a:pt x="0" y="201"/>
                    <a:pt x="0" y="434"/>
                  </a:cubicBezTo>
                  <a:cubicBezTo>
                    <a:pt x="0" y="668"/>
                    <a:pt x="167" y="835"/>
                    <a:pt x="401" y="835"/>
                  </a:cubicBezTo>
                  <a:cubicBezTo>
                    <a:pt x="667" y="835"/>
                    <a:pt x="834" y="634"/>
                    <a:pt x="834" y="434"/>
                  </a:cubicBezTo>
                  <a:cubicBezTo>
                    <a:pt x="834" y="201"/>
                    <a:pt x="667" y="1"/>
                    <a:pt x="401" y="1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74"/>
            <p:cNvSpPr/>
            <p:nvPr/>
          </p:nvSpPr>
          <p:spPr>
            <a:xfrm>
              <a:off x="1856671" y="2186210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1"/>
                  </a:moveTo>
                  <a:cubicBezTo>
                    <a:pt x="167" y="1"/>
                    <a:pt x="0" y="201"/>
                    <a:pt x="0" y="434"/>
                  </a:cubicBezTo>
                  <a:cubicBezTo>
                    <a:pt x="0" y="668"/>
                    <a:pt x="234" y="835"/>
                    <a:pt x="434" y="835"/>
                  </a:cubicBezTo>
                  <a:cubicBezTo>
                    <a:pt x="667" y="835"/>
                    <a:pt x="834" y="634"/>
                    <a:pt x="834" y="434"/>
                  </a:cubicBezTo>
                  <a:cubicBezTo>
                    <a:pt x="834" y="201"/>
                    <a:pt x="667" y="1"/>
                    <a:pt x="434" y="1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74"/>
            <p:cNvSpPr/>
            <p:nvPr/>
          </p:nvSpPr>
          <p:spPr>
            <a:xfrm>
              <a:off x="1922255" y="2186210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00" y="1"/>
                  </a:moveTo>
                  <a:cubicBezTo>
                    <a:pt x="167" y="1"/>
                    <a:pt x="0" y="201"/>
                    <a:pt x="0" y="434"/>
                  </a:cubicBezTo>
                  <a:cubicBezTo>
                    <a:pt x="0" y="668"/>
                    <a:pt x="200" y="835"/>
                    <a:pt x="400" y="835"/>
                  </a:cubicBezTo>
                  <a:cubicBezTo>
                    <a:pt x="667" y="835"/>
                    <a:pt x="834" y="634"/>
                    <a:pt x="834" y="434"/>
                  </a:cubicBezTo>
                  <a:cubicBezTo>
                    <a:pt x="834" y="201"/>
                    <a:pt x="634" y="1"/>
                    <a:pt x="400" y="1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74"/>
            <p:cNvSpPr/>
            <p:nvPr/>
          </p:nvSpPr>
          <p:spPr>
            <a:xfrm>
              <a:off x="2019277" y="2035641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01" y="0"/>
                  </a:moveTo>
                  <a:cubicBezTo>
                    <a:pt x="168" y="0"/>
                    <a:pt x="1" y="167"/>
                    <a:pt x="1" y="434"/>
                  </a:cubicBezTo>
                  <a:cubicBezTo>
                    <a:pt x="1" y="667"/>
                    <a:pt x="168" y="834"/>
                    <a:pt x="401" y="834"/>
                  </a:cubicBezTo>
                  <a:cubicBezTo>
                    <a:pt x="668" y="834"/>
                    <a:pt x="835" y="634"/>
                    <a:pt x="835" y="434"/>
                  </a:cubicBezTo>
                  <a:cubicBezTo>
                    <a:pt x="835" y="167"/>
                    <a:pt x="668" y="0"/>
                    <a:pt x="401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74"/>
            <p:cNvSpPr/>
            <p:nvPr/>
          </p:nvSpPr>
          <p:spPr>
            <a:xfrm>
              <a:off x="2084200" y="2035641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0"/>
                  </a:moveTo>
                  <a:cubicBezTo>
                    <a:pt x="167" y="0"/>
                    <a:pt x="1" y="167"/>
                    <a:pt x="1" y="434"/>
                  </a:cubicBezTo>
                  <a:cubicBezTo>
                    <a:pt x="1" y="667"/>
                    <a:pt x="167" y="834"/>
                    <a:pt x="434" y="834"/>
                  </a:cubicBezTo>
                  <a:cubicBezTo>
                    <a:pt x="668" y="834"/>
                    <a:pt x="835" y="634"/>
                    <a:pt x="835" y="434"/>
                  </a:cubicBezTo>
                  <a:cubicBezTo>
                    <a:pt x="835" y="167"/>
                    <a:pt x="668" y="0"/>
                    <a:pt x="434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74"/>
            <p:cNvSpPr/>
            <p:nvPr/>
          </p:nvSpPr>
          <p:spPr>
            <a:xfrm>
              <a:off x="1759628" y="2035641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0"/>
                  </a:moveTo>
                  <a:cubicBezTo>
                    <a:pt x="167" y="0"/>
                    <a:pt x="0" y="167"/>
                    <a:pt x="0" y="434"/>
                  </a:cubicBezTo>
                  <a:cubicBezTo>
                    <a:pt x="0" y="667"/>
                    <a:pt x="234" y="834"/>
                    <a:pt x="434" y="834"/>
                  </a:cubicBezTo>
                  <a:cubicBezTo>
                    <a:pt x="668" y="834"/>
                    <a:pt x="834" y="634"/>
                    <a:pt x="834" y="434"/>
                  </a:cubicBez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74"/>
            <p:cNvSpPr/>
            <p:nvPr/>
          </p:nvSpPr>
          <p:spPr>
            <a:xfrm>
              <a:off x="1824551" y="2035641"/>
              <a:ext cx="16732" cy="16752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400" y="0"/>
                  </a:moveTo>
                  <a:cubicBezTo>
                    <a:pt x="167" y="0"/>
                    <a:pt x="0" y="167"/>
                    <a:pt x="0" y="434"/>
                  </a:cubicBezTo>
                  <a:cubicBezTo>
                    <a:pt x="0" y="667"/>
                    <a:pt x="200" y="834"/>
                    <a:pt x="400" y="834"/>
                  </a:cubicBezTo>
                  <a:cubicBezTo>
                    <a:pt x="667" y="834"/>
                    <a:pt x="834" y="634"/>
                    <a:pt x="834" y="434"/>
                  </a:cubicBezTo>
                  <a:cubicBezTo>
                    <a:pt x="834" y="167"/>
                    <a:pt x="667" y="0"/>
                    <a:pt x="400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74"/>
            <p:cNvSpPr/>
            <p:nvPr/>
          </p:nvSpPr>
          <p:spPr>
            <a:xfrm>
              <a:off x="1889453" y="2035641"/>
              <a:ext cx="16752" cy="1675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0"/>
                  </a:moveTo>
                  <a:cubicBezTo>
                    <a:pt x="167" y="0"/>
                    <a:pt x="1" y="167"/>
                    <a:pt x="1" y="434"/>
                  </a:cubicBezTo>
                  <a:cubicBezTo>
                    <a:pt x="1" y="667"/>
                    <a:pt x="201" y="834"/>
                    <a:pt x="434" y="834"/>
                  </a:cubicBezTo>
                  <a:cubicBezTo>
                    <a:pt x="668" y="834"/>
                    <a:pt x="835" y="634"/>
                    <a:pt x="835" y="434"/>
                  </a:cubicBezTo>
                  <a:cubicBezTo>
                    <a:pt x="835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74"/>
            <p:cNvSpPr/>
            <p:nvPr/>
          </p:nvSpPr>
          <p:spPr>
            <a:xfrm>
              <a:off x="2052080" y="1984783"/>
              <a:ext cx="16752" cy="16732"/>
            </a:xfrm>
            <a:custGeom>
              <a:avLst/>
              <a:gdLst/>
              <a:ahLst/>
              <a:cxnLst/>
              <a:rect l="l" t="t" r="r" b="b"/>
              <a:pathLst>
                <a:path w="835" h="834" extrusionOk="0">
                  <a:moveTo>
                    <a:pt x="401" y="0"/>
                  </a:moveTo>
                  <a:cubicBezTo>
                    <a:pt x="167" y="0"/>
                    <a:pt x="0" y="167"/>
                    <a:pt x="0" y="400"/>
                  </a:cubicBezTo>
                  <a:cubicBezTo>
                    <a:pt x="0" y="667"/>
                    <a:pt x="201" y="834"/>
                    <a:pt x="401" y="834"/>
                  </a:cubicBezTo>
                  <a:cubicBezTo>
                    <a:pt x="668" y="834"/>
                    <a:pt x="834" y="634"/>
                    <a:pt x="834" y="400"/>
                  </a:cubicBezTo>
                  <a:cubicBezTo>
                    <a:pt x="834" y="200"/>
                    <a:pt x="668" y="33"/>
                    <a:pt x="401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74"/>
            <p:cNvSpPr/>
            <p:nvPr/>
          </p:nvSpPr>
          <p:spPr>
            <a:xfrm>
              <a:off x="2117002" y="1984783"/>
              <a:ext cx="16752" cy="16732"/>
            </a:xfrm>
            <a:custGeom>
              <a:avLst/>
              <a:gdLst/>
              <a:ahLst/>
              <a:cxnLst/>
              <a:rect l="l" t="t" r="r" b="b"/>
              <a:pathLst>
                <a:path w="835" h="834" extrusionOk="0">
                  <a:moveTo>
                    <a:pt x="434" y="0"/>
                  </a:moveTo>
                  <a:cubicBezTo>
                    <a:pt x="200" y="0"/>
                    <a:pt x="0" y="167"/>
                    <a:pt x="0" y="400"/>
                  </a:cubicBezTo>
                  <a:cubicBezTo>
                    <a:pt x="0" y="634"/>
                    <a:pt x="200" y="834"/>
                    <a:pt x="434" y="834"/>
                  </a:cubicBezTo>
                  <a:cubicBezTo>
                    <a:pt x="634" y="834"/>
                    <a:pt x="834" y="634"/>
                    <a:pt x="834" y="400"/>
                  </a:cubicBez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74"/>
            <p:cNvSpPr/>
            <p:nvPr/>
          </p:nvSpPr>
          <p:spPr>
            <a:xfrm>
              <a:off x="1792411" y="1984783"/>
              <a:ext cx="16752" cy="16732"/>
            </a:xfrm>
            <a:custGeom>
              <a:avLst/>
              <a:gdLst/>
              <a:ahLst/>
              <a:cxnLst/>
              <a:rect l="l" t="t" r="r" b="b"/>
              <a:pathLst>
                <a:path w="835" h="834" extrusionOk="0">
                  <a:moveTo>
                    <a:pt x="435" y="0"/>
                  </a:moveTo>
                  <a:cubicBezTo>
                    <a:pt x="201" y="0"/>
                    <a:pt x="1" y="167"/>
                    <a:pt x="1" y="400"/>
                  </a:cubicBezTo>
                  <a:cubicBezTo>
                    <a:pt x="1" y="634"/>
                    <a:pt x="201" y="834"/>
                    <a:pt x="435" y="834"/>
                  </a:cubicBezTo>
                  <a:cubicBezTo>
                    <a:pt x="635" y="834"/>
                    <a:pt x="835" y="634"/>
                    <a:pt x="835" y="400"/>
                  </a:cubicBezTo>
                  <a:cubicBezTo>
                    <a:pt x="835" y="167"/>
                    <a:pt x="635" y="0"/>
                    <a:pt x="435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74"/>
            <p:cNvSpPr/>
            <p:nvPr/>
          </p:nvSpPr>
          <p:spPr>
            <a:xfrm>
              <a:off x="1856671" y="1984783"/>
              <a:ext cx="16752" cy="16732"/>
            </a:xfrm>
            <a:custGeom>
              <a:avLst/>
              <a:gdLst/>
              <a:ahLst/>
              <a:cxnLst/>
              <a:rect l="l" t="t" r="r" b="b"/>
              <a:pathLst>
                <a:path w="835" h="834" extrusionOk="0">
                  <a:moveTo>
                    <a:pt x="434" y="0"/>
                  </a:moveTo>
                  <a:cubicBezTo>
                    <a:pt x="167" y="0"/>
                    <a:pt x="0" y="167"/>
                    <a:pt x="0" y="400"/>
                  </a:cubicBezTo>
                  <a:cubicBezTo>
                    <a:pt x="0" y="667"/>
                    <a:pt x="234" y="834"/>
                    <a:pt x="434" y="834"/>
                  </a:cubicBezTo>
                  <a:cubicBezTo>
                    <a:pt x="667" y="834"/>
                    <a:pt x="834" y="634"/>
                    <a:pt x="834" y="400"/>
                  </a:cubicBezTo>
                  <a:cubicBezTo>
                    <a:pt x="834" y="200"/>
                    <a:pt x="667" y="33"/>
                    <a:pt x="434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74"/>
            <p:cNvSpPr/>
            <p:nvPr/>
          </p:nvSpPr>
          <p:spPr>
            <a:xfrm>
              <a:off x="1922255" y="1984783"/>
              <a:ext cx="16752" cy="16732"/>
            </a:xfrm>
            <a:custGeom>
              <a:avLst/>
              <a:gdLst/>
              <a:ahLst/>
              <a:cxnLst/>
              <a:rect l="l" t="t" r="r" b="b"/>
              <a:pathLst>
                <a:path w="835" h="834" extrusionOk="0">
                  <a:moveTo>
                    <a:pt x="400" y="0"/>
                  </a:moveTo>
                  <a:cubicBezTo>
                    <a:pt x="167" y="0"/>
                    <a:pt x="0" y="167"/>
                    <a:pt x="0" y="400"/>
                  </a:cubicBezTo>
                  <a:cubicBezTo>
                    <a:pt x="0" y="667"/>
                    <a:pt x="200" y="834"/>
                    <a:pt x="400" y="834"/>
                  </a:cubicBezTo>
                  <a:cubicBezTo>
                    <a:pt x="667" y="834"/>
                    <a:pt x="834" y="634"/>
                    <a:pt x="834" y="400"/>
                  </a:cubicBezTo>
                  <a:cubicBezTo>
                    <a:pt x="834" y="200"/>
                    <a:pt x="634" y="33"/>
                    <a:pt x="400" y="0"/>
                  </a:cubicBezTo>
                  <a:close/>
                </a:path>
              </a:pathLst>
            </a:custGeom>
            <a:solidFill>
              <a:srgbClr val="125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74"/>
            <p:cNvSpPr/>
            <p:nvPr/>
          </p:nvSpPr>
          <p:spPr>
            <a:xfrm>
              <a:off x="1769660" y="1754606"/>
              <a:ext cx="185398" cy="567929"/>
            </a:xfrm>
            <a:custGeom>
              <a:avLst/>
              <a:gdLst/>
              <a:ahLst/>
              <a:cxnLst/>
              <a:rect l="l" t="t" r="r" b="b"/>
              <a:pathLst>
                <a:path w="9241" h="28308" extrusionOk="0">
                  <a:moveTo>
                    <a:pt x="7375" y="1"/>
                  </a:moveTo>
                  <a:cubicBezTo>
                    <a:pt x="6110" y="1"/>
                    <a:pt x="607" y="2541"/>
                    <a:pt x="301" y="3367"/>
                  </a:cubicBezTo>
                  <a:cubicBezTo>
                    <a:pt x="1" y="4235"/>
                    <a:pt x="3603" y="15976"/>
                    <a:pt x="3670" y="16777"/>
                  </a:cubicBezTo>
                  <a:cubicBezTo>
                    <a:pt x="3803" y="17611"/>
                    <a:pt x="968" y="26350"/>
                    <a:pt x="1302" y="26784"/>
                  </a:cubicBezTo>
                  <a:cubicBezTo>
                    <a:pt x="1591" y="27131"/>
                    <a:pt x="6376" y="28308"/>
                    <a:pt x="7877" y="28308"/>
                  </a:cubicBezTo>
                  <a:cubicBezTo>
                    <a:pt x="8106" y="28308"/>
                    <a:pt x="8258" y="28280"/>
                    <a:pt x="8307" y="28218"/>
                  </a:cubicBezTo>
                  <a:cubicBezTo>
                    <a:pt x="8674" y="27751"/>
                    <a:pt x="9241" y="12674"/>
                    <a:pt x="9007" y="10572"/>
                  </a:cubicBezTo>
                  <a:cubicBezTo>
                    <a:pt x="8840" y="8504"/>
                    <a:pt x="8140" y="732"/>
                    <a:pt x="7606" y="65"/>
                  </a:cubicBezTo>
                  <a:cubicBezTo>
                    <a:pt x="7568" y="21"/>
                    <a:pt x="7488" y="1"/>
                    <a:pt x="7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74"/>
            <p:cNvSpPr/>
            <p:nvPr/>
          </p:nvSpPr>
          <p:spPr>
            <a:xfrm>
              <a:off x="1863352" y="1754124"/>
              <a:ext cx="88355" cy="238704"/>
            </a:xfrm>
            <a:custGeom>
              <a:avLst/>
              <a:gdLst/>
              <a:ahLst/>
              <a:cxnLst/>
              <a:rect l="l" t="t" r="r" b="b"/>
              <a:pathLst>
                <a:path w="4404" h="11898" extrusionOk="0">
                  <a:moveTo>
                    <a:pt x="2746" y="0"/>
                  </a:moveTo>
                  <a:cubicBezTo>
                    <a:pt x="2426" y="0"/>
                    <a:pt x="1767" y="198"/>
                    <a:pt x="968" y="456"/>
                  </a:cubicBezTo>
                  <a:lnTo>
                    <a:pt x="1" y="4659"/>
                  </a:lnTo>
                  <a:lnTo>
                    <a:pt x="1669" y="5326"/>
                  </a:lnTo>
                  <a:lnTo>
                    <a:pt x="835" y="6827"/>
                  </a:lnTo>
                  <a:lnTo>
                    <a:pt x="4404" y="11897"/>
                  </a:lnTo>
                  <a:cubicBezTo>
                    <a:pt x="4404" y="11297"/>
                    <a:pt x="4404" y="10830"/>
                    <a:pt x="4337" y="10563"/>
                  </a:cubicBezTo>
                  <a:cubicBezTo>
                    <a:pt x="4137" y="8495"/>
                    <a:pt x="3470" y="723"/>
                    <a:pt x="2936" y="56"/>
                  </a:cubicBezTo>
                  <a:cubicBezTo>
                    <a:pt x="2906" y="18"/>
                    <a:pt x="2841" y="0"/>
                    <a:pt x="27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74"/>
            <p:cNvSpPr/>
            <p:nvPr/>
          </p:nvSpPr>
          <p:spPr>
            <a:xfrm>
              <a:off x="1798449" y="1965362"/>
              <a:ext cx="133857" cy="341323"/>
            </a:xfrm>
            <a:custGeom>
              <a:avLst/>
              <a:gdLst/>
              <a:ahLst/>
              <a:cxnLst/>
              <a:rect l="l" t="t" r="r" b="b"/>
              <a:pathLst>
                <a:path w="6672" h="17013" fill="none" extrusionOk="0">
                  <a:moveTo>
                    <a:pt x="6672" y="1"/>
                  </a:moveTo>
                  <a:cubicBezTo>
                    <a:pt x="6672" y="1"/>
                    <a:pt x="6538" y="16179"/>
                    <a:pt x="6238" y="16613"/>
                  </a:cubicBezTo>
                  <a:cubicBezTo>
                    <a:pt x="5971" y="17013"/>
                    <a:pt x="0" y="15378"/>
                    <a:pt x="0" y="15378"/>
                  </a:cubicBezTo>
                </a:path>
              </a:pathLst>
            </a:custGeom>
            <a:noFill/>
            <a:ln w="66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74"/>
            <p:cNvSpPr/>
            <p:nvPr/>
          </p:nvSpPr>
          <p:spPr>
            <a:xfrm>
              <a:off x="2010590" y="1754606"/>
              <a:ext cx="184053" cy="567929"/>
            </a:xfrm>
            <a:custGeom>
              <a:avLst/>
              <a:gdLst/>
              <a:ahLst/>
              <a:cxnLst/>
              <a:rect l="l" t="t" r="r" b="b"/>
              <a:pathLst>
                <a:path w="9174" h="28308" extrusionOk="0">
                  <a:moveTo>
                    <a:pt x="1833" y="1"/>
                  </a:moveTo>
                  <a:cubicBezTo>
                    <a:pt x="1719" y="1"/>
                    <a:pt x="1640" y="21"/>
                    <a:pt x="1601" y="65"/>
                  </a:cubicBezTo>
                  <a:cubicBezTo>
                    <a:pt x="1034" y="732"/>
                    <a:pt x="334" y="8504"/>
                    <a:pt x="167" y="10572"/>
                  </a:cubicBezTo>
                  <a:cubicBezTo>
                    <a:pt x="0" y="12674"/>
                    <a:pt x="501" y="27751"/>
                    <a:pt x="868" y="28218"/>
                  </a:cubicBezTo>
                  <a:cubicBezTo>
                    <a:pt x="921" y="28280"/>
                    <a:pt x="1077" y="28308"/>
                    <a:pt x="1309" y="28308"/>
                  </a:cubicBezTo>
                  <a:cubicBezTo>
                    <a:pt x="2831" y="28308"/>
                    <a:pt x="7612" y="27131"/>
                    <a:pt x="7873" y="26784"/>
                  </a:cubicBezTo>
                  <a:cubicBezTo>
                    <a:pt x="8206" y="26350"/>
                    <a:pt x="5371" y="17611"/>
                    <a:pt x="5504" y="16777"/>
                  </a:cubicBezTo>
                  <a:cubicBezTo>
                    <a:pt x="5604" y="15976"/>
                    <a:pt x="9174" y="4235"/>
                    <a:pt x="8907" y="3367"/>
                  </a:cubicBezTo>
                  <a:cubicBezTo>
                    <a:pt x="8631" y="2541"/>
                    <a:pt x="3102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74"/>
            <p:cNvSpPr/>
            <p:nvPr/>
          </p:nvSpPr>
          <p:spPr>
            <a:xfrm>
              <a:off x="2013259" y="1754124"/>
              <a:ext cx="87693" cy="238704"/>
            </a:xfrm>
            <a:custGeom>
              <a:avLst/>
              <a:gdLst/>
              <a:ahLst/>
              <a:cxnLst/>
              <a:rect l="l" t="t" r="r" b="b"/>
              <a:pathLst>
                <a:path w="4371" h="11898" extrusionOk="0">
                  <a:moveTo>
                    <a:pt x="1654" y="0"/>
                  </a:moveTo>
                  <a:cubicBezTo>
                    <a:pt x="1562" y="0"/>
                    <a:pt x="1499" y="18"/>
                    <a:pt x="1468" y="56"/>
                  </a:cubicBezTo>
                  <a:cubicBezTo>
                    <a:pt x="901" y="723"/>
                    <a:pt x="268" y="8495"/>
                    <a:pt x="34" y="10563"/>
                  </a:cubicBezTo>
                  <a:cubicBezTo>
                    <a:pt x="1" y="10830"/>
                    <a:pt x="1" y="11297"/>
                    <a:pt x="1" y="11897"/>
                  </a:cubicBezTo>
                  <a:lnTo>
                    <a:pt x="3537" y="6827"/>
                  </a:lnTo>
                  <a:lnTo>
                    <a:pt x="2703" y="5326"/>
                  </a:lnTo>
                  <a:lnTo>
                    <a:pt x="4371" y="4659"/>
                  </a:lnTo>
                  <a:lnTo>
                    <a:pt x="3403" y="456"/>
                  </a:lnTo>
                  <a:cubicBezTo>
                    <a:pt x="2605" y="198"/>
                    <a:pt x="1965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74"/>
            <p:cNvSpPr/>
            <p:nvPr/>
          </p:nvSpPr>
          <p:spPr>
            <a:xfrm>
              <a:off x="2026640" y="1974069"/>
              <a:ext cx="139896" cy="328604"/>
            </a:xfrm>
            <a:custGeom>
              <a:avLst/>
              <a:gdLst/>
              <a:ahLst/>
              <a:cxnLst/>
              <a:rect l="l" t="t" r="r" b="b"/>
              <a:pathLst>
                <a:path w="6973" h="16379" fill="none" extrusionOk="0">
                  <a:moveTo>
                    <a:pt x="1" y="0"/>
                  </a:moveTo>
                  <a:cubicBezTo>
                    <a:pt x="1" y="0"/>
                    <a:pt x="1002" y="16045"/>
                    <a:pt x="1202" y="16212"/>
                  </a:cubicBezTo>
                  <a:cubicBezTo>
                    <a:pt x="1469" y="16379"/>
                    <a:pt x="6973" y="14911"/>
                    <a:pt x="6973" y="14911"/>
                  </a:cubicBezTo>
                </a:path>
              </a:pathLst>
            </a:custGeom>
            <a:noFill/>
            <a:ln w="66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74"/>
            <p:cNvSpPr/>
            <p:nvPr/>
          </p:nvSpPr>
          <p:spPr>
            <a:xfrm>
              <a:off x="1358098" y="2011446"/>
              <a:ext cx="273733" cy="160199"/>
            </a:xfrm>
            <a:custGeom>
              <a:avLst/>
              <a:gdLst/>
              <a:ahLst/>
              <a:cxnLst/>
              <a:rect l="l" t="t" r="r" b="b"/>
              <a:pathLst>
                <a:path w="13644" h="7985" extrusionOk="0">
                  <a:moveTo>
                    <a:pt x="4156" y="1"/>
                  </a:moveTo>
                  <a:cubicBezTo>
                    <a:pt x="3293" y="1"/>
                    <a:pt x="2300" y="307"/>
                    <a:pt x="1402" y="307"/>
                  </a:cubicBezTo>
                  <a:cubicBezTo>
                    <a:pt x="1369" y="307"/>
                    <a:pt x="1335" y="306"/>
                    <a:pt x="1301" y="306"/>
                  </a:cubicBezTo>
                  <a:cubicBezTo>
                    <a:pt x="1245" y="301"/>
                    <a:pt x="1194" y="298"/>
                    <a:pt x="1148" y="298"/>
                  </a:cubicBezTo>
                  <a:cubicBezTo>
                    <a:pt x="570" y="298"/>
                    <a:pt x="806" y="678"/>
                    <a:pt x="1301" y="1173"/>
                  </a:cubicBezTo>
                  <a:cubicBezTo>
                    <a:pt x="1301" y="1173"/>
                    <a:pt x="33" y="1306"/>
                    <a:pt x="33" y="1707"/>
                  </a:cubicBezTo>
                  <a:cubicBezTo>
                    <a:pt x="33" y="2140"/>
                    <a:pt x="434" y="2374"/>
                    <a:pt x="434" y="2507"/>
                  </a:cubicBezTo>
                  <a:cubicBezTo>
                    <a:pt x="434" y="2641"/>
                    <a:pt x="0" y="2874"/>
                    <a:pt x="100" y="3141"/>
                  </a:cubicBezTo>
                  <a:cubicBezTo>
                    <a:pt x="167" y="3374"/>
                    <a:pt x="534" y="3508"/>
                    <a:pt x="667" y="3575"/>
                  </a:cubicBezTo>
                  <a:cubicBezTo>
                    <a:pt x="634" y="3808"/>
                    <a:pt x="100" y="4008"/>
                    <a:pt x="267" y="4308"/>
                  </a:cubicBezTo>
                  <a:cubicBezTo>
                    <a:pt x="434" y="4642"/>
                    <a:pt x="667" y="4742"/>
                    <a:pt x="767" y="4909"/>
                  </a:cubicBezTo>
                  <a:cubicBezTo>
                    <a:pt x="834" y="5076"/>
                    <a:pt x="634" y="5509"/>
                    <a:pt x="801" y="5676"/>
                  </a:cubicBezTo>
                  <a:cubicBezTo>
                    <a:pt x="837" y="5713"/>
                    <a:pt x="915" y="5729"/>
                    <a:pt x="1026" y="5729"/>
                  </a:cubicBezTo>
                  <a:cubicBezTo>
                    <a:pt x="1420" y="5729"/>
                    <a:pt x="2240" y="5532"/>
                    <a:pt x="3202" y="5376"/>
                  </a:cubicBezTo>
                  <a:cubicBezTo>
                    <a:pt x="4130" y="5229"/>
                    <a:pt x="4933" y="5136"/>
                    <a:pt x="5428" y="5136"/>
                  </a:cubicBezTo>
                  <a:cubicBezTo>
                    <a:pt x="5609" y="5136"/>
                    <a:pt x="5748" y="5149"/>
                    <a:pt x="5838" y="5176"/>
                  </a:cubicBezTo>
                  <a:cubicBezTo>
                    <a:pt x="6162" y="5241"/>
                    <a:pt x="11183" y="7985"/>
                    <a:pt x="11953" y="7985"/>
                  </a:cubicBezTo>
                  <a:cubicBezTo>
                    <a:pt x="11975" y="7985"/>
                    <a:pt x="11994" y="7982"/>
                    <a:pt x="12009" y="7978"/>
                  </a:cubicBezTo>
                  <a:cubicBezTo>
                    <a:pt x="12576" y="7844"/>
                    <a:pt x="13643" y="5309"/>
                    <a:pt x="13243" y="4976"/>
                  </a:cubicBezTo>
                  <a:cubicBezTo>
                    <a:pt x="12943" y="4709"/>
                    <a:pt x="8840" y="3641"/>
                    <a:pt x="6838" y="3041"/>
                  </a:cubicBezTo>
                  <a:cubicBezTo>
                    <a:pt x="6405" y="2074"/>
                    <a:pt x="5471" y="306"/>
                    <a:pt x="5004" y="139"/>
                  </a:cubicBezTo>
                  <a:cubicBezTo>
                    <a:pt x="4743" y="38"/>
                    <a:pt x="4458" y="1"/>
                    <a:pt x="4156" y="1"/>
                  </a:cubicBezTo>
                  <a:close/>
                </a:path>
              </a:pathLst>
            </a:custGeom>
            <a:solidFill>
              <a:srgbClr val="FF9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74"/>
            <p:cNvSpPr/>
            <p:nvPr/>
          </p:nvSpPr>
          <p:spPr>
            <a:xfrm>
              <a:off x="1372803" y="2099881"/>
              <a:ext cx="60268" cy="18758"/>
            </a:xfrm>
            <a:custGeom>
              <a:avLst/>
              <a:gdLst/>
              <a:ahLst/>
              <a:cxnLst/>
              <a:rect l="l" t="t" r="r" b="b"/>
              <a:pathLst>
                <a:path w="3004" h="935" fill="none" extrusionOk="0">
                  <a:moveTo>
                    <a:pt x="1" y="668"/>
                  </a:moveTo>
                  <a:cubicBezTo>
                    <a:pt x="1" y="668"/>
                    <a:pt x="601" y="134"/>
                    <a:pt x="1535" y="67"/>
                  </a:cubicBezTo>
                  <a:cubicBezTo>
                    <a:pt x="2436" y="1"/>
                    <a:pt x="3003" y="267"/>
                    <a:pt x="2636" y="935"/>
                  </a:cubicBezTo>
                </a:path>
              </a:pathLst>
            </a:custGeom>
            <a:noFill/>
            <a:ln w="6675" cap="rnd" cmpd="sng">
              <a:solidFill>
                <a:srgbClr val="CE6D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74"/>
            <p:cNvSpPr/>
            <p:nvPr/>
          </p:nvSpPr>
          <p:spPr>
            <a:xfrm>
              <a:off x="1370797" y="2077792"/>
              <a:ext cx="57579" cy="25459"/>
            </a:xfrm>
            <a:custGeom>
              <a:avLst/>
              <a:gdLst/>
              <a:ahLst/>
              <a:cxnLst/>
              <a:rect l="l" t="t" r="r" b="b"/>
              <a:pathLst>
                <a:path w="2870" h="1269" fill="none" extrusionOk="0">
                  <a:moveTo>
                    <a:pt x="1" y="334"/>
                  </a:moveTo>
                  <a:cubicBezTo>
                    <a:pt x="535" y="67"/>
                    <a:pt x="1669" y="1"/>
                    <a:pt x="2036" y="34"/>
                  </a:cubicBezTo>
                  <a:cubicBezTo>
                    <a:pt x="2436" y="67"/>
                    <a:pt x="2870" y="601"/>
                    <a:pt x="2436" y="1268"/>
                  </a:cubicBezTo>
                </a:path>
              </a:pathLst>
            </a:custGeom>
            <a:noFill/>
            <a:ln w="6675" cap="rnd" cmpd="sng">
              <a:solidFill>
                <a:srgbClr val="CE6D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74"/>
            <p:cNvSpPr/>
            <p:nvPr/>
          </p:nvSpPr>
          <p:spPr>
            <a:xfrm>
              <a:off x="1366123" y="2054379"/>
              <a:ext cx="62254" cy="24777"/>
            </a:xfrm>
            <a:custGeom>
              <a:avLst/>
              <a:gdLst/>
              <a:ahLst/>
              <a:cxnLst/>
              <a:rect l="l" t="t" r="r" b="b"/>
              <a:pathLst>
                <a:path w="3103" h="1235" fill="none" extrusionOk="0">
                  <a:moveTo>
                    <a:pt x="0" y="434"/>
                  </a:moveTo>
                  <a:cubicBezTo>
                    <a:pt x="0" y="434"/>
                    <a:pt x="834" y="0"/>
                    <a:pt x="1568" y="0"/>
                  </a:cubicBezTo>
                  <a:cubicBezTo>
                    <a:pt x="2335" y="0"/>
                    <a:pt x="3103" y="601"/>
                    <a:pt x="2536" y="1234"/>
                  </a:cubicBezTo>
                </a:path>
              </a:pathLst>
            </a:custGeom>
            <a:noFill/>
            <a:ln w="6675" cap="rnd" cmpd="sng">
              <a:solidFill>
                <a:srgbClr val="CE6D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74"/>
            <p:cNvSpPr/>
            <p:nvPr/>
          </p:nvSpPr>
          <p:spPr>
            <a:xfrm>
              <a:off x="1384861" y="2031629"/>
              <a:ext cx="36835" cy="30796"/>
            </a:xfrm>
            <a:custGeom>
              <a:avLst/>
              <a:gdLst/>
              <a:ahLst/>
              <a:cxnLst/>
              <a:rect l="l" t="t" r="r" b="b"/>
              <a:pathLst>
                <a:path w="1836" h="1535" fill="none" extrusionOk="0">
                  <a:moveTo>
                    <a:pt x="0" y="167"/>
                  </a:moveTo>
                  <a:cubicBezTo>
                    <a:pt x="834" y="0"/>
                    <a:pt x="1835" y="367"/>
                    <a:pt x="1802" y="701"/>
                  </a:cubicBezTo>
                  <a:cubicBezTo>
                    <a:pt x="1802" y="1034"/>
                    <a:pt x="1635" y="1535"/>
                    <a:pt x="1635" y="1535"/>
                  </a:cubicBezTo>
                </a:path>
              </a:pathLst>
            </a:custGeom>
            <a:noFill/>
            <a:ln w="6675" cap="rnd" cmpd="sng">
              <a:solidFill>
                <a:srgbClr val="CE6D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74"/>
            <p:cNvSpPr/>
            <p:nvPr/>
          </p:nvSpPr>
          <p:spPr>
            <a:xfrm>
              <a:off x="1409618" y="2033635"/>
              <a:ext cx="55573" cy="45522"/>
            </a:xfrm>
            <a:custGeom>
              <a:avLst/>
              <a:gdLst/>
              <a:ahLst/>
              <a:cxnLst/>
              <a:rect l="l" t="t" r="r" b="b"/>
              <a:pathLst>
                <a:path w="2770" h="2269" fill="none" extrusionOk="0">
                  <a:moveTo>
                    <a:pt x="1" y="134"/>
                  </a:moveTo>
                  <a:cubicBezTo>
                    <a:pt x="368" y="134"/>
                    <a:pt x="901" y="0"/>
                    <a:pt x="901" y="0"/>
                  </a:cubicBezTo>
                  <a:cubicBezTo>
                    <a:pt x="901" y="0"/>
                    <a:pt x="1335" y="1768"/>
                    <a:pt x="2769" y="2268"/>
                  </a:cubicBezTo>
                </a:path>
              </a:pathLst>
            </a:custGeom>
            <a:noFill/>
            <a:ln w="6675" cap="rnd" cmpd="sng">
              <a:solidFill>
                <a:srgbClr val="CE6D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74"/>
            <p:cNvSpPr/>
            <p:nvPr/>
          </p:nvSpPr>
          <p:spPr>
            <a:xfrm>
              <a:off x="1534768" y="1827513"/>
              <a:ext cx="307197" cy="408372"/>
            </a:xfrm>
            <a:custGeom>
              <a:avLst/>
              <a:gdLst/>
              <a:ahLst/>
              <a:cxnLst/>
              <a:rect l="l" t="t" r="r" b="b"/>
              <a:pathLst>
                <a:path w="15312" h="20355" extrusionOk="0">
                  <a:moveTo>
                    <a:pt x="12042" y="0"/>
                  </a:moveTo>
                  <a:cubicBezTo>
                    <a:pt x="12042" y="0"/>
                    <a:pt x="9140" y="12176"/>
                    <a:pt x="9007" y="12643"/>
                  </a:cubicBezTo>
                  <a:cubicBezTo>
                    <a:pt x="8873" y="13076"/>
                    <a:pt x="8273" y="13210"/>
                    <a:pt x="8140" y="13376"/>
                  </a:cubicBezTo>
                  <a:cubicBezTo>
                    <a:pt x="8006" y="13577"/>
                    <a:pt x="7773" y="14410"/>
                    <a:pt x="7773" y="14410"/>
                  </a:cubicBezTo>
                  <a:cubicBezTo>
                    <a:pt x="7773" y="14410"/>
                    <a:pt x="1995" y="12909"/>
                    <a:pt x="1612" y="12909"/>
                  </a:cubicBezTo>
                  <a:cubicBezTo>
                    <a:pt x="1608" y="12909"/>
                    <a:pt x="1604" y="12909"/>
                    <a:pt x="1602" y="12909"/>
                  </a:cubicBezTo>
                  <a:cubicBezTo>
                    <a:pt x="1301" y="12976"/>
                    <a:pt x="0" y="15878"/>
                    <a:pt x="201" y="16579"/>
                  </a:cubicBezTo>
                  <a:cubicBezTo>
                    <a:pt x="461" y="17326"/>
                    <a:pt x="9653" y="20354"/>
                    <a:pt x="10956" y="20354"/>
                  </a:cubicBezTo>
                  <a:cubicBezTo>
                    <a:pt x="10990" y="20354"/>
                    <a:pt x="11019" y="20352"/>
                    <a:pt x="11042" y="20348"/>
                  </a:cubicBezTo>
                  <a:cubicBezTo>
                    <a:pt x="11976" y="20148"/>
                    <a:pt x="15311" y="10541"/>
                    <a:pt x="15311" y="10541"/>
                  </a:cubicBezTo>
                  <a:cubicBezTo>
                    <a:pt x="15311" y="10541"/>
                    <a:pt x="14311" y="1901"/>
                    <a:pt x="12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74"/>
            <p:cNvSpPr/>
            <p:nvPr/>
          </p:nvSpPr>
          <p:spPr>
            <a:xfrm>
              <a:off x="1701407" y="2121970"/>
              <a:ext cx="56897" cy="62916"/>
            </a:xfrm>
            <a:custGeom>
              <a:avLst/>
              <a:gdLst/>
              <a:ahLst/>
              <a:cxnLst/>
              <a:rect l="l" t="t" r="r" b="b"/>
              <a:pathLst>
                <a:path w="2836" h="3136" fill="none" extrusionOk="0">
                  <a:moveTo>
                    <a:pt x="0" y="0"/>
                  </a:moveTo>
                  <a:cubicBezTo>
                    <a:pt x="0" y="0"/>
                    <a:pt x="2169" y="868"/>
                    <a:pt x="2836" y="3136"/>
                  </a:cubicBezTo>
                </a:path>
              </a:pathLst>
            </a:custGeom>
            <a:noFill/>
            <a:ln w="66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74"/>
            <p:cNvSpPr/>
            <p:nvPr/>
          </p:nvSpPr>
          <p:spPr>
            <a:xfrm>
              <a:off x="1722152" y="2099219"/>
              <a:ext cx="36153" cy="67611"/>
            </a:xfrm>
            <a:custGeom>
              <a:avLst/>
              <a:gdLst/>
              <a:ahLst/>
              <a:cxnLst/>
              <a:rect l="l" t="t" r="r" b="b"/>
              <a:pathLst>
                <a:path w="1802" h="3370" fill="none" extrusionOk="0">
                  <a:moveTo>
                    <a:pt x="0" y="0"/>
                  </a:moveTo>
                  <a:cubicBezTo>
                    <a:pt x="0" y="0"/>
                    <a:pt x="1501" y="1835"/>
                    <a:pt x="1802" y="3369"/>
                  </a:cubicBezTo>
                </a:path>
              </a:pathLst>
            </a:custGeom>
            <a:noFill/>
            <a:ln w="66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74"/>
            <p:cNvSpPr/>
            <p:nvPr/>
          </p:nvSpPr>
          <p:spPr>
            <a:xfrm>
              <a:off x="1541449" y="1987451"/>
              <a:ext cx="291147" cy="217518"/>
            </a:xfrm>
            <a:custGeom>
              <a:avLst/>
              <a:gdLst/>
              <a:ahLst/>
              <a:cxnLst/>
              <a:rect l="l" t="t" r="r" b="b"/>
              <a:pathLst>
                <a:path w="14512" h="10842" fill="none" extrusionOk="0">
                  <a:moveTo>
                    <a:pt x="1" y="7439"/>
                  </a:moveTo>
                  <a:cubicBezTo>
                    <a:pt x="1" y="7439"/>
                    <a:pt x="10442" y="10742"/>
                    <a:pt x="10775" y="10775"/>
                  </a:cubicBezTo>
                  <a:cubicBezTo>
                    <a:pt x="11109" y="10842"/>
                    <a:pt x="10342" y="9808"/>
                    <a:pt x="10642" y="9574"/>
                  </a:cubicBezTo>
                  <a:cubicBezTo>
                    <a:pt x="10942" y="9341"/>
                    <a:pt x="11176" y="9641"/>
                    <a:pt x="11476" y="9441"/>
                  </a:cubicBezTo>
                  <a:cubicBezTo>
                    <a:pt x="11776" y="9240"/>
                    <a:pt x="11376" y="8273"/>
                    <a:pt x="11643" y="7973"/>
                  </a:cubicBezTo>
                  <a:cubicBezTo>
                    <a:pt x="11876" y="7706"/>
                    <a:pt x="14511" y="1"/>
                    <a:pt x="14511" y="1"/>
                  </a:cubicBezTo>
                </a:path>
              </a:pathLst>
            </a:custGeom>
            <a:noFill/>
            <a:ln w="66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74"/>
            <p:cNvSpPr/>
            <p:nvPr/>
          </p:nvSpPr>
          <p:spPr>
            <a:xfrm>
              <a:off x="2056092" y="2166790"/>
              <a:ext cx="141220" cy="89659"/>
            </a:xfrm>
            <a:custGeom>
              <a:avLst/>
              <a:gdLst/>
              <a:ahLst/>
              <a:cxnLst/>
              <a:rect l="l" t="t" r="r" b="b"/>
              <a:pathLst>
                <a:path w="7039" h="4469" extrusionOk="0">
                  <a:moveTo>
                    <a:pt x="2891" y="0"/>
                  </a:moveTo>
                  <a:cubicBezTo>
                    <a:pt x="2683" y="0"/>
                    <a:pt x="1465" y="739"/>
                    <a:pt x="1302" y="902"/>
                  </a:cubicBezTo>
                  <a:cubicBezTo>
                    <a:pt x="1135" y="1002"/>
                    <a:pt x="1" y="2169"/>
                    <a:pt x="67" y="2236"/>
                  </a:cubicBezTo>
                  <a:cubicBezTo>
                    <a:pt x="102" y="2248"/>
                    <a:pt x="165" y="2263"/>
                    <a:pt x="255" y="2263"/>
                  </a:cubicBezTo>
                  <a:cubicBezTo>
                    <a:pt x="424" y="2263"/>
                    <a:pt x="687" y="2209"/>
                    <a:pt x="1035" y="1969"/>
                  </a:cubicBezTo>
                  <a:cubicBezTo>
                    <a:pt x="1635" y="1569"/>
                    <a:pt x="1835" y="1336"/>
                    <a:pt x="2236" y="1269"/>
                  </a:cubicBezTo>
                  <a:cubicBezTo>
                    <a:pt x="2702" y="1135"/>
                    <a:pt x="3036" y="1102"/>
                    <a:pt x="3036" y="1102"/>
                  </a:cubicBezTo>
                  <a:lnTo>
                    <a:pt x="3036" y="1102"/>
                  </a:lnTo>
                  <a:cubicBezTo>
                    <a:pt x="3036" y="1102"/>
                    <a:pt x="1902" y="1669"/>
                    <a:pt x="1668" y="2003"/>
                  </a:cubicBezTo>
                  <a:cubicBezTo>
                    <a:pt x="1402" y="2303"/>
                    <a:pt x="301" y="3270"/>
                    <a:pt x="301" y="3470"/>
                  </a:cubicBezTo>
                  <a:cubicBezTo>
                    <a:pt x="301" y="3671"/>
                    <a:pt x="468" y="3737"/>
                    <a:pt x="634" y="3737"/>
                  </a:cubicBezTo>
                  <a:cubicBezTo>
                    <a:pt x="647" y="3740"/>
                    <a:pt x="661" y="3741"/>
                    <a:pt x="676" y="3741"/>
                  </a:cubicBezTo>
                  <a:cubicBezTo>
                    <a:pt x="850" y="3741"/>
                    <a:pt x="1135" y="3571"/>
                    <a:pt x="1135" y="3570"/>
                  </a:cubicBezTo>
                  <a:lnTo>
                    <a:pt x="1135" y="3570"/>
                  </a:lnTo>
                  <a:cubicBezTo>
                    <a:pt x="1135" y="3571"/>
                    <a:pt x="968" y="3771"/>
                    <a:pt x="1035" y="3937"/>
                  </a:cubicBezTo>
                  <a:cubicBezTo>
                    <a:pt x="1112" y="4035"/>
                    <a:pt x="1247" y="4086"/>
                    <a:pt x="1398" y="4086"/>
                  </a:cubicBezTo>
                  <a:cubicBezTo>
                    <a:pt x="1507" y="4086"/>
                    <a:pt x="1624" y="4060"/>
                    <a:pt x="1735" y="4004"/>
                  </a:cubicBezTo>
                  <a:cubicBezTo>
                    <a:pt x="2016" y="3942"/>
                    <a:pt x="2063" y="3879"/>
                    <a:pt x="2068" y="3871"/>
                  </a:cubicBezTo>
                  <a:lnTo>
                    <a:pt x="2068" y="3871"/>
                  </a:lnTo>
                  <a:cubicBezTo>
                    <a:pt x="2058" y="3889"/>
                    <a:pt x="1878" y="4211"/>
                    <a:pt x="2202" y="4438"/>
                  </a:cubicBezTo>
                  <a:cubicBezTo>
                    <a:pt x="2248" y="4459"/>
                    <a:pt x="2306" y="4468"/>
                    <a:pt x="2373" y="4468"/>
                  </a:cubicBezTo>
                  <a:cubicBezTo>
                    <a:pt x="2941" y="4468"/>
                    <a:pt x="4183" y="3779"/>
                    <a:pt x="4571" y="3570"/>
                  </a:cubicBezTo>
                  <a:cubicBezTo>
                    <a:pt x="4625" y="3542"/>
                    <a:pt x="4677" y="3529"/>
                    <a:pt x="4728" y="3529"/>
                  </a:cubicBezTo>
                  <a:cubicBezTo>
                    <a:pt x="5134" y="3529"/>
                    <a:pt x="5462" y="4341"/>
                    <a:pt x="6074" y="4341"/>
                  </a:cubicBezTo>
                  <a:cubicBezTo>
                    <a:pt x="6095" y="4341"/>
                    <a:pt x="6117" y="4340"/>
                    <a:pt x="6138" y="4338"/>
                  </a:cubicBezTo>
                  <a:cubicBezTo>
                    <a:pt x="7006" y="4271"/>
                    <a:pt x="7039" y="2403"/>
                    <a:pt x="5838" y="1669"/>
                  </a:cubicBezTo>
                  <a:cubicBezTo>
                    <a:pt x="5838" y="1669"/>
                    <a:pt x="3069" y="68"/>
                    <a:pt x="2903" y="1"/>
                  </a:cubicBezTo>
                  <a:cubicBezTo>
                    <a:pt x="2899" y="1"/>
                    <a:pt x="2895" y="0"/>
                    <a:pt x="2891" y="0"/>
                  </a:cubicBezTo>
                  <a:close/>
                </a:path>
              </a:pathLst>
            </a:custGeom>
            <a:solidFill>
              <a:srgbClr val="FF9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74"/>
            <p:cNvSpPr/>
            <p:nvPr/>
          </p:nvSpPr>
          <p:spPr>
            <a:xfrm>
              <a:off x="2171211" y="2077030"/>
              <a:ext cx="149145" cy="176129"/>
            </a:xfrm>
            <a:custGeom>
              <a:avLst/>
              <a:gdLst/>
              <a:ahLst/>
              <a:cxnLst/>
              <a:rect l="l" t="t" r="r" b="b"/>
              <a:pathLst>
                <a:path w="7434" h="8779" extrusionOk="0">
                  <a:moveTo>
                    <a:pt x="4737" y="1"/>
                  </a:moveTo>
                  <a:cubicBezTo>
                    <a:pt x="4642" y="1"/>
                    <a:pt x="4563" y="23"/>
                    <a:pt x="4503" y="72"/>
                  </a:cubicBezTo>
                  <a:cubicBezTo>
                    <a:pt x="3970" y="572"/>
                    <a:pt x="0" y="6410"/>
                    <a:pt x="0" y="6410"/>
                  </a:cubicBezTo>
                  <a:lnTo>
                    <a:pt x="567" y="8778"/>
                  </a:lnTo>
                  <a:cubicBezTo>
                    <a:pt x="567" y="8778"/>
                    <a:pt x="6772" y="3608"/>
                    <a:pt x="7105" y="2574"/>
                  </a:cubicBezTo>
                  <a:cubicBezTo>
                    <a:pt x="7434" y="1648"/>
                    <a:pt x="5543" y="1"/>
                    <a:pt x="4737" y="1"/>
                  </a:cubicBezTo>
                  <a:close/>
                </a:path>
              </a:pathLst>
            </a:custGeom>
            <a:solidFill>
              <a:srgbClr val="FF9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74"/>
            <p:cNvSpPr/>
            <p:nvPr/>
          </p:nvSpPr>
          <p:spPr>
            <a:xfrm>
              <a:off x="2079525" y="2198930"/>
              <a:ext cx="56235" cy="39503"/>
            </a:xfrm>
            <a:custGeom>
              <a:avLst/>
              <a:gdLst/>
              <a:ahLst/>
              <a:cxnLst/>
              <a:rect l="l" t="t" r="r" b="b"/>
              <a:pathLst>
                <a:path w="2803" h="1969" fill="none" extrusionOk="0">
                  <a:moveTo>
                    <a:pt x="0" y="1968"/>
                  </a:moveTo>
                  <a:cubicBezTo>
                    <a:pt x="300" y="1702"/>
                    <a:pt x="1234" y="901"/>
                    <a:pt x="1501" y="701"/>
                  </a:cubicBezTo>
                  <a:cubicBezTo>
                    <a:pt x="1735" y="501"/>
                    <a:pt x="2802" y="0"/>
                    <a:pt x="2802" y="0"/>
                  </a:cubicBezTo>
                </a:path>
              </a:pathLst>
            </a:custGeom>
            <a:noFill/>
            <a:ln w="6675" cap="rnd" cmpd="sng">
              <a:solidFill>
                <a:srgbClr val="CE6D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74"/>
            <p:cNvSpPr/>
            <p:nvPr/>
          </p:nvSpPr>
          <p:spPr>
            <a:xfrm>
              <a:off x="2098925" y="2217006"/>
              <a:ext cx="44860" cy="28128"/>
            </a:xfrm>
            <a:custGeom>
              <a:avLst/>
              <a:gdLst/>
              <a:ahLst/>
              <a:cxnLst/>
              <a:rect l="l" t="t" r="r" b="b"/>
              <a:pathLst>
                <a:path w="2236" h="1402" fill="none" extrusionOk="0">
                  <a:moveTo>
                    <a:pt x="0" y="1401"/>
                  </a:moveTo>
                  <a:cubicBezTo>
                    <a:pt x="401" y="1101"/>
                    <a:pt x="1735" y="167"/>
                    <a:pt x="2235" y="0"/>
                  </a:cubicBezTo>
                </a:path>
              </a:pathLst>
            </a:custGeom>
            <a:noFill/>
            <a:ln w="6675" cap="rnd" cmpd="sng">
              <a:solidFill>
                <a:srgbClr val="CE6D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74"/>
            <p:cNvSpPr/>
            <p:nvPr/>
          </p:nvSpPr>
          <p:spPr>
            <a:xfrm>
              <a:off x="2151790" y="1827513"/>
              <a:ext cx="247631" cy="368207"/>
            </a:xfrm>
            <a:custGeom>
              <a:avLst/>
              <a:gdLst/>
              <a:ahLst/>
              <a:cxnLst/>
              <a:rect l="l" t="t" r="r" b="b"/>
              <a:pathLst>
                <a:path w="12343" h="18353" extrusionOk="0">
                  <a:moveTo>
                    <a:pt x="1869" y="0"/>
                  </a:moveTo>
                  <a:cubicBezTo>
                    <a:pt x="234" y="2335"/>
                    <a:pt x="1" y="7372"/>
                    <a:pt x="1" y="7372"/>
                  </a:cubicBezTo>
                  <a:cubicBezTo>
                    <a:pt x="1" y="7372"/>
                    <a:pt x="4971" y="10141"/>
                    <a:pt x="5071" y="10207"/>
                  </a:cubicBezTo>
                  <a:cubicBezTo>
                    <a:pt x="5138" y="10308"/>
                    <a:pt x="5004" y="10741"/>
                    <a:pt x="5004" y="10875"/>
                  </a:cubicBezTo>
                  <a:cubicBezTo>
                    <a:pt x="5004" y="11008"/>
                    <a:pt x="5638" y="11208"/>
                    <a:pt x="5638" y="11542"/>
                  </a:cubicBezTo>
                  <a:cubicBezTo>
                    <a:pt x="5638" y="11875"/>
                    <a:pt x="2736" y="15078"/>
                    <a:pt x="2836" y="15745"/>
                  </a:cubicBezTo>
                  <a:cubicBezTo>
                    <a:pt x="2965" y="16391"/>
                    <a:pt x="4723" y="18353"/>
                    <a:pt x="5105" y="18353"/>
                  </a:cubicBezTo>
                  <a:cubicBezTo>
                    <a:pt x="5118" y="18353"/>
                    <a:pt x="5128" y="18351"/>
                    <a:pt x="5138" y="18347"/>
                  </a:cubicBezTo>
                  <a:cubicBezTo>
                    <a:pt x="5438" y="18213"/>
                    <a:pt x="12343" y="12142"/>
                    <a:pt x="12076" y="11308"/>
                  </a:cubicBezTo>
                  <a:cubicBezTo>
                    <a:pt x="11776" y="10474"/>
                    <a:pt x="9241" y="6705"/>
                    <a:pt x="6972" y="4603"/>
                  </a:cubicBezTo>
                  <a:cubicBezTo>
                    <a:pt x="4737" y="2569"/>
                    <a:pt x="1869" y="0"/>
                    <a:pt x="1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74"/>
            <p:cNvSpPr/>
            <p:nvPr/>
          </p:nvSpPr>
          <p:spPr>
            <a:xfrm>
              <a:off x="2273590" y="2030946"/>
              <a:ext cx="69617" cy="23453"/>
            </a:xfrm>
            <a:custGeom>
              <a:avLst/>
              <a:gdLst/>
              <a:ahLst/>
              <a:cxnLst/>
              <a:rect l="l" t="t" r="r" b="b"/>
              <a:pathLst>
                <a:path w="3470" h="1169" fill="none" extrusionOk="0">
                  <a:moveTo>
                    <a:pt x="1" y="1168"/>
                  </a:moveTo>
                  <a:cubicBezTo>
                    <a:pt x="1" y="1168"/>
                    <a:pt x="1735" y="1"/>
                    <a:pt x="3470" y="401"/>
                  </a:cubicBezTo>
                </a:path>
              </a:pathLst>
            </a:custGeom>
            <a:noFill/>
            <a:ln w="66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74"/>
            <p:cNvSpPr/>
            <p:nvPr/>
          </p:nvSpPr>
          <p:spPr>
            <a:xfrm>
              <a:off x="2261552" y="2011546"/>
              <a:ext cx="73629" cy="17414"/>
            </a:xfrm>
            <a:custGeom>
              <a:avLst/>
              <a:gdLst/>
              <a:ahLst/>
              <a:cxnLst/>
              <a:rect l="l" t="t" r="r" b="b"/>
              <a:pathLst>
                <a:path w="3670" h="868" fill="none" extrusionOk="0">
                  <a:moveTo>
                    <a:pt x="0" y="868"/>
                  </a:moveTo>
                  <a:cubicBezTo>
                    <a:pt x="0" y="868"/>
                    <a:pt x="1335" y="0"/>
                    <a:pt x="3670" y="501"/>
                  </a:cubicBezTo>
                </a:path>
              </a:pathLst>
            </a:custGeom>
            <a:noFill/>
            <a:ln w="66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74"/>
            <p:cNvSpPr/>
            <p:nvPr/>
          </p:nvSpPr>
          <p:spPr>
            <a:xfrm>
              <a:off x="2157147" y="1928567"/>
              <a:ext cx="143908" cy="227549"/>
            </a:xfrm>
            <a:custGeom>
              <a:avLst/>
              <a:gdLst/>
              <a:ahLst/>
              <a:cxnLst/>
              <a:rect l="l" t="t" r="r" b="b"/>
              <a:pathLst>
                <a:path w="7173" h="11342" fill="none" extrusionOk="0">
                  <a:moveTo>
                    <a:pt x="1" y="0"/>
                  </a:moveTo>
                  <a:cubicBezTo>
                    <a:pt x="1" y="0"/>
                    <a:pt x="5138" y="4036"/>
                    <a:pt x="5805" y="4637"/>
                  </a:cubicBezTo>
                  <a:cubicBezTo>
                    <a:pt x="6405" y="5204"/>
                    <a:pt x="5538" y="5271"/>
                    <a:pt x="6372" y="5938"/>
                  </a:cubicBezTo>
                  <a:cubicBezTo>
                    <a:pt x="7172" y="6605"/>
                    <a:pt x="2969" y="11342"/>
                    <a:pt x="2969" y="11342"/>
                  </a:cubicBezTo>
                </a:path>
              </a:pathLst>
            </a:custGeom>
            <a:noFill/>
            <a:ln w="66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74"/>
            <p:cNvSpPr/>
            <p:nvPr/>
          </p:nvSpPr>
          <p:spPr>
            <a:xfrm>
              <a:off x="1407281" y="1111048"/>
              <a:ext cx="20" cy="2108087"/>
            </a:xfrm>
            <a:custGeom>
              <a:avLst/>
              <a:gdLst/>
              <a:ahLst/>
              <a:cxnLst/>
              <a:rect l="l" t="t" r="r" b="b"/>
              <a:pathLst>
                <a:path w="1" h="105076" fill="none" extrusionOk="0">
                  <a:moveTo>
                    <a:pt x="0" y="1"/>
                  </a:moveTo>
                  <a:lnTo>
                    <a:pt x="0" y="105076"/>
                  </a:lnTo>
                </a:path>
              </a:pathLst>
            </a:custGeom>
            <a:noFill/>
            <a:ln w="14175" cap="rnd" cmpd="sng">
              <a:solidFill>
                <a:srgbClr val="1222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7" name="Google Shape;3647;p74"/>
          <p:cNvGrpSpPr/>
          <p:nvPr/>
        </p:nvGrpSpPr>
        <p:grpSpPr>
          <a:xfrm flipH="1">
            <a:off x="549908" y="2051291"/>
            <a:ext cx="848484" cy="2210241"/>
            <a:chOff x="7393801" y="1841978"/>
            <a:chExt cx="1110872" cy="2893365"/>
          </a:xfrm>
        </p:grpSpPr>
        <p:grpSp>
          <p:nvGrpSpPr>
            <p:cNvPr id="3648" name="Google Shape;3648;p74"/>
            <p:cNvGrpSpPr/>
            <p:nvPr/>
          </p:nvGrpSpPr>
          <p:grpSpPr>
            <a:xfrm>
              <a:off x="7861510" y="1841978"/>
              <a:ext cx="577575" cy="600334"/>
              <a:chOff x="7833070" y="1794300"/>
              <a:chExt cx="612747" cy="636891"/>
            </a:xfrm>
          </p:grpSpPr>
          <p:sp>
            <p:nvSpPr>
              <p:cNvPr id="3649" name="Google Shape;3649;p74"/>
              <p:cNvSpPr/>
              <p:nvPr/>
            </p:nvSpPr>
            <p:spPr>
              <a:xfrm>
                <a:off x="7833070" y="1794300"/>
                <a:ext cx="607145" cy="636891"/>
              </a:xfrm>
              <a:custGeom>
                <a:avLst/>
                <a:gdLst/>
                <a:ahLst/>
                <a:cxnLst/>
                <a:rect l="l" t="t" r="r" b="b"/>
                <a:pathLst>
                  <a:path w="21676" h="22738" extrusionOk="0">
                    <a:moveTo>
                      <a:pt x="12131" y="1"/>
                    </a:moveTo>
                    <a:cubicBezTo>
                      <a:pt x="10119" y="1"/>
                      <a:pt x="7532" y="1176"/>
                      <a:pt x="5864" y="4209"/>
                    </a:cubicBezTo>
                    <a:cubicBezTo>
                      <a:pt x="5864" y="4209"/>
                      <a:pt x="3496" y="4609"/>
                      <a:pt x="3196" y="5343"/>
                    </a:cubicBezTo>
                    <a:cubicBezTo>
                      <a:pt x="2962" y="6110"/>
                      <a:pt x="3963" y="10013"/>
                      <a:pt x="3663" y="11481"/>
                    </a:cubicBezTo>
                    <a:cubicBezTo>
                      <a:pt x="3396" y="12948"/>
                      <a:pt x="360" y="15850"/>
                      <a:pt x="160" y="18152"/>
                    </a:cubicBezTo>
                    <a:cubicBezTo>
                      <a:pt x="1" y="20353"/>
                      <a:pt x="1458" y="22737"/>
                      <a:pt x="3978" y="22737"/>
                    </a:cubicBezTo>
                    <a:cubicBezTo>
                      <a:pt x="4093" y="22737"/>
                      <a:pt x="4210" y="22732"/>
                      <a:pt x="4330" y="22722"/>
                    </a:cubicBezTo>
                    <a:cubicBezTo>
                      <a:pt x="6564" y="22557"/>
                      <a:pt x="7886" y="21615"/>
                      <a:pt x="9729" y="21615"/>
                    </a:cubicBezTo>
                    <a:cubicBezTo>
                      <a:pt x="10115" y="21615"/>
                      <a:pt x="10523" y="21657"/>
                      <a:pt x="10968" y="21755"/>
                    </a:cubicBezTo>
                    <a:cubicBezTo>
                      <a:pt x="12437" y="22098"/>
                      <a:pt x="14146" y="22572"/>
                      <a:pt x="15701" y="22572"/>
                    </a:cubicBezTo>
                    <a:cubicBezTo>
                      <a:pt x="16866" y="22572"/>
                      <a:pt x="17945" y="22307"/>
                      <a:pt x="18773" y="21521"/>
                    </a:cubicBezTo>
                    <a:cubicBezTo>
                      <a:pt x="20741" y="19687"/>
                      <a:pt x="20208" y="16684"/>
                      <a:pt x="19507" y="15450"/>
                    </a:cubicBezTo>
                    <a:cubicBezTo>
                      <a:pt x="18740" y="14183"/>
                      <a:pt x="18206" y="13015"/>
                      <a:pt x="19507" y="11481"/>
                    </a:cubicBezTo>
                    <a:cubicBezTo>
                      <a:pt x="20775" y="9946"/>
                      <a:pt x="21675" y="8045"/>
                      <a:pt x="20841" y="6377"/>
                    </a:cubicBezTo>
                    <a:cubicBezTo>
                      <a:pt x="20008" y="4776"/>
                      <a:pt x="18240" y="4943"/>
                      <a:pt x="17039" y="4209"/>
                    </a:cubicBezTo>
                    <a:cubicBezTo>
                      <a:pt x="15771" y="3508"/>
                      <a:pt x="15871" y="1273"/>
                      <a:pt x="13836" y="339"/>
                    </a:cubicBezTo>
                    <a:cubicBezTo>
                      <a:pt x="13359" y="121"/>
                      <a:pt x="12775" y="1"/>
                      <a:pt x="12131" y="1"/>
                    </a:cubicBezTo>
                    <a:close/>
                  </a:path>
                </a:pathLst>
              </a:custGeom>
              <a:solidFill>
                <a:srgbClr val="1516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0" name="Google Shape;3650;p74"/>
              <p:cNvSpPr/>
              <p:nvPr/>
            </p:nvSpPr>
            <p:spPr>
              <a:xfrm>
                <a:off x="7872116" y="2130813"/>
                <a:ext cx="128958" cy="299959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10709" fill="none" extrusionOk="0">
                    <a:moveTo>
                      <a:pt x="2602" y="10708"/>
                    </a:moveTo>
                    <a:cubicBezTo>
                      <a:pt x="2602" y="10708"/>
                      <a:pt x="0" y="9541"/>
                      <a:pt x="1068" y="6872"/>
                    </a:cubicBezTo>
                    <a:cubicBezTo>
                      <a:pt x="1802" y="4971"/>
                      <a:pt x="4604" y="3770"/>
                      <a:pt x="4303" y="0"/>
                    </a:cubicBezTo>
                  </a:path>
                </a:pathLst>
              </a:custGeom>
              <a:noFill/>
              <a:ln w="6675" cap="rnd" cmpd="sng">
                <a:solidFill>
                  <a:srgbClr val="2C2F4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1" name="Google Shape;3651;p74"/>
              <p:cNvSpPr/>
              <p:nvPr/>
            </p:nvSpPr>
            <p:spPr>
              <a:xfrm>
                <a:off x="8257057" y="2129888"/>
                <a:ext cx="117754" cy="295253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10541" fill="none" extrusionOk="0">
                    <a:moveTo>
                      <a:pt x="4037" y="0"/>
                    </a:moveTo>
                    <a:cubicBezTo>
                      <a:pt x="2936" y="1401"/>
                      <a:pt x="1668" y="2368"/>
                      <a:pt x="2035" y="3369"/>
                    </a:cubicBezTo>
                    <a:cubicBezTo>
                      <a:pt x="2702" y="5070"/>
                      <a:pt x="4203" y="9173"/>
                      <a:pt x="0" y="10541"/>
                    </a:cubicBezTo>
                  </a:path>
                </a:pathLst>
              </a:custGeom>
              <a:noFill/>
              <a:ln w="6675" cap="rnd" cmpd="sng">
                <a:solidFill>
                  <a:srgbClr val="2C2F4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2" name="Google Shape;3652;p74"/>
              <p:cNvSpPr/>
              <p:nvPr/>
            </p:nvSpPr>
            <p:spPr>
              <a:xfrm>
                <a:off x="8339267" y="1956086"/>
                <a:ext cx="106550" cy="439169"/>
              </a:xfrm>
              <a:custGeom>
                <a:avLst/>
                <a:gdLst/>
                <a:ahLst/>
                <a:cxnLst/>
                <a:rect l="l" t="t" r="r" b="b"/>
                <a:pathLst>
                  <a:path w="3804" h="15679" fill="none" extrusionOk="0">
                    <a:moveTo>
                      <a:pt x="1802" y="1"/>
                    </a:moveTo>
                    <a:cubicBezTo>
                      <a:pt x="1802" y="1"/>
                      <a:pt x="3804" y="1502"/>
                      <a:pt x="3136" y="4204"/>
                    </a:cubicBezTo>
                    <a:cubicBezTo>
                      <a:pt x="2469" y="6939"/>
                      <a:pt x="1302" y="7339"/>
                      <a:pt x="2169" y="9174"/>
                    </a:cubicBezTo>
                    <a:cubicBezTo>
                      <a:pt x="3070" y="10975"/>
                      <a:pt x="3770" y="15211"/>
                      <a:pt x="1" y="15678"/>
                    </a:cubicBezTo>
                  </a:path>
                </a:pathLst>
              </a:custGeom>
              <a:noFill/>
              <a:ln w="6675" cap="rnd" cmpd="sng">
                <a:solidFill>
                  <a:srgbClr val="2C2F4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3" name="Google Shape;3653;p74"/>
              <p:cNvSpPr/>
              <p:nvPr/>
            </p:nvSpPr>
            <p:spPr>
              <a:xfrm>
                <a:off x="7969282" y="1890683"/>
                <a:ext cx="320490" cy="356007"/>
              </a:xfrm>
              <a:custGeom>
                <a:avLst/>
                <a:gdLst/>
                <a:ahLst/>
                <a:cxnLst/>
                <a:rect l="l" t="t" r="r" b="b"/>
                <a:pathLst>
                  <a:path w="11442" h="12710" extrusionOk="0">
                    <a:moveTo>
                      <a:pt x="5704" y="1"/>
                    </a:moveTo>
                    <a:cubicBezTo>
                      <a:pt x="1101" y="1"/>
                      <a:pt x="0" y="3570"/>
                      <a:pt x="0" y="6605"/>
                    </a:cubicBezTo>
                    <a:cubicBezTo>
                      <a:pt x="0" y="9541"/>
                      <a:pt x="1768" y="12710"/>
                      <a:pt x="5704" y="12710"/>
                    </a:cubicBezTo>
                    <a:cubicBezTo>
                      <a:pt x="9674" y="12710"/>
                      <a:pt x="11442" y="9541"/>
                      <a:pt x="11442" y="6605"/>
                    </a:cubicBezTo>
                    <a:cubicBezTo>
                      <a:pt x="11442" y="3570"/>
                      <a:pt x="10341" y="1"/>
                      <a:pt x="5704" y="1"/>
                    </a:cubicBezTo>
                    <a:close/>
                  </a:path>
                </a:pathLst>
              </a:custGeom>
              <a:solidFill>
                <a:srgbClr val="FF9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4" name="Google Shape;3654;p74"/>
              <p:cNvSpPr/>
              <p:nvPr/>
            </p:nvSpPr>
            <p:spPr>
              <a:xfrm>
                <a:off x="8058970" y="2042049"/>
                <a:ext cx="25265" cy="32716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168" extrusionOk="0">
                    <a:moveTo>
                      <a:pt x="434" y="0"/>
                    </a:moveTo>
                    <a:cubicBezTo>
                      <a:pt x="167" y="0"/>
                      <a:pt x="1" y="301"/>
                      <a:pt x="67" y="634"/>
                    </a:cubicBezTo>
                    <a:cubicBezTo>
                      <a:pt x="101" y="968"/>
                      <a:pt x="301" y="1168"/>
                      <a:pt x="501" y="1168"/>
                    </a:cubicBezTo>
                    <a:cubicBezTo>
                      <a:pt x="768" y="1135"/>
                      <a:pt x="901" y="868"/>
                      <a:pt x="901" y="534"/>
                    </a:cubicBezTo>
                    <a:cubicBezTo>
                      <a:pt x="835" y="201"/>
                      <a:pt x="634" y="0"/>
                      <a:pt x="434" y="0"/>
                    </a:cubicBezTo>
                    <a:close/>
                  </a:path>
                </a:pathLst>
              </a:custGeom>
              <a:solidFill>
                <a:srgbClr val="1323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5" name="Google Shape;3655;p74"/>
              <p:cNvSpPr/>
              <p:nvPr/>
            </p:nvSpPr>
            <p:spPr>
              <a:xfrm>
                <a:off x="8072051" y="2028968"/>
                <a:ext cx="26189" cy="24313"/>
              </a:xfrm>
              <a:custGeom>
                <a:avLst/>
                <a:gdLst/>
                <a:ahLst/>
                <a:cxnLst/>
                <a:rect l="l" t="t" r="r" b="b"/>
                <a:pathLst>
                  <a:path w="935" h="868" fill="none" extrusionOk="0">
                    <a:moveTo>
                      <a:pt x="935" y="0"/>
                    </a:moveTo>
                    <a:cubicBezTo>
                      <a:pt x="935" y="0"/>
                      <a:pt x="634" y="734"/>
                      <a:pt x="1" y="868"/>
                    </a:cubicBezTo>
                  </a:path>
                </a:pathLst>
              </a:custGeom>
              <a:noFill/>
              <a:ln w="5000" cap="rnd" cmpd="sng">
                <a:solidFill>
                  <a:srgbClr val="12221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6" name="Google Shape;3656;p74"/>
              <p:cNvSpPr/>
              <p:nvPr/>
            </p:nvSpPr>
            <p:spPr>
              <a:xfrm>
                <a:off x="8175772" y="2042049"/>
                <a:ext cx="25237" cy="3271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168" extrusionOk="0">
                    <a:moveTo>
                      <a:pt x="434" y="0"/>
                    </a:moveTo>
                    <a:cubicBezTo>
                      <a:pt x="167" y="0"/>
                      <a:pt x="0" y="301"/>
                      <a:pt x="67" y="634"/>
                    </a:cubicBezTo>
                    <a:cubicBezTo>
                      <a:pt x="100" y="968"/>
                      <a:pt x="301" y="1168"/>
                      <a:pt x="501" y="1168"/>
                    </a:cubicBezTo>
                    <a:cubicBezTo>
                      <a:pt x="768" y="1135"/>
                      <a:pt x="901" y="868"/>
                      <a:pt x="901" y="534"/>
                    </a:cubicBezTo>
                    <a:cubicBezTo>
                      <a:pt x="834" y="201"/>
                      <a:pt x="634" y="0"/>
                      <a:pt x="434" y="0"/>
                    </a:cubicBezTo>
                    <a:close/>
                  </a:path>
                </a:pathLst>
              </a:custGeom>
              <a:solidFill>
                <a:srgbClr val="1323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7" name="Google Shape;3657;p74"/>
              <p:cNvSpPr/>
              <p:nvPr/>
            </p:nvSpPr>
            <p:spPr>
              <a:xfrm>
                <a:off x="8188853" y="2028968"/>
                <a:ext cx="26189" cy="24313"/>
              </a:xfrm>
              <a:custGeom>
                <a:avLst/>
                <a:gdLst/>
                <a:ahLst/>
                <a:cxnLst/>
                <a:rect l="l" t="t" r="r" b="b"/>
                <a:pathLst>
                  <a:path w="935" h="868" fill="none" extrusionOk="0">
                    <a:moveTo>
                      <a:pt x="934" y="0"/>
                    </a:moveTo>
                    <a:cubicBezTo>
                      <a:pt x="934" y="0"/>
                      <a:pt x="634" y="734"/>
                      <a:pt x="0" y="868"/>
                    </a:cubicBezTo>
                  </a:path>
                </a:pathLst>
              </a:custGeom>
              <a:noFill/>
              <a:ln w="5000" cap="rnd" cmpd="sng">
                <a:solidFill>
                  <a:srgbClr val="12221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8" name="Google Shape;3658;p74"/>
              <p:cNvSpPr/>
              <p:nvPr/>
            </p:nvSpPr>
            <p:spPr>
              <a:xfrm>
                <a:off x="8266385" y="2023058"/>
                <a:ext cx="116017" cy="147081"/>
              </a:xfrm>
              <a:custGeom>
                <a:avLst/>
                <a:gdLst/>
                <a:ahLst/>
                <a:cxnLst/>
                <a:rect l="l" t="t" r="r" b="b"/>
                <a:pathLst>
                  <a:path w="4142" h="5251" extrusionOk="0">
                    <a:moveTo>
                      <a:pt x="2343" y="1"/>
                    </a:moveTo>
                    <a:cubicBezTo>
                      <a:pt x="1359" y="1"/>
                      <a:pt x="735" y="1346"/>
                      <a:pt x="735" y="1346"/>
                    </a:cubicBezTo>
                    <a:lnTo>
                      <a:pt x="1" y="5215"/>
                    </a:lnTo>
                    <a:cubicBezTo>
                      <a:pt x="130" y="5239"/>
                      <a:pt x="257" y="5251"/>
                      <a:pt x="380" y="5251"/>
                    </a:cubicBezTo>
                    <a:cubicBezTo>
                      <a:pt x="2811" y="5251"/>
                      <a:pt x="4141" y="780"/>
                      <a:pt x="2903" y="145"/>
                    </a:cubicBezTo>
                    <a:cubicBezTo>
                      <a:pt x="2706" y="44"/>
                      <a:pt x="2519" y="1"/>
                      <a:pt x="2343" y="1"/>
                    </a:cubicBezTo>
                    <a:close/>
                  </a:path>
                </a:pathLst>
              </a:custGeom>
              <a:solidFill>
                <a:srgbClr val="FF9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9" name="Google Shape;3659;p74"/>
              <p:cNvSpPr/>
              <p:nvPr/>
            </p:nvSpPr>
            <p:spPr>
              <a:xfrm>
                <a:off x="8265460" y="2066502"/>
                <a:ext cx="91593" cy="103805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3706" extrusionOk="0">
                    <a:moveTo>
                      <a:pt x="2020" y="1"/>
                    </a:moveTo>
                    <a:cubicBezTo>
                      <a:pt x="1496" y="1"/>
                      <a:pt x="971" y="233"/>
                      <a:pt x="634" y="428"/>
                    </a:cubicBezTo>
                    <a:lnTo>
                      <a:pt x="1" y="3664"/>
                    </a:lnTo>
                    <a:cubicBezTo>
                      <a:pt x="139" y="3692"/>
                      <a:pt x="274" y="3706"/>
                      <a:pt x="406" y="3706"/>
                    </a:cubicBezTo>
                    <a:cubicBezTo>
                      <a:pt x="1833" y="3706"/>
                      <a:pt x="2873" y="2133"/>
                      <a:pt x="3270" y="729"/>
                    </a:cubicBezTo>
                    <a:cubicBezTo>
                      <a:pt x="2941" y="182"/>
                      <a:pt x="2481" y="1"/>
                      <a:pt x="2020" y="1"/>
                    </a:cubicBezTo>
                    <a:close/>
                  </a:path>
                </a:pathLst>
              </a:custGeom>
              <a:solidFill>
                <a:srgbClr val="CE6D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0" name="Google Shape;3660;p74"/>
              <p:cNvSpPr/>
              <p:nvPr/>
            </p:nvSpPr>
            <p:spPr>
              <a:xfrm>
                <a:off x="8129051" y="2007485"/>
                <a:ext cx="40194" cy="122432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4371" fill="none" extrusionOk="0">
                    <a:moveTo>
                      <a:pt x="434" y="0"/>
                    </a:moveTo>
                    <a:cubicBezTo>
                      <a:pt x="434" y="0"/>
                      <a:pt x="0" y="834"/>
                      <a:pt x="101" y="2402"/>
                    </a:cubicBezTo>
                    <a:cubicBezTo>
                      <a:pt x="101" y="2402"/>
                      <a:pt x="1101" y="2702"/>
                      <a:pt x="1268" y="2836"/>
                    </a:cubicBezTo>
                    <a:cubicBezTo>
                      <a:pt x="1435" y="2936"/>
                      <a:pt x="267" y="4370"/>
                      <a:pt x="267" y="4370"/>
                    </a:cubicBezTo>
                  </a:path>
                </a:pathLst>
              </a:custGeom>
              <a:noFill/>
              <a:ln w="6675" cap="rnd" cmpd="sng">
                <a:solidFill>
                  <a:srgbClr val="CE6D6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1" name="Google Shape;3661;p74"/>
              <p:cNvSpPr/>
              <p:nvPr/>
            </p:nvSpPr>
            <p:spPr>
              <a:xfrm>
                <a:off x="8085132" y="2141092"/>
                <a:ext cx="92545" cy="44872"/>
              </a:xfrm>
              <a:custGeom>
                <a:avLst/>
                <a:gdLst/>
                <a:ahLst/>
                <a:cxnLst/>
                <a:rect l="l" t="t" r="r" b="b"/>
                <a:pathLst>
                  <a:path w="3304" h="1602" fill="none" extrusionOk="0">
                    <a:moveTo>
                      <a:pt x="1" y="0"/>
                    </a:moveTo>
                    <a:cubicBezTo>
                      <a:pt x="1" y="0"/>
                      <a:pt x="1302" y="1601"/>
                      <a:pt x="3303" y="234"/>
                    </a:cubicBezTo>
                  </a:path>
                </a:pathLst>
              </a:custGeom>
              <a:noFill/>
              <a:ln w="6675" cap="rnd" cmpd="sng">
                <a:solidFill>
                  <a:srgbClr val="CE6D6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2" name="Google Shape;3662;p74"/>
              <p:cNvSpPr/>
              <p:nvPr/>
            </p:nvSpPr>
            <p:spPr>
              <a:xfrm>
                <a:off x="8026283" y="1971660"/>
                <a:ext cx="72910" cy="4291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1532" extrusionOk="0">
                    <a:moveTo>
                      <a:pt x="1673" y="0"/>
                    </a:moveTo>
                    <a:cubicBezTo>
                      <a:pt x="1408" y="0"/>
                      <a:pt x="1141" y="49"/>
                      <a:pt x="934" y="178"/>
                    </a:cubicBezTo>
                    <a:cubicBezTo>
                      <a:pt x="467" y="445"/>
                      <a:pt x="0" y="946"/>
                      <a:pt x="67" y="1513"/>
                    </a:cubicBezTo>
                    <a:cubicBezTo>
                      <a:pt x="71" y="1526"/>
                      <a:pt x="79" y="1531"/>
                      <a:pt x="89" y="1531"/>
                    </a:cubicBezTo>
                    <a:cubicBezTo>
                      <a:pt x="158" y="1531"/>
                      <a:pt x="342" y="1279"/>
                      <a:pt x="400" y="1279"/>
                    </a:cubicBezTo>
                    <a:cubicBezTo>
                      <a:pt x="634" y="1012"/>
                      <a:pt x="901" y="812"/>
                      <a:pt x="1168" y="679"/>
                    </a:cubicBezTo>
                    <a:cubicBezTo>
                      <a:pt x="1468" y="512"/>
                      <a:pt x="1768" y="412"/>
                      <a:pt x="2068" y="379"/>
                    </a:cubicBezTo>
                    <a:cubicBezTo>
                      <a:pt x="2135" y="379"/>
                      <a:pt x="2602" y="379"/>
                      <a:pt x="2569" y="312"/>
                    </a:cubicBezTo>
                    <a:cubicBezTo>
                      <a:pt x="2502" y="145"/>
                      <a:pt x="2068" y="12"/>
                      <a:pt x="1902" y="12"/>
                    </a:cubicBezTo>
                    <a:cubicBezTo>
                      <a:pt x="1827" y="4"/>
                      <a:pt x="1750" y="0"/>
                      <a:pt x="1673" y="0"/>
                    </a:cubicBezTo>
                    <a:close/>
                  </a:path>
                </a:pathLst>
              </a:custGeom>
              <a:solidFill>
                <a:srgbClr val="202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3" name="Google Shape;3663;p74"/>
              <p:cNvSpPr/>
              <p:nvPr/>
            </p:nvSpPr>
            <p:spPr>
              <a:xfrm>
                <a:off x="8164232" y="1974489"/>
                <a:ext cx="67616" cy="39998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1428" extrusionOk="0">
                    <a:moveTo>
                      <a:pt x="898" y="0"/>
                    </a:moveTo>
                    <a:cubicBezTo>
                      <a:pt x="552" y="0"/>
                      <a:pt x="214" y="107"/>
                      <a:pt x="12" y="411"/>
                    </a:cubicBezTo>
                    <a:cubicBezTo>
                      <a:pt x="1" y="444"/>
                      <a:pt x="23" y="455"/>
                      <a:pt x="63" y="455"/>
                    </a:cubicBezTo>
                    <a:cubicBezTo>
                      <a:pt x="142" y="455"/>
                      <a:pt x="290" y="411"/>
                      <a:pt x="379" y="411"/>
                    </a:cubicBezTo>
                    <a:cubicBezTo>
                      <a:pt x="679" y="411"/>
                      <a:pt x="979" y="444"/>
                      <a:pt x="1246" y="578"/>
                    </a:cubicBezTo>
                    <a:cubicBezTo>
                      <a:pt x="1546" y="711"/>
                      <a:pt x="1813" y="878"/>
                      <a:pt x="2013" y="1078"/>
                    </a:cubicBezTo>
                    <a:cubicBezTo>
                      <a:pt x="2043" y="1108"/>
                      <a:pt x="2310" y="1428"/>
                      <a:pt x="2369" y="1428"/>
                    </a:cubicBezTo>
                    <a:cubicBezTo>
                      <a:pt x="2376" y="1428"/>
                      <a:pt x="2380" y="1423"/>
                      <a:pt x="2380" y="1412"/>
                    </a:cubicBezTo>
                    <a:cubicBezTo>
                      <a:pt x="2414" y="878"/>
                      <a:pt x="2047" y="378"/>
                      <a:pt x="1546" y="111"/>
                    </a:cubicBezTo>
                    <a:cubicBezTo>
                      <a:pt x="1350" y="45"/>
                      <a:pt x="1122" y="0"/>
                      <a:pt x="898" y="0"/>
                    </a:cubicBezTo>
                    <a:close/>
                  </a:path>
                </a:pathLst>
              </a:custGeom>
              <a:solidFill>
                <a:srgbClr val="202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4" name="Google Shape;3664;p74"/>
              <p:cNvSpPr/>
              <p:nvPr/>
            </p:nvSpPr>
            <p:spPr>
              <a:xfrm>
                <a:off x="7917884" y="1794300"/>
                <a:ext cx="354158" cy="273938"/>
              </a:xfrm>
              <a:custGeom>
                <a:avLst/>
                <a:gdLst/>
                <a:ahLst/>
                <a:cxnLst/>
                <a:rect l="l" t="t" r="r" b="b"/>
                <a:pathLst>
                  <a:path w="12644" h="9780" extrusionOk="0">
                    <a:moveTo>
                      <a:pt x="9099" y="1"/>
                    </a:moveTo>
                    <a:cubicBezTo>
                      <a:pt x="7060" y="1"/>
                      <a:pt x="4479" y="1176"/>
                      <a:pt x="2836" y="4209"/>
                    </a:cubicBezTo>
                    <a:cubicBezTo>
                      <a:pt x="2836" y="4209"/>
                      <a:pt x="468" y="4609"/>
                      <a:pt x="168" y="5343"/>
                    </a:cubicBezTo>
                    <a:cubicBezTo>
                      <a:pt x="1" y="5877"/>
                      <a:pt x="468" y="8045"/>
                      <a:pt x="635" y="9779"/>
                    </a:cubicBezTo>
                    <a:cubicBezTo>
                      <a:pt x="1502" y="9713"/>
                      <a:pt x="3703" y="9179"/>
                      <a:pt x="4838" y="5176"/>
                    </a:cubicBezTo>
                    <a:cubicBezTo>
                      <a:pt x="4838" y="5176"/>
                      <a:pt x="5551" y="5327"/>
                      <a:pt x="6571" y="5327"/>
                    </a:cubicBezTo>
                    <a:cubicBezTo>
                      <a:pt x="8392" y="5327"/>
                      <a:pt x="11189" y="4847"/>
                      <a:pt x="12643" y="2174"/>
                    </a:cubicBezTo>
                    <a:cubicBezTo>
                      <a:pt x="12276" y="1474"/>
                      <a:pt x="11776" y="773"/>
                      <a:pt x="10842" y="339"/>
                    </a:cubicBezTo>
                    <a:cubicBezTo>
                      <a:pt x="10349" y="121"/>
                      <a:pt x="9752" y="1"/>
                      <a:pt x="9099" y="1"/>
                    </a:cubicBezTo>
                    <a:close/>
                  </a:path>
                </a:pathLst>
              </a:custGeom>
              <a:solidFill>
                <a:srgbClr val="202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5" name="Google Shape;3665;p74"/>
              <p:cNvSpPr/>
              <p:nvPr/>
            </p:nvSpPr>
            <p:spPr>
              <a:xfrm>
                <a:off x="8072051" y="1801919"/>
                <a:ext cx="157948" cy="123356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4404" fill="none" extrusionOk="0">
                    <a:moveTo>
                      <a:pt x="4471" y="4404"/>
                    </a:moveTo>
                    <a:cubicBezTo>
                      <a:pt x="4471" y="4404"/>
                      <a:pt x="4604" y="1202"/>
                      <a:pt x="1" y="901"/>
                    </a:cubicBezTo>
                    <a:cubicBezTo>
                      <a:pt x="1" y="901"/>
                      <a:pt x="3703" y="1"/>
                      <a:pt x="5638" y="3703"/>
                    </a:cubicBezTo>
                  </a:path>
                </a:pathLst>
              </a:custGeom>
              <a:noFill/>
              <a:ln w="6675" cap="rnd" cmpd="sng">
                <a:solidFill>
                  <a:srgbClr val="2C2F4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6" name="Google Shape;3666;p74"/>
              <p:cNvSpPr/>
              <p:nvPr/>
            </p:nvSpPr>
            <p:spPr>
              <a:xfrm>
                <a:off x="7922562" y="1948608"/>
                <a:ext cx="73834" cy="93469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3337" fill="none" extrusionOk="0">
                    <a:moveTo>
                      <a:pt x="1" y="1"/>
                    </a:moveTo>
                    <a:cubicBezTo>
                      <a:pt x="1" y="1"/>
                      <a:pt x="534" y="2336"/>
                      <a:pt x="2636" y="3336"/>
                    </a:cubicBezTo>
                  </a:path>
                </a:pathLst>
              </a:custGeom>
              <a:noFill/>
              <a:ln w="6675" cap="rnd" cmpd="sng">
                <a:solidFill>
                  <a:srgbClr val="2C2F4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7" name="Google Shape;3667;p74"/>
              <p:cNvSpPr/>
              <p:nvPr/>
            </p:nvSpPr>
            <p:spPr>
              <a:xfrm>
                <a:off x="7875785" y="2023058"/>
                <a:ext cx="116886" cy="147081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5251" extrusionOk="0">
                    <a:moveTo>
                      <a:pt x="1817" y="1"/>
                    </a:moveTo>
                    <a:cubicBezTo>
                      <a:pt x="1645" y="1"/>
                      <a:pt x="1462" y="44"/>
                      <a:pt x="1270" y="145"/>
                    </a:cubicBezTo>
                    <a:cubicBezTo>
                      <a:pt x="1" y="780"/>
                      <a:pt x="1359" y="5251"/>
                      <a:pt x="3793" y="5251"/>
                    </a:cubicBezTo>
                    <a:cubicBezTo>
                      <a:pt x="3917" y="5251"/>
                      <a:pt x="4043" y="5239"/>
                      <a:pt x="4172" y="5215"/>
                    </a:cubicBezTo>
                    <a:lnTo>
                      <a:pt x="3405" y="1346"/>
                    </a:lnTo>
                    <a:cubicBezTo>
                      <a:pt x="3405" y="1346"/>
                      <a:pt x="2781" y="1"/>
                      <a:pt x="1817" y="1"/>
                    </a:cubicBezTo>
                    <a:close/>
                  </a:path>
                </a:pathLst>
              </a:custGeom>
              <a:solidFill>
                <a:srgbClr val="FF9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8" name="Google Shape;3668;p74"/>
              <p:cNvSpPr/>
              <p:nvPr/>
            </p:nvSpPr>
            <p:spPr>
              <a:xfrm>
                <a:off x="7900126" y="2066502"/>
                <a:ext cx="91593" cy="103805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3706" extrusionOk="0">
                    <a:moveTo>
                      <a:pt x="1264" y="1"/>
                    </a:moveTo>
                    <a:cubicBezTo>
                      <a:pt x="806" y="1"/>
                      <a:pt x="345" y="182"/>
                      <a:pt x="1" y="729"/>
                    </a:cubicBezTo>
                    <a:cubicBezTo>
                      <a:pt x="398" y="2133"/>
                      <a:pt x="1438" y="3706"/>
                      <a:pt x="2865" y="3706"/>
                    </a:cubicBezTo>
                    <a:cubicBezTo>
                      <a:pt x="2997" y="3706"/>
                      <a:pt x="3132" y="3692"/>
                      <a:pt x="3270" y="3664"/>
                    </a:cubicBezTo>
                    <a:lnTo>
                      <a:pt x="2636" y="428"/>
                    </a:lnTo>
                    <a:cubicBezTo>
                      <a:pt x="2299" y="233"/>
                      <a:pt x="1784" y="1"/>
                      <a:pt x="1264" y="1"/>
                    </a:cubicBezTo>
                    <a:close/>
                  </a:path>
                </a:pathLst>
              </a:custGeom>
              <a:solidFill>
                <a:srgbClr val="CE6D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69" name="Google Shape;3669;p74"/>
            <p:cNvSpPr/>
            <p:nvPr/>
          </p:nvSpPr>
          <p:spPr>
            <a:xfrm flipH="1">
              <a:off x="7527347" y="4519436"/>
              <a:ext cx="396807" cy="176188"/>
            </a:xfrm>
            <a:custGeom>
              <a:avLst/>
              <a:gdLst/>
              <a:ahLst/>
              <a:cxnLst/>
              <a:rect l="l" t="t" r="r" b="b"/>
              <a:pathLst>
                <a:path w="13977" h="6206" extrusionOk="0">
                  <a:moveTo>
                    <a:pt x="4504" y="1"/>
                  </a:moveTo>
                  <a:lnTo>
                    <a:pt x="1468" y="701"/>
                  </a:lnTo>
                  <a:cubicBezTo>
                    <a:pt x="0" y="4804"/>
                    <a:pt x="1902" y="6038"/>
                    <a:pt x="1902" y="6038"/>
                  </a:cubicBezTo>
                  <a:lnTo>
                    <a:pt x="13643" y="6205"/>
                  </a:lnTo>
                  <a:cubicBezTo>
                    <a:pt x="13643" y="6205"/>
                    <a:pt x="13977" y="5038"/>
                    <a:pt x="13443" y="4370"/>
                  </a:cubicBezTo>
                  <a:cubicBezTo>
                    <a:pt x="12943" y="3703"/>
                    <a:pt x="10141" y="3470"/>
                    <a:pt x="10141" y="3470"/>
                  </a:cubicBezTo>
                  <a:lnTo>
                    <a:pt x="45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74"/>
            <p:cNvSpPr/>
            <p:nvPr/>
          </p:nvSpPr>
          <p:spPr>
            <a:xfrm flipH="1">
              <a:off x="8152353" y="4528919"/>
              <a:ext cx="214997" cy="206424"/>
            </a:xfrm>
            <a:custGeom>
              <a:avLst/>
              <a:gdLst/>
              <a:ahLst/>
              <a:cxnLst/>
              <a:rect l="l" t="t" r="r" b="b"/>
              <a:pathLst>
                <a:path w="7573" h="7271" extrusionOk="0">
                  <a:moveTo>
                    <a:pt x="667" y="0"/>
                  </a:moveTo>
                  <a:cubicBezTo>
                    <a:pt x="667" y="0"/>
                    <a:pt x="0" y="5704"/>
                    <a:pt x="100" y="6572"/>
                  </a:cubicBezTo>
                  <a:cubicBezTo>
                    <a:pt x="181" y="7116"/>
                    <a:pt x="932" y="7271"/>
                    <a:pt x="1964" y="7271"/>
                  </a:cubicBezTo>
                  <a:cubicBezTo>
                    <a:pt x="2638" y="7271"/>
                    <a:pt x="3432" y="7205"/>
                    <a:pt x="4237" y="7139"/>
                  </a:cubicBezTo>
                  <a:cubicBezTo>
                    <a:pt x="6271" y="6972"/>
                    <a:pt x="7572" y="7139"/>
                    <a:pt x="6872" y="6005"/>
                  </a:cubicBezTo>
                  <a:cubicBezTo>
                    <a:pt x="6205" y="4870"/>
                    <a:pt x="3903" y="200"/>
                    <a:pt x="3903" y="200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74"/>
            <p:cNvSpPr/>
            <p:nvPr/>
          </p:nvSpPr>
          <p:spPr>
            <a:xfrm flipH="1">
              <a:off x="7754609" y="2978654"/>
              <a:ext cx="630741" cy="1585156"/>
            </a:xfrm>
            <a:custGeom>
              <a:avLst/>
              <a:gdLst/>
              <a:ahLst/>
              <a:cxnLst/>
              <a:rect l="l" t="t" r="r" b="b"/>
              <a:pathLst>
                <a:path w="22217" h="55835" extrusionOk="0">
                  <a:moveTo>
                    <a:pt x="4003" y="0"/>
                  </a:moveTo>
                  <a:cubicBezTo>
                    <a:pt x="4003" y="0"/>
                    <a:pt x="1301" y="7573"/>
                    <a:pt x="1301" y="9274"/>
                  </a:cubicBezTo>
                  <a:cubicBezTo>
                    <a:pt x="1301" y="12009"/>
                    <a:pt x="1168" y="46200"/>
                    <a:pt x="1034" y="47534"/>
                  </a:cubicBezTo>
                  <a:cubicBezTo>
                    <a:pt x="868" y="48869"/>
                    <a:pt x="501" y="49102"/>
                    <a:pt x="501" y="49769"/>
                  </a:cubicBezTo>
                  <a:cubicBezTo>
                    <a:pt x="501" y="50437"/>
                    <a:pt x="868" y="51771"/>
                    <a:pt x="734" y="52271"/>
                  </a:cubicBezTo>
                  <a:cubicBezTo>
                    <a:pt x="634" y="52805"/>
                    <a:pt x="0" y="54473"/>
                    <a:pt x="467" y="54940"/>
                  </a:cubicBezTo>
                  <a:cubicBezTo>
                    <a:pt x="852" y="55295"/>
                    <a:pt x="2131" y="55834"/>
                    <a:pt x="3277" y="55834"/>
                  </a:cubicBezTo>
                  <a:cubicBezTo>
                    <a:pt x="3422" y="55834"/>
                    <a:pt x="3564" y="55826"/>
                    <a:pt x="3703" y="55807"/>
                  </a:cubicBezTo>
                  <a:cubicBezTo>
                    <a:pt x="4971" y="55674"/>
                    <a:pt x="5538" y="54773"/>
                    <a:pt x="5738" y="54273"/>
                  </a:cubicBezTo>
                  <a:cubicBezTo>
                    <a:pt x="5971" y="53772"/>
                    <a:pt x="5538" y="53139"/>
                    <a:pt x="5738" y="52638"/>
                  </a:cubicBezTo>
                  <a:cubicBezTo>
                    <a:pt x="5971" y="52104"/>
                    <a:pt x="6572" y="51671"/>
                    <a:pt x="6372" y="51004"/>
                  </a:cubicBezTo>
                  <a:cubicBezTo>
                    <a:pt x="6171" y="50370"/>
                    <a:pt x="6038" y="48669"/>
                    <a:pt x="6538" y="43865"/>
                  </a:cubicBezTo>
                  <a:cubicBezTo>
                    <a:pt x="6972" y="39862"/>
                    <a:pt x="7406" y="34192"/>
                    <a:pt x="7873" y="32157"/>
                  </a:cubicBezTo>
                  <a:cubicBezTo>
                    <a:pt x="8306" y="30122"/>
                    <a:pt x="10575" y="14010"/>
                    <a:pt x="10575" y="14010"/>
                  </a:cubicBezTo>
                  <a:cubicBezTo>
                    <a:pt x="10575" y="14010"/>
                    <a:pt x="12576" y="25819"/>
                    <a:pt x="12810" y="27854"/>
                  </a:cubicBezTo>
                  <a:cubicBezTo>
                    <a:pt x="13010" y="29922"/>
                    <a:pt x="13010" y="33825"/>
                    <a:pt x="13477" y="36427"/>
                  </a:cubicBezTo>
                  <a:cubicBezTo>
                    <a:pt x="13910" y="38962"/>
                    <a:pt x="15912" y="46434"/>
                    <a:pt x="16145" y="47368"/>
                  </a:cubicBezTo>
                  <a:cubicBezTo>
                    <a:pt x="16345" y="48335"/>
                    <a:pt x="15845" y="50103"/>
                    <a:pt x="16145" y="50837"/>
                  </a:cubicBezTo>
                  <a:cubicBezTo>
                    <a:pt x="16412" y="51537"/>
                    <a:pt x="17046" y="52471"/>
                    <a:pt x="16879" y="52972"/>
                  </a:cubicBezTo>
                  <a:cubicBezTo>
                    <a:pt x="16746" y="53472"/>
                    <a:pt x="16846" y="54873"/>
                    <a:pt x="17246" y="55173"/>
                  </a:cubicBezTo>
                  <a:cubicBezTo>
                    <a:pt x="17463" y="55323"/>
                    <a:pt x="18022" y="55398"/>
                    <a:pt x="18660" y="55398"/>
                  </a:cubicBezTo>
                  <a:cubicBezTo>
                    <a:pt x="19297" y="55398"/>
                    <a:pt x="20015" y="55323"/>
                    <a:pt x="20548" y="55173"/>
                  </a:cubicBezTo>
                  <a:cubicBezTo>
                    <a:pt x="21683" y="54873"/>
                    <a:pt x="22049" y="54039"/>
                    <a:pt x="22150" y="53539"/>
                  </a:cubicBezTo>
                  <a:cubicBezTo>
                    <a:pt x="22216" y="53038"/>
                    <a:pt x="21482" y="52405"/>
                    <a:pt x="21582" y="51938"/>
                  </a:cubicBezTo>
                  <a:cubicBezTo>
                    <a:pt x="21683" y="51504"/>
                    <a:pt x="22150" y="50970"/>
                    <a:pt x="22150" y="50403"/>
                  </a:cubicBezTo>
                  <a:cubicBezTo>
                    <a:pt x="22150" y="49769"/>
                    <a:pt x="21349" y="49569"/>
                    <a:pt x="21216" y="48302"/>
                  </a:cubicBezTo>
                  <a:cubicBezTo>
                    <a:pt x="21082" y="47067"/>
                    <a:pt x="20315" y="30289"/>
                    <a:pt x="20248" y="28154"/>
                  </a:cubicBezTo>
                  <a:cubicBezTo>
                    <a:pt x="20215" y="25986"/>
                    <a:pt x="19681" y="7372"/>
                    <a:pt x="19481" y="6105"/>
                  </a:cubicBezTo>
                  <a:cubicBezTo>
                    <a:pt x="19214" y="4871"/>
                    <a:pt x="18347" y="201"/>
                    <a:pt x="18347" y="201"/>
                  </a:cubicBezTo>
                  <a:lnTo>
                    <a:pt x="4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74"/>
            <p:cNvSpPr/>
            <p:nvPr/>
          </p:nvSpPr>
          <p:spPr>
            <a:xfrm flipH="1">
              <a:off x="7772608" y="4359402"/>
              <a:ext cx="123127" cy="43579"/>
            </a:xfrm>
            <a:custGeom>
              <a:avLst/>
              <a:gdLst/>
              <a:ahLst/>
              <a:cxnLst/>
              <a:rect l="l" t="t" r="r" b="b"/>
              <a:pathLst>
                <a:path w="4337" h="1535" fill="none" extrusionOk="0">
                  <a:moveTo>
                    <a:pt x="0" y="0"/>
                  </a:moveTo>
                  <a:cubicBezTo>
                    <a:pt x="0" y="0"/>
                    <a:pt x="867" y="1468"/>
                    <a:pt x="4336" y="1535"/>
                  </a:cubicBezTo>
                </a:path>
              </a:pathLst>
            </a:custGeom>
            <a:noFill/>
            <a:ln w="7500" cap="rnd" cmpd="sng">
              <a:solidFill>
                <a:srgbClr val="3847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74"/>
            <p:cNvSpPr/>
            <p:nvPr/>
          </p:nvSpPr>
          <p:spPr>
            <a:xfrm flipH="1">
              <a:off x="7783028" y="4447468"/>
              <a:ext cx="104191" cy="31286"/>
            </a:xfrm>
            <a:custGeom>
              <a:avLst/>
              <a:gdLst/>
              <a:ahLst/>
              <a:cxnLst/>
              <a:rect l="l" t="t" r="r" b="b"/>
              <a:pathLst>
                <a:path w="3670" h="1102" fill="none" extrusionOk="0">
                  <a:moveTo>
                    <a:pt x="3670" y="1"/>
                  </a:moveTo>
                  <a:cubicBezTo>
                    <a:pt x="3670" y="1"/>
                    <a:pt x="1201" y="167"/>
                    <a:pt x="0" y="1101"/>
                  </a:cubicBezTo>
                </a:path>
              </a:pathLst>
            </a:custGeom>
            <a:noFill/>
            <a:ln w="7500" cap="rnd" cmpd="sng">
              <a:solidFill>
                <a:srgbClr val="3847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74"/>
            <p:cNvSpPr/>
            <p:nvPr/>
          </p:nvSpPr>
          <p:spPr>
            <a:xfrm flipH="1">
              <a:off x="8219609" y="4381177"/>
              <a:ext cx="128805" cy="63480"/>
            </a:xfrm>
            <a:custGeom>
              <a:avLst/>
              <a:gdLst/>
              <a:ahLst/>
              <a:cxnLst/>
              <a:rect l="l" t="t" r="r" b="b"/>
              <a:pathLst>
                <a:path w="4537" h="2236" fill="none" extrusionOk="0">
                  <a:moveTo>
                    <a:pt x="4537" y="1668"/>
                  </a:moveTo>
                  <a:cubicBezTo>
                    <a:pt x="4537" y="1668"/>
                    <a:pt x="1768" y="2235"/>
                    <a:pt x="0" y="0"/>
                  </a:cubicBezTo>
                </a:path>
              </a:pathLst>
            </a:custGeom>
            <a:noFill/>
            <a:ln w="7500" cap="rnd" cmpd="sng">
              <a:solidFill>
                <a:srgbClr val="3847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74"/>
            <p:cNvSpPr/>
            <p:nvPr/>
          </p:nvSpPr>
          <p:spPr>
            <a:xfrm flipH="1">
              <a:off x="8247062" y="4448405"/>
              <a:ext cx="101352" cy="52124"/>
            </a:xfrm>
            <a:custGeom>
              <a:avLst/>
              <a:gdLst/>
              <a:ahLst/>
              <a:cxnLst/>
              <a:rect l="l" t="t" r="r" b="b"/>
              <a:pathLst>
                <a:path w="3570" h="1836" fill="none" extrusionOk="0">
                  <a:moveTo>
                    <a:pt x="3570" y="1735"/>
                  </a:moveTo>
                  <a:cubicBezTo>
                    <a:pt x="3570" y="1735"/>
                    <a:pt x="1501" y="1836"/>
                    <a:pt x="0" y="1"/>
                  </a:cubicBezTo>
                </a:path>
              </a:pathLst>
            </a:custGeom>
            <a:noFill/>
            <a:ln w="7500" cap="rnd" cmpd="sng">
              <a:solidFill>
                <a:srgbClr val="3847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74"/>
            <p:cNvSpPr/>
            <p:nvPr/>
          </p:nvSpPr>
          <p:spPr>
            <a:xfrm flipH="1">
              <a:off x="7911833" y="3197399"/>
              <a:ext cx="171419" cy="176188"/>
            </a:xfrm>
            <a:custGeom>
              <a:avLst/>
              <a:gdLst/>
              <a:ahLst/>
              <a:cxnLst/>
              <a:rect l="l" t="t" r="r" b="b"/>
              <a:pathLst>
                <a:path w="6038" h="6206" fill="none" extrusionOk="0">
                  <a:moveTo>
                    <a:pt x="0" y="6205"/>
                  </a:moveTo>
                  <a:lnTo>
                    <a:pt x="0" y="3837"/>
                  </a:lnTo>
                  <a:cubicBezTo>
                    <a:pt x="0" y="3837"/>
                    <a:pt x="4604" y="1769"/>
                    <a:pt x="6038" y="1"/>
                  </a:cubicBezTo>
                </a:path>
              </a:pathLst>
            </a:custGeom>
            <a:noFill/>
            <a:ln w="7500" cap="rnd" cmpd="sng">
              <a:solidFill>
                <a:srgbClr val="3847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74"/>
            <p:cNvSpPr/>
            <p:nvPr/>
          </p:nvSpPr>
          <p:spPr>
            <a:xfrm flipH="1">
              <a:off x="8004640" y="2984332"/>
              <a:ext cx="17999" cy="291707"/>
            </a:xfrm>
            <a:custGeom>
              <a:avLst/>
              <a:gdLst/>
              <a:ahLst/>
              <a:cxnLst/>
              <a:rect l="l" t="t" r="r" b="b"/>
              <a:pathLst>
                <a:path w="634" h="10275" fill="none" extrusionOk="0">
                  <a:moveTo>
                    <a:pt x="0" y="1"/>
                  </a:moveTo>
                  <a:cubicBezTo>
                    <a:pt x="0" y="1"/>
                    <a:pt x="634" y="5605"/>
                    <a:pt x="0" y="10275"/>
                  </a:cubicBezTo>
                </a:path>
              </a:pathLst>
            </a:custGeom>
            <a:noFill/>
            <a:ln w="7500" cap="rnd" cmpd="sng">
              <a:solidFill>
                <a:srgbClr val="3847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74"/>
            <p:cNvSpPr/>
            <p:nvPr/>
          </p:nvSpPr>
          <p:spPr>
            <a:xfrm flipH="1">
              <a:off x="8016933" y="2984332"/>
              <a:ext cx="53061" cy="239612"/>
            </a:xfrm>
            <a:custGeom>
              <a:avLst/>
              <a:gdLst/>
              <a:ahLst/>
              <a:cxnLst/>
              <a:rect l="l" t="t" r="r" b="b"/>
              <a:pathLst>
                <a:path w="1869" h="8440" fill="none" extrusionOk="0">
                  <a:moveTo>
                    <a:pt x="100" y="1"/>
                  </a:moveTo>
                  <a:cubicBezTo>
                    <a:pt x="100" y="1"/>
                    <a:pt x="0" y="6505"/>
                    <a:pt x="100" y="7039"/>
                  </a:cubicBezTo>
                  <a:cubicBezTo>
                    <a:pt x="200" y="7539"/>
                    <a:pt x="1868" y="8440"/>
                    <a:pt x="1868" y="8440"/>
                  </a:cubicBezTo>
                </a:path>
              </a:pathLst>
            </a:custGeom>
            <a:noFill/>
            <a:ln w="7500" cap="rnd" cmpd="sng">
              <a:solidFill>
                <a:srgbClr val="3847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74"/>
            <p:cNvSpPr/>
            <p:nvPr/>
          </p:nvSpPr>
          <p:spPr>
            <a:xfrm flipH="1">
              <a:off x="8247062" y="2977717"/>
              <a:ext cx="123127" cy="1404425"/>
            </a:xfrm>
            <a:custGeom>
              <a:avLst/>
              <a:gdLst/>
              <a:ahLst/>
              <a:cxnLst/>
              <a:rect l="l" t="t" r="r" b="b"/>
              <a:pathLst>
                <a:path w="4337" h="49469" fill="none" extrusionOk="0">
                  <a:moveTo>
                    <a:pt x="4337" y="0"/>
                  </a:moveTo>
                  <a:cubicBezTo>
                    <a:pt x="4337" y="0"/>
                    <a:pt x="1868" y="6605"/>
                    <a:pt x="1635" y="9474"/>
                  </a:cubicBezTo>
                  <a:cubicBezTo>
                    <a:pt x="1368" y="12342"/>
                    <a:pt x="1268" y="40496"/>
                    <a:pt x="1268" y="42497"/>
                  </a:cubicBezTo>
                  <a:cubicBezTo>
                    <a:pt x="1268" y="44499"/>
                    <a:pt x="0" y="49469"/>
                    <a:pt x="0" y="49469"/>
                  </a:cubicBezTo>
                </a:path>
              </a:pathLst>
            </a:custGeom>
            <a:noFill/>
            <a:ln w="7500" cap="rnd" cmpd="sng">
              <a:solidFill>
                <a:srgbClr val="3847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74"/>
            <p:cNvSpPr/>
            <p:nvPr/>
          </p:nvSpPr>
          <p:spPr>
            <a:xfrm flipH="1">
              <a:off x="8190254" y="2977717"/>
              <a:ext cx="118386" cy="189418"/>
            </a:xfrm>
            <a:custGeom>
              <a:avLst/>
              <a:gdLst/>
              <a:ahLst/>
              <a:cxnLst/>
              <a:rect l="l" t="t" r="r" b="b"/>
              <a:pathLst>
                <a:path w="4170" h="6672" fill="none" extrusionOk="0">
                  <a:moveTo>
                    <a:pt x="4170" y="0"/>
                  </a:moveTo>
                  <a:cubicBezTo>
                    <a:pt x="4170" y="0"/>
                    <a:pt x="3603" y="5471"/>
                    <a:pt x="3136" y="5904"/>
                  </a:cubicBezTo>
                  <a:cubicBezTo>
                    <a:pt x="2669" y="6338"/>
                    <a:pt x="0" y="6672"/>
                    <a:pt x="0" y="6672"/>
                  </a:cubicBezTo>
                </a:path>
              </a:pathLst>
            </a:custGeom>
            <a:noFill/>
            <a:ln w="7500" cap="rnd" cmpd="sng">
              <a:solidFill>
                <a:srgbClr val="3847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74"/>
            <p:cNvSpPr/>
            <p:nvPr/>
          </p:nvSpPr>
          <p:spPr>
            <a:xfrm flipH="1">
              <a:off x="7834158" y="2984332"/>
              <a:ext cx="77703" cy="182803"/>
            </a:xfrm>
            <a:custGeom>
              <a:avLst/>
              <a:gdLst/>
              <a:ahLst/>
              <a:cxnLst/>
              <a:rect l="l" t="t" r="r" b="b"/>
              <a:pathLst>
                <a:path w="2737" h="6439" fill="none" extrusionOk="0">
                  <a:moveTo>
                    <a:pt x="1" y="1"/>
                  </a:moveTo>
                  <a:cubicBezTo>
                    <a:pt x="1" y="1"/>
                    <a:pt x="201" y="4671"/>
                    <a:pt x="568" y="5104"/>
                  </a:cubicBezTo>
                  <a:cubicBezTo>
                    <a:pt x="968" y="5605"/>
                    <a:pt x="2736" y="6439"/>
                    <a:pt x="2736" y="6439"/>
                  </a:cubicBezTo>
                </a:path>
              </a:pathLst>
            </a:custGeom>
            <a:noFill/>
            <a:ln w="7500" cap="rnd" cmpd="sng">
              <a:solidFill>
                <a:srgbClr val="3847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74"/>
            <p:cNvSpPr/>
            <p:nvPr/>
          </p:nvSpPr>
          <p:spPr>
            <a:xfrm flipH="1">
              <a:off x="7867317" y="3287367"/>
              <a:ext cx="176160" cy="1261453"/>
            </a:xfrm>
            <a:custGeom>
              <a:avLst/>
              <a:gdLst/>
              <a:ahLst/>
              <a:cxnLst/>
              <a:rect l="l" t="t" r="r" b="b"/>
              <a:pathLst>
                <a:path w="6205" h="44433" fill="none" extrusionOk="0">
                  <a:moveTo>
                    <a:pt x="0" y="1"/>
                  </a:moveTo>
                  <a:cubicBezTo>
                    <a:pt x="0" y="1"/>
                    <a:pt x="2302" y="15345"/>
                    <a:pt x="2369" y="16946"/>
                  </a:cubicBezTo>
                  <a:cubicBezTo>
                    <a:pt x="2469" y="18581"/>
                    <a:pt x="2302" y="22250"/>
                    <a:pt x="2836" y="25586"/>
                  </a:cubicBezTo>
                  <a:cubicBezTo>
                    <a:pt x="3336" y="28922"/>
                    <a:pt x="5638" y="37761"/>
                    <a:pt x="5171" y="38528"/>
                  </a:cubicBezTo>
                  <a:cubicBezTo>
                    <a:pt x="4737" y="39296"/>
                    <a:pt x="5538" y="39629"/>
                    <a:pt x="5871" y="40230"/>
                  </a:cubicBezTo>
                  <a:cubicBezTo>
                    <a:pt x="6205" y="40797"/>
                    <a:pt x="6171" y="41931"/>
                    <a:pt x="5971" y="42598"/>
                  </a:cubicBezTo>
                  <a:cubicBezTo>
                    <a:pt x="5738" y="43265"/>
                    <a:pt x="6138" y="44433"/>
                    <a:pt x="6138" y="44433"/>
                  </a:cubicBezTo>
                </a:path>
              </a:pathLst>
            </a:custGeom>
            <a:noFill/>
            <a:ln w="7500" cap="rnd" cmpd="sng">
              <a:solidFill>
                <a:srgbClr val="3847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74"/>
            <p:cNvSpPr/>
            <p:nvPr/>
          </p:nvSpPr>
          <p:spPr>
            <a:xfrm flipH="1">
              <a:off x="8314290" y="3289269"/>
              <a:ext cx="69158" cy="68221"/>
            </a:xfrm>
            <a:custGeom>
              <a:avLst/>
              <a:gdLst/>
              <a:ahLst/>
              <a:cxnLst/>
              <a:rect l="l" t="t" r="r" b="b"/>
              <a:pathLst>
                <a:path w="2436" h="2403" extrusionOk="0">
                  <a:moveTo>
                    <a:pt x="1234" y="1"/>
                  </a:moveTo>
                  <a:cubicBezTo>
                    <a:pt x="567" y="1"/>
                    <a:pt x="0" y="534"/>
                    <a:pt x="0" y="1201"/>
                  </a:cubicBezTo>
                  <a:cubicBezTo>
                    <a:pt x="0" y="1869"/>
                    <a:pt x="567" y="2402"/>
                    <a:pt x="1234" y="2402"/>
                  </a:cubicBezTo>
                  <a:cubicBezTo>
                    <a:pt x="1901" y="2402"/>
                    <a:pt x="2435" y="1869"/>
                    <a:pt x="2435" y="1201"/>
                  </a:cubicBezTo>
                  <a:cubicBezTo>
                    <a:pt x="2435" y="534"/>
                    <a:pt x="1901" y="1"/>
                    <a:pt x="1234" y="1"/>
                  </a:cubicBezTo>
                  <a:close/>
                </a:path>
              </a:pathLst>
            </a:custGeom>
            <a:solidFill>
              <a:srgbClr val="CE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74"/>
            <p:cNvSpPr/>
            <p:nvPr/>
          </p:nvSpPr>
          <p:spPr>
            <a:xfrm flipH="1">
              <a:off x="8087965" y="2186006"/>
              <a:ext cx="117449" cy="183314"/>
            </a:xfrm>
            <a:custGeom>
              <a:avLst/>
              <a:gdLst/>
              <a:ahLst/>
              <a:cxnLst/>
              <a:rect l="l" t="t" r="r" b="b"/>
              <a:pathLst>
                <a:path w="4137" h="6457" extrusionOk="0">
                  <a:moveTo>
                    <a:pt x="0" y="0"/>
                  </a:moveTo>
                  <a:lnTo>
                    <a:pt x="0" y="0"/>
                  </a:lnTo>
                  <a:cubicBezTo>
                    <a:pt x="334" y="2302"/>
                    <a:pt x="0" y="5104"/>
                    <a:pt x="0" y="5104"/>
                  </a:cubicBezTo>
                  <a:cubicBezTo>
                    <a:pt x="923" y="6152"/>
                    <a:pt x="1798" y="6457"/>
                    <a:pt x="2504" y="6457"/>
                  </a:cubicBezTo>
                  <a:cubicBezTo>
                    <a:pt x="3483" y="6457"/>
                    <a:pt x="4137" y="5871"/>
                    <a:pt x="4137" y="5871"/>
                  </a:cubicBezTo>
                  <a:cubicBezTo>
                    <a:pt x="3736" y="4337"/>
                    <a:pt x="4137" y="2602"/>
                    <a:pt x="4137" y="26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9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74"/>
            <p:cNvSpPr/>
            <p:nvPr/>
          </p:nvSpPr>
          <p:spPr>
            <a:xfrm flipH="1">
              <a:off x="8087965" y="2186006"/>
              <a:ext cx="116513" cy="120487"/>
            </a:xfrm>
            <a:custGeom>
              <a:avLst/>
              <a:gdLst/>
              <a:ahLst/>
              <a:cxnLst/>
              <a:rect l="l" t="t" r="r" b="b"/>
              <a:pathLst>
                <a:path w="4104" h="4244" extrusionOk="0">
                  <a:moveTo>
                    <a:pt x="1" y="0"/>
                  </a:moveTo>
                  <a:lnTo>
                    <a:pt x="1" y="0"/>
                  </a:lnTo>
                  <a:cubicBezTo>
                    <a:pt x="101" y="634"/>
                    <a:pt x="134" y="1268"/>
                    <a:pt x="134" y="1868"/>
                  </a:cubicBezTo>
                  <a:cubicBezTo>
                    <a:pt x="835" y="2836"/>
                    <a:pt x="1969" y="4103"/>
                    <a:pt x="2803" y="4203"/>
                  </a:cubicBezTo>
                  <a:cubicBezTo>
                    <a:pt x="2913" y="4231"/>
                    <a:pt x="3023" y="4243"/>
                    <a:pt x="3132" y="4243"/>
                  </a:cubicBezTo>
                  <a:cubicBezTo>
                    <a:pt x="3418" y="4243"/>
                    <a:pt x="3695" y="4158"/>
                    <a:pt x="3937" y="4037"/>
                  </a:cubicBezTo>
                  <a:cubicBezTo>
                    <a:pt x="3970" y="3203"/>
                    <a:pt x="4104" y="2602"/>
                    <a:pt x="4104" y="260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9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74"/>
            <p:cNvSpPr/>
            <p:nvPr/>
          </p:nvSpPr>
          <p:spPr>
            <a:xfrm flipH="1">
              <a:off x="8304836" y="3266557"/>
              <a:ext cx="143966" cy="279528"/>
            </a:xfrm>
            <a:custGeom>
              <a:avLst/>
              <a:gdLst/>
              <a:ahLst/>
              <a:cxnLst/>
              <a:rect l="l" t="t" r="r" b="b"/>
              <a:pathLst>
                <a:path w="5071" h="9846" extrusionOk="0">
                  <a:moveTo>
                    <a:pt x="0" y="0"/>
                  </a:moveTo>
                  <a:lnTo>
                    <a:pt x="0" y="4803"/>
                  </a:lnTo>
                  <a:cubicBezTo>
                    <a:pt x="67" y="5471"/>
                    <a:pt x="134" y="9340"/>
                    <a:pt x="267" y="9540"/>
                  </a:cubicBezTo>
                  <a:cubicBezTo>
                    <a:pt x="298" y="9586"/>
                    <a:pt x="336" y="9604"/>
                    <a:pt x="378" y="9604"/>
                  </a:cubicBezTo>
                  <a:cubicBezTo>
                    <a:pt x="517" y="9604"/>
                    <a:pt x="698" y="9407"/>
                    <a:pt x="801" y="9407"/>
                  </a:cubicBezTo>
                  <a:cubicBezTo>
                    <a:pt x="934" y="9407"/>
                    <a:pt x="1068" y="9640"/>
                    <a:pt x="1268" y="9740"/>
                  </a:cubicBezTo>
                  <a:cubicBezTo>
                    <a:pt x="1285" y="9746"/>
                    <a:pt x="1302" y="9748"/>
                    <a:pt x="1321" y="9748"/>
                  </a:cubicBezTo>
                  <a:cubicBezTo>
                    <a:pt x="1522" y="9748"/>
                    <a:pt x="1813" y="9440"/>
                    <a:pt x="1935" y="9440"/>
                  </a:cubicBezTo>
                  <a:cubicBezTo>
                    <a:pt x="2069" y="9440"/>
                    <a:pt x="2335" y="9807"/>
                    <a:pt x="2602" y="9840"/>
                  </a:cubicBezTo>
                  <a:cubicBezTo>
                    <a:pt x="2617" y="9844"/>
                    <a:pt x="2632" y="9846"/>
                    <a:pt x="2645" y="9846"/>
                  </a:cubicBezTo>
                  <a:cubicBezTo>
                    <a:pt x="2861" y="9846"/>
                    <a:pt x="2965" y="9428"/>
                    <a:pt x="3174" y="9428"/>
                  </a:cubicBezTo>
                  <a:cubicBezTo>
                    <a:pt x="3194" y="9428"/>
                    <a:pt x="3214" y="9432"/>
                    <a:pt x="3236" y="9440"/>
                  </a:cubicBezTo>
                  <a:cubicBezTo>
                    <a:pt x="3440" y="9498"/>
                    <a:pt x="3542" y="9759"/>
                    <a:pt x="3741" y="9759"/>
                  </a:cubicBezTo>
                  <a:cubicBezTo>
                    <a:pt x="3771" y="9759"/>
                    <a:pt x="3802" y="9753"/>
                    <a:pt x="3837" y="9740"/>
                  </a:cubicBezTo>
                  <a:cubicBezTo>
                    <a:pt x="4058" y="9602"/>
                    <a:pt x="4096" y="8242"/>
                    <a:pt x="4102" y="7787"/>
                  </a:cubicBezTo>
                  <a:lnTo>
                    <a:pt x="4102" y="7787"/>
                  </a:lnTo>
                  <a:cubicBezTo>
                    <a:pt x="4124" y="8088"/>
                    <a:pt x="4289" y="8347"/>
                    <a:pt x="4404" y="8606"/>
                  </a:cubicBezTo>
                  <a:cubicBezTo>
                    <a:pt x="4463" y="8741"/>
                    <a:pt x="4597" y="8822"/>
                    <a:pt x="4718" y="8822"/>
                  </a:cubicBezTo>
                  <a:cubicBezTo>
                    <a:pt x="4865" y="8822"/>
                    <a:pt x="4992" y="8700"/>
                    <a:pt x="4937" y="8406"/>
                  </a:cubicBezTo>
                  <a:cubicBezTo>
                    <a:pt x="4904" y="7839"/>
                    <a:pt x="5071" y="6638"/>
                    <a:pt x="4971" y="6505"/>
                  </a:cubicBezTo>
                  <a:cubicBezTo>
                    <a:pt x="4871" y="6338"/>
                    <a:pt x="4570" y="5170"/>
                    <a:pt x="4270" y="4837"/>
                  </a:cubicBezTo>
                  <a:cubicBezTo>
                    <a:pt x="3970" y="4503"/>
                    <a:pt x="2769" y="4737"/>
                    <a:pt x="2569" y="4370"/>
                  </a:cubicBezTo>
                  <a:cubicBezTo>
                    <a:pt x="2302" y="4003"/>
                    <a:pt x="3003" y="634"/>
                    <a:pt x="3003" y="6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9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74"/>
            <p:cNvSpPr/>
            <p:nvPr/>
          </p:nvSpPr>
          <p:spPr>
            <a:xfrm flipH="1">
              <a:off x="8345547" y="3279986"/>
              <a:ext cx="119352" cy="99706"/>
            </a:xfrm>
            <a:custGeom>
              <a:avLst/>
              <a:gdLst/>
              <a:ahLst/>
              <a:cxnLst/>
              <a:rect l="l" t="t" r="r" b="b"/>
              <a:pathLst>
                <a:path w="4204" h="3512" extrusionOk="0">
                  <a:moveTo>
                    <a:pt x="2383" y="0"/>
                  </a:moveTo>
                  <a:cubicBezTo>
                    <a:pt x="1425" y="0"/>
                    <a:pt x="301" y="94"/>
                    <a:pt x="301" y="94"/>
                  </a:cubicBezTo>
                  <a:cubicBezTo>
                    <a:pt x="301" y="94"/>
                    <a:pt x="0" y="2996"/>
                    <a:pt x="167" y="3330"/>
                  </a:cubicBezTo>
                  <a:cubicBezTo>
                    <a:pt x="231" y="3457"/>
                    <a:pt x="776" y="3512"/>
                    <a:pt x="1437" y="3512"/>
                  </a:cubicBezTo>
                  <a:cubicBezTo>
                    <a:pt x="2507" y="3512"/>
                    <a:pt x="3880" y="3369"/>
                    <a:pt x="4003" y="3163"/>
                  </a:cubicBezTo>
                  <a:cubicBezTo>
                    <a:pt x="4203" y="2796"/>
                    <a:pt x="3970" y="528"/>
                    <a:pt x="3703" y="194"/>
                  </a:cubicBezTo>
                  <a:cubicBezTo>
                    <a:pt x="3621" y="45"/>
                    <a:pt x="3042" y="0"/>
                    <a:pt x="23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74"/>
            <p:cNvSpPr/>
            <p:nvPr/>
          </p:nvSpPr>
          <p:spPr>
            <a:xfrm flipH="1">
              <a:off x="7393801" y="2262715"/>
              <a:ext cx="229221" cy="234615"/>
            </a:xfrm>
            <a:custGeom>
              <a:avLst/>
              <a:gdLst/>
              <a:ahLst/>
              <a:cxnLst/>
              <a:rect l="l" t="t" r="r" b="b"/>
              <a:pathLst>
                <a:path w="8074" h="8264" extrusionOk="0">
                  <a:moveTo>
                    <a:pt x="5471" y="0"/>
                  </a:moveTo>
                  <a:cubicBezTo>
                    <a:pt x="4638" y="0"/>
                    <a:pt x="2403" y="3369"/>
                    <a:pt x="1869" y="4003"/>
                  </a:cubicBezTo>
                  <a:cubicBezTo>
                    <a:pt x="1754" y="4149"/>
                    <a:pt x="1694" y="4210"/>
                    <a:pt x="1668" y="4210"/>
                  </a:cubicBezTo>
                  <a:cubicBezTo>
                    <a:pt x="1580" y="4210"/>
                    <a:pt x="1879" y="3524"/>
                    <a:pt x="1802" y="3036"/>
                  </a:cubicBezTo>
                  <a:cubicBezTo>
                    <a:pt x="1702" y="2369"/>
                    <a:pt x="1669" y="2169"/>
                    <a:pt x="1202" y="1435"/>
                  </a:cubicBezTo>
                  <a:cubicBezTo>
                    <a:pt x="1060" y="1328"/>
                    <a:pt x="948" y="1278"/>
                    <a:pt x="865" y="1278"/>
                  </a:cubicBezTo>
                  <a:cubicBezTo>
                    <a:pt x="634" y="1278"/>
                    <a:pt x="612" y="1657"/>
                    <a:pt x="735" y="2269"/>
                  </a:cubicBezTo>
                  <a:cubicBezTo>
                    <a:pt x="568" y="4103"/>
                    <a:pt x="234" y="4137"/>
                    <a:pt x="134" y="5538"/>
                  </a:cubicBezTo>
                  <a:cubicBezTo>
                    <a:pt x="1" y="6839"/>
                    <a:pt x="568" y="7472"/>
                    <a:pt x="568" y="7472"/>
                  </a:cubicBezTo>
                  <a:cubicBezTo>
                    <a:pt x="886" y="7985"/>
                    <a:pt x="1232" y="8263"/>
                    <a:pt x="1680" y="8263"/>
                  </a:cubicBezTo>
                  <a:cubicBezTo>
                    <a:pt x="2079" y="8263"/>
                    <a:pt x="2558" y="8043"/>
                    <a:pt x="3170" y="7572"/>
                  </a:cubicBezTo>
                  <a:cubicBezTo>
                    <a:pt x="3670" y="7172"/>
                    <a:pt x="4471" y="6605"/>
                    <a:pt x="4804" y="6272"/>
                  </a:cubicBezTo>
                  <a:cubicBezTo>
                    <a:pt x="5371" y="5738"/>
                    <a:pt x="8007" y="4437"/>
                    <a:pt x="7840" y="4070"/>
                  </a:cubicBezTo>
                  <a:cubicBezTo>
                    <a:pt x="7821" y="4028"/>
                    <a:pt x="7771" y="4009"/>
                    <a:pt x="7699" y="4009"/>
                  </a:cubicBezTo>
                  <a:cubicBezTo>
                    <a:pt x="7201" y="4009"/>
                    <a:pt x="5617" y="4879"/>
                    <a:pt x="5342" y="4879"/>
                  </a:cubicBezTo>
                  <a:cubicBezTo>
                    <a:pt x="5309" y="4879"/>
                    <a:pt x="5295" y="4866"/>
                    <a:pt x="5305" y="4837"/>
                  </a:cubicBezTo>
                  <a:cubicBezTo>
                    <a:pt x="5371" y="4570"/>
                    <a:pt x="8073" y="1968"/>
                    <a:pt x="7740" y="1768"/>
                  </a:cubicBezTo>
                  <a:cubicBezTo>
                    <a:pt x="7710" y="1746"/>
                    <a:pt x="7673" y="1736"/>
                    <a:pt x="7629" y="1736"/>
                  </a:cubicBezTo>
                  <a:cubicBezTo>
                    <a:pt x="6973" y="1736"/>
                    <a:pt x="4835" y="4077"/>
                    <a:pt x="4613" y="4077"/>
                  </a:cubicBezTo>
                  <a:cubicBezTo>
                    <a:pt x="4583" y="4077"/>
                    <a:pt x="4589" y="4034"/>
                    <a:pt x="4638" y="3937"/>
                  </a:cubicBezTo>
                  <a:cubicBezTo>
                    <a:pt x="5038" y="3074"/>
                    <a:pt x="7286" y="137"/>
                    <a:pt x="6763" y="137"/>
                  </a:cubicBezTo>
                  <a:cubicBezTo>
                    <a:pt x="6719" y="137"/>
                    <a:pt x="6657" y="157"/>
                    <a:pt x="6572" y="201"/>
                  </a:cubicBezTo>
                  <a:cubicBezTo>
                    <a:pt x="5596" y="768"/>
                    <a:pt x="4054" y="3061"/>
                    <a:pt x="3998" y="3061"/>
                  </a:cubicBezTo>
                  <a:cubicBezTo>
                    <a:pt x="3994" y="3061"/>
                    <a:pt x="3996" y="3053"/>
                    <a:pt x="4004" y="3036"/>
                  </a:cubicBezTo>
                  <a:cubicBezTo>
                    <a:pt x="4337" y="2335"/>
                    <a:pt x="6005" y="0"/>
                    <a:pt x="5471" y="0"/>
                  </a:cubicBezTo>
                  <a:close/>
                </a:path>
              </a:pathLst>
            </a:custGeom>
            <a:solidFill>
              <a:srgbClr val="FF9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74"/>
            <p:cNvSpPr/>
            <p:nvPr/>
          </p:nvSpPr>
          <p:spPr>
            <a:xfrm flipH="1">
              <a:off x="7538703" y="2444752"/>
              <a:ext cx="131644" cy="125768"/>
            </a:xfrm>
            <a:custGeom>
              <a:avLst/>
              <a:gdLst/>
              <a:ahLst/>
              <a:cxnLst/>
              <a:rect l="l" t="t" r="r" b="b"/>
              <a:pathLst>
                <a:path w="4637" h="4430" extrusionOk="0">
                  <a:moveTo>
                    <a:pt x="1234" y="1"/>
                  </a:moveTo>
                  <a:cubicBezTo>
                    <a:pt x="1176" y="1"/>
                    <a:pt x="1131" y="9"/>
                    <a:pt x="1101" y="26"/>
                  </a:cubicBezTo>
                  <a:cubicBezTo>
                    <a:pt x="734" y="226"/>
                    <a:pt x="0" y="2395"/>
                    <a:pt x="0" y="2762"/>
                  </a:cubicBezTo>
                  <a:cubicBezTo>
                    <a:pt x="67" y="3195"/>
                    <a:pt x="3036" y="4430"/>
                    <a:pt x="3036" y="4430"/>
                  </a:cubicBezTo>
                  <a:cubicBezTo>
                    <a:pt x="3036" y="4430"/>
                    <a:pt x="4637" y="1994"/>
                    <a:pt x="4637" y="1594"/>
                  </a:cubicBezTo>
                  <a:cubicBezTo>
                    <a:pt x="4637" y="1255"/>
                    <a:pt x="1951" y="1"/>
                    <a:pt x="12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74"/>
            <p:cNvSpPr/>
            <p:nvPr/>
          </p:nvSpPr>
          <p:spPr>
            <a:xfrm flipH="1">
              <a:off x="7540605" y="2330908"/>
              <a:ext cx="964068" cy="969774"/>
            </a:xfrm>
            <a:custGeom>
              <a:avLst/>
              <a:gdLst/>
              <a:ahLst/>
              <a:cxnLst/>
              <a:rect l="l" t="t" r="r" b="b"/>
              <a:pathLst>
                <a:path w="33958" h="34159" extrusionOk="0">
                  <a:moveTo>
                    <a:pt x="10708" y="0"/>
                  </a:moveTo>
                  <a:cubicBezTo>
                    <a:pt x="7539" y="867"/>
                    <a:pt x="4070" y="2669"/>
                    <a:pt x="3336" y="4003"/>
                  </a:cubicBezTo>
                  <a:cubicBezTo>
                    <a:pt x="2069" y="6205"/>
                    <a:pt x="834" y="13743"/>
                    <a:pt x="501" y="15845"/>
                  </a:cubicBezTo>
                  <a:cubicBezTo>
                    <a:pt x="34" y="17946"/>
                    <a:pt x="0" y="22917"/>
                    <a:pt x="367" y="25285"/>
                  </a:cubicBezTo>
                  <a:cubicBezTo>
                    <a:pt x="734" y="27687"/>
                    <a:pt x="501" y="31389"/>
                    <a:pt x="401" y="32190"/>
                  </a:cubicBezTo>
                  <a:cubicBezTo>
                    <a:pt x="267" y="32957"/>
                    <a:pt x="567" y="33958"/>
                    <a:pt x="1501" y="34091"/>
                  </a:cubicBezTo>
                  <a:cubicBezTo>
                    <a:pt x="1841" y="34142"/>
                    <a:pt x="2247" y="34159"/>
                    <a:pt x="2679" y="34159"/>
                  </a:cubicBezTo>
                  <a:cubicBezTo>
                    <a:pt x="3391" y="34159"/>
                    <a:pt x="4172" y="34112"/>
                    <a:pt x="4837" y="34091"/>
                  </a:cubicBezTo>
                  <a:cubicBezTo>
                    <a:pt x="5871" y="34058"/>
                    <a:pt x="6105" y="33858"/>
                    <a:pt x="6372" y="31923"/>
                  </a:cubicBezTo>
                  <a:cubicBezTo>
                    <a:pt x="6605" y="30022"/>
                    <a:pt x="6238" y="22416"/>
                    <a:pt x="6171" y="21582"/>
                  </a:cubicBezTo>
                  <a:cubicBezTo>
                    <a:pt x="6071" y="20748"/>
                    <a:pt x="6872" y="17713"/>
                    <a:pt x="6872" y="17713"/>
                  </a:cubicBezTo>
                  <a:cubicBezTo>
                    <a:pt x="6872" y="17713"/>
                    <a:pt x="7072" y="18380"/>
                    <a:pt x="7239" y="19281"/>
                  </a:cubicBezTo>
                  <a:cubicBezTo>
                    <a:pt x="7406" y="20215"/>
                    <a:pt x="7206" y="22550"/>
                    <a:pt x="7239" y="23217"/>
                  </a:cubicBezTo>
                  <a:cubicBezTo>
                    <a:pt x="7272" y="23884"/>
                    <a:pt x="8240" y="24217"/>
                    <a:pt x="10841" y="25885"/>
                  </a:cubicBezTo>
                  <a:lnTo>
                    <a:pt x="11208" y="26119"/>
                  </a:lnTo>
                  <a:cubicBezTo>
                    <a:pt x="14377" y="26085"/>
                    <a:pt x="20749" y="25952"/>
                    <a:pt x="23117" y="25919"/>
                  </a:cubicBezTo>
                  <a:cubicBezTo>
                    <a:pt x="23184" y="25885"/>
                    <a:pt x="23217" y="25885"/>
                    <a:pt x="23284" y="25852"/>
                  </a:cubicBezTo>
                  <a:cubicBezTo>
                    <a:pt x="24051" y="25418"/>
                    <a:pt x="24284" y="23917"/>
                    <a:pt x="24384" y="23183"/>
                  </a:cubicBezTo>
                  <a:cubicBezTo>
                    <a:pt x="24451" y="22416"/>
                    <a:pt x="23017" y="19748"/>
                    <a:pt x="23017" y="19748"/>
                  </a:cubicBezTo>
                  <a:lnTo>
                    <a:pt x="23017" y="19748"/>
                  </a:lnTo>
                  <a:cubicBezTo>
                    <a:pt x="23017" y="19748"/>
                    <a:pt x="24035" y="20034"/>
                    <a:pt x="24934" y="20034"/>
                  </a:cubicBezTo>
                  <a:cubicBezTo>
                    <a:pt x="25406" y="20034"/>
                    <a:pt x="25845" y="19955"/>
                    <a:pt x="26086" y="19714"/>
                  </a:cubicBezTo>
                  <a:cubicBezTo>
                    <a:pt x="30389" y="15678"/>
                    <a:pt x="30956" y="11608"/>
                    <a:pt x="32924" y="9407"/>
                  </a:cubicBezTo>
                  <a:cubicBezTo>
                    <a:pt x="33958" y="8273"/>
                    <a:pt x="33124" y="7372"/>
                    <a:pt x="32123" y="7039"/>
                  </a:cubicBezTo>
                  <a:cubicBezTo>
                    <a:pt x="31089" y="6672"/>
                    <a:pt x="30022" y="5838"/>
                    <a:pt x="29288" y="5771"/>
                  </a:cubicBezTo>
                  <a:cubicBezTo>
                    <a:pt x="29278" y="5770"/>
                    <a:pt x="29267" y="5770"/>
                    <a:pt x="29257" y="5770"/>
                  </a:cubicBezTo>
                  <a:cubicBezTo>
                    <a:pt x="28591" y="5770"/>
                    <a:pt x="28709" y="6850"/>
                    <a:pt x="27920" y="7606"/>
                  </a:cubicBezTo>
                  <a:cubicBezTo>
                    <a:pt x="26119" y="9407"/>
                    <a:pt x="24451" y="11041"/>
                    <a:pt x="24451" y="11041"/>
                  </a:cubicBezTo>
                  <a:cubicBezTo>
                    <a:pt x="23551" y="8373"/>
                    <a:pt x="21949" y="4537"/>
                    <a:pt x="20582" y="3002"/>
                  </a:cubicBezTo>
                  <a:cubicBezTo>
                    <a:pt x="19214" y="1434"/>
                    <a:pt x="14744" y="367"/>
                    <a:pt x="14744" y="367"/>
                  </a:cubicBezTo>
                  <a:lnTo>
                    <a:pt x="107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74"/>
            <p:cNvSpPr/>
            <p:nvPr/>
          </p:nvSpPr>
          <p:spPr>
            <a:xfrm flipH="1">
              <a:off x="7783028" y="2644362"/>
              <a:ext cx="35062" cy="209319"/>
            </a:xfrm>
            <a:custGeom>
              <a:avLst/>
              <a:gdLst/>
              <a:ahLst/>
              <a:cxnLst/>
              <a:rect l="l" t="t" r="r" b="b"/>
              <a:pathLst>
                <a:path w="1235" h="7373" fill="none" extrusionOk="0">
                  <a:moveTo>
                    <a:pt x="167" y="0"/>
                  </a:moveTo>
                  <a:cubicBezTo>
                    <a:pt x="167" y="0"/>
                    <a:pt x="1235" y="3336"/>
                    <a:pt x="0" y="7372"/>
                  </a:cubicBezTo>
                </a:path>
              </a:pathLst>
            </a:custGeom>
            <a:noFill/>
            <a:ln w="75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74"/>
            <p:cNvSpPr/>
            <p:nvPr/>
          </p:nvSpPr>
          <p:spPr>
            <a:xfrm flipH="1">
              <a:off x="7773545" y="2703073"/>
              <a:ext cx="20867" cy="158189"/>
            </a:xfrm>
            <a:custGeom>
              <a:avLst/>
              <a:gdLst/>
              <a:ahLst/>
              <a:cxnLst/>
              <a:rect l="l" t="t" r="r" b="b"/>
              <a:pathLst>
                <a:path w="735" h="5572" fill="none" extrusionOk="0">
                  <a:moveTo>
                    <a:pt x="734" y="5571"/>
                  </a:moveTo>
                  <a:cubicBezTo>
                    <a:pt x="734" y="5571"/>
                    <a:pt x="601" y="2069"/>
                    <a:pt x="0" y="1"/>
                  </a:cubicBezTo>
                </a:path>
              </a:pathLst>
            </a:custGeom>
            <a:noFill/>
            <a:ln w="75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74"/>
            <p:cNvSpPr/>
            <p:nvPr/>
          </p:nvSpPr>
          <p:spPr>
            <a:xfrm flipH="1">
              <a:off x="7874898" y="2882072"/>
              <a:ext cx="292644" cy="90933"/>
            </a:xfrm>
            <a:custGeom>
              <a:avLst/>
              <a:gdLst/>
              <a:ahLst/>
              <a:cxnLst/>
              <a:rect l="l" t="t" r="r" b="b"/>
              <a:pathLst>
                <a:path w="10308" h="3203" fill="none" extrusionOk="0">
                  <a:moveTo>
                    <a:pt x="10308" y="1801"/>
                  </a:moveTo>
                  <a:cubicBezTo>
                    <a:pt x="10308" y="1801"/>
                    <a:pt x="5304" y="3202"/>
                    <a:pt x="1" y="0"/>
                  </a:cubicBezTo>
                </a:path>
              </a:pathLst>
            </a:custGeom>
            <a:noFill/>
            <a:ln w="75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74"/>
            <p:cNvSpPr/>
            <p:nvPr/>
          </p:nvSpPr>
          <p:spPr>
            <a:xfrm flipH="1">
              <a:off x="7895707" y="2854590"/>
              <a:ext cx="158189" cy="51159"/>
            </a:xfrm>
            <a:custGeom>
              <a:avLst/>
              <a:gdLst/>
              <a:ahLst/>
              <a:cxnLst/>
              <a:rect l="l" t="t" r="r" b="b"/>
              <a:pathLst>
                <a:path w="5572" h="1802" fill="none" extrusionOk="0">
                  <a:moveTo>
                    <a:pt x="5571" y="1"/>
                  </a:moveTo>
                  <a:cubicBezTo>
                    <a:pt x="5571" y="1"/>
                    <a:pt x="2869" y="1802"/>
                    <a:pt x="0" y="1802"/>
                  </a:cubicBezTo>
                </a:path>
              </a:pathLst>
            </a:custGeom>
            <a:noFill/>
            <a:ln w="75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74"/>
            <p:cNvSpPr/>
            <p:nvPr/>
          </p:nvSpPr>
          <p:spPr>
            <a:xfrm flipH="1">
              <a:off x="8365448" y="2940782"/>
              <a:ext cx="95674" cy="36964"/>
            </a:xfrm>
            <a:custGeom>
              <a:avLst/>
              <a:gdLst/>
              <a:ahLst/>
              <a:cxnLst/>
              <a:rect l="l" t="t" r="r" b="b"/>
              <a:pathLst>
                <a:path w="3370" h="1302" fill="none" extrusionOk="0">
                  <a:moveTo>
                    <a:pt x="3370" y="0"/>
                  </a:moveTo>
                  <a:cubicBezTo>
                    <a:pt x="3370" y="0"/>
                    <a:pt x="1669" y="1301"/>
                    <a:pt x="1" y="1101"/>
                  </a:cubicBezTo>
                </a:path>
              </a:pathLst>
            </a:custGeom>
            <a:noFill/>
            <a:ln w="7500" cap="rnd" cmpd="sng">
              <a:solidFill>
                <a:srgbClr val="1D244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74"/>
            <p:cNvSpPr/>
            <p:nvPr/>
          </p:nvSpPr>
          <p:spPr>
            <a:xfrm flipH="1">
              <a:off x="8405223" y="2918979"/>
              <a:ext cx="71032" cy="32251"/>
            </a:xfrm>
            <a:custGeom>
              <a:avLst/>
              <a:gdLst/>
              <a:ahLst/>
              <a:cxnLst/>
              <a:rect l="l" t="t" r="r" b="b"/>
              <a:pathLst>
                <a:path w="2502" h="1136" fill="none" extrusionOk="0">
                  <a:moveTo>
                    <a:pt x="2502" y="1135"/>
                  </a:moveTo>
                  <a:cubicBezTo>
                    <a:pt x="2368" y="1135"/>
                    <a:pt x="601" y="968"/>
                    <a:pt x="0" y="1"/>
                  </a:cubicBezTo>
                </a:path>
              </a:pathLst>
            </a:custGeom>
            <a:noFill/>
            <a:ln w="75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74"/>
            <p:cNvSpPr/>
            <p:nvPr/>
          </p:nvSpPr>
          <p:spPr>
            <a:xfrm flipH="1">
              <a:off x="7854996" y="2450231"/>
              <a:ext cx="81479" cy="441323"/>
            </a:xfrm>
            <a:custGeom>
              <a:avLst/>
              <a:gdLst/>
              <a:ahLst/>
              <a:cxnLst/>
              <a:rect l="l" t="t" r="r" b="b"/>
              <a:pathLst>
                <a:path w="2870" h="15545" fill="none" extrusionOk="0">
                  <a:moveTo>
                    <a:pt x="234" y="0"/>
                  </a:moveTo>
                  <a:cubicBezTo>
                    <a:pt x="234" y="0"/>
                    <a:pt x="1" y="2735"/>
                    <a:pt x="34" y="3336"/>
                  </a:cubicBezTo>
                  <a:cubicBezTo>
                    <a:pt x="67" y="3903"/>
                    <a:pt x="1368" y="6371"/>
                    <a:pt x="1568" y="9207"/>
                  </a:cubicBezTo>
                  <a:cubicBezTo>
                    <a:pt x="1769" y="12009"/>
                    <a:pt x="2569" y="13577"/>
                    <a:pt x="2869" y="15545"/>
                  </a:cubicBezTo>
                </a:path>
              </a:pathLst>
            </a:custGeom>
            <a:noFill/>
            <a:ln w="75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74"/>
            <p:cNvSpPr/>
            <p:nvPr/>
          </p:nvSpPr>
          <p:spPr>
            <a:xfrm flipH="1">
              <a:off x="8286836" y="2412331"/>
              <a:ext cx="135449" cy="422415"/>
            </a:xfrm>
            <a:custGeom>
              <a:avLst/>
              <a:gdLst/>
              <a:ahLst/>
              <a:cxnLst/>
              <a:rect l="l" t="t" r="r" b="b"/>
              <a:pathLst>
                <a:path w="4771" h="14879" fill="none" extrusionOk="0">
                  <a:moveTo>
                    <a:pt x="3870" y="14878"/>
                  </a:moveTo>
                  <a:cubicBezTo>
                    <a:pt x="4103" y="13010"/>
                    <a:pt x="4771" y="6606"/>
                    <a:pt x="4037" y="4371"/>
                  </a:cubicBezTo>
                  <a:cubicBezTo>
                    <a:pt x="3336" y="2136"/>
                    <a:pt x="1001" y="1"/>
                    <a:pt x="0" y="1669"/>
                  </a:cubicBezTo>
                </a:path>
              </a:pathLst>
            </a:custGeom>
            <a:noFill/>
            <a:ln w="75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74"/>
            <p:cNvSpPr/>
            <p:nvPr/>
          </p:nvSpPr>
          <p:spPr>
            <a:xfrm flipH="1">
              <a:off x="8064287" y="2282617"/>
              <a:ext cx="177125" cy="154385"/>
            </a:xfrm>
            <a:custGeom>
              <a:avLst/>
              <a:gdLst/>
              <a:ahLst/>
              <a:cxnLst/>
              <a:rect l="l" t="t" r="r" b="b"/>
              <a:pathLst>
                <a:path w="6239" h="5438" extrusionOk="0">
                  <a:moveTo>
                    <a:pt x="1370" y="1"/>
                  </a:moveTo>
                  <a:cubicBezTo>
                    <a:pt x="1290" y="1"/>
                    <a:pt x="1141" y="438"/>
                    <a:pt x="968" y="901"/>
                  </a:cubicBezTo>
                  <a:cubicBezTo>
                    <a:pt x="768" y="1401"/>
                    <a:pt x="1" y="2135"/>
                    <a:pt x="1" y="2135"/>
                  </a:cubicBezTo>
                  <a:cubicBezTo>
                    <a:pt x="901" y="4136"/>
                    <a:pt x="2936" y="5437"/>
                    <a:pt x="2936" y="5437"/>
                  </a:cubicBezTo>
                  <a:lnTo>
                    <a:pt x="4137" y="3302"/>
                  </a:lnTo>
                  <a:lnTo>
                    <a:pt x="5972" y="5137"/>
                  </a:lnTo>
                  <a:lnTo>
                    <a:pt x="6238" y="2769"/>
                  </a:lnTo>
                  <a:cubicBezTo>
                    <a:pt x="6238" y="2769"/>
                    <a:pt x="5738" y="1434"/>
                    <a:pt x="5671" y="1201"/>
                  </a:cubicBezTo>
                  <a:cubicBezTo>
                    <a:pt x="5638" y="901"/>
                    <a:pt x="5238" y="634"/>
                    <a:pt x="5238" y="634"/>
                  </a:cubicBezTo>
                  <a:cubicBezTo>
                    <a:pt x="5004" y="1368"/>
                    <a:pt x="4137" y="1734"/>
                    <a:pt x="4137" y="1734"/>
                  </a:cubicBezTo>
                  <a:cubicBezTo>
                    <a:pt x="1835" y="1234"/>
                    <a:pt x="1402" y="33"/>
                    <a:pt x="1402" y="33"/>
                  </a:cubicBezTo>
                  <a:cubicBezTo>
                    <a:pt x="1393" y="11"/>
                    <a:pt x="1382" y="1"/>
                    <a:pt x="13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0" name="Google Shape;3700;p74"/>
          <p:cNvGrpSpPr/>
          <p:nvPr/>
        </p:nvGrpSpPr>
        <p:grpSpPr>
          <a:xfrm>
            <a:off x="2137600" y="3333927"/>
            <a:ext cx="1775471" cy="1066101"/>
            <a:chOff x="2599775" y="3210802"/>
            <a:chExt cx="1775471" cy="1066101"/>
          </a:xfrm>
        </p:grpSpPr>
        <p:sp>
          <p:nvSpPr>
            <p:cNvPr id="3701" name="Google Shape;3701;p74"/>
            <p:cNvSpPr/>
            <p:nvPr/>
          </p:nvSpPr>
          <p:spPr>
            <a:xfrm>
              <a:off x="2645939" y="4118951"/>
              <a:ext cx="677290" cy="157952"/>
            </a:xfrm>
            <a:custGeom>
              <a:avLst/>
              <a:gdLst/>
              <a:ahLst/>
              <a:cxnLst/>
              <a:rect l="l" t="t" r="r" b="b"/>
              <a:pathLst>
                <a:path w="33759" h="7873" extrusionOk="0">
                  <a:moveTo>
                    <a:pt x="668" y="0"/>
                  </a:moveTo>
                  <a:cubicBezTo>
                    <a:pt x="301" y="0"/>
                    <a:pt x="1" y="267"/>
                    <a:pt x="1" y="667"/>
                  </a:cubicBezTo>
                  <a:lnTo>
                    <a:pt x="1" y="7205"/>
                  </a:lnTo>
                  <a:cubicBezTo>
                    <a:pt x="1" y="7572"/>
                    <a:pt x="301" y="7873"/>
                    <a:pt x="668" y="7873"/>
                  </a:cubicBezTo>
                  <a:lnTo>
                    <a:pt x="33091" y="7873"/>
                  </a:lnTo>
                  <a:cubicBezTo>
                    <a:pt x="33458" y="7873"/>
                    <a:pt x="33758" y="7572"/>
                    <a:pt x="33758" y="7205"/>
                  </a:cubicBezTo>
                  <a:lnTo>
                    <a:pt x="33758" y="667"/>
                  </a:lnTo>
                  <a:cubicBezTo>
                    <a:pt x="33758" y="267"/>
                    <a:pt x="33458" y="0"/>
                    <a:pt x="330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74"/>
            <p:cNvSpPr/>
            <p:nvPr/>
          </p:nvSpPr>
          <p:spPr>
            <a:xfrm>
              <a:off x="2703499" y="4132995"/>
              <a:ext cx="28790" cy="129182"/>
            </a:xfrm>
            <a:custGeom>
              <a:avLst/>
              <a:gdLst/>
              <a:ahLst/>
              <a:cxnLst/>
              <a:rect l="l" t="t" r="r" b="b"/>
              <a:pathLst>
                <a:path w="1435" h="6439" extrusionOk="0">
                  <a:moveTo>
                    <a:pt x="0" y="1"/>
                  </a:moveTo>
                  <a:lnTo>
                    <a:pt x="0" y="6439"/>
                  </a:lnTo>
                  <a:lnTo>
                    <a:pt x="1435" y="6439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rgbClr val="FAC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74"/>
            <p:cNvSpPr/>
            <p:nvPr/>
          </p:nvSpPr>
          <p:spPr>
            <a:xfrm>
              <a:off x="2792496" y="4132995"/>
              <a:ext cx="29472" cy="129182"/>
            </a:xfrm>
            <a:custGeom>
              <a:avLst/>
              <a:gdLst/>
              <a:ahLst/>
              <a:cxnLst/>
              <a:rect l="l" t="t" r="r" b="b"/>
              <a:pathLst>
                <a:path w="1469" h="6439" extrusionOk="0">
                  <a:moveTo>
                    <a:pt x="1" y="1"/>
                  </a:moveTo>
                  <a:lnTo>
                    <a:pt x="1" y="6439"/>
                  </a:lnTo>
                  <a:lnTo>
                    <a:pt x="1469" y="6439"/>
                  </a:lnTo>
                  <a:lnTo>
                    <a:pt x="1469" y="1"/>
                  </a:lnTo>
                  <a:close/>
                </a:path>
              </a:pathLst>
            </a:custGeom>
            <a:solidFill>
              <a:srgbClr val="FAC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74"/>
            <p:cNvSpPr/>
            <p:nvPr/>
          </p:nvSpPr>
          <p:spPr>
            <a:xfrm>
              <a:off x="2881513" y="4132995"/>
              <a:ext cx="28790" cy="129182"/>
            </a:xfrm>
            <a:custGeom>
              <a:avLst/>
              <a:gdLst/>
              <a:ahLst/>
              <a:cxnLst/>
              <a:rect l="l" t="t" r="r" b="b"/>
              <a:pathLst>
                <a:path w="1435" h="6439" extrusionOk="0">
                  <a:moveTo>
                    <a:pt x="0" y="1"/>
                  </a:moveTo>
                  <a:lnTo>
                    <a:pt x="0" y="6439"/>
                  </a:lnTo>
                  <a:lnTo>
                    <a:pt x="1435" y="6439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74"/>
            <p:cNvSpPr/>
            <p:nvPr/>
          </p:nvSpPr>
          <p:spPr>
            <a:xfrm>
              <a:off x="2969848" y="4132995"/>
              <a:ext cx="29472" cy="129182"/>
            </a:xfrm>
            <a:custGeom>
              <a:avLst/>
              <a:gdLst/>
              <a:ahLst/>
              <a:cxnLst/>
              <a:rect l="l" t="t" r="r" b="b"/>
              <a:pathLst>
                <a:path w="1469" h="6439" extrusionOk="0">
                  <a:moveTo>
                    <a:pt x="1" y="1"/>
                  </a:moveTo>
                  <a:lnTo>
                    <a:pt x="1" y="6439"/>
                  </a:lnTo>
                  <a:lnTo>
                    <a:pt x="1468" y="6439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74"/>
            <p:cNvSpPr/>
            <p:nvPr/>
          </p:nvSpPr>
          <p:spPr>
            <a:xfrm>
              <a:off x="3058866" y="4132995"/>
              <a:ext cx="29452" cy="129182"/>
            </a:xfrm>
            <a:custGeom>
              <a:avLst/>
              <a:gdLst/>
              <a:ahLst/>
              <a:cxnLst/>
              <a:rect l="l" t="t" r="r" b="b"/>
              <a:pathLst>
                <a:path w="1468" h="6439" extrusionOk="0">
                  <a:moveTo>
                    <a:pt x="0" y="1"/>
                  </a:moveTo>
                  <a:lnTo>
                    <a:pt x="0" y="6439"/>
                  </a:lnTo>
                  <a:lnTo>
                    <a:pt x="1468" y="6439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74"/>
            <p:cNvSpPr/>
            <p:nvPr/>
          </p:nvSpPr>
          <p:spPr>
            <a:xfrm>
              <a:off x="3148525" y="4132995"/>
              <a:ext cx="28810" cy="129182"/>
            </a:xfrm>
            <a:custGeom>
              <a:avLst/>
              <a:gdLst/>
              <a:ahLst/>
              <a:cxnLst/>
              <a:rect l="l" t="t" r="r" b="b"/>
              <a:pathLst>
                <a:path w="1436" h="6439" extrusionOk="0">
                  <a:moveTo>
                    <a:pt x="1" y="1"/>
                  </a:moveTo>
                  <a:lnTo>
                    <a:pt x="1" y="6439"/>
                  </a:lnTo>
                  <a:lnTo>
                    <a:pt x="1435" y="6439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74"/>
            <p:cNvSpPr/>
            <p:nvPr/>
          </p:nvSpPr>
          <p:spPr>
            <a:xfrm>
              <a:off x="3236880" y="4132995"/>
              <a:ext cx="29452" cy="129182"/>
            </a:xfrm>
            <a:custGeom>
              <a:avLst/>
              <a:gdLst/>
              <a:ahLst/>
              <a:cxnLst/>
              <a:rect l="l" t="t" r="r" b="b"/>
              <a:pathLst>
                <a:path w="1468" h="6439" extrusionOk="0">
                  <a:moveTo>
                    <a:pt x="0" y="1"/>
                  </a:moveTo>
                  <a:lnTo>
                    <a:pt x="0" y="6439"/>
                  </a:lnTo>
                  <a:lnTo>
                    <a:pt x="1468" y="6439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74"/>
            <p:cNvSpPr/>
            <p:nvPr/>
          </p:nvSpPr>
          <p:spPr>
            <a:xfrm>
              <a:off x="2676053" y="4132995"/>
              <a:ext cx="187404" cy="128520"/>
            </a:xfrm>
            <a:custGeom>
              <a:avLst/>
              <a:gdLst/>
              <a:ahLst/>
              <a:cxnLst/>
              <a:rect l="l" t="t" r="r" b="b"/>
              <a:pathLst>
                <a:path w="9341" h="6406" extrusionOk="0">
                  <a:moveTo>
                    <a:pt x="1" y="1"/>
                  </a:moveTo>
                  <a:lnTo>
                    <a:pt x="1" y="6405"/>
                  </a:lnTo>
                  <a:lnTo>
                    <a:pt x="9341" y="6405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74"/>
            <p:cNvSpPr/>
            <p:nvPr/>
          </p:nvSpPr>
          <p:spPr>
            <a:xfrm>
              <a:off x="2645939" y="4118951"/>
              <a:ext cx="677290" cy="14064"/>
            </a:xfrm>
            <a:custGeom>
              <a:avLst/>
              <a:gdLst/>
              <a:ahLst/>
              <a:cxnLst/>
              <a:rect l="l" t="t" r="r" b="b"/>
              <a:pathLst>
                <a:path w="33759" h="701" extrusionOk="0">
                  <a:moveTo>
                    <a:pt x="668" y="0"/>
                  </a:moveTo>
                  <a:cubicBezTo>
                    <a:pt x="301" y="0"/>
                    <a:pt x="1" y="267"/>
                    <a:pt x="1" y="667"/>
                  </a:cubicBezTo>
                  <a:lnTo>
                    <a:pt x="1" y="701"/>
                  </a:lnTo>
                  <a:lnTo>
                    <a:pt x="33758" y="701"/>
                  </a:lnTo>
                  <a:lnTo>
                    <a:pt x="33758" y="667"/>
                  </a:lnTo>
                  <a:cubicBezTo>
                    <a:pt x="33758" y="267"/>
                    <a:pt x="33458" y="0"/>
                    <a:pt x="330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74"/>
            <p:cNvSpPr/>
            <p:nvPr/>
          </p:nvSpPr>
          <p:spPr>
            <a:xfrm>
              <a:off x="2599775" y="3959675"/>
              <a:ext cx="676608" cy="157952"/>
            </a:xfrm>
            <a:custGeom>
              <a:avLst/>
              <a:gdLst/>
              <a:ahLst/>
              <a:cxnLst/>
              <a:rect l="l" t="t" r="r" b="b"/>
              <a:pathLst>
                <a:path w="33725" h="7873" extrusionOk="0">
                  <a:moveTo>
                    <a:pt x="667" y="0"/>
                  </a:moveTo>
                  <a:cubicBezTo>
                    <a:pt x="267" y="0"/>
                    <a:pt x="0" y="300"/>
                    <a:pt x="0" y="667"/>
                  </a:cubicBezTo>
                  <a:lnTo>
                    <a:pt x="0" y="7205"/>
                  </a:lnTo>
                  <a:cubicBezTo>
                    <a:pt x="0" y="7606"/>
                    <a:pt x="267" y="7873"/>
                    <a:pt x="667" y="7873"/>
                  </a:cubicBezTo>
                  <a:lnTo>
                    <a:pt x="33057" y="7873"/>
                  </a:lnTo>
                  <a:cubicBezTo>
                    <a:pt x="33424" y="7873"/>
                    <a:pt x="33724" y="7606"/>
                    <a:pt x="33724" y="7205"/>
                  </a:cubicBezTo>
                  <a:lnTo>
                    <a:pt x="33724" y="667"/>
                  </a:lnTo>
                  <a:cubicBezTo>
                    <a:pt x="33724" y="300"/>
                    <a:pt x="33424" y="0"/>
                    <a:pt x="330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74"/>
            <p:cNvSpPr/>
            <p:nvPr/>
          </p:nvSpPr>
          <p:spPr>
            <a:xfrm>
              <a:off x="2744988" y="3973719"/>
              <a:ext cx="29472" cy="129844"/>
            </a:xfrm>
            <a:custGeom>
              <a:avLst/>
              <a:gdLst/>
              <a:ahLst/>
              <a:cxnLst/>
              <a:rect l="l" t="t" r="r" b="b"/>
              <a:pathLst>
                <a:path w="1469" h="6472" extrusionOk="0">
                  <a:moveTo>
                    <a:pt x="1" y="1"/>
                  </a:moveTo>
                  <a:lnTo>
                    <a:pt x="1" y="6472"/>
                  </a:lnTo>
                  <a:lnTo>
                    <a:pt x="1468" y="647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rgbClr val="FAC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74"/>
            <p:cNvSpPr/>
            <p:nvPr/>
          </p:nvSpPr>
          <p:spPr>
            <a:xfrm>
              <a:off x="2834667" y="3973719"/>
              <a:ext cx="29472" cy="129844"/>
            </a:xfrm>
            <a:custGeom>
              <a:avLst/>
              <a:gdLst/>
              <a:ahLst/>
              <a:cxnLst/>
              <a:rect l="l" t="t" r="r" b="b"/>
              <a:pathLst>
                <a:path w="1469" h="6472" extrusionOk="0">
                  <a:moveTo>
                    <a:pt x="0" y="1"/>
                  </a:moveTo>
                  <a:lnTo>
                    <a:pt x="0" y="6472"/>
                  </a:lnTo>
                  <a:lnTo>
                    <a:pt x="1468" y="647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74"/>
            <p:cNvSpPr/>
            <p:nvPr/>
          </p:nvSpPr>
          <p:spPr>
            <a:xfrm>
              <a:off x="2923002" y="3973719"/>
              <a:ext cx="29472" cy="129844"/>
            </a:xfrm>
            <a:custGeom>
              <a:avLst/>
              <a:gdLst/>
              <a:ahLst/>
              <a:cxnLst/>
              <a:rect l="l" t="t" r="r" b="b"/>
              <a:pathLst>
                <a:path w="1469" h="6472" extrusionOk="0">
                  <a:moveTo>
                    <a:pt x="1" y="1"/>
                  </a:moveTo>
                  <a:lnTo>
                    <a:pt x="1" y="6472"/>
                  </a:lnTo>
                  <a:lnTo>
                    <a:pt x="1468" y="647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74"/>
            <p:cNvSpPr/>
            <p:nvPr/>
          </p:nvSpPr>
          <p:spPr>
            <a:xfrm>
              <a:off x="3012020" y="3973719"/>
              <a:ext cx="29452" cy="129844"/>
            </a:xfrm>
            <a:custGeom>
              <a:avLst/>
              <a:gdLst/>
              <a:ahLst/>
              <a:cxnLst/>
              <a:rect l="l" t="t" r="r" b="b"/>
              <a:pathLst>
                <a:path w="1468" h="6472" extrusionOk="0">
                  <a:moveTo>
                    <a:pt x="0" y="1"/>
                  </a:moveTo>
                  <a:lnTo>
                    <a:pt x="0" y="6472"/>
                  </a:lnTo>
                  <a:lnTo>
                    <a:pt x="1468" y="647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74"/>
            <p:cNvSpPr/>
            <p:nvPr/>
          </p:nvSpPr>
          <p:spPr>
            <a:xfrm>
              <a:off x="3100355" y="3973719"/>
              <a:ext cx="29452" cy="129844"/>
            </a:xfrm>
            <a:custGeom>
              <a:avLst/>
              <a:gdLst/>
              <a:ahLst/>
              <a:cxnLst/>
              <a:rect l="l" t="t" r="r" b="b"/>
              <a:pathLst>
                <a:path w="1468" h="6472" extrusionOk="0">
                  <a:moveTo>
                    <a:pt x="0" y="1"/>
                  </a:moveTo>
                  <a:lnTo>
                    <a:pt x="0" y="6472"/>
                  </a:lnTo>
                  <a:lnTo>
                    <a:pt x="1468" y="647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74"/>
            <p:cNvSpPr/>
            <p:nvPr/>
          </p:nvSpPr>
          <p:spPr>
            <a:xfrm>
              <a:off x="3190034" y="3973719"/>
              <a:ext cx="29452" cy="129844"/>
            </a:xfrm>
            <a:custGeom>
              <a:avLst/>
              <a:gdLst/>
              <a:ahLst/>
              <a:cxnLst/>
              <a:rect l="l" t="t" r="r" b="b"/>
              <a:pathLst>
                <a:path w="1468" h="6472" extrusionOk="0">
                  <a:moveTo>
                    <a:pt x="0" y="1"/>
                  </a:moveTo>
                  <a:lnTo>
                    <a:pt x="0" y="6472"/>
                  </a:lnTo>
                  <a:lnTo>
                    <a:pt x="1468" y="647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74"/>
            <p:cNvSpPr/>
            <p:nvPr/>
          </p:nvSpPr>
          <p:spPr>
            <a:xfrm>
              <a:off x="2629889" y="3973719"/>
              <a:ext cx="187404" cy="129182"/>
            </a:xfrm>
            <a:custGeom>
              <a:avLst/>
              <a:gdLst/>
              <a:ahLst/>
              <a:cxnLst/>
              <a:rect l="l" t="t" r="r" b="b"/>
              <a:pathLst>
                <a:path w="9341" h="6439" extrusionOk="0">
                  <a:moveTo>
                    <a:pt x="0" y="1"/>
                  </a:moveTo>
                  <a:lnTo>
                    <a:pt x="0" y="6439"/>
                  </a:lnTo>
                  <a:lnTo>
                    <a:pt x="9340" y="6439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74"/>
            <p:cNvSpPr/>
            <p:nvPr/>
          </p:nvSpPr>
          <p:spPr>
            <a:xfrm>
              <a:off x="2599775" y="3959675"/>
              <a:ext cx="676608" cy="14064"/>
            </a:xfrm>
            <a:custGeom>
              <a:avLst/>
              <a:gdLst/>
              <a:ahLst/>
              <a:cxnLst/>
              <a:rect l="l" t="t" r="r" b="b"/>
              <a:pathLst>
                <a:path w="33725" h="701" extrusionOk="0">
                  <a:moveTo>
                    <a:pt x="667" y="0"/>
                  </a:moveTo>
                  <a:cubicBezTo>
                    <a:pt x="267" y="0"/>
                    <a:pt x="0" y="300"/>
                    <a:pt x="0" y="667"/>
                  </a:cubicBezTo>
                  <a:lnTo>
                    <a:pt x="0" y="701"/>
                  </a:lnTo>
                  <a:lnTo>
                    <a:pt x="33724" y="701"/>
                  </a:lnTo>
                  <a:lnTo>
                    <a:pt x="33724" y="667"/>
                  </a:lnTo>
                  <a:cubicBezTo>
                    <a:pt x="33724" y="300"/>
                    <a:pt x="33424" y="0"/>
                    <a:pt x="330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74"/>
            <p:cNvSpPr/>
            <p:nvPr/>
          </p:nvSpPr>
          <p:spPr>
            <a:xfrm>
              <a:off x="3673199" y="4118951"/>
              <a:ext cx="677290" cy="157952"/>
            </a:xfrm>
            <a:custGeom>
              <a:avLst/>
              <a:gdLst/>
              <a:ahLst/>
              <a:cxnLst/>
              <a:rect l="l" t="t" r="r" b="b"/>
              <a:pathLst>
                <a:path w="33759" h="7873" extrusionOk="0">
                  <a:moveTo>
                    <a:pt x="701" y="0"/>
                  </a:moveTo>
                  <a:cubicBezTo>
                    <a:pt x="301" y="0"/>
                    <a:pt x="1" y="267"/>
                    <a:pt x="1" y="667"/>
                  </a:cubicBezTo>
                  <a:lnTo>
                    <a:pt x="1" y="7205"/>
                  </a:lnTo>
                  <a:cubicBezTo>
                    <a:pt x="1" y="7572"/>
                    <a:pt x="301" y="7873"/>
                    <a:pt x="701" y="7873"/>
                  </a:cubicBezTo>
                  <a:lnTo>
                    <a:pt x="33091" y="7873"/>
                  </a:lnTo>
                  <a:cubicBezTo>
                    <a:pt x="33458" y="7873"/>
                    <a:pt x="33758" y="7572"/>
                    <a:pt x="33758" y="7205"/>
                  </a:cubicBezTo>
                  <a:lnTo>
                    <a:pt x="33758" y="667"/>
                  </a:lnTo>
                  <a:cubicBezTo>
                    <a:pt x="33758" y="267"/>
                    <a:pt x="33458" y="0"/>
                    <a:pt x="330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74"/>
            <p:cNvSpPr/>
            <p:nvPr/>
          </p:nvSpPr>
          <p:spPr>
            <a:xfrm>
              <a:off x="3730097" y="4132995"/>
              <a:ext cx="29472" cy="129182"/>
            </a:xfrm>
            <a:custGeom>
              <a:avLst/>
              <a:gdLst/>
              <a:ahLst/>
              <a:cxnLst/>
              <a:rect l="l" t="t" r="r" b="b"/>
              <a:pathLst>
                <a:path w="1469" h="6439" extrusionOk="0">
                  <a:moveTo>
                    <a:pt x="0" y="1"/>
                  </a:moveTo>
                  <a:lnTo>
                    <a:pt x="0" y="6439"/>
                  </a:lnTo>
                  <a:lnTo>
                    <a:pt x="1468" y="6439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rgbClr val="FAC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74"/>
            <p:cNvSpPr/>
            <p:nvPr/>
          </p:nvSpPr>
          <p:spPr>
            <a:xfrm>
              <a:off x="3819094" y="4132995"/>
              <a:ext cx="29472" cy="129182"/>
            </a:xfrm>
            <a:custGeom>
              <a:avLst/>
              <a:gdLst/>
              <a:ahLst/>
              <a:cxnLst/>
              <a:rect l="l" t="t" r="r" b="b"/>
              <a:pathLst>
                <a:path w="1469" h="6439" extrusionOk="0">
                  <a:moveTo>
                    <a:pt x="1" y="1"/>
                  </a:moveTo>
                  <a:lnTo>
                    <a:pt x="1" y="6439"/>
                  </a:lnTo>
                  <a:lnTo>
                    <a:pt x="1469" y="6439"/>
                  </a:lnTo>
                  <a:lnTo>
                    <a:pt x="1469" y="1"/>
                  </a:lnTo>
                  <a:close/>
                </a:path>
              </a:pathLst>
            </a:custGeom>
            <a:solidFill>
              <a:srgbClr val="FAC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74"/>
            <p:cNvSpPr/>
            <p:nvPr/>
          </p:nvSpPr>
          <p:spPr>
            <a:xfrm>
              <a:off x="3908773" y="4132995"/>
              <a:ext cx="29472" cy="129182"/>
            </a:xfrm>
            <a:custGeom>
              <a:avLst/>
              <a:gdLst/>
              <a:ahLst/>
              <a:cxnLst/>
              <a:rect l="l" t="t" r="r" b="b"/>
              <a:pathLst>
                <a:path w="1469" h="6439" extrusionOk="0">
                  <a:moveTo>
                    <a:pt x="1" y="1"/>
                  </a:moveTo>
                  <a:lnTo>
                    <a:pt x="1" y="6439"/>
                  </a:lnTo>
                  <a:lnTo>
                    <a:pt x="1468" y="6439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74"/>
            <p:cNvSpPr/>
            <p:nvPr/>
          </p:nvSpPr>
          <p:spPr>
            <a:xfrm>
              <a:off x="3997109" y="4132995"/>
              <a:ext cx="29472" cy="129182"/>
            </a:xfrm>
            <a:custGeom>
              <a:avLst/>
              <a:gdLst/>
              <a:ahLst/>
              <a:cxnLst/>
              <a:rect l="l" t="t" r="r" b="b"/>
              <a:pathLst>
                <a:path w="1469" h="6439" extrusionOk="0">
                  <a:moveTo>
                    <a:pt x="1" y="1"/>
                  </a:moveTo>
                  <a:lnTo>
                    <a:pt x="1" y="6439"/>
                  </a:lnTo>
                  <a:lnTo>
                    <a:pt x="1469" y="6439"/>
                  </a:lnTo>
                  <a:lnTo>
                    <a:pt x="14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74"/>
            <p:cNvSpPr/>
            <p:nvPr/>
          </p:nvSpPr>
          <p:spPr>
            <a:xfrm>
              <a:off x="4086126" y="4132995"/>
              <a:ext cx="28790" cy="129182"/>
            </a:xfrm>
            <a:custGeom>
              <a:avLst/>
              <a:gdLst/>
              <a:ahLst/>
              <a:cxnLst/>
              <a:rect l="l" t="t" r="r" b="b"/>
              <a:pathLst>
                <a:path w="1435" h="6439" extrusionOk="0">
                  <a:moveTo>
                    <a:pt x="0" y="1"/>
                  </a:moveTo>
                  <a:lnTo>
                    <a:pt x="0" y="6439"/>
                  </a:lnTo>
                  <a:lnTo>
                    <a:pt x="1435" y="6439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74"/>
            <p:cNvSpPr/>
            <p:nvPr/>
          </p:nvSpPr>
          <p:spPr>
            <a:xfrm>
              <a:off x="4174461" y="4132995"/>
              <a:ext cx="29472" cy="129182"/>
            </a:xfrm>
            <a:custGeom>
              <a:avLst/>
              <a:gdLst/>
              <a:ahLst/>
              <a:cxnLst/>
              <a:rect l="l" t="t" r="r" b="b"/>
              <a:pathLst>
                <a:path w="1469" h="6439" extrusionOk="0">
                  <a:moveTo>
                    <a:pt x="0" y="1"/>
                  </a:moveTo>
                  <a:lnTo>
                    <a:pt x="0" y="6439"/>
                  </a:lnTo>
                  <a:lnTo>
                    <a:pt x="1468" y="6439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74"/>
            <p:cNvSpPr/>
            <p:nvPr/>
          </p:nvSpPr>
          <p:spPr>
            <a:xfrm>
              <a:off x="4264140" y="4132995"/>
              <a:ext cx="29472" cy="129182"/>
            </a:xfrm>
            <a:custGeom>
              <a:avLst/>
              <a:gdLst/>
              <a:ahLst/>
              <a:cxnLst/>
              <a:rect l="l" t="t" r="r" b="b"/>
              <a:pathLst>
                <a:path w="1469" h="6439" extrusionOk="0">
                  <a:moveTo>
                    <a:pt x="0" y="1"/>
                  </a:moveTo>
                  <a:lnTo>
                    <a:pt x="0" y="6439"/>
                  </a:lnTo>
                  <a:lnTo>
                    <a:pt x="1468" y="6439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74"/>
            <p:cNvSpPr/>
            <p:nvPr/>
          </p:nvSpPr>
          <p:spPr>
            <a:xfrm>
              <a:off x="3703995" y="4132995"/>
              <a:ext cx="187404" cy="128520"/>
            </a:xfrm>
            <a:custGeom>
              <a:avLst/>
              <a:gdLst/>
              <a:ahLst/>
              <a:cxnLst/>
              <a:rect l="l" t="t" r="r" b="b"/>
              <a:pathLst>
                <a:path w="9341" h="6406" extrusionOk="0">
                  <a:moveTo>
                    <a:pt x="0" y="1"/>
                  </a:moveTo>
                  <a:lnTo>
                    <a:pt x="0" y="6405"/>
                  </a:lnTo>
                  <a:lnTo>
                    <a:pt x="9340" y="6405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rgbClr val="FFE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74"/>
            <p:cNvSpPr/>
            <p:nvPr/>
          </p:nvSpPr>
          <p:spPr>
            <a:xfrm>
              <a:off x="3703995" y="4132995"/>
              <a:ext cx="187404" cy="128520"/>
            </a:xfrm>
            <a:custGeom>
              <a:avLst/>
              <a:gdLst/>
              <a:ahLst/>
              <a:cxnLst/>
              <a:rect l="l" t="t" r="r" b="b"/>
              <a:pathLst>
                <a:path w="9341" h="6406" extrusionOk="0">
                  <a:moveTo>
                    <a:pt x="0" y="1"/>
                  </a:moveTo>
                  <a:lnTo>
                    <a:pt x="0" y="6405"/>
                  </a:lnTo>
                  <a:lnTo>
                    <a:pt x="9340" y="6405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74"/>
            <p:cNvSpPr/>
            <p:nvPr/>
          </p:nvSpPr>
          <p:spPr>
            <a:xfrm>
              <a:off x="3673199" y="4118951"/>
              <a:ext cx="677290" cy="14064"/>
            </a:xfrm>
            <a:custGeom>
              <a:avLst/>
              <a:gdLst/>
              <a:ahLst/>
              <a:cxnLst/>
              <a:rect l="l" t="t" r="r" b="b"/>
              <a:pathLst>
                <a:path w="33759" h="701" extrusionOk="0">
                  <a:moveTo>
                    <a:pt x="701" y="0"/>
                  </a:moveTo>
                  <a:cubicBezTo>
                    <a:pt x="301" y="0"/>
                    <a:pt x="1" y="267"/>
                    <a:pt x="1" y="667"/>
                  </a:cubicBezTo>
                  <a:lnTo>
                    <a:pt x="1" y="701"/>
                  </a:lnTo>
                  <a:lnTo>
                    <a:pt x="33758" y="701"/>
                  </a:lnTo>
                  <a:lnTo>
                    <a:pt x="33758" y="667"/>
                  </a:lnTo>
                  <a:cubicBezTo>
                    <a:pt x="33758" y="267"/>
                    <a:pt x="33458" y="0"/>
                    <a:pt x="330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74"/>
            <p:cNvSpPr/>
            <p:nvPr/>
          </p:nvSpPr>
          <p:spPr>
            <a:xfrm>
              <a:off x="3406850" y="3960337"/>
              <a:ext cx="676608" cy="158634"/>
            </a:xfrm>
            <a:custGeom>
              <a:avLst/>
              <a:gdLst/>
              <a:ahLst/>
              <a:cxnLst/>
              <a:rect l="l" t="t" r="r" b="b"/>
              <a:pathLst>
                <a:path w="33725" h="7907" extrusionOk="0">
                  <a:moveTo>
                    <a:pt x="668" y="1"/>
                  </a:moveTo>
                  <a:cubicBezTo>
                    <a:pt x="301" y="1"/>
                    <a:pt x="1" y="301"/>
                    <a:pt x="1" y="668"/>
                  </a:cubicBezTo>
                  <a:lnTo>
                    <a:pt x="1" y="7239"/>
                  </a:lnTo>
                  <a:cubicBezTo>
                    <a:pt x="1" y="7606"/>
                    <a:pt x="301" y="7906"/>
                    <a:pt x="668" y="7906"/>
                  </a:cubicBezTo>
                  <a:lnTo>
                    <a:pt x="33058" y="7906"/>
                  </a:lnTo>
                  <a:cubicBezTo>
                    <a:pt x="33425" y="7906"/>
                    <a:pt x="33725" y="7573"/>
                    <a:pt x="33725" y="7239"/>
                  </a:cubicBezTo>
                  <a:lnTo>
                    <a:pt x="33725" y="668"/>
                  </a:lnTo>
                  <a:cubicBezTo>
                    <a:pt x="33725" y="301"/>
                    <a:pt x="33425" y="1"/>
                    <a:pt x="330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74"/>
            <p:cNvSpPr/>
            <p:nvPr/>
          </p:nvSpPr>
          <p:spPr>
            <a:xfrm>
              <a:off x="3463747" y="3973719"/>
              <a:ext cx="29452" cy="129844"/>
            </a:xfrm>
            <a:custGeom>
              <a:avLst/>
              <a:gdLst/>
              <a:ahLst/>
              <a:cxnLst/>
              <a:rect l="l" t="t" r="r" b="b"/>
              <a:pathLst>
                <a:path w="1468" h="6472" extrusionOk="0">
                  <a:moveTo>
                    <a:pt x="0" y="1"/>
                  </a:moveTo>
                  <a:lnTo>
                    <a:pt x="0" y="6472"/>
                  </a:lnTo>
                  <a:lnTo>
                    <a:pt x="1468" y="647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rgbClr val="FAC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74"/>
            <p:cNvSpPr/>
            <p:nvPr/>
          </p:nvSpPr>
          <p:spPr>
            <a:xfrm>
              <a:off x="3552744" y="3973719"/>
              <a:ext cx="29472" cy="129844"/>
            </a:xfrm>
            <a:custGeom>
              <a:avLst/>
              <a:gdLst/>
              <a:ahLst/>
              <a:cxnLst/>
              <a:rect l="l" t="t" r="r" b="b"/>
              <a:pathLst>
                <a:path w="1469" h="6472" extrusionOk="0">
                  <a:moveTo>
                    <a:pt x="1" y="1"/>
                  </a:moveTo>
                  <a:lnTo>
                    <a:pt x="1" y="6472"/>
                  </a:lnTo>
                  <a:lnTo>
                    <a:pt x="1468" y="647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rgbClr val="FAC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74"/>
            <p:cNvSpPr/>
            <p:nvPr/>
          </p:nvSpPr>
          <p:spPr>
            <a:xfrm>
              <a:off x="3641762" y="3973719"/>
              <a:ext cx="29452" cy="129844"/>
            </a:xfrm>
            <a:custGeom>
              <a:avLst/>
              <a:gdLst/>
              <a:ahLst/>
              <a:cxnLst/>
              <a:rect l="l" t="t" r="r" b="b"/>
              <a:pathLst>
                <a:path w="1468" h="6472" extrusionOk="0">
                  <a:moveTo>
                    <a:pt x="0" y="1"/>
                  </a:moveTo>
                  <a:lnTo>
                    <a:pt x="0" y="6472"/>
                  </a:lnTo>
                  <a:lnTo>
                    <a:pt x="1468" y="647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74"/>
            <p:cNvSpPr/>
            <p:nvPr/>
          </p:nvSpPr>
          <p:spPr>
            <a:xfrm>
              <a:off x="3730097" y="3973719"/>
              <a:ext cx="29472" cy="129844"/>
            </a:xfrm>
            <a:custGeom>
              <a:avLst/>
              <a:gdLst/>
              <a:ahLst/>
              <a:cxnLst/>
              <a:rect l="l" t="t" r="r" b="b"/>
              <a:pathLst>
                <a:path w="1469" h="6472" extrusionOk="0">
                  <a:moveTo>
                    <a:pt x="0" y="1"/>
                  </a:moveTo>
                  <a:lnTo>
                    <a:pt x="0" y="6472"/>
                  </a:lnTo>
                  <a:lnTo>
                    <a:pt x="1468" y="647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74"/>
            <p:cNvSpPr/>
            <p:nvPr/>
          </p:nvSpPr>
          <p:spPr>
            <a:xfrm>
              <a:off x="3819094" y="3973719"/>
              <a:ext cx="29472" cy="129844"/>
            </a:xfrm>
            <a:custGeom>
              <a:avLst/>
              <a:gdLst/>
              <a:ahLst/>
              <a:cxnLst/>
              <a:rect l="l" t="t" r="r" b="b"/>
              <a:pathLst>
                <a:path w="1469" h="6472" extrusionOk="0">
                  <a:moveTo>
                    <a:pt x="1" y="1"/>
                  </a:moveTo>
                  <a:lnTo>
                    <a:pt x="1" y="6472"/>
                  </a:lnTo>
                  <a:lnTo>
                    <a:pt x="1469" y="6472"/>
                  </a:lnTo>
                  <a:lnTo>
                    <a:pt x="14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74"/>
            <p:cNvSpPr/>
            <p:nvPr/>
          </p:nvSpPr>
          <p:spPr>
            <a:xfrm>
              <a:off x="3908773" y="3973719"/>
              <a:ext cx="29472" cy="129844"/>
            </a:xfrm>
            <a:custGeom>
              <a:avLst/>
              <a:gdLst/>
              <a:ahLst/>
              <a:cxnLst/>
              <a:rect l="l" t="t" r="r" b="b"/>
              <a:pathLst>
                <a:path w="1469" h="6472" extrusionOk="0">
                  <a:moveTo>
                    <a:pt x="1" y="1"/>
                  </a:moveTo>
                  <a:lnTo>
                    <a:pt x="1" y="6472"/>
                  </a:lnTo>
                  <a:lnTo>
                    <a:pt x="1468" y="647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74"/>
            <p:cNvSpPr/>
            <p:nvPr/>
          </p:nvSpPr>
          <p:spPr>
            <a:xfrm>
              <a:off x="3997109" y="3973719"/>
              <a:ext cx="29472" cy="129844"/>
            </a:xfrm>
            <a:custGeom>
              <a:avLst/>
              <a:gdLst/>
              <a:ahLst/>
              <a:cxnLst/>
              <a:rect l="l" t="t" r="r" b="b"/>
              <a:pathLst>
                <a:path w="1469" h="6472" extrusionOk="0">
                  <a:moveTo>
                    <a:pt x="1" y="1"/>
                  </a:moveTo>
                  <a:lnTo>
                    <a:pt x="1" y="6472"/>
                  </a:lnTo>
                  <a:lnTo>
                    <a:pt x="1469" y="6472"/>
                  </a:lnTo>
                  <a:lnTo>
                    <a:pt x="14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74"/>
            <p:cNvSpPr/>
            <p:nvPr/>
          </p:nvSpPr>
          <p:spPr>
            <a:xfrm>
              <a:off x="3436964" y="3973719"/>
              <a:ext cx="187404" cy="129182"/>
            </a:xfrm>
            <a:custGeom>
              <a:avLst/>
              <a:gdLst/>
              <a:ahLst/>
              <a:cxnLst/>
              <a:rect l="l" t="t" r="r" b="b"/>
              <a:pathLst>
                <a:path w="9341" h="6439" extrusionOk="0">
                  <a:moveTo>
                    <a:pt x="1" y="1"/>
                  </a:moveTo>
                  <a:lnTo>
                    <a:pt x="1" y="6439"/>
                  </a:lnTo>
                  <a:lnTo>
                    <a:pt x="9341" y="6439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74"/>
            <p:cNvSpPr/>
            <p:nvPr/>
          </p:nvSpPr>
          <p:spPr>
            <a:xfrm>
              <a:off x="3406850" y="3959675"/>
              <a:ext cx="676608" cy="14064"/>
            </a:xfrm>
            <a:custGeom>
              <a:avLst/>
              <a:gdLst/>
              <a:ahLst/>
              <a:cxnLst/>
              <a:rect l="l" t="t" r="r" b="b"/>
              <a:pathLst>
                <a:path w="33725" h="701" extrusionOk="0">
                  <a:moveTo>
                    <a:pt x="668" y="0"/>
                  </a:moveTo>
                  <a:cubicBezTo>
                    <a:pt x="301" y="0"/>
                    <a:pt x="1" y="300"/>
                    <a:pt x="1" y="667"/>
                  </a:cubicBezTo>
                  <a:lnTo>
                    <a:pt x="1" y="701"/>
                  </a:lnTo>
                  <a:lnTo>
                    <a:pt x="33725" y="701"/>
                  </a:lnTo>
                  <a:lnTo>
                    <a:pt x="33725" y="667"/>
                  </a:lnTo>
                  <a:cubicBezTo>
                    <a:pt x="33725" y="300"/>
                    <a:pt x="33425" y="0"/>
                    <a:pt x="330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74"/>
            <p:cNvSpPr/>
            <p:nvPr/>
          </p:nvSpPr>
          <p:spPr>
            <a:xfrm>
              <a:off x="3697977" y="3803729"/>
              <a:ext cx="677270" cy="158634"/>
            </a:xfrm>
            <a:custGeom>
              <a:avLst/>
              <a:gdLst/>
              <a:ahLst/>
              <a:cxnLst/>
              <a:rect l="l" t="t" r="r" b="b"/>
              <a:pathLst>
                <a:path w="33758" h="7907" extrusionOk="0">
                  <a:moveTo>
                    <a:pt x="667" y="1"/>
                  </a:moveTo>
                  <a:cubicBezTo>
                    <a:pt x="300" y="1"/>
                    <a:pt x="0" y="301"/>
                    <a:pt x="0" y="701"/>
                  </a:cubicBezTo>
                  <a:lnTo>
                    <a:pt x="0" y="7239"/>
                  </a:lnTo>
                  <a:cubicBezTo>
                    <a:pt x="0" y="7606"/>
                    <a:pt x="300" y="7907"/>
                    <a:pt x="667" y="7907"/>
                  </a:cubicBezTo>
                  <a:lnTo>
                    <a:pt x="33057" y="7907"/>
                  </a:lnTo>
                  <a:cubicBezTo>
                    <a:pt x="33424" y="7907"/>
                    <a:pt x="33758" y="7573"/>
                    <a:pt x="33724" y="7239"/>
                  </a:cubicBezTo>
                  <a:lnTo>
                    <a:pt x="33724" y="701"/>
                  </a:lnTo>
                  <a:cubicBezTo>
                    <a:pt x="33724" y="301"/>
                    <a:pt x="33424" y="1"/>
                    <a:pt x="330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74"/>
            <p:cNvSpPr/>
            <p:nvPr/>
          </p:nvSpPr>
          <p:spPr>
            <a:xfrm>
              <a:off x="3755516" y="3817793"/>
              <a:ext cx="29472" cy="129182"/>
            </a:xfrm>
            <a:custGeom>
              <a:avLst/>
              <a:gdLst/>
              <a:ahLst/>
              <a:cxnLst/>
              <a:rect l="l" t="t" r="r" b="b"/>
              <a:pathLst>
                <a:path w="1469" h="6439" extrusionOk="0">
                  <a:moveTo>
                    <a:pt x="1" y="0"/>
                  </a:moveTo>
                  <a:lnTo>
                    <a:pt x="1" y="6438"/>
                  </a:lnTo>
                  <a:lnTo>
                    <a:pt x="1469" y="6438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rgbClr val="FAC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74"/>
            <p:cNvSpPr/>
            <p:nvPr/>
          </p:nvSpPr>
          <p:spPr>
            <a:xfrm>
              <a:off x="3844533" y="3817793"/>
              <a:ext cx="28790" cy="129182"/>
            </a:xfrm>
            <a:custGeom>
              <a:avLst/>
              <a:gdLst/>
              <a:ahLst/>
              <a:cxnLst/>
              <a:rect l="l" t="t" r="r" b="b"/>
              <a:pathLst>
                <a:path w="1435" h="6439" extrusionOk="0">
                  <a:moveTo>
                    <a:pt x="0" y="0"/>
                  </a:moveTo>
                  <a:lnTo>
                    <a:pt x="0" y="6438"/>
                  </a:lnTo>
                  <a:lnTo>
                    <a:pt x="1435" y="6438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rgbClr val="FAC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74"/>
            <p:cNvSpPr/>
            <p:nvPr/>
          </p:nvSpPr>
          <p:spPr>
            <a:xfrm>
              <a:off x="4021886" y="3817793"/>
              <a:ext cx="28790" cy="129182"/>
            </a:xfrm>
            <a:custGeom>
              <a:avLst/>
              <a:gdLst/>
              <a:ahLst/>
              <a:cxnLst/>
              <a:rect l="l" t="t" r="r" b="b"/>
              <a:pathLst>
                <a:path w="1435" h="6439" extrusionOk="0">
                  <a:moveTo>
                    <a:pt x="0" y="0"/>
                  </a:moveTo>
                  <a:lnTo>
                    <a:pt x="0" y="6438"/>
                  </a:lnTo>
                  <a:lnTo>
                    <a:pt x="1434" y="6438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74"/>
            <p:cNvSpPr/>
            <p:nvPr/>
          </p:nvSpPr>
          <p:spPr>
            <a:xfrm>
              <a:off x="4110883" y="3817793"/>
              <a:ext cx="29472" cy="129182"/>
            </a:xfrm>
            <a:custGeom>
              <a:avLst/>
              <a:gdLst/>
              <a:ahLst/>
              <a:cxnLst/>
              <a:rect l="l" t="t" r="r" b="b"/>
              <a:pathLst>
                <a:path w="1469" h="6439" extrusionOk="0">
                  <a:moveTo>
                    <a:pt x="1" y="0"/>
                  </a:moveTo>
                  <a:lnTo>
                    <a:pt x="1" y="6438"/>
                  </a:lnTo>
                  <a:lnTo>
                    <a:pt x="1468" y="6438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74"/>
            <p:cNvSpPr/>
            <p:nvPr/>
          </p:nvSpPr>
          <p:spPr>
            <a:xfrm>
              <a:off x="4199900" y="3817793"/>
              <a:ext cx="29452" cy="129182"/>
            </a:xfrm>
            <a:custGeom>
              <a:avLst/>
              <a:gdLst/>
              <a:ahLst/>
              <a:cxnLst/>
              <a:rect l="l" t="t" r="r" b="b"/>
              <a:pathLst>
                <a:path w="1468" h="6439" extrusionOk="0">
                  <a:moveTo>
                    <a:pt x="0" y="0"/>
                  </a:moveTo>
                  <a:lnTo>
                    <a:pt x="0" y="6438"/>
                  </a:lnTo>
                  <a:lnTo>
                    <a:pt x="1468" y="6438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74"/>
            <p:cNvSpPr/>
            <p:nvPr/>
          </p:nvSpPr>
          <p:spPr>
            <a:xfrm>
              <a:off x="4288235" y="3817793"/>
              <a:ext cx="29452" cy="129182"/>
            </a:xfrm>
            <a:custGeom>
              <a:avLst/>
              <a:gdLst/>
              <a:ahLst/>
              <a:cxnLst/>
              <a:rect l="l" t="t" r="r" b="b"/>
              <a:pathLst>
                <a:path w="1468" h="6439" extrusionOk="0">
                  <a:moveTo>
                    <a:pt x="0" y="0"/>
                  </a:moveTo>
                  <a:lnTo>
                    <a:pt x="0" y="6438"/>
                  </a:lnTo>
                  <a:lnTo>
                    <a:pt x="1468" y="6438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74"/>
            <p:cNvSpPr/>
            <p:nvPr/>
          </p:nvSpPr>
          <p:spPr>
            <a:xfrm>
              <a:off x="3728090" y="3817793"/>
              <a:ext cx="187404" cy="128520"/>
            </a:xfrm>
            <a:custGeom>
              <a:avLst/>
              <a:gdLst/>
              <a:ahLst/>
              <a:cxnLst/>
              <a:rect l="l" t="t" r="r" b="b"/>
              <a:pathLst>
                <a:path w="9341" h="6406" extrusionOk="0">
                  <a:moveTo>
                    <a:pt x="0" y="0"/>
                  </a:moveTo>
                  <a:lnTo>
                    <a:pt x="0" y="6405"/>
                  </a:lnTo>
                  <a:lnTo>
                    <a:pt x="9340" y="6405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FE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74"/>
            <p:cNvSpPr/>
            <p:nvPr/>
          </p:nvSpPr>
          <p:spPr>
            <a:xfrm>
              <a:off x="3728090" y="3817793"/>
              <a:ext cx="187404" cy="128520"/>
            </a:xfrm>
            <a:custGeom>
              <a:avLst/>
              <a:gdLst/>
              <a:ahLst/>
              <a:cxnLst/>
              <a:rect l="l" t="t" r="r" b="b"/>
              <a:pathLst>
                <a:path w="9341" h="6406" extrusionOk="0">
                  <a:moveTo>
                    <a:pt x="0" y="0"/>
                  </a:moveTo>
                  <a:lnTo>
                    <a:pt x="0" y="6405"/>
                  </a:lnTo>
                  <a:lnTo>
                    <a:pt x="9340" y="6405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74"/>
            <p:cNvSpPr/>
            <p:nvPr/>
          </p:nvSpPr>
          <p:spPr>
            <a:xfrm>
              <a:off x="3697977" y="3803067"/>
              <a:ext cx="677270" cy="14746"/>
            </a:xfrm>
            <a:custGeom>
              <a:avLst/>
              <a:gdLst/>
              <a:ahLst/>
              <a:cxnLst/>
              <a:rect l="l" t="t" r="r" b="b"/>
              <a:pathLst>
                <a:path w="33758" h="735" extrusionOk="0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lnTo>
                    <a:pt x="0" y="734"/>
                  </a:lnTo>
                  <a:lnTo>
                    <a:pt x="33724" y="734"/>
                  </a:lnTo>
                  <a:lnTo>
                    <a:pt x="33724" y="668"/>
                  </a:lnTo>
                  <a:cubicBezTo>
                    <a:pt x="33758" y="301"/>
                    <a:pt x="33424" y="1"/>
                    <a:pt x="33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74"/>
            <p:cNvSpPr/>
            <p:nvPr/>
          </p:nvSpPr>
          <p:spPr>
            <a:xfrm>
              <a:off x="3750841" y="3229540"/>
              <a:ext cx="577559" cy="560426"/>
            </a:xfrm>
            <a:custGeom>
              <a:avLst/>
              <a:gdLst/>
              <a:ahLst/>
              <a:cxnLst/>
              <a:rect l="l" t="t" r="r" b="b"/>
              <a:pathLst>
                <a:path w="28788" h="27934" extrusionOk="0">
                  <a:moveTo>
                    <a:pt x="14211" y="0"/>
                  </a:moveTo>
                  <a:cubicBezTo>
                    <a:pt x="10875" y="0"/>
                    <a:pt x="7706" y="1168"/>
                    <a:pt x="5171" y="3336"/>
                  </a:cubicBezTo>
                  <a:cubicBezTo>
                    <a:pt x="2335" y="5738"/>
                    <a:pt x="567" y="9107"/>
                    <a:pt x="267" y="12843"/>
                  </a:cubicBezTo>
                  <a:cubicBezTo>
                    <a:pt x="0" y="16546"/>
                    <a:pt x="1168" y="20182"/>
                    <a:pt x="3570" y="23017"/>
                  </a:cubicBezTo>
                  <a:cubicBezTo>
                    <a:pt x="6005" y="25852"/>
                    <a:pt x="9374" y="27587"/>
                    <a:pt x="13076" y="27887"/>
                  </a:cubicBezTo>
                  <a:cubicBezTo>
                    <a:pt x="13458" y="27918"/>
                    <a:pt x="13838" y="27933"/>
                    <a:pt x="14218" y="27933"/>
                  </a:cubicBezTo>
                  <a:cubicBezTo>
                    <a:pt x="17520" y="27933"/>
                    <a:pt x="20707" y="26769"/>
                    <a:pt x="23250" y="24585"/>
                  </a:cubicBezTo>
                  <a:cubicBezTo>
                    <a:pt x="26086" y="22183"/>
                    <a:pt x="27854" y="18814"/>
                    <a:pt x="28120" y="15078"/>
                  </a:cubicBezTo>
                  <a:cubicBezTo>
                    <a:pt x="28788" y="7406"/>
                    <a:pt x="23050" y="668"/>
                    <a:pt x="15345" y="34"/>
                  </a:cubicBezTo>
                  <a:cubicBezTo>
                    <a:pt x="14944" y="0"/>
                    <a:pt x="14577" y="0"/>
                    <a:pt x="142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74"/>
            <p:cNvSpPr/>
            <p:nvPr/>
          </p:nvSpPr>
          <p:spPr>
            <a:xfrm>
              <a:off x="3737460" y="3210802"/>
              <a:ext cx="598966" cy="598986"/>
            </a:xfrm>
            <a:custGeom>
              <a:avLst/>
              <a:gdLst/>
              <a:ahLst/>
              <a:cxnLst/>
              <a:rect l="l" t="t" r="r" b="b"/>
              <a:pathLst>
                <a:path w="29855" h="29856" extrusionOk="0">
                  <a:moveTo>
                    <a:pt x="16045" y="634"/>
                  </a:moveTo>
                  <a:cubicBezTo>
                    <a:pt x="8173" y="0"/>
                    <a:pt x="1234" y="5905"/>
                    <a:pt x="601" y="13810"/>
                  </a:cubicBezTo>
                  <a:cubicBezTo>
                    <a:pt x="0" y="21683"/>
                    <a:pt x="5871" y="28621"/>
                    <a:pt x="13777" y="29255"/>
                  </a:cubicBezTo>
                  <a:cubicBezTo>
                    <a:pt x="21682" y="29855"/>
                    <a:pt x="28587" y="23984"/>
                    <a:pt x="29221" y="16079"/>
                  </a:cubicBezTo>
                  <a:lnTo>
                    <a:pt x="29221" y="16079"/>
                  </a:lnTo>
                  <a:lnTo>
                    <a:pt x="29221" y="16079"/>
                  </a:lnTo>
                  <a:lnTo>
                    <a:pt x="29221" y="16079"/>
                  </a:lnTo>
                  <a:cubicBezTo>
                    <a:pt x="29855" y="8140"/>
                    <a:pt x="23951" y="1268"/>
                    <a:pt x="16045" y="634"/>
                  </a:cubicBezTo>
                  <a:close/>
                  <a:moveTo>
                    <a:pt x="28854" y="16012"/>
                  </a:moveTo>
                  <a:cubicBezTo>
                    <a:pt x="28554" y="19748"/>
                    <a:pt x="26786" y="23117"/>
                    <a:pt x="23951" y="25519"/>
                  </a:cubicBezTo>
                  <a:cubicBezTo>
                    <a:pt x="21115" y="27954"/>
                    <a:pt x="17513" y="29121"/>
                    <a:pt x="13777" y="28821"/>
                  </a:cubicBezTo>
                  <a:cubicBezTo>
                    <a:pt x="10074" y="28521"/>
                    <a:pt x="6705" y="26786"/>
                    <a:pt x="4270" y="23951"/>
                  </a:cubicBezTo>
                  <a:cubicBezTo>
                    <a:pt x="1868" y="21116"/>
                    <a:pt x="701" y="17480"/>
                    <a:pt x="1001" y="13777"/>
                  </a:cubicBezTo>
                  <a:cubicBezTo>
                    <a:pt x="1268" y="10074"/>
                    <a:pt x="3036" y="6672"/>
                    <a:pt x="5871" y="4270"/>
                  </a:cubicBezTo>
                  <a:cubicBezTo>
                    <a:pt x="8406" y="2102"/>
                    <a:pt x="11575" y="934"/>
                    <a:pt x="14911" y="934"/>
                  </a:cubicBezTo>
                  <a:cubicBezTo>
                    <a:pt x="15278" y="934"/>
                    <a:pt x="15678" y="934"/>
                    <a:pt x="16045" y="968"/>
                  </a:cubicBezTo>
                  <a:cubicBezTo>
                    <a:pt x="23717" y="1602"/>
                    <a:pt x="29455" y="8340"/>
                    <a:pt x="28854" y="16012"/>
                  </a:cubicBezTo>
                  <a:close/>
                </a:path>
              </a:pathLst>
            </a:custGeom>
            <a:solidFill>
              <a:srgbClr val="FDB4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74"/>
            <p:cNvSpPr/>
            <p:nvPr/>
          </p:nvSpPr>
          <p:spPr>
            <a:xfrm>
              <a:off x="3744140" y="3222619"/>
              <a:ext cx="592285" cy="575794"/>
            </a:xfrm>
            <a:custGeom>
              <a:avLst/>
              <a:gdLst/>
              <a:ahLst/>
              <a:cxnLst/>
              <a:rect l="l" t="t" r="r" b="b"/>
              <a:pathLst>
                <a:path w="29522" h="28700" extrusionOk="0">
                  <a:moveTo>
                    <a:pt x="14545" y="679"/>
                  </a:moveTo>
                  <a:cubicBezTo>
                    <a:pt x="14911" y="679"/>
                    <a:pt x="15278" y="679"/>
                    <a:pt x="15612" y="712"/>
                  </a:cubicBezTo>
                  <a:cubicBezTo>
                    <a:pt x="23117" y="1346"/>
                    <a:pt x="28755" y="7918"/>
                    <a:pt x="28188" y="15390"/>
                  </a:cubicBezTo>
                  <a:cubicBezTo>
                    <a:pt x="27887" y="19026"/>
                    <a:pt x="26220" y="22328"/>
                    <a:pt x="23418" y="24696"/>
                  </a:cubicBezTo>
                  <a:cubicBezTo>
                    <a:pt x="20971" y="26815"/>
                    <a:pt x="17856" y="27946"/>
                    <a:pt x="14648" y="27946"/>
                  </a:cubicBezTo>
                  <a:cubicBezTo>
                    <a:pt x="14270" y="27946"/>
                    <a:pt x="13890" y="27930"/>
                    <a:pt x="13510" y="27899"/>
                  </a:cubicBezTo>
                  <a:cubicBezTo>
                    <a:pt x="9875" y="27598"/>
                    <a:pt x="6572" y="25930"/>
                    <a:pt x="4204" y="23162"/>
                  </a:cubicBezTo>
                  <a:cubicBezTo>
                    <a:pt x="1835" y="20393"/>
                    <a:pt x="701" y="16857"/>
                    <a:pt x="1002" y="13221"/>
                  </a:cubicBezTo>
                  <a:cubicBezTo>
                    <a:pt x="1268" y="9585"/>
                    <a:pt x="2936" y="6316"/>
                    <a:pt x="5738" y="3915"/>
                  </a:cubicBezTo>
                  <a:cubicBezTo>
                    <a:pt x="8240" y="1780"/>
                    <a:pt x="11342" y="679"/>
                    <a:pt x="14545" y="679"/>
                  </a:cubicBezTo>
                  <a:close/>
                  <a:moveTo>
                    <a:pt x="14578" y="1"/>
                  </a:moveTo>
                  <a:cubicBezTo>
                    <a:pt x="11146" y="1"/>
                    <a:pt x="7856" y="1220"/>
                    <a:pt x="5271" y="3414"/>
                  </a:cubicBezTo>
                  <a:cubicBezTo>
                    <a:pt x="2369" y="5916"/>
                    <a:pt x="601" y="9385"/>
                    <a:pt x="268" y="13221"/>
                  </a:cubicBezTo>
                  <a:cubicBezTo>
                    <a:pt x="1" y="17057"/>
                    <a:pt x="1202" y="20760"/>
                    <a:pt x="3670" y="23662"/>
                  </a:cubicBezTo>
                  <a:cubicBezTo>
                    <a:pt x="6172" y="26564"/>
                    <a:pt x="9608" y="28332"/>
                    <a:pt x="13444" y="28666"/>
                  </a:cubicBezTo>
                  <a:cubicBezTo>
                    <a:pt x="13844" y="28699"/>
                    <a:pt x="14244" y="28699"/>
                    <a:pt x="14611" y="28699"/>
                  </a:cubicBezTo>
                  <a:cubicBezTo>
                    <a:pt x="18047" y="28699"/>
                    <a:pt x="21283" y="27498"/>
                    <a:pt x="23918" y="25263"/>
                  </a:cubicBezTo>
                  <a:cubicBezTo>
                    <a:pt x="26853" y="22762"/>
                    <a:pt x="28588" y="19326"/>
                    <a:pt x="28921" y="15490"/>
                  </a:cubicBezTo>
                  <a:cubicBezTo>
                    <a:pt x="29522" y="7584"/>
                    <a:pt x="23584" y="679"/>
                    <a:pt x="15712" y="45"/>
                  </a:cubicBezTo>
                  <a:cubicBezTo>
                    <a:pt x="15333" y="16"/>
                    <a:pt x="14954" y="1"/>
                    <a:pt x="145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74"/>
            <p:cNvSpPr/>
            <p:nvPr/>
          </p:nvSpPr>
          <p:spPr>
            <a:xfrm>
              <a:off x="3934875" y="3352684"/>
              <a:ext cx="212843" cy="344674"/>
            </a:xfrm>
            <a:custGeom>
              <a:avLst/>
              <a:gdLst/>
              <a:ahLst/>
              <a:cxnLst/>
              <a:rect l="l" t="t" r="r" b="b"/>
              <a:pathLst>
                <a:path w="10609" h="17180" extrusionOk="0">
                  <a:moveTo>
                    <a:pt x="4237" y="4437"/>
                  </a:moveTo>
                  <a:lnTo>
                    <a:pt x="4237" y="6939"/>
                  </a:lnTo>
                  <a:cubicBezTo>
                    <a:pt x="3436" y="6705"/>
                    <a:pt x="2903" y="6338"/>
                    <a:pt x="2903" y="5704"/>
                  </a:cubicBezTo>
                  <a:cubicBezTo>
                    <a:pt x="2903" y="5104"/>
                    <a:pt x="3336" y="4604"/>
                    <a:pt x="4237" y="4437"/>
                  </a:cubicBezTo>
                  <a:close/>
                  <a:moveTo>
                    <a:pt x="6072" y="10074"/>
                  </a:moveTo>
                  <a:cubicBezTo>
                    <a:pt x="6872" y="10374"/>
                    <a:pt x="7406" y="10708"/>
                    <a:pt x="7406" y="11342"/>
                  </a:cubicBezTo>
                  <a:cubicBezTo>
                    <a:pt x="7406" y="11909"/>
                    <a:pt x="7039" y="12442"/>
                    <a:pt x="6072" y="12676"/>
                  </a:cubicBezTo>
                  <a:lnTo>
                    <a:pt x="6072" y="10074"/>
                  </a:lnTo>
                  <a:close/>
                  <a:moveTo>
                    <a:pt x="4237" y="0"/>
                  </a:moveTo>
                  <a:lnTo>
                    <a:pt x="4237" y="2035"/>
                  </a:lnTo>
                  <a:cubicBezTo>
                    <a:pt x="1368" y="2369"/>
                    <a:pt x="1" y="4036"/>
                    <a:pt x="1" y="5938"/>
                  </a:cubicBezTo>
                  <a:cubicBezTo>
                    <a:pt x="1" y="8506"/>
                    <a:pt x="2202" y="9207"/>
                    <a:pt x="4237" y="9674"/>
                  </a:cubicBezTo>
                  <a:lnTo>
                    <a:pt x="4237" y="12743"/>
                  </a:lnTo>
                  <a:cubicBezTo>
                    <a:pt x="3336" y="12609"/>
                    <a:pt x="2369" y="12342"/>
                    <a:pt x="1435" y="11775"/>
                  </a:cubicBezTo>
                  <a:lnTo>
                    <a:pt x="534" y="14044"/>
                  </a:lnTo>
                  <a:cubicBezTo>
                    <a:pt x="1535" y="14711"/>
                    <a:pt x="2869" y="15044"/>
                    <a:pt x="4237" y="15178"/>
                  </a:cubicBezTo>
                  <a:lnTo>
                    <a:pt x="4237" y="17179"/>
                  </a:lnTo>
                  <a:lnTo>
                    <a:pt x="6072" y="17179"/>
                  </a:lnTo>
                  <a:lnTo>
                    <a:pt x="6072" y="15111"/>
                  </a:lnTo>
                  <a:cubicBezTo>
                    <a:pt x="8940" y="14777"/>
                    <a:pt x="10375" y="13110"/>
                    <a:pt x="10375" y="11208"/>
                  </a:cubicBezTo>
                  <a:cubicBezTo>
                    <a:pt x="10375" y="8573"/>
                    <a:pt x="8106" y="7906"/>
                    <a:pt x="6072" y="7406"/>
                  </a:cubicBezTo>
                  <a:lnTo>
                    <a:pt x="6072" y="4370"/>
                  </a:lnTo>
                  <a:cubicBezTo>
                    <a:pt x="7406" y="4503"/>
                    <a:pt x="8707" y="5004"/>
                    <a:pt x="9607" y="5671"/>
                  </a:cubicBezTo>
                  <a:lnTo>
                    <a:pt x="10608" y="3436"/>
                  </a:lnTo>
                  <a:cubicBezTo>
                    <a:pt x="9607" y="2669"/>
                    <a:pt x="7873" y="2102"/>
                    <a:pt x="6072" y="2002"/>
                  </a:cubicBezTo>
                  <a:lnTo>
                    <a:pt x="6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74"/>
            <p:cNvSpPr/>
            <p:nvPr/>
          </p:nvSpPr>
          <p:spPr>
            <a:xfrm>
              <a:off x="3787656" y="3265472"/>
              <a:ext cx="423640" cy="422516"/>
            </a:xfrm>
            <a:custGeom>
              <a:avLst/>
              <a:gdLst/>
              <a:ahLst/>
              <a:cxnLst/>
              <a:rect l="l" t="t" r="r" b="b"/>
              <a:pathLst>
                <a:path w="21116" h="21060" extrusionOk="0">
                  <a:moveTo>
                    <a:pt x="12342" y="1"/>
                  </a:moveTo>
                  <a:cubicBezTo>
                    <a:pt x="6047" y="1"/>
                    <a:pt x="741" y="4859"/>
                    <a:pt x="267" y="11219"/>
                  </a:cubicBezTo>
                  <a:cubicBezTo>
                    <a:pt x="0" y="15055"/>
                    <a:pt x="1468" y="18591"/>
                    <a:pt x="4070" y="21059"/>
                  </a:cubicBezTo>
                  <a:cubicBezTo>
                    <a:pt x="1701" y="18624"/>
                    <a:pt x="367" y="15255"/>
                    <a:pt x="667" y="11619"/>
                  </a:cubicBezTo>
                  <a:cubicBezTo>
                    <a:pt x="1175" y="5243"/>
                    <a:pt x="6509" y="405"/>
                    <a:pt x="12768" y="405"/>
                  </a:cubicBezTo>
                  <a:cubicBezTo>
                    <a:pt x="13091" y="405"/>
                    <a:pt x="13416" y="418"/>
                    <a:pt x="13743" y="444"/>
                  </a:cubicBezTo>
                  <a:cubicBezTo>
                    <a:pt x="16612" y="678"/>
                    <a:pt x="19180" y="1879"/>
                    <a:pt x="21115" y="3713"/>
                  </a:cubicBezTo>
                  <a:cubicBezTo>
                    <a:pt x="19114" y="1679"/>
                    <a:pt x="16412" y="278"/>
                    <a:pt x="13376" y="44"/>
                  </a:cubicBezTo>
                  <a:cubicBezTo>
                    <a:pt x="13029" y="15"/>
                    <a:pt x="12684" y="1"/>
                    <a:pt x="12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7171960-D672-3B87-62AD-372EA90588A8}"/>
              </a:ext>
            </a:extLst>
          </p:cNvPr>
          <p:cNvSpPr txBox="1"/>
          <p:nvPr/>
        </p:nvSpPr>
        <p:spPr>
          <a:xfrm>
            <a:off x="4232420" y="2430504"/>
            <a:ext cx="4664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fathysawan22@gmail.com</a:t>
            </a:r>
            <a:endParaRPr lang="en-A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197B2CB-A65B-1638-017D-C62D1E6F56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417554"/>
              </p:ext>
            </p:extLst>
          </p:nvPr>
        </p:nvGraphicFramePr>
        <p:xfrm>
          <a:off x="1296389" y="4714428"/>
          <a:ext cx="6454349" cy="225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678298" imgH="8691125" progId="">
                  <p:embed/>
                </p:oleObj>
              </mc:Choice>
              <mc:Fallback>
                <p:oleObj r:id="rId4" imgW="8678298" imgH="8691125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6389" y="4714428"/>
                        <a:ext cx="6454349" cy="225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3"/>
          <p:cNvSpPr/>
          <p:nvPr/>
        </p:nvSpPr>
        <p:spPr>
          <a:xfrm>
            <a:off x="486925" y="4570675"/>
            <a:ext cx="1829400" cy="227400"/>
          </a:xfrm>
          <a:prstGeom prst="ellipse">
            <a:avLst/>
          </a:prstGeom>
          <a:solidFill>
            <a:srgbClr val="212529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7" name="Google Shape;727;p43"/>
          <p:cNvGrpSpPr/>
          <p:nvPr/>
        </p:nvGrpSpPr>
        <p:grpSpPr>
          <a:xfrm>
            <a:off x="-115100" y="0"/>
            <a:ext cx="4099649" cy="2318775"/>
            <a:chOff x="-84625" y="1957875"/>
            <a:chExt cx="4099649" cy="2318775"/>
          </a:xfrm>
        </p:grpSpPr>
        <p:sp>
          <p:nvSpPr>
            <p:cNvPr id="728" name="Google Shape;728;p43"/>
            <p:cNvSpPr/>
            <p:nvPr/>
          </p:nvSpPr>
          <p:spPr>
            <a:xfrm>
              <a:off x="-84625" y="2571750"/>
              <a:ext cx="3537600" cy="1704900"/>
            </a:xfrm>
            <a:custGeom>
              <a:avLst/>
              <a:gdLst/>
              <a:ahLst/>
              <a:cxnLst/>
              <a:rect l="l" t="t" r="r" b="b"/>
              <a:pathLst>
                <a:path w="141504" h="68196" extrusionOk="0">
                  <a:moveTo>
                    <a:pt x="0" y="46759"/>
                  </a:moveTo>
                  <a:lnTo>
                    <a:pt x="8276" y="39134"/>
                  </a:lnTo>
                  <a:lnTo>
                    <a:pt x="45684" y="68196"/>
                  </a:lnTo>
                  <a:lnTo>
                    <a:pt x="84530" y="20142"/>
                  </a:lnTo>
                  <a:lnTo>
                    <a:pt x="112441" y="38270"/>
                  </a:lnTo>
                  <a:lnTo>
                    <a:pt x="141504" y="0"/>
                  </a:lnTo>
                </a:path>
              </a:pathLst>
            </a:custGeom>
            <a:noFill/>
            <a:ln w="152400" cap="flat" cmpd="sng">
              <a:solidFill>
                <a:schemeClr val="accent3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" name="Google Shape;729;p43"/>
            <p:cNvSpPr/>
            <p:nvPr/>
          </p:nvSpPr>
          <p:spPr>
            <a:xfrm rot="2161912">
              <a:off x="3316864" y="2061401"/>
              <a:ext cx="562020" cy="645548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43"/>
          <p:cNvGrpSpPr/>
          <p:nvPr/>
        </p:nvGrpSpPr>
        <p:grpSpPr>
          <a:xfrm>
            <a:off x="1147189" y="1409224"/>
            <a:ext cx="2576351" cy="1680589"/>
            <a:chOff x="3070475" y="1826750"/>
            <a:chExt cx="2652750" cy="1730425"/>
          </a:xfrm>
        </p:grpSpPr>
        <p:grpSp>
          <p:nvGrpSpPr>
            <p:cNvPr id="731" name="Google Shape;731;p43"/>
            <p:cNvGrpSpPr/>
            <p:nvPr/>
          </p:nvGrpSpPr>
          <p:grpSpPr>
            <a:xfrm>
              <a:off x="3070475" y="1826750"/>
              <a:ext cx="2652750" cy="1730425"/>
              <a:chOff x="3070475" y="1826750"/>
              <a:chExt cx="2652750" cy="1730425"/>
            </a:xfrm>
          </p:grpSpPr>
          <p:sp>
            <p:nvSpPr>
              <p:cNvPr id="732" name="Google Shape;732;p43"/>
              <p:cNvSpPr/>
              <p:nvPr/>
            </p:nvSpPr>
            <p:spPr>
              <a:xfrm>
                <a:off x="3070475" y="1826750"/>
                <a:ext cx="2652750" cy="1730425"/>
              </a:xfrm>
              <a:custGeom>
                <a:avLst/>
                <a:gdLst/>
                <a:ahLst/>
                <a:cxnLst/>
                <a:rect l="l" t="t" r="r" b="b"/>
                <a:pathLst>
                  <a:path w="106110" h="69217" extrusionOk="0">
                    <a:moveTo>
                      <a:pt x="3937" y="0"/>
                    </a:moveTo>
                    <a:cubicBezTo>
                      <a:pt x="1769" y="0"/>
                      <a:pt x="1" y="1768"/>
                      <a:pt x="1" y="3937"/>
                    </a:cubicBezTo>
                    <a:lnTo>
                      <a:pt x="1" y="65314"/>
                    </a:lnTo>
                    <a:cubicBezTo>
                      <a:pt x="1" y="67482"/>
                      <a:pt x="1769" y="69217"/>
                      <a:pt x="3937" y="69217"/>
                    </a:cubicBezTo>
                    <a:lnTo>
                      <a:pt x="102207" y="69217"/>
                    </a:lnTo>
                    <a:cubicBezTo>
                      <a:pt x="104375" y="69217"/>
                      <a:pt x="106110" y="67482"/>
                      <a:pt x="106110" y="65314"/>
                    </a:cubicBezTo>
                    <a:lnTo>
                      <a:pt x="106110" y="3937"/>
                    </a:lnTo>
                    <a:cubicBezTo>
                      <a:pt x="106110" y="1768"/>
                      <a:pt x="104375" y="0"/>
                      <a:pt x="102207" y="0"/>
                    </a:cubicBezTo>
                    <a:close/>
                  </a:path>
                </a:pathLst>
              </a:custGeom>
              <a:solidFill>
                <a:srgbClr val="CFE0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43"/>
              <p:cNvSpPr/>
              <p:nvPr/>
            </p:nvSpPr>
            <p:spPr>
              <a:xfrm>
                <a:off x="3088825" y="2017725"/>
                <a:ext cx="2616900" cy="1526950"/>
              </a:xfrm>
              <a:custGeom>
                <a:avLst/>
                <a:gdLst/>
                <a:ahLst/>
                <a:cxnLst/>
                <a:rect l="l" t="t" r="r" b="b"/>
                <a:pathLst>
                  <a:path w="104676" h="61078" extrusionOk="0">
                    <a:moveTo>
                      <a:pt x="1" y="0"/>
                    </a:moveTo>
                    <a:lnTo>
                      <a:pt x="1" y="57241"/>
                    </a:lnTo>
                    <a:cubicBezTo>
                      <a:pt x="1" y="59376"/>
                      <a:pt x="1735" y="61077"/>
                      <a:pt x="3870" y="61077"/>
                    </a:cubicBezTo>
                    <a:lnTo>
                      <a:pt x="100839" y="61077"/>
                    </a:lnTo>
                    <a:cubicBezTo>
                      <a:pt x="102974" y="61077"/>
                      <a:pt x="104675" y="59376"/>
                      <a:pt x="104675" y="57241"/>
                    </a:cubicBezTo>
                    <a:lnTo>
                      <a:pt x="10467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43"/>
              <p:cNvSpPr/>
              <p:nvPr/>
            </p:nvSpPr>
            <p:spPr>
              <a:xfrm>
                <a:off x="3089675" y="1839250"/>
                <a:ext cx="2616050" cy="178500"/>
              </a:xfrm>
              <a:custGeom>
                <a:avLst/>
                <a:gdLst/>
                <a:ahLst/>
                <a:cxnLst/>
                <a:rect l="l" t="t" r="r" b="b"/>
                <a:pathLst>
                  <a:path w="104642" h="7140" extrusionOk="0">
                    <a:moveTo>
                      <a:pt x="3836" y="1"/>
                    </a:moveTo>
                    <a:cubicBezTo>
                      <a:pt x="1701" y="1"/>
                      <a:pt x="0" y="1702"/>
                      <a:pt x="0" y="3837"/>
                    </a:cubicBezTo>
                    <a:lnTo>
                      <a:pt x="0" y="7139"/>
                    </a:lnTo>
                    <a:lnTo>
                      <a:pt x="104641" y="7139"/>
                    </a:lnTo>
                    <a:lnTo>
                      <a:pt x="104641" y="3837"/>
                    </a:lnTo>
                    <a:cubicBezTo>
                      <a:pt x="104641" y="1702"/>
                      <a:pt x="102874" y="1"/>
                      <a:pt x="1007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43"/>
              <p:cNvSpPr/>
              <p:nvPr/>
            </p:nvSpPr>
            <p:spPr>
              <a:xfrm>
                <a:off x="3223100" y="2511400"/>
                <a:ext cx="25" cy="507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282" fill="none" extrusionOk="0">
                    <a:moveTo>
                      <a:pt x="0" y="20282"/>
                    </a:moveTo>
                    <a:lnTo>
                      <a:pt x="0" y="1"/>
                    </a:lnTo>
                  </a:path>
                </a:pathLst>
              </a:custGeom>
              <a:noFill/>
              <a:ln w="7500" cap="flat" cmpd="sng">
                <a:solidFill>
                  <a:srgbClr val="39396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43"/>
              <p:cNvSpPr/>
              <p:nvPr/>
            </p:nvSpPr>
            <p:spPr>
              <a:xfrm>
                <a:off x="3427400" y="2756575"/>
                <a:ext cx="25" cy="4328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7314" fill="none" extrusionOk="0">
                    <a:moveTo>
                      <a:pt x="1" y="1"/>
                    </a:moveTo>
                    <a:lnTo>
                      <a:pt x="1" y="17313"/>
                    </a:lnTo>
                  </a:path>
                </a:pathLst>
              </a:custGeom>
              <a:noFill/>
              <a:ln w="7500" cap="flat" cmpd="sng">
                <a:solidFill>
                  <a:srgbClr val="39396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43"/>
              <p:cNvSpPr/>
              <p:nvPr/>
            </p:nvSpPr>
            <p:spPr>
              <a:xfrm>
                <a:off x="3632550" y="2392150"/>
                <a:ext cx="25" cy="580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3218" fill="none" extrusionOk="0">
                    <a:moveTo>
                      <a:pt x="1" y="1"/>
                    </a:moveTo>
                    <a:lnTo>
                      <a:pt x="1" y="23217"/>
                    </a:lnTo>
                  </a:path>
                </a:pathLst>
              </a:custGeom>
              <a:noFill/>
              <a:ln w="7500" cap="flat" cmpd="sng">
                <a:solidFill>
                  <a:srgbClr val="39396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43"/>
              <p:cNvSpPr/>
              <p:nvPr/>
            </p:nvSpPr>
            <p:spPr>
              <a:xfrm>
                <a:off x="4041175" y="2435525"/>
                <a:ext cx="25" cy="5804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3217" fill="none" extrusionOk="0">
                    <a:moveTo>
                      <a:pt x="1" y="0"/>
                    </a:moveTo>
                    <a:lnTo>
                      <a:pt x="1" y="23217"/>
                    </a:lnTo>
                  </a:path>
                </a:pathLst>
              </a:custGeom>
              <a:noFill/>
              <a:ln w="7500" cap="flat" cmpd="sng">
                <a:solidFill>
                  <a:srgbClr val="39396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43"/>
              <p:cNvSpPr/>
              <p:nvPr/>
            </p:nvSpPr>
            <p:spPr>
              <a:xfrm>
                <a:off x="4245500" y="2665675"/>
                <a:ext cx="25" cy="690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7621" fill="none" extrusionOk="0">
                    <a:moveTo>
                      <a:pt x="0" y="1"/>
                    </a:moveTo>
                    <a:lnTo>
                      <a:pt x="0" y="27621"/>
                    </a:lnTo>
                  </a:path>
                </a:pathLst>
              </a:custGeom>
              <a:noFill/>
              <a:ln w="7500" cap="flat" cmpd="sng">
                <a:solidFill>
                  <a:srgbClr val="39396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43"/>
              <p:cNvSpPr/>
              <p:nvPr/>
            </p:nvSpPr>
            <p:spPr>
              <a:xfrm>
                <a:off x="4449800" y="2597300"/>
                <a:ext cx="25" cy="5604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2417" fill="none" extrusionOk="0">
                    <a:moveTo>
                      <a:pt x="1" y="1"/>
                    </a:moveTo>
                    <a:lnTo>
                      <a:pt x="1" y="22417"/>
                    </a:lnTo>
                  </a:path>
                </a:pathLst>
              </a:custGeom>
              <a:noFill/>
              <a:ln w="7500" cap="flat" cmpd="sng">
                <a:solidFill>
                  <a:srgbClr val="39396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43"/>
              <p:cNvSpPr/>
              <p:nvPr/>
            </p:nvSpPr>
            <p:spPr>
              <a:xfrm>
                <a:off x="4858425" y="2858325"/>
                <a:ext cx="25" cy="2994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1976" fill="none" extrusionOk="0">
                    <a:moveTo>
                      <a:pt x="1" y="0"/>
                    </a:moveTo>
                    <a:lnTo>
                      <a:pt x="1" y="11976"/>
                    </a:lnTo>
                  </a:path>
                </a:pathLst>
              </a:custGeom>
              <a:noFill/>
              <a:ln w="7500" cap="flat" cmpd="sng">
                <a:solidFill>
                  <a:srgbClr val="39396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43"/>
              <p:cNvSpPr/>
              <p:nvPr/>
            </p:nvSpPr>
            <p:spPr>
              <a:xfrm>
                <a:off x="5267050" y="2496400"/>
                <a:ext cx="25" cy="5721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2884" fill="none" extrusionOk="0">
                    <a:moveTo>
                      <a:pt x="1" y="0"/>
                    </a:moveTo>
                    <a:lnTo>
                      <a:pt x="1" y="22883"/>
                    </a:lnTo>
                  </a:path>
                </a:pathLst>
              </a:custGeom>
              <a:noFill/>
              <a:ln w="7500" cap="flat" cmpd="sng">
                <a:solidFill>
                  <a:srgbClr val="39396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43"/>
              <p:cNvSpPr/>
              <p:nvPr/>
            </p:nvSpPr>
            <p:spPr>
              <a:xfrm>
                <a:off x="5471375" y="2410500"/>
                <a:ext cx="25" cy="7472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9889" fill="none" extrusionOk="0">
                    <a:moveTo>
                      <a:pt x="0" y="1"/>
                    </a:moveTo>
                    <a:lnTo>
                      <a:pt x="0" y="29889"/>
                    </a:lnTo>
                  </a:path>
                </a:pathLst>
              </a:custGeom>
              <a:noFill/>
              <a:ln w="7500" cap="flat" cmpd="sng">
                <a:solidFill>
                  <a:srgbClr val="39396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43"/>
              <p:cNvSpPr/>
              <p:nvPr/>
            </p:nvSpPr>
            <p:spPr>
              <a:xfrm>
                <a:off x="4654125" y="2529750"/>
                <a:ext cx="25" cy="5179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716" fill="none" extrusionOk="0">
                    <a:moveTo>
                      <a:pt x="0" y="1"/>
                    </a:moveTo>
                    <a:lnTo>
                      <a:pt x="0" y="20715"/>
                    </a:lnTo>
                  </a:path>
                </a:pathLst>
              </a:custGeom>
              <a:noFill/>
              <a:ln w="7500" cap="flat" cmpd="sng">
                <a:solidFill>
                  <a:srgbClr val="39396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43"/>
              <p:cNvSpPr/>
              <p:nvPr/>
            </p:nvSpPr>
            <p:spPr>
              <a:xfrm>
                <a:off x="5062750" y="2196175"/>
                <a:ext cx="25" cy="7764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1057" fill="none" extrusionOk="0">
                    <a:moveTo>
                      <a:pt x="0" y="1"/>
                    </a:moveTo>
                    <a:lnTo>
                      <a:pt x="0" y="31056"/>
                    </a:lnTo>
                  </a:path>
                </a:pathLst>
              </a:custGeom>
              <a:noFill/>
              <a:ln w="7500" cap="flat" cmpd="sng">
                <a:solidFill>
                  <a:srgbClr val="39396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43"/>
              <p:cNvSpPr/>
              <p:nvPr/>
            </p:nvSpPr>
            <p:spPr>
              <a:xfrm>
                <a:off x="3836875" y="2154475"/>
                <a:ext cx="25" cy="630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25219" fill="none" extrusionOk="0">
                    <a:moveTo>
                      <a:pt x="0" y="1"/>
                    </a:moveTo>
                    <a:lnTo>
                      <a:pt x="0" y="25219"/>
                    </a:lnTo>
                  </a:path>
                </a:pathLst>
              </a:custGeom>
              <a:noFill/>
              <a:ln w="7500" cap="flat" cmpd="sng">
                <a:solidFill>
                  <a:srgbClr val="39396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43"/>
              <p:cNvSpPr/>
              <p:nvPr/>
            </p:nvSpPr>
            <p:spPr>
              <a:xfrm>
                <a:off x="3165550" y="2587300"/>
                <a:ext cx="115950" cy="374450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14978" extrusionOk="0">
                    <a:moveTo>
                      <a:pt x="1" y="0"/>
                    </a:moveTo>
                    <a:lnTo>
                      <a:pt x="1" y="14978"/>
                    </a:lnTo>
                    <a:lnTo>
                      <a:pt x="4637" y="14978"/>
                    </a:lnTo>
                    <a:lnTo>
                      <a:pt x="46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43"/>
              <p:cNvSpPr/>
              <p:nvPr/>
            </p:nvSpPr>
            <p:spPr>
              <a:xfrm>
                <a:off x="3369875" y="2794950"/>
                <a:ext cx="115925" cy="321075"/>
              </a:xfrm>
              <a:custGeom>
                <a:avLst/>
                <a:gdLst/>
                <a:ahLst/>
                <a:cxnLst/>
                <a:rect l="l" t="t" r="r" b="b"/>
                <a:pathLst>
                  <a:path w="4637" h="12843" extrusionOk="0">
                    <a:moveTo>
                      <a:pt x="0" y="0"/>
                    </a:moveTo>
                    <a:lnTo>
                      <a:pt x="0" y="12843"/>
                    </a:lnTo>
                    <a:lnTo>
                      <a:pt x="4637" y="12843"/>
                    </a:lnTo>
                    <a:lnTo>
                      <a:pt x="46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43"/>
              <p:cNvSpPr/>
              <p:nvPr/>
            </p:nvSpPr>
            <p:spPr>
              <a:xfrm>
                <a:off x="3574175" y="2431350"/>
                <a:ext cx="115100" cy="48370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19348" extrusionOk="0">
                    <a:moveTo>
                      <a:pt x="1" y="0"/>
                    </a:moveTo>
                    <a:lnTo>
                      <a:pt x="1" y="19348"/>
                    </a:lnTo>
                    <a:lnTo>
                      <a:pt x="4604" y="19348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43"/>
              <p:cNvSpPr/>
              <p:nvPr/>
            </p:nvSpPr>
            <p:spPr>
              <a:xfrm>
                <a:off x="3778500" y="2211200"/>
                <a:ext cx="115100" cy="5145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20582" extrusionOk="0">
                    <a:moveTo>
                      <a:pt x="0" y="0"/>
                    </a:moveTo>
                    <a:lnTo>
                      <a:pt x="0" y="20582"/>
                    </a:lnTo>
                    <a:lnTo>
                      <a:pt x="4603" y="20582"/>
                    </a:lnTo>
                    <a:lnTo>
                      <a:pt x="46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43"/>
              <p:cNvSpPr/>
              <p:nvPr/>
            </p:nvSpPr>
            <p:spPr>
              <a:xfrm>
                <a:off x="3982800" y="2488900"/>
                <a:ext cx="115950" cy="467025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18681" extrusionOk="0">
                    <a:moveTo>
                      <a:pt x="1" y="0"/>
                    </a:moveTo>
                    <a:lnTo>
                      <a:pt x="1" y="18680"/>
                    </a:lnTo>
                    <a:lnTo>
                      <a:pt x="4637" y="18680"/>
                    </a:lnTo>
                    <a:lnTo>
                      <a:pt x="46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43"/>
              <p:cNvSpPr/>
              <p:nvPr/>
            </p:nvSpPr>
            <p:spPr>
              <a:xfrm>
                <a:off x="4187125" y="2726550"/>
                <a:ext cx="115100" cy="5679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22718" extrusionOk="0">
                    <a:moveTo>
                      <a:pt x="0" y="1"/>
                    </a:moveTo>
                    <a:lnTo>
                      <a:pt x="0" y="22717"/>
                    </a:lnTo>
                    <a:lnTo>
                      <a:pt x="4603" y="22717"/>
                    </a:lnTo>
                    <a:lnTo>
                      <a:pt x="46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43"/>
              <p:cNvSpPr/>
              <p:nvPr/>
            </p:nvSpPr>
            <p:spPr>
              <a:xfrm>
                <a:off x="4391425" y="2649000"/>
                <a:ext cx="115950" cy="468700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18748" extrusionOk="0">
                    <a:moveTo>
                      <a:pt x="1" y="1"/>
                    </a:moveTo>
                    <a:lnTo>
                      <a:pt x="1" y="18747"/>
                    </a:lnTo>
                    <a:lnTo>
                      <a:pt x="4637" y="18747"/>
                    </a:lnTo>
                    <a:lnTo>
                      <a:pt x="46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43"/>
              <p:cNvSpPr/>
              <p:nvPr/>
            </p:nvSpPr>
            <p:spPr>
              <a:xfrm>
                <a:off x="4596575" y="2566450"/>
                <a:ext cx="115950" cy="443675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17747" extrusionOk="0">
                    <a:moveTo>
                      <a:pt x="0" y="0"/>
                    </a:moveTo>
                    <a:lnTo>
                      <a:pt x="0" y="17746"/>
                    </a:lnTo>
                    <a:lnTo>
                      <a:pt x="4637" y="17746"/>
                    </a:lnTo>
                    <a:lnTo>
                      <a:pt x="46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43"/>
              <p:cNvSpPr/>
              <p:nvPr/>
            </p:nvSpPr>
            <p:spPr>
              <a:xfrm>
                <a:off x="4800875" y="2886675"/>
                <a:ext cx="115950" cy="231025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9241" extrusionOk="0">
                    <a:moveTo>
                      <a:pt x="1" y="1"/>
                    </a:moveTo>
                    <a:lnTo>
                      <a:pt x="1" y="9240"/>
                    </a:lnTo>
                    <a:lnTo>
                      <a:pt x="4638" y="9240"/>
                    </a:lnTo>
                    <a:lnTo>
                      <a:pt x="46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43"/>
              <p:cNvSpPr/>
              <p:nvPr/>
            </p:nvSpPr>
            <p:spPr>
              <a:xfrm>
                <a:off x="5005200" y="2244550"/>
                <a:ext cx="115950" cy="686350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27454" extrusionOk="0">
                    <a:moveTo>
                      <a:pt x="0" y="0"/>
                    </a:moveTo>
                    <a:lnTo>
                      <a:pt x="0" y="27453"/>
                    </a:lnTo>
                    <a:lnTo>
                      <a:pt x="4637" y="27453"/>
                    </a:lnTo>
                    <a:lnTo>
                      <a:pt x="46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43"/>
              <p:cNvSpPr/>
              <p:nvPr/>
            </p:nvSpPr>
            <p:spPr>
              <a:xfrm>
                <a:off x="5209500" y="2530575"/>
                <a:ext cx="115950" cy="487875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19515" extrusionOk="0">
                    <a:moveTo>
                      <a:pt x="1" y="1"/>
                    </a:moveTo>
                    <a:lnTo>
                      <a:pt x="1" y="19515"/>
                    </a:lnTo>
                    <a:lnTo>
                      <a:pt x="4638" y="19515"/>
                    </a:lnTo>
                    <a:lnTo>
                      <a:pt x="46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43"/>
              <p:cNvSpPr/>
              <p:nvPr/>
            </p:nvSpPr>
            <p:spPr>
              <a:xfrm>
                <a:off x="5413825" y="2431350"/>
                <a:ext cx="115950" cy="685525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27421" extrusionOk="0">
                    <a:moveTo>
                      <a:pt x="0" y="0"/>
                    </a:moveTo>
                    <a:lnTo>
                      <a:pt x="0" y="27420"/>
                    </a:lnTo>
                    <a:lnTo>
                      <a:pt x="4637" y="27420"/>
                    </a:lnTo>
                    <a:lnTo>
                      <a:pt x="46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43"/>
              <p:cNvSpPr/>
              <p:nvPr/>
            </p:nvSpPr>
            <p:spPr>
              <a:xfrm>
                <a:off x="3836875" y="3128525"/>
                <a:ext cx="78400" cy="78400"/>
              </a:xfrm>
              <a:custGeom>
                <a:avLst/>
                <a:gdLst/>
                <a:ahLst/>
                <a:cxnLst/>
                <a:rect l="l" t="t" r="r" b="b"/>
                <a:pathLst>
                  <a:path w="3136" h="3136" extrusionOk="0">
                    <a:moveTo>
                      <a:pt x="1201" y="0"/>
                    </a:moveTo>
                    <a:lnTo>
                      <a:pt x="1201" y="1268"/>
                    </a:lnTo>
                    <a:lnTo>
                      <a:pt x="0" y="1268"/>
                    </a:lnTo>
                    <a:lnTo>
                      <a:pt x="0" y="1935"/>
                    </a:lnTo>
                    <a:lnTo>
                      <a:pt x="1201" y="1935"/>
                    </a:lnTo>
                    <a:lnTo>
                      <a:pt x="1201" y="3136"/>
                    </a:lnTo>
                    <a:lnTo>
                      <a:pt x="1868" y="3136"/>
                    </a:lnTo>
                    <a:lnTo>
                      <a:pt x="1868" y="1935"/>
                    </a:lnTo>
                    <a:lnTo>
                      <a:pt x="3136" y="1935"/>
                    </a:lnTo>
                    <a:lnTo>
                      <a:pt x="3136" y="1268"/>
                    </a:lnTo>
                    <a:lnTo>
                      <a:pt x="1868" y="1268"/>
                    </a:lnTo>
                    <a:lnTo>
                      <a:pt x="1868" y="0"/>
                    </a:lnTo>
                    <a:close/>
                  </a:path>
                </a:pathLst>
              </a:custGeom>
              <a:solidFill>
                <a:srgbClr val="DCE7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0" name="Google Shape;760;p43"/>
            <p:cNvSpPr/>
            <p:nvPr/>
          </p:nvSpPr>
          <p:spPr>
            <a:xfrm>
              <a:off x="3182225" y="1902625"/>
              <a:ext cx="45900" cy="45900"/>
            </a:xfrm>
            <a:custGeom>
              <a:avLst/>
              <a:gdLst/>
              <a:ahLst/>
              <a:cxnLst/>
              <a:rect l="l" t="t" r="r" b="b"/>
              <a:pathLst>
                <a:path w="1836" h="1836" extrusionOk="0">
                  <a:moveTo>
                    <a:pt x="901" y="1"/>
                  </a:moveTo>
                  <a:cubicBezTo>
                    <a:pt x="401" y="1"/>
                    <a:pt x="1" y="435"/>
                    <a:pt x="1" y="935"/>
                  </a:cubicBezTo>
                  <a:cubicBezTo>
                    <a:pt x="1" y="1435"/>
                    <a:pt x="401" y="1836"/>
                    <a:pt x="901" y="1836"/>
                  </a:cubicBezTo>
                  <a:cubicBezTo>
                    <a:pt x="1402" y="1836"/>
                    <a:pt x="1835" y="1435"/>
                    <a:pt x="1835" y="935"/>
                  </a:cubicBezTo>
                  <a:cubicBezTo>
                    <a:pt x="1835" y="435"/>
                    <a:pt x="1402" y="1"/>
                    <a:pt x="901" y="1"/>
                  </a:cubicBezTo>
                  <a:close/>
                </a:path>
              </a:pathLst>
            </a:custGeom>
            <a:solidFill>
              <a:srgbClr val="FEC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3283975" y="1902625"/>
              <a:ext cx="45875" cy="45900"/>
            </a:xfrm>
            <a:custGeom>
              <a:avLst/>
              <a:gdLst/>
              <a:ahLst/>
              <a:cxnLst/>
              <a:rect l="l" t="t" r="r" b="b"/>
              <a:pathLst>
                <a:path w="1835" h="1836" extrusionOk="0">
                  <a:moveTo>
                    <a:pt x="934" y="1"/>
                  </a:moveTo>
                  <a:cubicBezTo>
                    <a:pt x="434" y="1"/>
                    <a:pt x="0" y="435"/>
                    <a:pt x="0" y="935"/>
                  </a:cubicBezTo>
                  <a:cubicBezTo>
                    <a:pt x="0" y="1435"/>
                    <a:pt x="434" y="1836"/>
                    <a:pt x="934" y="1836"/>
                  </a:cubicBezTo>
                  <a:cubicBezTo>
                    <a:pt x="1435" y="1836"/>
                    <a:pt x="1835" y="1435"/>
                    <a:pt x="1835" y="935"/>
                  </a:cubicBezTo>
                  <a:cubicBezTo>
                    <a:pt x="1835" y="435"/>
                    <a:pt x="1435" y="1"/>
                    <a:pt x="934" y="1"/>
                  </a:cubicBezTo>
                  <a:close/>
                </a:path>
              </a:pathLst>
            </a:custGeom>
            <a:solidFill>
              <a:srgbClr val="FEC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3386550" y="1902625"/>
              <a:ext cx="45875" cy="45900"/>
            </a:xfrm>
            <a:custGeom>
              <a:avLst/>
              <a:gdLst/>
              <a:ahLst/>
              <a:cxnLst/>
              <a:rect l="l" t="t" r="r" b="b"/>
              <a:pathLst>
                <a:path w="1835" h="1836" extrusionOk="0">
                  <a:moveTo>
                    <a:pt x="901" y="1"/>
                  </a:moveTo>
                  <a:cubicBezTo>
                    <a:pt x="401" y="1"/>
                    <a:pt x="0" y="435"/>
                    <a:pt x="0" y="935"/>
                  </a:cubicBezTo>
                  <a:cubicBezTo>
                    <a:pt x="0" y="1435"/>
                    <a:pt x="401" y="1836"/>
                    <a:pt x="901" y="1836"/>
                  </a:cubicBezTo>
                  <a:cubicBezTo>
                    <a:pt x="1401" y="1836"/>
                    <a:pt x="1835" y="1435"/>
                    <a:pt x="1835" y="935"/>
                  </a:cubicBezTo>
                  <a:cubicBezTo>
                    <a:pt x="1835" y="435"/>
                    <a:pt x="1401" y="1"/>
                    <a:pt x="901" y="1"/>
                  </a:cubicBezTo>
                  <a:close/>
                </a:path>
              </a:pathLst>
            </a:custGeom>
            <a:solidFill>
              <a:srgbClr val="FEC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3" name="Google Shape;763;p43"/>
          <p:cNvSpPr txBox="1">
            <a:spLocks noGrp="1"/>
          </p:cNvSpPr>
          <p:nvPr>
            <p:ph type="title"/>
          </p:nvPr>
        </p:nvSpPr>
        <p:spPr>
          <a:xfrm>
            <a:off x="3984550" y="2285564"/>
            <a:ext cx="44427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5" name="Google Shape;765;p43"/>
          <p:cNvSpPr txBox="1">
            <a:spLocks noGrp="1"/>
          </p:cNvSpPr>
          <p:nvPr>
            <p:ph type="title" idx="2"/>
          </p:nvPr>
        </p:nvSpPr>
        <p:spPr>
          <a:xfrm>
            <a:off x="5384950" y="1051579"/>
            <a:ext cx="1641900" cy="140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66" name="Google Shape;766;p43"/>
          <p:cNvGrpSpPr/>
          <p:nvPr/>
        </p:nvGrpSpPr>
        <p:grpSpPr>
          <a:xfrm>
            <a:off x="720001" y="1787784"/>
            <a:ext cx="1251034" cy="2925959"/>
            <a:chOff x="1317750" y="2216450"/>
            <a:chExt cx="1101650" cy="2576575"/>
          </a:xfrm>
        </p:grpSpPr>
        <p:sp>
          <p:nvSpPr>
            <p:cNvPr id="767" name="Google Shape;767;p43"/>
            <p:cNvSpPr/>
            <p:nvPr/>
          </p:nvSpPr>
          <p:spPr>
            <a:xfrm>
              <a:off x="1952375" y="4602900"/>
              <a:ext cx="349425" cy="155150"/>
            </a:xfrm>
            <a:custGeom>
              <a:avLst/>
              <a:gdLst/>
              <a:ahLst/>
              <a:cxnLst/>
              <a:rect l="l" t="t" r="r" b="b"/>
              <a:pathLst>
                <a:path w="13977" h="6206" extrusionOk="0">
                  <a:moveTo>
                    <a:pt x="4504" y="1"/>
                  </a:moveTo>
                  <a:lnTo>
                    <a:pt x="1468" y="701"/>
                  </a:lnTo>
                  <a:cubicBezTo>
                    <a:pt x="0" y="4804"/>
                    <a:pt x="1902" y="6038"/>
                    <a:pt x="1902" y="6038"/>
                  </a:cubicBezTo>
                  <a:lnTo>
                    <a:pt x="13643" y="6205"/>
                  </a:lnTo>
                  <a:cubicBezTo>
                    <a:pt x="13643" y="6205"/>
                    <a:pt x="13977" y="5038"/>
                    <a:pt x="13443" y="4370"/>
                  </a:cubicBezTo>
                  <a:cubicBezTo>
                    <a:pt x="12943" y="3703"/>
                    <a:pt x="10141" y="3470"/>
                    <a:pt x="10141" y="3470"/>
                  </a:cubicBezTo>
                  <a:lnTo>
                    <a:pt x="45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1562100" y="4611250"/>
              <a:ext cx="189325" cy="181775"/>
            </a:xfrm>
            <a:custGeom>
              <a:avLst/>
              <a:gdLst/>
              <a:ahLst/>
              <a:cxnLst/>
              <a:rect l="l" t="t" r="r" b="b"/>
              <a:pathLst>
                <a:path w="7573" h="7271" extrusionOk="0">
                  <a:moveTo>
                    <a:pt x="667" y="0"/>
                  </a:moveTo>
                  <a:cubicBezTo>
                    <a:pt x="667" y="0"/>
                    <a:pt x="0" y="5704"/>
                    <a:pt x="100" y="6572"/>
                  </a:cubicBezTo>
                  <a:cubicBezTo>
                    <a:pt x="181" y="7116"/>
                    <a:pt x="932" y="7271"/>
                    <a:pt x="1964" y="7271"/>
                  </a:cubicBezTo>
                  <a:cubicBezTo>
                    <a:pt x="2638" y="7271"/>
                    <a:pt x="3432" y="7205"/>
                    <a:pt x="4237" y="7139"/>
                  </a:cubicBezTo>
                  <a:cubicBezTo>
                    <a:pt x="6271" y="6972"/>
                    <a:pt x="7572" y="7139"/>
                    <a:pt x="6872" y="6005"/>
                  </a:cubicBezTo>
                  <a:cubicBezTo>
                    <a:pt x="6205" y="4870"/>
                    <a:pt x="3903" y="200"/>
                    <a:pt x="3903" y="200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1546250" y="3246100"/>
              <a:ext cx="555425" cy="1395875"/>
            </a:xfrm>
            <a:custGeom>
              <a:avLst/>
              <a:gdLst/>
              <a:ahLst/>
              <a:cxnLst/>
              <a:rect l="l" t="t" r="r" b="b"/>
              <a:pathLst>
                <a:path w="22217" h="55835" extrusionOk="0">
                  <a:moveTo>
                    <a:pt x="4003" y="0"/>
                  </a:moveTo>
                  <a:cubicBezTo>
                    <a:pt x="4003" y="0"/>
                    <a:pt x="1301" y="7573"/>
                    <a:pt x="1301" y="9274"/>
                  </a:cubicBezTo>
                  <a:cubicBezTo>
                    <a:pt x="1301" y="12009"/>
                    <a:pt x="1168" y="46200"/>
                    <a:pt x="1034" y="47534"/>
                  </a:cubicBezTo>
                  <a:cubicBezTo>
                    <a:pt x="868" y="48869"/>
                    <a:pt x="501" y="49102"/>
                    <a:pt x="501" y="49769"/>
                  </a:cubicBezTo>
                  <a:cubicBezTo>
                    <a:pt x="501" y="50437"/>
                    <a:pt x="868" y="51771"/>
                    <a:pt x="734" y="52271"/>
                  </a:cubicBezTo>
                  <a:cubicBezTo>
                    <a:pt x="634" y="52805"/>
                    <a:pt x="0" y="54473"/>
                    <a:pt x="467" y="54940"/>
                  </a:cubicBezTo>
                  <a:cubicBezTo>
                    <a:pt x="852" y="55295"/>
                    <a:pt x="2131" y="55834"/>
                    <a:pt x="3277" y="55834"/>
                  </a:cubicBezTo>
                  <a:cubicBezTo>
                    <a:pt x="3422" y="55834"/>
                    <a:pt x="3564" y="55826"/>
                    <a:pt x="3703" y="55807"/>
                  </a:cubicBezTo>
                  <a:cubicBezTo>
                    <a:pt x="4971" y="55674"/>
                    <a:pt x="5538" y="54773"/>
                    <a:pt x="5738" y="54273"/>
                  </a:cubicBezTo>
                  <a:cubicBezTo>
                    <a:pt x="5971" y="53772"/>
                    <a:pt x="5538" y="53139"/>
                    <a:pt x="5738" y="52638"/>
                  </a:cubicBezTo>
                  <a:cubicBezTo>
                    <a:pt x="5971" y="52104"/>
                    <a:pt x="6572" y="51671"/>
                    <a:pt x="6372" y="51004"/>
                  </a:cubicBezTo>
                  <a:cubicBezTo>
                    <a:pt x="6171" y="50370"/>
                    <a:pt x="6038" y="48669"/>
                    <a:pt x="6538" y="43865"/>
                  </a:cubicBezTo>
                  <a:cubicBezTo>
                    <a:pt x="6972" y="39862"/>
                    <a:pt x="7406" y="34192"/>
                    <a:pt x="7873" y="32157"/>
                  </a:cubicBezTo>
                  <a:cubicBezTo>
                    <a:pt x="8306" y="30122"/>
                    <a:pt x="10575" y="14010"/>
                    <a:pt x="10575" y="14010"/>
                  </a:cubicBezTo>
                  <a:cubicBezTo>
                    <a:pt x="10575" y="14010"/>
                    <a:pt x="12576" y="25819"/>
                    <a:pt x="12810" y="27854"/>
                  </a:cubicBezTo>
                  <a:cubicBezTo>
                    <a:pt x="13010" y="29922"/>
                    <a:pt x="13010" y="33825"/>
                    <a:pt x="13477" y="36427"/>
                  </a:cubicBezTo>
                  <a:cubicBezTo>
                    <a:pt x="13910" y="38962"/>
                    <a:pt x="15912" y="46434"/>
                    <a:pt x="16145" y="47368"/>
                  </a:cubicBezTo>
                  <a:cubicBezTo>
                    <a:pt x="16345" y="48335"/>
                    <a:pt x="15845" y="50103"/>
                    <a:pt x="16145" y="50837"/>
                  </a:cubicBezTo>
                  <a:cubicBezTo>
                    <a:pt x="16412" y="51537"/>
                    <a:pt x="17046" y="52471"/>
                    <a:pt x="16879" y="52972"/>
                  </a:cubicBezTo>
                  <a:cubicBezTo>
                    <a:pt x="16746" y="53472"/>
                    <a:pt x="16846" y="54873"/>
                    <a:pt x="17246" y="55173"/>
                  </a:cubicBezTo>
                  <a:cubicBezTo>
                    <a:pt x="17463" y="55323"/>
                    <a:pt x="18022" y="55398"/>
                    <a:pt x="18660" y="55398"/>
                  </a:cubicBezTo>
                  <a:cubicBezTo>
                    <a:pt x="19297" y="55398"/>
                    <a:pt x="20015" y="55323"/>
                    <a:pt x="20548" y="55173"/>
                  </a:cubicBezTo>
                  <a:cubicBezTo>
                    <a:pt x="21683" y="54873"/>
                    <a:pt x="22049" y="54039"/>
                    <a:pt x="22150" y="53539"/>
                  </a:cubicBezTo>
                  <a:cubicBezTo>
                    <a:pt x="22216" y="53038"/>
                    <a:pt x="21482" y="52405"/>
                    <a:pt x="21582" y="51938"/>
                  </a:cubicBezTo>
                  <a:cubicBezTo>
                    <a:pt x="21683" y="51504"/>
                    <a:pt x="22150" y="50970"/>
                    <a:pt x="22150" y="50403"/>
                  </a:cubicBezTo>
                  <a:cubicBezTo>
                    <a:pt x="22150" y="49769"/>
                    <a:pt x="21349" y="49569"/>
                    <a:pt x="21216" y="48302"/>
                  </a:cubicBezTo>
                  <a:cubicBezTo>
                    <a:pt x="21082" y="47067"/>
                    <a:pt x="20315" y="30289"/>
                    <a:pt x="20248" y="28154"/>
                  </a:cubicBezTo>
                  <a:cubicBezTo>
                    <a:pt x="20215" y="25986"/>
                    <a:pt x="19681" y="7372"/>
                    <a:pt x="19481" y="6105"/>
                  </a:cubicBezTo>
                  <a:cubicBezTo>
                    <a:pt x="19214" y="4871"/>
                    <a:pt x="18347" y="201"/>
                    <a:pt x="18347" y="201"/>
                  </a:cubicBezTo>
                  <a:lnTo>
                    <a:pt x="4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1977400" y="4461975"/>
              <a:ext cx="108425" cy="38375"/>
            </a:xfrm>
            <a:custGeom>
              <a:avLst/>
              <a:gdLst/>
              <a:ahLst/>
              <a:cxnLst/>
              <a:rect l="l" t="t" r="r" b="b"/>
              <a:pathLst>
                <a:path w="4337" h="1535" fill="none" extrusionOk="0">
                  <a:moveTo>
                    <a:pt x="0" y="0"/>
                  </a:moveTo>
                  <a:cubicBezTo>
                    <a:pt x="0" y="0"/>
                    <a:pt x="867" y="1468"/>
                    <a:pt x="4336" y="1535"/>
                  </a:cubicBezTo>
                </a:path>
              </a:pathLst>
            </a:custGeom>
            <a:noFill/>
            <a:ln w="7500" cap="rnd" cmpd="sng">
              <a:solidFill>
                <a:srgbClr val="3847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1984900" y="4539525"/>
              <a:ext cx="91750" cy="27550"/>
            </a:xfrm>
            <a:custGeom>
              <a:avLst/>
              <a:gdLst/>
              <a:ahLst/>
              <a:cxnLst/>
              <a:rect l="l" t="t" r="r" b="b"/>
              <a:pathLst>
                <a:path w="3670" h="1102" fill="none" extrusionOk="0">
                  <a:moveTo>
                    <a:pt x="3670" y="1"/>
                  </a:moveTo>
                  <a:cubicBezTo>
                    <a:pt x="3670" y="1"/>
                    <a:pt x="1201" y="167"/>
                    <a:pt x="0" y="1101"/>
                  </a:cubicBezTo>
                </a:path>
              </a:pathLst>
            </a:custGeom>
            <a:noFill/>
            <a:ln w="7500" cap="rnd" cmpd="sng">
              <a:solidFill>
                <a:srgbClr val="3847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1578775" y="4481150"/>
              <a:ext cx="113425" cy="55900"/>
            </a:xfrm>
            <a:custGeom>
              <a:avLst/>
              <a:gdLst/>
              <a:ahLst/>
              <a:cxnLst/>
              <a:rect l="l" t="t" r="r" b="b"/>
              <a:pathLst>
                <a:path w="4537" h="2236" fill="none" extrusionOk="0">
                  <a:moveTo>
                    <a:pt x="4537" y="1668"/>
                  </a:moveTo>
                  <a:cubicBezTo>
                    <a:pt x="4537" y="1668"/>
                    <a:pt x="1768" y="2235"/>
                    <a:pt x="0" y="0"/>
                  </a:cubicBezTo>
                </a:path>
              </a:pathLst>
            </a:custGeom>
            <a:noFill/>
            <a:ln w="7500" cap="rnd" cmpd="sng">
              <a:solidFill>
                <a:srgbClr val="3847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1578775" y="4540350"/>
              <a:ext cx="89250" cy="45900"/>
            </a:xfrm>
            <a:custGeom>
              <a:avLst/>
              <a:gdLst/>
              <a:ahLst/>
              <a:cxnLst/>
              <a:rect l="l" t="t" r="r" b="b"/>
              <a:pathLst>
                <a:path w="3570" h="1836" fill="none" extrusionOk="0">
                  <a:moveTo>
                    <a:pt x="3570" y="1735"/>
                  </a:moveTo>
                  <a:cubicBezTo>
                    <a:pt x="3570" y="1735"/>
                    <a:pt x="1501" y="1836"/>
                    <a:pt x="0" y="1"/>
                  </a:cubicBezTo>
                </a:path>
              </a:pathLst>
            </a:custGeom>
            <a:noFill/>
            <a:ln w="7500" cap="rnd" cmpd="sng">
              <a:solidFill>
                <a:srgbClr val="3847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1812275" y="3438725"/>
              <a:ext cx="150950" cy="155150"/>
            </a:xfrm>
            <a:custGeom>
              <a:avLst/>
              <a:gdLst/>
              <a:ahLst/>
              <a:cxnLst/>
              <a:rect l="l" t="t" r="r" b="b"/>
              <a:pathLst>
                <a:path w="6038" h="6206" fill="none" extrusionOk="0">
                  <a:moveTo>
                    <a:pt x="0" y="6205"/>
                  </a:moveTo>
                  <a:lnTo>
                    <a:pt x="0" y="3837"/>
                  </a:lnTo>
                  <a:cubicBezTo>
                    <a:pt x="0" y="3837"/>
                    <a:pt x="4604" y="1769"/>
                    <a:pt x="6038" y="1"/>
                  </a:cubicBezTo>
                </a:path>
              </a:pathLst>
            </a:custGeom>
            <a:noFill/>
            <a:ln w="7500" cap="rnd" cmpd="sng">
              <a:solidFill>
                <a:srgbClr val="3847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1865650" y="3251100"/>
              <a:ext cx="15850" cy="256875"/>
            </a:xfrm>
            <a:custGeom>
              <a:avLst/>
              <a:gdLst/>
              <a:ahLst/>
              <a:cxnLst/>
              <a:rect l="l" t="t" r="r" b="b"/>
              <a:pathLst>
                <a:path w="634" h="10275" fill="none" extrusionOk="0">
                  <a:moveTo>
                    <a:pt x="0" y="1"/>
                  </a:moveTo>
                  <a:cubicBezTo>
                    <a:pt x="0" y="1"/>
                    <a:pt x="634" y="5605"/>
                    <a:pt x="0" y="10275"/>
                  </a:cubicBezTo>
                </a:path>
              </a:pathLst>
            </a:custGeom>
            <a:noFill/>
            <a:ln w="7500" cap="rnd" cmpd="sng">
              <a:solidFill>
                <a:srgbClr val="3847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1823950" y="3251100"/>
              <a:ext cx="46725" cy="211000"/>
            </a:xfrm>
            <a:custGeom>
              <a:avLst/>
              <a:gdLst/>
              <a:ahLst/>
              <a:cxnLst/>
              <a:rect l="l" t="t" r="r" b="b"/>
              <a:pathLst>
                <a:path w="1869" h="8440" fill="none" extrusionOk="0">
                  <a:moveTo>
                    <a:pt x="100" y="1"/>
                  </a:moveTo>
                  <a:cubicBezTo>
                    <a:pt x="100" y="1"/>
                    <a:pt x="0" y="6505"/>
                    <a:pt x="100" y="7039"/>
                  </a:cubicBezTo>
                  <a:cubicBezTo>
                    <a:pt x="200" y="7539"/>
                    <a:pt x="1868" y="8440"/>
                    <a:pt x="1868" y="8440"/>
                  </a:cubicBezTo>
                </a:path>
              </a:pathLst>
            </a:custGeom>
            <a:noFill/>
            <a:ln w="7500" cap="rnd" cmpd="sng">
              <a:solidFill>
                <a:srgbClr val="3847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1559600" y="3245275"/>
              <a:ext cx="108425" cy="1236725"/>
            </a:xfrm>
            <a:custGeom>
              <a:avLst/>
              <a:gdLst/>
              <a:ahLst/>
              <a:cxnLst/>
              <a:rect l="l" t="t" r="r" b="b"/>
              <a:pathLst>
                <a:path w="4337" h="49469" fill="none" extrusionOk="0">
                  <a:moveTo>
                    <a:pt x="4337" y="0"/>
                  </a:moveTo>
                  <a:cubicBezTo>
                    <a:pt x="4337" y="0"/>
                    <a:pt x="1868" y="6605"/>
                    <a:pt x="1635" y="9474"/>
                  </a:cubicBezTo>
                  <a:cubicBezTo>
                    <a:pt x="1368" y="12342"/>
                    <a:pt x="1268" y="40496"/>
                    <a:pt x="1268" y="42497"/>
                  </a:cubicBezTo>
                  <a:cubicBezTo>
                    <a:pt x="1268" y="44499"/>
                    <a:pt x="0" y="49469"/>
                    <a:pt x="0" y="49469"/>
                  </a:cubicBezTo>
                </a:path>
              </a:pathLst>
            </a:custGeom>
            <a:noFill/>
            <a:ln w="7500" cap="rnd" cmpd="sng">
              <a:solidFill>
                <a:srgbClr val="3847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1613800" y="3245275"/>
              <a:ext cx="104250" cy="166800"/>
            </a:xfrm>
            <a:custGeom>
              <a:avLst/>
              <a:gdLst/>
              <a:ahLst/>
              <a:cxnLst/>
              <a:rect l="l" t="t" r="r" b="b"/>
              <a:pathLst>
                <a:path w="4170" h="6672" fill="none" extrusionOk="0">
                  <a:moveTo>
                    <a:pt x="4170" y="0"/>
                  </a:moveTo>
                  <a:cubicBezTo>
                    <a:pt x="4170" y="0"/>
                    <a:pt x="3603" y="5471"/>
                    <a:pt x="3136" y="5904"/>
                  </a:cubicBezTo>
                  <a:cubicBezTo>
                    <a:pt x="2669" y="6338"/>
                    <a:pt x="0" y="6672"/>
                    <a:pt x="0" y="6672"/>
                  </a:cubicBezTo>
                </a:path>
              </a:pathLst>
            </a:custGeom>
            <a:noFill/>
            <a:ln w="7500" cap="rnd" cmpd="sng">
              <a:solidFill>
                <a:srgbClr val="3847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1963200" y="3251100"/>
              <a:ext cx="68425" cy="160975"/>
            </a:xfrm>
            <a:custGeom>
              <a:avLst/>
              <a:gdLst/>
              <a:ahLst/>
              <a:cxnLst/>
              <a:rect l="l" t="t" r="r" b="b"/>
              <a:pathLst>
                <a:path w="2737" h="6439" fill="none" extrusionOk="0">
                  <a:moveTo>
                    <a:pt x="1" y="1"/>
                  </a:moveTo>
                  <a:cubicBezTo>
                    <a:pt x="1" y="1"/>
                    <a:pt x="201" y="4671"/>
                    <a:pt x="568" y="5104"/>
                  </a:cubicBezTo>
                  <a:cubicBezTo>
                    <a:pt x="968" y="5605"/>
                    <a:pt x="2736" y="6439"/>
                    <a:pt x="2736" y="6439"/>
                  </a:cubicBezTo>
                </a:path>
              </a:pathLst>
            </a:custGeom>
            <a:noFill/>
            <a:ln w="7500" cap="rnd" cmpd="sng">
              <a:solidFill>
                <a:srgbClr val="3847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1847300" y="3517950"/>
              <a:ext cx="155125" cy="1110825"/>
            </a:xfrm>
            <a:custGeom>
              <a:avLst/>
              <a:gdLst/>
              <a:ahLst/>
              <a:cxnLst/>
              <a:rect l="l" t="t" r="r" b="b"/>
              <a:pathLst>
                <a:path w="6205" h="44433" fill="none" extrusionOk="0">
                  <a:moveTo>
                    <a:pt x="0" y="1"/>
                  </a:moveTo>
                  <a:cubicBezTo>
                    <a:pt x="0" y="1"/>
                    <a:pt x="2302" y="15345"/>
                    <a:pt x="2369" y="16946"/>
                  </a:cubicBezTo>
                  <a:cubicBezTo>
                    <a:pt x="2469" y="18581"/>
                    <a:pt x="2302" y="22250"/>
                    <a:pt x="2836" y="25586"/>
                  </a:cubicBezTo>
                  <a:cubicBezTo>
                    <a:pt x="3336" y="28922"/>
                    <a:pt x="5638" y="37761"/>
                    <a:pt x="5171" y="38528"/>
                  </a:cubicBezTo>
                  <a:cubicBezTo>
                    <a:pt x="4737" y="39296"/>
                    <a:pt x="5538" y="39629"/>
                    <a:pt x="5871" y="40230"/>
                  </a:cubicBezTo>
                  <a:cubicBezTo>
                    <a:pt x="6205" y="40797"/>
                    <a:pt x="6171" y="41931"/>
                    <a:pt x="5971" y="42598"/>
                  </a:cubicBezTo>
                  <a:cubicBezTo>
                    <a:pt x="5738" y="43265"/>
                    <a:pt x="6138" y="44433"/>
                    <a:pt x="6138" y="44433"/>
                  </a:cubicBezTo>
                </a:path>
              </a:pathLst>
            </a:custGeom>
            <a:noFill/>
            <a:ln w="7500" cap="rnd" cmpd="sng">
              <a:solidFill>
                <a:srgbClr val="3847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1613800" y="3214400"/>
              <a:ext cx="416975" cy="223525"/>
            </a:xfrm>
            <a:custGeom>
              <a:avLst/>
              <a:gdLst/>
              <a:ahLst/>
              <a:cxnLst/>
              <a:rect l="l" t="t" r="r" b="b"/>
              <a:pathLst>
                <a:path w="16679" h="8941" extrusionOk="0">
                  <a:moveTo>
                    <a:pt x="15978" y="1"/>
                  </a:moveTo>
                  <a:lnTo>
                    <a:pt x="1301" y="268"/>
                  </a:lnTo>
                  <a:lnTo>
                    <a:pt x="0" y="4070"/>
                  </a:lnTo>
                  <a:lnTo>
                    <a:pt x="5704" y="8941"/>
                  </a:lnTo>
                  <a:lnTo>
                    <a:pt x="10441" y="3937"/>
                  </a:lnTo>
                  <a:lnTo>
                    <a:pt x="15278" y="8574"/>
                  </a:lnTo>
                  <a:cubicBezTo>
                    <a:pt x="15845" y="7006"/>
                    <a:pt x="16679" y="2369"/>
                    <a:pt x="16679" y="2369"/>
                  </a:cubicBezTo>
                  <a:lnTo>
                    <a:pt x="15978" y="1"/>
                  </a:lnTo>
                  <a:close/>
                </a:path>
              </a:pathLst>
            </a:custGeom>
            <a:solidFill>
              <a:srgbClr val="CF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1333600" y="3381200"/>
              <a:ext cx="490375" cy="337750"/>
            </a:xfrm>
            <a:custGeom>
              <a:avLst/>
              <a:gdLst/>
              <a:ahLst/>
              <a:cxnLst/>
              <a:rect l="l" t="t" r="r" b="b"/>
              <a:pathLst>
                <a:path w="19615" h="13510" extrusionOk="0">
                  <a:moveTo>
                    <a:pt x="768" y="0"/>
                  </a:moveTo>
                  <a:cubicBezTo>
                    <a:pt x="367" y="0"/>
                    <a:pt x="0" y="334"/>
                    <a:pt x="0" y="768"/>
                  </a:cubicBezTo>
                  <a:lnTo>
                    <a:pt x="0" y="12709"/>
                  </a:lnTo>
                  <a:cubicBezTo>
                    <a:pt x="0" y="13143"/>
                    <a:pt x="334" y="13510"/>
                    <a:pt x="768" y="13510"/>
                  </a:cubicBezTo>
                  <a:lnTo>
                    <a:pt x="18847" y="13510"/>
                  </a:lnTo>
                  <a:cubicBezTo>
                    <a:pt x="19247" y="13510"/>
                    <a:pt x="19614" y="13176"/>
                    <a:pt x="19614" y="12709"/>
                  </a:cubicBezTo>
                  <a:lnTo>
                    <a:pt x="19614" y="768"/>
                  </a:lnTo>
                  <a:cubicBezTo>
                    <a:pt x="19614" y="367"/>
                    <a:pt x="19314" y="0"/>
                    <a:pt x="18847" y="0"/>
                  </a:cubicBezTo>
                  <a:close/>
                </a:path>
              </a:pathLst>
            </a:custGeom>
            <a:solidFill>
              <a:srgbClr val="0F3C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1333600" y="3461250"/>
              <a:ext cx="489525" cy="257700"/>
            </a:xfrm>
            <a:custGeom>
              <a:avLst/>
              <a:gdLst/>
              <a:ahLst/>
              <a:cxnLst/>
              <a:rect l="l" t="t" r="r" b="b"/>
              <a:pathLst>
                <a:path w="19581" h="10308" extrusionOk="0">
                  <a:moveTo>
                    <a:pt x="0" y="1"/>
                  </a:moveTo>
                  <a:lnTo>
                    <a:pt x="0" y="9507"/>
                  </a:lnTo>
                  <a:cubicBezTo>
                    <a:pt x="0" y="9974"/>
                    <a:pt x="367" y="10308"/>
                    <a:pt x="768" y="10308"/>
                  </a:cubicBezTo>
                  <a:lnTo>
                    <a:pt x="18814" y="10308"/>
                  </a:lnTo>
                  <a:cubicBezTo>
                    <a:pt x="19247" y="10308"/>
                    <a:pt x="19581" y="9941"/>
                    <a:pt x="19581" y="9507"/>
                  </a:cubicBezTo>
                  <a:lnTo>
                    <a:pt x="19581" y="2336"/>
                  </a:lnTo>
                  <a:cubicBezTo>
                    <a:pt x="17246" y="2836"/>
                    <a:pt x="15178" y="4671"/>
                    <a:pt x="12876" y="5671"/>
                  </a:cubicBezTo>
                  <a:cubicBezTo>
                    <a:pt x="12177" y="5983"/>
                    <a:pt x="11501" y="6118"/>
                    <a:pt x="10843" y="6118"/>
                  </a:cubicBezTo>
                  <a:cubicBezTo>
                    <a:pt x="7202" y="6118"/>
                    <a:pt x="4142" y="1960"/>
                    <a:pt x="1034" y="434"/>
                  </a:cubicBezTo>
                  <a:cubicBezTo>
                    <a:pt x="768" y="301"/>
                    <a:pt x="401" y="134"/>
                    <a:pt x="0" y="1"/>
                  </a:cubicBezTo>
                  <a:close/>
                </a:path>
              </a:pathLst>
            </a:custGeom>
            <a:solidFill>
              <a:srgbClr val="0A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547925" y="3519625"/>
              <a:ext cx="60900" cy="60075"/>
            </a:xfrm>
            <a:custGeom>
              <a:avLst/>
              <a:gdLst/>
              <a:ahLst/>
              <a:cxnLst/>
              <a:rect l="l" t="t" r="r" b="b"/>
              <a:pathLst>
                <a:path w="2436" h="2403" extrusionOk="0">
                  <a:moveTo>
                    <a:pt x="1234" y="1"/>
                  </a:moveTo>
                  <a:cubicBezTo>
                    <a:pt x="567" y="1"/>
                    <a:pt x="0" y="534"/>
                    <a:pt x="0" y="1201"/>
                  </a:cubicBezTo>
                  <a:cubicBezTo>
                    <a:pt x="0" y="1869"/>
                    <a:pt x="567" y="2402"/>
                    <a:pt x="1234" y="2402"/>
                  </a:cubicBezTo>
                  <a:cubicBezTo>
                    <a:pt x="1901" y="2402"/>
                    <a:pt x="2435" y="1869"/>
                    <a:pt x="2435" y="1201"/>
                  </a:cubicBezTo>
                  <a:cubicBezTo>
                    <a:pt x="2435" y="534"/>
                    <a:pt x="1901" y="1"/>
                    <a:pt x="1234" y="1"/>
                  </a:cubicBezTo>
                  <a:close/>
                </a:path>
              </a:pathLst>
            </a:custGeom>
            <a:solidFill>
              <a:srgbClr val="CE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317750" y="3189425"/>
              <a:ext cx="1079975" cy="653900"/>
            </a:xfrm>
            <a:custGeom>
              <a:avLst/>
              <a:gdLst/>
              <a:ahLst/>
              <a:cxnLst/>
              <a:rect l="l" t="t" r="r" b="b"/>
              <a:pathLst>
                <a:path w="43199" h="26156" extrusionOk="0">
                  <a:moveTo>
                    <a:pt x="31137" y="0"/>
                  </a:moveTo>
                  <a:cubicBezTo>
                    <a:pt x="30984" y="0"/>
                    <a:pt x="30834" y="147"/>
                    <a:pt x="30856" y="366"/>
                  </a:cubicBezTo>
                  <a:lnTo>
                    <a:pt x="31056" y="5003"/>
                  </a:lnTo>
                  <a:cubicBezTo>
                    <a:pt x="31056" y="5170"/>
                    <a:pt x="30956" y="5336"/>
                    <a:pt x="30722" y="5336"/>
                  </a:cubicBezTo>
                  <a:lnTo>
                    <a:pt x="334" y="5803"/>
                  </a:lnTo>
                  <a:cubicBezTo>
                    <a:pt x="167" y="5803"/>
                    <a:pt x="1" y="5937"/>
                    <a:pt x="1" y="6137"/>
                  </a:cubicBezTo>
                  <a:lnTo>
                    <a:pt x="634" y="21048"/>
                  </a:lnTo>
                  <a:cubicBezTo>
                    <a:pt x="634" y="21214"/>
                    <a:pt x="801" y="21381"/>
                    <a:pt x="968" y="21381"/>
                  </a:cubicBezTo>
                  <a:lnTo>
                    <a:pt x="31323" y="20881"/>
                  </a:lnTo>
                  <a:cubicBezTo>
                    <a:pt x="31490" y="20881"/>
                    <a:pt x="31656" y="21014"/>
                    <a:pt x="31656" y="21214"/>
                  </a:cubicBezTo>
                  <a:lnTo>
                    <a:pt x="31857" y="25851"/>
                  </a:lnTo>
                  <a:cubicBezTo>
                    <a:pt x="31857" y="26045"/>
                    <a:pt x="32037" y="26155"/>
                    <a:pt x="32210" y="26155"/>
                  </a:cubicBezTo>
                  <a:cubicBezTo>
                    <a:pt x="32305" y="26155"/>
                    <a:pt x="32398" y="26122"/>
                    <a:pt x="32457" y="26051"/>
                  </a:cubicBezTo>
                  <a:lnTo>
                    <a:pt x="43065" y="12842"/>
                  </a:lnTo>
                  <a:cubicBezTo>
                    <a:pt x="43198" y="12708"/>
                    <a:pt x="43165" y="12508"/>
                    <a:pt x="43065" y="12375"/>
                  </a:cubicBezTo>
                  <a:lnTo>
                    <a:pt x="31356" y="133"/>
                  </a:lnTo>
                  <a:cubicBezTo>
                    <a:pt x="31299" y="41"/>
                    <a:pt x="31218" y="0"/>
                    <a:pt x="311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704700" y="2548100"/>
              <a:ext cx="103425" cy="161425"/>
            </a:xfrm>
            <a:custGeom>
              <a:avLst/>
              <a:gdLst/>
              <a:ahLst/>
              <a:cxnLst/>
              <a:rect l="l" t="t" r="r" b="b"/>
              <a:pathLst>
                <a:path w="4137" h="6457" extrusionOk="0">
                  <a:moveTo>
                    <a:pt x="0" y="0"/>
                  </a:moveTo>
                  <a:lnTo>
                    <a:pt x="0" y="0"/>
                  </a:lnTo>
                  <a:cubicBezTo>
                    <a:pt x="334" y="2302"/>
                    <a:pt x="0" y="5104"/>
                    <a:pt x="0" y="5104"/>
                  </a:cubicBezTo>
                  <a:cubicBezTo>
                    <a:pt x="923" y="6152"/>
                    <a:pt x="1798" y="6457"/>
                    <a:pt x="2504" y="6457"/>
                  </a:cubicBezTo>
                  <a:cubicBezTo>
                    <a:pt x="3483" y="6457"/>
                    <a:pt x="4137" y="5871"/>
                    <a:pt x="4137" y="5871"/>
                  </a:cubicBezTo>
                  <a:cubicBezTo>
                    <a:pt x="3736" y="4337"/>
                    <a:pt x="4137" y="2602"/>
                    <a:pt x="4137" y="26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A5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705525" y="2548100"/>
              <a:ext cx="102600" cy="106100"/>
            </a:xfrm>
            <a:custGeom>
              <a:avLst/>
              <a:gdLst/>
              <a:ahLst/>
              <a:cxnLst/>
              <a:rect l="l" t="t" r="r" b="b"/>
              <a:pathLst>
                <a:path w="4104" h="4244" extrusionOk="0">
                  <a:moveTo>
                    <a:pt x="1" y="0"/>
                  </a:moveTo>
                  <a:lnTo>
                    <a:pt x="1" y="0"/>
                  </a:lnTo>
                  <a:cubicBezTo>
                    <a:pt x="101" y="634"/>
                    <a:pt x="134" y="1268"/>
                    <a:pt x="134" y="1868"/>
                  </a:cubicBezTo>
                  <a:cubicBezTo>
                    <a:pt x="835" y="2836"/>
                    <a:pt x="1969" y="4103"/>
                    <a:pt x="2803" y="4203"/>
                  </a:cubicBezTo>
                  <a:cubicBezTo>
                    <a:pt x="2913" y="4231"/>
                    <a:pt x="3023" y="4243"/>
                    <a:pt x="3132" y="4243"/>
                  </a:cubicBezTo>
                  <a:cubicBezTo>
                    <a:pt x="3418" y="4243"/>
                    <a:pt x="3695" y="4158"/>
                    <a:pt x="3937" y="4037"/>
                  </a:cubicBezTo>
                  <a:cubicBezTo>
                    <a:pt x="3970" y="3203"/>
                    <a:pt x="4104" y="2602"/>
                    <a:pt x="4104" y="260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8937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490375" y="3499625"/>
              <a:ext cx="126775" cy="246150"/>
            </a:xfrm>
            <a:custGeom>
              <a:avLst/>
              <a:gdLst/>
              <a:ahLst/>
              <a:cxnLst/>
              <a:rect l="l" t="t" r="r" b="b"/>
              <a:pathLst>
                <a:path w="5071" h="9846" extrusionOk="0">
                  <a:moveTo>
                    <a:pt x="0" y="0"/>
                  </a:moveTo>
                  <a:lnTo>
                    <a:pt x="0" y="4803"/>
                  </a:lnTo>
                  <a:cubicBezTo>
                    <a:pt x="67" y="5471"/>
                    <a:pt x="134" y="9340"/>
                    <a:pt x="267" y="9540"/>
                  </a:cubicBezTo>
                  <a:cubicBezTo>
                    <a:pt x="298" y="9586"/>
                    <a:pt x="336" y="9604"/>
                    <a:pt x="378" y="9604"/>
                  </a:cubicBezTo>
                  <a:cubicBezTo>
                    <a:pt x="517" y="9604"/>
                    <a:pt x="698" y="9407"/>
                    <a:pt x="801" y="9407"/>
                  </a:cubicBezTo>
                  <a:cubicBezTo>
                    <a:pt x="934" y="9407"/>
                    <a:pt x="1068" y="9640"/>
                    <a:pt x="1268" y="9740"/>
                  </a:cubicBezTo>
                  <a:cubicBezTo>
                    <a:pt x="1285" y="9746"/>
                    <a:pt x="1302" y="9748"/>
                    <a:pt x="1321" y="9748"/>
                  </a:cubicBezTo>
                  <a:cubicBezTo>
                    <a:pt x="1522" y="9748"/>
                    <a:pt x="1813" y="9440"/>
                    <a:pt x="1935" y="9440"/>
                  </a:cubicBezTo>
                  <a:cubicBezTo>
                    <a:pt x="2069" y="9440"/>
                    <a:pt x="2335" y="9807"/>
                    <a:pt x="2602" y="9840"/>
                  </a:cubicBezTo>
                  <a:cubicBezTo>
                    <a:pt x="2617" y="9844"/>
                    <a:pt x="2632" y="9846"/>
                    <a:pt x="2645" y="9846"/>
                  </a:cubicBezTo>
                  <a:cubicBezTo>
                    <a:pt x="2861" y="9846"/>
                    <a:pt x="2965" y="9428"/>
                    <a:pt x="3174" y="9428"/>
                  </a:cubicBezTo>
                  <a:cubicBezTo>
                    <a:pt x="3194" y="9428"/>
                    <a:pt x="3214" y="9432"/>
                    <a:pt x="3236" y="9440"/>
                  </a:cubicBezTo>
                  <a:cubicBezTo>
                    <a:pt x="3440" y="9498"/>
                    <a:pt x="3542" y="9759"/>
                    <a:pt x="3741" y="9759"/>
                  </a:cubicBezTo>
                  <a:cubicBezTo>
                    <a:pt x="3771" y="9759"/>
                    <a:pt x="3802" y="9753"/>
                    <a:pt x="3837" y="9740"/>
                  </a:cubicBezTo>
                  <a:cubicBezTo>
                    <a:pt x="4058" y="9602"/>
                    <a:pt x="4096" y="8242"/>
                    <a:pt x="4102" y="7787"/>
                  </a:cubicBezTo>
                  <a:lnTo>
                    <a:pt x="4102" y="7787"/>
                  </a:lnTo>
                  <a:cubicBezTo>
                    <a:pt x="4124" y="8088"/>
                    <a:pt x="4289" y="8347"/>
                    <a:pt x="4404" y="8606"/>
                  </a:cubicBezTo>
                  <a:cubicBezTo>
                    <a:pt x="4463" y="8741"/>
                    <a:pt x="4597" y="8822"/>
                    <a:pt x="4718" y="8822"/>
                  </a:cubicBezTo>
                  <a:cubicBezTo>
                    <a:pt x="4865" y="8822"/>
                    <a:pt x="4992" y="8700"/>
                    <a:pt x="4937" y="8406"/>
                  </a:cubicBezTo>
                  <a:cubicBezTo>
                    <a:pt x="4904" y="7839"/>
                    <a:pt x="5071" y="6638"/>
                    <a:pt x="4971" y="6505"/>
                  </a:cubicBezTo>
                  <a:cubicBezTo>
                    <a:pt x="4871" y="6338"/>
                    <a:pt x="4570" y="5170"/>
                    <a:pt x="4270" y="4837"/>
                  </a:cubicBezTo>
                  <a:cubicBezTo>
                    <a:pt x="3970" y="4503"/>
                    <a:pt x="2769" y="4737"/>
                    <a:pt x="2569" y="4370"/>
                  </a:cubicBezTo>
                  <a:cubicBezTo>
                    <a:pt x="2302" y="4003"/>
                    <a:pt x="3003" y="634"/>
                    <a:pt x="3003" y="6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A5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476200" y="3511450"/>
              <a:ext cx="105100" cy="87800"/>
            </a:xfrm>
            <a:custGeom>
              <a:avLst/>
              <a:gdLst/>
              <a:ahLst/>
              <a:cxnLst/>
              <a:rect l="l" t="t" r="r" b="b"/>
              <a:pathLst>
                <a:path w="4204" h="3512" extrusionOk="0">
                  <a:moveTo>
                    <a:pt x="2383" y="0"/>
                  </a:moveTo>
                  <a:cubicBezTo>
                    <a:pt x="1425" y="0"/>
                    <a:pt x="301" y="94"/>
                    <a:pt x="301" y="94"/>
                  </a:cubicBezTo>
                  <a:cubicBezTo>
                    <a:pt x="301" y="94"/>
                    <a:pt x="0" y="2996"/>
                    <a:pt x="167" y="3330"/>
                  </a:cubicBezTo>
                  <a:cubicBezTo>
                    <a:pt x="231" y="3457"/>
                    <a:pt x="776" y="3512"/>
                    <a:pt x="1437" y="3512"/>
                  </a:cubicBezTo>
                  <a:cubicBezTo>
                    <a:pt x="2507" y="3512"/>
                    <a:pt x="3880" y="3369"/>
                    <a:pt x="4003" y="3163"/>
                  </a:cubicBezTo>
                  <a:cubicBezTo>
                    <a:pt x="4203" y="2796"/>
                    <a:pt x="3970" y="528"/>
                    <a:pt x="3703" y="194"/>
                  </a:cubicBezTo>
                  <a:cubicBezTo>
                    <a:pt x="3621" y="45"/>
                    <a:pt x="3042" y="0"/>
                    <a:pt x="2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2217550" y="2615650"/>
              <a:ext cx="201850" cy="206600"/>
            </a:xfrm>
            <a:custGeom>
              <a:avLst/>
              <a:gdLst/>
              <a:ahLst/>
              <a:cxnLst/>
              <a:rect l="l" t="t" r="r" b="b"/>
              <a:pathLst>
                <a:path w="8074" h="8264" extrusionOk="0">
                  <a:moveTo>
                    <a:pt x="5471" y="0"/>
                  </a:moveTo>
                  <a:cubicBezTo>
                    <a:pt x="4638" y="0"/>
                    <a:pt x="2403" y="3369"/>
                    <a:pt x="1869" y="4003"/>
                  </a:cubicBezTo>
                  <a:cubicBezTo>
                    <a:pt x="1754" y="4149"/>
                    <a:pt x="1694" y="4210"/>
                    <a:pt x="1668" y="4210"/>
                  </a:cubicBezTo>
                  <a:cubicBezTo>
                    <a:pt x="1580" y="4210"/>
                    <a:pt x="1879" y="3524"/>
                    <a:pt x="1802" y="3036"/>
                  </a:cubicBezTo>
                  <a:cubicBezTo>
                    <a:pt x="1702" y="2369"/>
                    <a:pt x="1669" y="2169"/>
                    <a:pt x="1202" y="1435"/>
                  </a:cubicBezTo>
                  <a:cubicBezTo>
                    <a:pt x="1060" y="1328"/>
                    <a:pt x="948" y="1278"/>
                    <a:pt x="865" y="1278"/>
                  </a:cubicBezTo>
                  <a:cubicBezTo>
                    <a:pt x="634" y="1278"/>
                    <a:pt x="612" y="1657"/>
                    <a:pt x="735" y="2269"/>
                  </a:cubicBezTo>
                  <a:cubicBezTo>
                    <a:pt x="568" y="4103"/>
                    <a:pt x="234" y="4137"/>
                    <a:pt x="134" y="5538"/>
                  </a:cubicBezTo>
                  <a:cubicBezTo>
                    <a:pt x="1" y="6839"/>
                    <a:pt x="568" y="7472"/>
                    <a:pt x="568" y="7472"/>
                  </a:cubicBezTo>
                  <a:cubicBezTo>
                    <a:pt x="886" y="7985"/>
                    <a:pt x="1232" y="8263"/>
                    <a:pt x="1680" y="8263"/>
                  </a:cubicBezTo>
                  <a:cubicBezTo>
                    <a:pt x="2079" y="8263"/>
                    <a:pt x="2558" y="8043"/>
                    <a:pt x="3170" y="7572"/>
                  </a:cubicBezTo>
                  <a:cubicBezTo>
                    <a:pt x="3670" y="7172"/>
                    <a:pt x="4471" y="6605"/>
                    <a:pt x="4804" y="6272"/>
                  </a:cubicBezTo>
                  <a:cubicBezTo>
                    <a:pt x="5371" y="5738"/>
                    <a:pt x="8007" y="4437"/>
                    <a:pt x="7840" y="4070"/>
                  </a:cubicBezTo>
                  <a:cubicBezTo>
                    <a:pt x="7821" y="4028"/>
                    <a:pt x="7771" y="4009"/>
                    <a:pt x="7699" y="4009"/>
                  </a:cubicBezTo>
                  <a:cubicBezTo>
                    <a:pt x="7201" y="4009"/>
                    <a:pt x="5617" y="4879"/>
                    <a:pt x="5342" y="4879"/>
                  </a:cubicBezTo>
                  <a:cubicBezTo>
                    <a:pt x="5309" y="4879"/>
                    <a:pt x="5295" y="4866"/>
                    <a:pt x="5305" y="4837"/>
                  </a:cubicBezTo>
                  <a:cubicBezTo>
                    <a:pt x="5371" y="4570"/>
                    <a:pt x="8073" y="1968"/>
                    <a:pt x="7740" y="1768"/>
                  </a:cubicBezTo>
                  <a:cubicBezTo>
                    <a:pt x="7710" y="1746"/>
                    <a:pt x="7673" y="1736"/>
                    <a:pt x="7629" y="1736"/>
                  </a:cubicBezTo>
                  <a:cubicBezTo>
                    <a:pt x="6973" y="1736"/>
                    <a:pt x="4835" y="4077"/>
                    <a:pt x="4613" y="4077"/>
                  </a:cubicBezTo>
                  <a:cubicBezTo>
                    <a:pt x="4583" y="4077"/>
                    <a:pt x="4589" y="4034"/>
                    <a:pt x="4638" y="3937"/>
                  </a:cubicBezTo>
                  <a:cubicBezTo>
                    <a:pt x="5038" y="3074"/>
                    <a:pt x="7286" y="137"/>
                    <a:pt x="6763" y="137"/>
                  </a:cubicBezTo>
                  <a:cubicBezTo>
                    <a:pt x="6719" y="137"/>
                    <a:pt x="6657" y="157"/>
                    <a:pt x="6572" y="201"/>
                  </a:cubicBezTo>
                  <a:cubicBezTo>
                    <a:pt x="5596" y="768"/>
                    <a:pt x="4054" y="3061"/>
                    <a:pt x="3998" y="3061"/>
                  </a:cubicBezTo>
                  <a:cubicBezTo>
                    <a:pt x="3994" y="3061"/>
                    <a:pt x="3996" y="3053"/>
                    <a:pt x="4004" y="3036"/>
                  </a:cubicBezTo>
                  <a:cubicBezTo>
                    <a:pt x="4337" y="2335"/>
                    <a:pt x="6005" y="0"/>
                    <a:pt x="5471" y="0"/>
                  </a:cubicBezTo>
                  <a:close/>
                </a:path>
              </a:pathLst>
            </a:custGeom>
            <a:solidFill>
              <a:srgbClr val="AA5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2175875" y="2775950"/>
              <a:ext cx="115925" cy="110750"/>
            </a:xfrm>
            <a:custGeom>
              <a:avLst/>
              <a:gdLst/>
              <a:ahLst/>
              <a:cxnLst/>
              <a:rect l="l" t="t" r="r" b="b"/>
              <a:pathLst>
                <a:path w="4637" h="4430" extrusionOk="0">
                  <a:moveTo>
                    <a:pt x="1234" y="1"/>
                  </a:moveTo>
                  <a:cubicBezTo>
                    <a:pt x="1176" y="1"/>
                    <a:pt x="1131" y="9"/>
                    <a:pt x="1101" y="26"/>
                  </a:cubicBezTo>
                  <a:cubicBezTo>
                    <a:pt x="734" y="226"/>
                    <a:pt x="0" y="2395"/>
                    <a:pt x="0" y="2762"/>
                  </a:cubicBezTo>
                  <a:cubicBezTo>
                    <a:pt x="67" y="3195"/>
                    <a:pt x="3036" y="4430"/>
                    <a:pt x="3036" y="4430"/>
                  </a:cubicBezTo>
                  <a:cubicBezTo>
                    <a:pt x="3036" y="4430"/>
                    <a:pt x="4637" y="1994"/>
                    <a:pt x="4637" y="1594"/>
                  </a:cubicBezTo>
                  <a:cubicBezTo>
                    <a:pt x="4637" y="1255"/>
                    <a:pt x="1951" y="1"/>
                    <a:pt x="12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441175" y="2675700"/>
              <a:ext cx="848950" cy="853975"/>
            </a:xfrm>
            <a:custGeom>
              <a:avLst/>
              <a:gdLst/>
              <a:ahLst/>
              <a:cxnLst/>
              <a:rect l="l" t="t" r="r" b="b"/>
              <a:pathLst>
                <a:path w="33958" h="34159" extrusionOk="0">
                  <a:moveTo>
                    <a:pt x="10708" y="0"/>
                  </a:moveTo>
                  <a:cubicBezTo>
                    <a:pt x="7539" y="867"/>
                    <a:pt x="4070" y="2669"/>
                    <a:pt x="3336" y="4003"/>
                  </a:cubicBezTo>
                  <a:cubicBezTo>
                    <a:pt x="2069" y="6205"/>
                    <a:pt x="834" y="13743"/>
                    <a:pt x="501" y="15845"/>
                  </a:cubicBezTo>
                  <a:cubicBezTo>
                    <a:pt x="34" y="17946"/>
                    <a:pt x="0" y="22917"/>
                    <a:pt x="367" y="25285"/>
                  </a:cubicBezTo>
                  <a:cubicBezTo>
                    <a:pt x="734" y="27687"/>
                    <a:pt x="501" y="31389"/>
                    <a:pt x="401" y="32190"/>
                  </a:cubicBezTo>
                  <a:cubicBezTo>
                    <a:pt x="267" y="32957"/>
                    <a:pt x="567" y="33958"/>
                    <a:pt x="1501" y="34091"/>
                  </a:cubicBezTo>
                  <a:cubicBezTo>
                    <a:pt x="1841" y="34142"/>
                    <a:pt x="2247" y="34159"/>
                    <a:pt x="2679" y="34159"/>
                  </a:cubicBezTo>
                  <a:cubicBezTo>
                    <a:pt x="3391" y="34159"/>
                    <a:pt x="4172" y="34112"/>
                    <a:pt x="4837" y="34091"/>
                  </a:cubicBezTo>
                  <a:cubicBezTo>
                    <a:pt x="5871" y="34058"/>
                    <a:pt x="6105" y="33858"/>
                    <a:pt x="6372" y="31923"/>
                  </a:cubicBezTo>
                  <a:cubicBezTo>
                    <a:pt x="6605" y="30022"/>
                    <a:pt x="6238" y="22416"/>
                    <a:pt x="6171" y="21582"/>
                  </a:cubicBezTo>
                  <a:cubicBezTo>
                    <a:pt x="6071" y="20748"/>
                    <a:pt x="6872" y="17713"/>
                    <a:pt x="6872" y="17713"/>
                  </a:cubicBezTo>
                  <a:cubicBezTo>
                    <a:pt x="6872" y="17713"/>
                    <a:pt x="7072" y="18380"/>
                    <a:pt x="7239" y="19281"/>
                  </a:cubicBezTo>
                  <a:cubicBezTo>
                    <a:pt x="7406" y="20215"/>
                    <a:pt x="7206" y="22550"/>
                    <a:pt x="7239" y="23217"/>
                  </a:cubicBezTo>
                  <a:cubicBezTo>
                    <a:pt x="7272" y="23884"/>
                    <a:pt x="8240" y="24217"/>
                    <a:pt x="10841" y="25885"/>
                  </a:cubicBezTo>
                  <a:lnTo>
                    <a:pt x="11208" y="26119"/>
                  </a:lnTo>
                  <a:cubicBezTo>
                    <a:pt x="14377" y="26085"/>
                    <a:pt x="20749" y="25952"/>
                    <a:pt x="23117" y="25919"/>
                  </a:cubicBezTo>
                  <a:cubicBezTo>
                    <a:pt x="23184" y="25885"/>
                    <a:pt x="23217" y="25885"/>
                    <a:pt x="23284" y="25852"/>
                  </a:cubicBezTo>
                  <a:cubicBezTo>
                    <a:pt x="24051" y="25418"/>
                    <a:pt x="24284" y="23917"/>
                    <a:pt x="24384" y="23183"/>
                  </a:cubicBezTo>
                  <a:cubicBezTo>
                    <a:pt x="24451" y="22416"/>
                    <a:pt x="23017" y="19748"/>
                    <a:pt x="23017" y="19748"/>
                  </a:cubicBezTo>
                  <a:lnTo>
                    <a:pt x="23017" y="19748"/>
                  </a:lnTo>
                  <a:cubicBezTo>
                    <a:pt x="23017" y="19748"/>
                    <a:pt x="24035" y="20034"/>
                    <a:pt x="24934" y="20034"/>
                  </a:cubicBezTo>
                  <a:cubicBezTo>
                    <a:pt x="25406" y="20034"/>
                    <a:pt x="25845" y="19955"/>
                    <a:pt x="26086" y="19714"/>
                  </a:cubicBezTo>
                  <a:cubicBezTo>
                    <a:pt x="30389" y="15678"/>
                    <a:pt x="30956" y="11608"/>
                    <a:pt x="32924" y="9407"/>
                  </a:cubicBezTo>
                  <a:cubicBezTo>
                    <a:pt x="33958" y="8273"/>
                    <a:pt x="33124" y="7372"/>
                    <a:pt x="32123" y="7039"/>
                  </a:cubicBezTo>
                  <a:cubicBezTo>
                    <a:pt x="31089" y="6672"/>
                    <a:pt x="30022" y="5838"/>
                    <a:pt x="29288" y="5771"/>
                  </a:cubicBezTo>
                  <a:cubicBezTo>
                    <a:pt x="29278" y="5770"/>
                    <a:pt x="29267" y="5770"/>
                    <a:pt x="29257" y="5770"/>
                  </a:cubicBezTo>
                  <a:cubicBezTo>
                    <a:pt x="28591" y="5770"/>
                    <a:pt x="28709" y="6850"/>
                    <a:pt x="27920" y="7606"/>
                  </a:cubicBezTo>
                  <a:cubicBezTo>
                    <a:pt x="26119" y="9407"/>
                    <a:pt x="24451" y="11041"/>
                    <a:pt x="24451" y="11041"/>
                  </a:cubicBezTo>
                  <a:cubicBezTo>
                    <a:pt x="23551" y="8373"/>
                    <a:pt x="21949" y="4537"/>
                    <a:pt x="20582" y="3002"/>
                  </a:cubicBezTo>
                  <a:cubicBezTo>
                    <a:pt x="19214" y="1434"/>
                    <a:pt x="14744" y="367"/>
                    <a:pt x="14744" y="367"/>
                  </a:cubicBezTo>
                  <a:lnTo>
                    <a:pt x="107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616300" y="2874175"/>
              <a:ext cx="365275" cy="199925"/>
            </a:xfrm>
            <a:custGeom>
              <a:avLst/>
              <a:gdLst/>
              <a:ahLst/>
              <a:cxnLst/>
              <a:rect l="l" t="t" r="r" b="b"/>
              <a:pathLst>
                <a:path w="14611" h="7997" extrusionOk="0">
                  <a:moveTo>
                    <a:pt x="13010" y="0"/>
                  </a:moveTo>
                  <a:cubicBezTo>
                    <a:pt x="13010" y="0"/>
                    <a:pt x="10808" y="1435"/>
                    <a:pt x="234" y="1435"/>
                  </a:cubicBezTo>
                  <a:cubicBezTo>
                    <a:pt x="367" y="3403"/>
                    <a:pt x="167" y="5971"/>
                    <a:pt x="0" y="7906"/>
                  </a:cubicBezTo>
                  <a:cubicBezTo>
                    <a:pt x="921" y="7951"/>
                    <a:pt x="2202" y="7997"/>
                    <a:pt x="3640" y="7997"/>
                  </a:cubicBezTo>
                  <a:cubicBezTo>
                    <a:pt x="7467" y="7997"/>
                    <a:pt x="12405" y="7674"/>
                    <a:pt x="14611" y="6171"/>
                  </a:cubicBezTo>
                  <a:cubicBezTo>
                    <a:pt x="14577" y="5971"/>
                    <a:pt x="14544" y="5738"/>
                    <a:pt x="14544" y="5504"/>
                  </a:cubicBezTo>
                  <a:cubicBezTo>
                    <a:pt x="14377" y="3303"/>
                    <a:pt x="13543" y="1301"/>
                    <a:pt x="13176" y="267"/>
                  </a:cubicBezTo>
                  <a:lnTo>
                    <a:pt x="13010" y="0"/>
                  </a:lnTo>
                  <a:close/>
                </a:path>
              </a:pathLst>
            </a:custGeom>
            <a:solidFill>
              <a:srgbClr val="B3C9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2045775" y="2951725"/>
              <a:ext cx="30875" cy="184325"/>
            </a:xfrm>
            <a:custGeom>
              <a:avLst/>
              <a:gdLst/>
              <a:ahLst/>
              <a:cxnLst/>
              <a:rect l="l" t="t" r="r" b="b"/>
              <a:pathLst>
                <a:path w="1235" h="7373" fill="none" extrusionOk="0">
                  <a:moveTo>
                    <a:pt x="167" y="0"/>
                  </a:moveTo>
                  <a:cubicBezTo>
                    <a:pt x="167" y="0"/>
                    <a:pt x="1235" y="3336"/>
                    <a:pt x="0" y="7372"/>
                  </a:cubicBezTo>
                </a:path>
              </a:pathLst>
            </a:custGeom>
            <a:noFill/>
            <a:ln w="75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2066625" y="3003425"/>
              <a:ext cx="18375" cy="139300"/>
            </a:xfrm>
            <a:custGeom>
              <a:avLst/>
              <a:gdLst/>
              <a:ahLst/>
              <a:cxnLst/>
              <a:rect l="l" t="t" r="r" b="b"/>
              <a:pathLst>
                <a:path w="735" h="5572" fill="none" extrusionOk="0">
                  <a:moveTo>
                    <a:pt x="734" y="5571"/>
                  </a:moveTo>
                  <a:cubicBezTo>
                    <a:pt x="734" y="5571"/>
                    <a:pt x="601" y="2069"/>
                    <a:pt x="0" y="1"/>
                  </a:cubicBezTo>
                </a:path>
              </a:pathLst>
            </a:custGeom>
            <a:noFill/>
            <a:ln w="75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738050" y="3161050"/>
              <a:ext cx="257700" cy="80075"/>
            </a:xfrm>
            <a:custGeom>
              <a:avLst/>
              <a:gdLst/>
              <a:ahLst/>
              <a:cxnLst/>
              <a:rect l="l" t="t" r="r" b="b"/>
              <a:pathLst>
                <a:path w="10308" h="3203" fill="none" extrusionOk="0">
                  <a:moveTo>
                    <a:pt x="10308" y="1801"/>
                  </a:moveTo>
                  <a:cubicBezTo>
                    <a:pt x="10308" y="1801"/>
                    <a:pt x="5304" y="3202"/>
                    <a:pt x="1" y="0"/>
                  </a:cubicBezTo>
                </a:path>
              </a:pathLst>
            </a:custGeom>
            <a:noFill/>
            <a:ln w="75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838125" y="3136850"/>
              <a:ext cx="139300" cy="45050"/>
            </a:xfrm>
            <a:custGeom>
              <a:avLst/>
              <a:gdLst/>
              <a:ahLst/>
              <a:cxnLst/>
              <a:rect l="l" t="t" r="r" b="b"/>
              <a:pathLst>
                <a:path w="5572" h="1802" fill="none" extrusionOk="0">
                  <a:moveTo>
                    <a:pt x="5571" y="1"/>
                  </a:moveTo>
                  <a:cubicBezTo>
                    <a:pt x="5571" y="1"/>
                    <a:pt x="2869" y="1802"/>
                    <a:pt x="0" y="1802"/>
                  </a:cubicBezTo>
                </a:path>
              </a:pathLst>
            </a:custGeom>
            <a:noFill/>
            <a:ln w="75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479525" y="3212750"/>
              <a:ext cx="84250" cy="32550"/>
            </a:xfrm>
            <a:custGeom>
              <a:avLst/>
              <a:gdLst/>
              <a:ahLst/>
              <a:cxnLst/>
              <a:rect l="l" t="t" r="r" b="b"/>
              <a:pathLst>
                <a:path w="3370" h="1302" fill="none" extrusionOk="0">
                  <a:moveTo>
                    <a:pt x="3370" y="0"/>
                  </a:moveTo>
                  <a:cubicBezTo>
                    <a:pt x="3370" y="0"/>
                    <a:pt x="1669" y="1301"/>
                    <a:pt x="1" y="1101"/>
                  </a:cubicBezTo>
                </a:path>
              </a:pathLst>
            </a:custGeom>
            <a:noFill/>
            <a:ln w="7500" cap="rnd" cmpd="sng">
              <a:solidFill>
                <a:srgbClr val="1D244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466200" y="3193550"/>
              <a:ext cx="62550" cy="28400"/>
            </a:xfrm>
            <a:custGeom>
              <a:avLst/>
              <a:gdLst/>
              <a:ahLst/>
              <a:cxnLst/>
              <a:rect l="l" t="t" r="r" b="b"/>
              <a:pathLst>
                <a:path w="2502" h="1136" fill="none" extrusionOk="0">
                  <a:moveTo>
                    <a:pt x="2502" y="1135"/>
                  </a:moveTo>
                  <a:cubicBezTo>
                    <a:pt x="2368" y="1135"/>
                    <a:pt x="601" y="968"/>
                    <a:pt x="0" y="1"/>
                  </a:cubicBezTo>
                </a:path>
              </a:pathLst>
            </a:custGeom>
            <a:noFill/>
            <a:ln w="75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41525" y="2780775"/>
              <a:ext cx="71750" cy="388625"/>
            </a:xfrm>
            <a:custGeom>
              <a:avLst/>
              <a:gdLst/>
              <a:ahLst/>
              <a:cxnLst/>
              <a:rect l="l" t="t" r="r" b="b"/>
              <a:pathLst>
                <a:path w="2870" h="15545" fill="none" extrusionOk="0">
                  <a:moveTo>
                    <a:pt x="234" y="0"/>
                  </a:moveTo>
                  <a:cubicBezTo>
                    <a:pt x="234" y="0"/>
                    <a:pt x="1" y="2735"/>
                    <a:pt x="34" y="3336"/>
                  </a:cubicBezTo>
                  <a:cubicBezTo>
                    <a:pt x="67" y="3903"/>
                    <a:pt x="1368" y="6371"/>
                    <a:pt x="1568" y="9207"/>
                  </a:cubicBezTo>
                  <a:cubicBezTo>
                    <a:pt x="1769" y="12009"/>
                    <a:pt x="2569" y="13577"/>
                    <a:pt x="2869" y="15545"/>
                  </a:cubicBezTo>
                </a:path>
              </a:pathLst>
            </a:custGeom>
            <a:noFill/>
            <a:ln w="75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513725" y="2747400"/>
              <a:ext cx="119275" cy="371975"/>
            </a:xfrm>
            <a:custGeom>
              <a:avLst/>
              <a:gdLst/>
              <a:ahLst/>
              <a:cxnLst/>
              <a:rect l="l" t="t" r="r" b="b"/>
              <a:pathLst>
                <a:path w="4771" h="14879" fill="none" extrusionOk="0">
                  <a:moveTo>
                    <a:pt x="3870" y="14878"/>
                  </a:moveTo>
                  <a:cubicBezTo>
                    <a:pt x="4103" y="13010"/>
                    <a:pt x="4771" y="6606"/>
                    <a:pt x="4037" y="4371"/>
                  </a:cubicBezTo>
                  <a:cubicBezTo>
                    <a:pt x="3336" y="2136"/>
                    <a:pt x="1001" y="1"/>
                    <a:pt x="0" y="1669"/>
                  </a:cubicBezTo>
                </a:path>
              </a:pathLst>
            </a:custGeom>
            <a:noFill/>
            <a:ln w="75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673000" y="2633175"/>
              <a:ext cx="155975" cy="135950"/>
            </a:xfrm>
            <a:custGeom>
              <a:avLst/>
              <a:gdLst/>
              <a:ahLst/>
              <a:cxnLst/>
              <a:rect l="l" t="t" r="r" b="b"/>
              <a:pathLst>
                <a:path w="6239" h="5438" extrusionOk="0">
                  <a:moveTo>
                    <a:pt x="1370" y="1"/>
                  </a:moveTo>
                  <a:cubicBezTo>
                    <a:pt x="1290" y="1"/>
                    <a:pt x="1141" y="438"/>
                    <a:pt x="968" y="901"/>
                  </a:cubicBezTo>
                  <a:cubicBezTo>
                    <a:pt x="768" y="1401"/>
                    <a:pt x="1" y="2135"/>
                    <a:pt x="1" y="2135"/>
                  </a:cubicBezTo>
                  <a:cubicBezTo>
                    <a:pt x="901" y="4136"/>
                    <a:pt x="2936" y="5437"/>
                    <a:pt x="2936" y="5437"/>
                  </a:cubicBezTo>
                  <a:lnTo>
                    <a:pt x="4137" y="3302"/>
                  </a:lnTo>
                  <a:lnTo>
                    <a:pt x="5972" y="5137"/>
                  </a:lnTo>
                  <a:lnTo>
                    <a:pt x="6238" y="2769"/>
                  </a:lnTo>
                  <a:cubicBezTo>
                    <a:pt x="6238" y="2769"/>
                    <a:pt x="5738" y="1434"/>
                    <a:pt x="5671" y="1201"/>
                  </a:cubicBezTo>
                  <a:cubicBezTo>
                    <a:pt x="5638" y="901"/>
                    <a:pt x="5238" y="634"/>
                    <a:pt x="5238" y="634"/>
                  </a:cubicBezTo>
                  <a:cubicBezTo>
                    <a:pt x="5004" y="1368"/>
                    <a:pt x="4137" y="1734"/>
                    <a:pt x="4137" y="1734"/>
                  </a:cubicBezTo>
                  <a:cubicBezTo>
                    <a:pt x="1835" y="1234"/>
                    <a:pt x="1402" y="33"/>
                    <a:pt x="1402" y="33"/>
                  </a:cubicBezTo>
                  <a:cubicBezTo>
                    <a:pt x="1393" y="11"/>
                    <a:pt x="1382" y="1"/>
                    <a:pt x="1370" y="1"/>
                  </a:cubicBezTo>
                  <a:close/>
                </a:path>
              </a:pathLst>
            </a:custGeom>
            <a:solidFill>
              <a:srgbClr val="B3C9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1597125" y="2216450"/>
              <a:ext cx="474200" cy="326450"/>
            </a:xfrm>
            <a:custGeom>
              <a:avLst/>
              <a:gdLst/>
              <a:ahLst/>
              <a:cxnLst/>
              <a:rect l="l" t="t" r="r" b="b"/>
              <a:pathLst>
                <a:path w="18968" h="13058" extrusionOk="0">
                  <a:moveTo>
                    <a:pt x="15620" y="0"/>
                  </a:moveTo>
                  <a:cubicBezTo>
                    <a:pt x="14855" y="0"/>
                    <a:pt x="14296" y="819"/>
                    <a:pt x="13243" y="1024"/>
                  </a:cubicBezTo>
                  <a:cubicBezTo>
                    <a:pt x="13135" y="1044"/>
                    <a:pt x="13010" y="1053"/>
                    <a:pt x="12871" y="1053"/>
                  </a:cubicBezTo>
                  <a:cubicBezTo>
                    <a:pt x="11532" y="1053"/>
                    <a:pt x="8870" y="235"/>
                    <a:pt x="6812" y="235"/>
                  </a:cubicBezTo>
                  <a:cubicBezTo>
                    <a:pt x="6518" y="235"/>
                    <a:pt x="6235" y="252"/>
                    <a:pt x="5971" y="291"/>
                  </a:cubicBezTo>
                  <a:cubicBezTo>
                    <a:pt x="3669" y="624"/>
                    <a:pt x="3102" y="4260"/>
                    <a:pt x="3102" y="4260"/>
                  </a:cubicBezTo>
                  <a:cubicBezTo>
                    <a:pt x="667" y="4794"/>
                    <a:pt x="434" y="6462"/>
                    <a:pt x="1001" y="8263"/>
                  </a:cubicBezTo>
                  <a:cubicBezTo>
                    <a:pt x="1468" y="9631"/>
                    <a:pt x="434" y="9797"/>
                    <a:pt x="200" y="10598"/>
                  </a:cubicBezTo>
                  <a:cubicBezTo>
                    <a:pt x="0" y="11398"/>
                    <a:pt x="0" y="12266"/>
                    <a:pt x="1435" y="12900"/>
                  </a:cubicBezTo>
                  <a:cubicBezTo>
                    <a:pt x="1687" y="13011"/>
                    <a:pt x="1926" y="13058"/>
                    <a:pt x="2154" y="13058"/>
                  </a:cubicBezTo>
                  <a:cubicBezTo>
                    <a:pt x="3159" y="13058"/>
                    <a:pt x="3942" y="12140"/>
                    <a:pt x="4704" y="11732"/>
                  </a:cubicBezTo>
                  <a:cubicBezTo>
                    <a:pt x="5500" y="11320"/>
                    <a:pt x="5957" y="11022"/>
                    <a:pt x="7655" y="11022"/>
                  </a:cubicBezTo>
                  <a:cubicBezTo>
                    <a:pt x="8021" y="11022"/>
                    <a:pt x="8444" y="11035"/>
                    <a:pt x="8940" y="11065"/>
                  </a:cubicBezTo>
                  <a:cubicBezTo>
                    <a:pt x="9674" y="11091"/>
                    <a:pt x="10472" y="11111"/>
                    <a:pt x="11264" y="11111"/>
                  </a:cubicBezTo>
                  <a:cubicBezTo>
                    <a:pt x="13456" y="11111"/>
                    <a:pt x="15599" y="10961"/>
                    <a:pt x="16212" y="10398"/>
                  </a:cubicBezTo>
                  <a:cubicBezTo>
                    <a:pt x="17112" y="9631"/>
                    <a:pt x="16345" y="8963"/>
                    <a:pt x="16345" y="8963"/>
                  </a:cubicBezTo>
                  <a:cubicBezTo>
                    <a:pt x="18967" y="7669"/>
                    <a:pt x="18699" y="5588"/>
                    <a:pt x="17492" y="5588"/>
                  </a:cubicBezTo>
                  <a:cubicBezTo>
                    <a:pt x="17455" y="5588"/>
                    <a:pt x="17418" y="5590"/>
                    <a:pt x="17379" y="5594"/>
                  </a:cubicBezTo>
                  <a:cubicBezTo>
                    <a:pt x="17305" y="5598"/>
                    <a:pt x="17232" y="5600"/>
                    <a:pt x="17160" y="5600"/>
                  </a:cubicBezTo>
                  <a:cubicBezTo>
                    <a:pt x="16020" y="5600"/>
                    <a:pt x="15311" y="5127"/>
                    <a:pt x="15311" y="5127"/>
                  </a:cubicBezTo>
                  <a:cubicBezTo>
                    <a:pt x="17446" y="3560"/>
                    <a:pt x="17646" y="1058"/>
                    <a:pt x="16379" y="257"/>
                  </a:cubicBezTo>
                  <a:cubicBezTo>
                    <a:pt x="16095" y="73"/>
                    <a:pt x="15848" y="0"/>
                    <a:pt x="1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1672175" y="2296200"/>
              <a:ext cx="282675" cy="321425"/>
            </a:xfrm>
            <a:custGeom>
              <a:avLst/>
              <a:gdLst/>
              <a:ahLst/>
              <a:cxnLst/>
              <a:rect l="l" t="t" r="r" b="b"/>
              <a:pathLst>
                <a:path w="11307" h="12857" extrusionOk="0">
                  <a:moveTo>
                    <a:pt x="5891" y="0"/>
                  </a:moveTo>
                  <a:cubicBezTo>
                    <a:pt x="5829" y="0"/>
                    <a:pt x="5767" y="1"/>
                    <a:pt x="5704" y="3"/>
                  </a:cubicBezTo>
                  <a:cubicBezTo>
                    <a:pt x="768" y="69"/>
                    <a:pt x="0" y="4539"/>
                    <a:pt x="301" y="7441"/>
                  </a:cubicBezTo>
                  <a:cubicBezTo>
                    <a:pt x="567" y="10377"/>
                    <a:pt x="3002" y="12612"/>
                    <a:pt x="6338" y="12845"/>
                  </a:cubicBezTo>
                  <a:cubicBezTo>
                    <a:pt x="6464" y="12853"/>
                    <a:pt x="6586" y="12857"/>
                    <a:pt x="6707" y="12857"/>
                  </a:cubicBezTo>
                  <a:cubicBezTo>
                    <a:pt x="9624" y="12857"/>
                    <a:pt x="11015" y="10531"/>
                    <a:pt x="11175" y="6174"/>
                  </a:cubicBezTo>
                  <a:cubicBezTo>
                    <a:pt x="11306" y="2893"/>
                    <a:pt x="9534" y="0"/>
                    <a:pt x="5891" y="0"/>
                  </a:cubicBezTo>
                  <a:close/>
                </a:path>
              </a:pathLst>
            </a:custGeom>
            <a:solidFill>
              <a:srgbClr val="AA5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1854800" y="2402150"/>
              <a:ext cx="45050" cy="106775"/>
            </a:xfrm>
            <a:custGeom>
              <a:avLst/>
              <a:gdLst/>
              <a:ahLst/>
              <a:cxnLst/>
              <a:rect l="l" t="t" r="r" b="b"/>
              <a:pathLst>
                <a:path w="1802" h="4271" fill="none" extrusionOk="0">
                  <a:moveTo>
                    <a:pt x="234" y="1"/>
                  </a:moveTo>
                  <a:cubicBezTo>
                    <a:pt x="234" y="1"/>
                    <a:pt x="1" y="1369"/>
                    <a:pt x="334" y="2536"/>
                  </a:cubicBezTo>
                  <a:cubicBezTo>
                    <a:pt x="334" y="2536"/>
                    <a:pt x="1368" y="2469"/>
                    <a:pt x="1568" y="2636"/>
                  </a:cubicBezTo>
                  <a:cubicBezTo>
                    <a:pt x="1802" y="2803"/>
                    <a:pt x="1535" y="3870"/>
                    <a:pt x="1035" y="4271"/>
                  </a:cubicBezTo>
                </a:path>
              </a:pathLst>
            </a:custGeom>
            <a:noFill/>
            <a:ln w="7500" cap="rnd" cmpd="sng">
              <a:solidFill>
                <a:srgbClr val="8937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1801425" y="2514750"/>
              <a:ext cx="70075" cy="36700"/>
            </a:xfrm>
            <a:custGeom>
              <a:avLst/>
              <a:gdLst/>
              <a:ahLst/>
              <a:cxnLst/>
              <a:rect l="l" t="t" r="r" b="b"/>
              <a:pathLst>
                <a:path w="2803" h="1468" fill="none" extrusionOk="0">
                  <a:moveTo>
                    <a:pt x="2803" y="934"/>
                  </a:moveTo>
                  <a:cubicBezTo>
                    <a:pt x="2803" y="934"/>
                    <a:pt x="968" y="1468"/>
                    <a:pt x="1" y="0"/>
                  </a:cubicBezTo>
                </a:path>
              </a:pathLst>
            </a:custGeom>
            <a:noFill/>
            <a:ln w="7500" cap="rnd" cmpd="sng">
              <a:solidFill>
                <a:srgbClr val="8937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1788075" y="2423000"/>
              <a:ext cx="18375" cy="27550"/>
            </a:xfrm>
            <a:custGeom>
              <a:avLst/>
              <a:gdLst/>
              <a:ahLst/>
              <a:cxnLst/>
              <a:rect l="l" t="t" r="r" b="b"/>
              <a:pathLst>
                <a:path w="735" h="1102" extrusionOk="0">
                  <a:moveTo>
                    <a:pt x="368" y="1"/>
                  </a:moveTo>
                  <a:cubicBezTo>
                    <a:pt x="168" y="1"/>
                    <a:pt x="1" y="268"/>
                    <a:pt x="1" y="535"/>
                  </a:cubicBezTo>
                  <a:cubicBezTo>
                    <a:pt x="1" y="835"/>
                    <a:pt x="168" y="1102"/>
                    <a:pt x="368" y="1102"/>
                  </a:cubicBezTo>
                  <a:cubicBezTo>
                    <a:pt x="568" y="1102"/>
                    <a:pt x="735" y="835"/>
                    <a:pt x="735" y="535"/>
                  </a:cubicBezTo>
                  <a:cubicBezTo>
                    <a:pt x="735" y="268"/>
                    <a:pt x="568" y="1"/>
                    <a:pt x="368" y="1"/>
                  </a:cubicBezTo>
                  <a:close/>
                </a:path>
              </a:pathLst>
            </a:custGeom>
            <a:solidFill>
              <a:srgbClr val="1323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884000" y="2423850"/>
              <a:ext cx="18350" cy="27550"/>
            </a:xfrm>
            <a:custGeom>
              <a:avLst/>
              <a:gdLst/>
              <a:ahLst/>
              <a:cxnLst/>
              <a:rect l="l" t="t" r="r" b="b"/>
              <a:pathLst>
                <a:path w="734" h="1102" extrusionOk="0">
                  <a:moveTo>
                    <a:pt x="367" y="0"/>
                  </a:moveTo>
                  <a:cubicBezTo>
                    <a:pt x="167" y="0"/>
                    <a:pt x="0" y="267"/>
                    <a:pt x="0" y="567"/>
                  </a:cubicBezTo>
                  <a:cubicBezTo>
                    <a:pt x="0" y="834"/>
                    <a:pt x="167" y="1101"/>
                    <a:pt x="367" y="1101"/>
                  </a:cubicBezTo>
                  <a:cubicBezTo>
                    <a:pt x="567" y="1101"/>
                    <a:pt x="734" y="834"/>
                    <a:pt x="734" y="567"/>
                  </a:cubicBezTo>
                  <a:cubicBezTo>
                    <a:pt x="734" y="267"/>
                    <a:pt x="567" y="0"/>
                    <a:pt x="367" y="0"/>
                  </a:cubicBezTo>
                  <a:close/>
                </a:path>
              </a:pathLst>
            </a:custGeom>
            <a:solidFill>
              <a:srgbClr val="1323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873150" y="2372250"/>
              <a:ext cx="47750" cy="29650"/>
            </a:xfrm>
            <a:custGeom>
              <a:avLst/>
              <a:gdLst/>
              <a:ahLst/>
              <a:cxnLst/>
              <a:rect l="l" t="t" r="r" b="b"/>
              <a:pathLst>
                <a:path w="1910" h="1186" extrusionOk="0">
                  <a:moveTo>
                    <a:pt x="692" y="0"/>
                  </a:moveTo>
                  <a:cubicBezTo>
                    <a:pt x="485" y="0"/>
                    <a:pt x="279" y="60"/>
                    <a:pt x="100" y="196"/>
                  </a:cubicBezTo>
                  <a:cubicBezTo>
                    <a:pt x="0" y="230"/>
                    <a:pt x="267" y="330"/>
                    <a:pt x="301" y="330"/>
                  </a:cubicBezTo>
                  <a:cubicBezTo>
                    <a:pt x="534" y="396"/>
                    <a:pt x="768" y="530"/>
                    <a:pt x="1001" y="663"/>
                  </a:cubicBezTo>
                  <a:cubicBezTo>
                    <a:pt x="1235" y="797"/>
                    <a:pt x="1468" y="963"/>
                    <a:pt x="1668" y="1064"/>
                  </a:cubicBezTo>
                  <a:cubicBezTo>
                    <a:pt x="1668" y="1115"/>
                    <a:pt x="1747" y="1186"/>
                    <a:pt x="1798" y="1186"/>
                  </a:cubicBezTo>
                  <a:cubicBezTo>
                    <a:pt x="1814" y="1186"/>
                    <a:pt x="1827" y="1179"/>
                    <a:pt x="1835" y="1164"/>
                  </a:cubicBezTo>
                  <a:cubicBezTo>
                    <a:pt x="1910" y="517"/>
                    <a:pt x="1298" y="0"/>
                    <a:pt x="692" y="0"/>
                  </a:cubicBezTo>
                  <a:close/>
                </a:path>
              </a:pathLst>
            </a:custGeom>
            <a:solidFill>
              <a:srgbClr val="2626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763900" y="2355625"/>
              <a:ext cx="69250" cy="46600"/>
            </a:xfrm>
            <a:custGeom>
              <a:avLst/>
              <a:gdLst/>
              <a:ahLst/>
              <a:cxnLst/>
              <a:rect l="l" t="t" r="r" b="b"/>
              <a:pathLst>
                <a:path w="2770" h="1864" extrusionOk="0">
                  <a:moveTo>
                    <a:pt x="1942" y="1"/>
                  </a:moveTo>
                  <a:cubicBezTo>
                    <a:pt x="1559" y="1"/>
                    <a:pt x="1166" y="129"/>
                    <a:pt x="868" y="328"/>
                  </a:cubicBezTo>
                  <a:cubicBezTo>
                    <a:pt x="601" y="528"/>
                    <a:pt x="368" y="728"/>
                    <a:pt x="201" y="1061"/>
                  </a:cubicBezTo>
                  <a:cubicBezTo>
                    <a:pt x="167" y="1161"/>
                    <a:pt x="1" y="1795"/>
                    <a:pt x="167" y="1862"/>
                  </a:cubicBezTo>
                  <a:cubicBezTo>
                    <a:pt x="167" y="1863"/>
                    <a:pt x="168" y="1864"/>
                    <a:pt x="169" y="1864"/>
                  </a:cubicBezTo>
                  <a:cubicBezTo>
                    <a:pt x="189" y="1864"/>
                    <a:pt x="469" y="1459"/>
                    <a:pt x="501" y="1395"/>
                  </a:cubicBezTo>
                  <a:cubicBezTo>
                    <a:pt x="701" y="1161"/>
                    <a:pt x="968" y="995"/>
                    <a:pt x="1268" y="795"/>
                  </a:cubicBezTo>
                  <a:cubicBezTo>
                    <a:pt x="1568" y="561"/>
                    <a:pt x="1935" y="461"/>
                    <a:pt x="2302" y="361"/>
                  </a:cubicBezTo>
                  <a:cubicBezTo>
                    <a:pt x="2369" y="328"/>
                    <a:pt x="2769" y="328"/>
                    <a:pt x="2669" y="194"/>
                  </a:cubicBezTo>
                  <a:cubicBezTo>
                    <a:pt x="2454" y="59"/>
                    <a:pt x="2200" y="1"/>
                    <a:pt x="1942" y="1"/>
                  </a:cubicBezTo>
                  <a:close/>
                </a:path>
              </a:pathLst>
            </a:custGeom>
            <a:solidFill>
              <a:srgbClr val="2626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607950" y="2222525"/>
              <a:ext cx="215175" cy="229500"/>
            </a:xfrm>
            <a:custGeom>
              <a:avLst/>
              <a:gdLst/>
              <a:ahLst/>
              <a:cxnLst/>
              <a:rect l="l" t="t" r="r" b="b"/>
              <a:pathLst>
                <a:path w="8607" h="9180" extrusionOk="0">
                  <a:moveTo>
                    <a:pt x="6394" y="1"/>
                  </a:moveTo>
                  <a:cubicBezTo>
                    <a:pt x="6093" y="1"/>
                    <a:pt x="5805" y="15"/>
                    <a:pt x="5538" y="48"/>
                  </a:cubicBezTo>
                  <a:cubicBezTo>
                    <a:pt x="3236" y="381"/>
                    <a:pt x="2669" y="4017"/>
                    <a:pt x="2669" y="4017"/>
                  </a:cubicBezTo>
                  <a:cubicBezTo>
                    <a:pt x="234" y="4551"/>
                    <a:pt x="1" y="6219"/>
                    <a:pt x="568" y="8020"/>
                  </a:cubicBezTo>
                  <a:cubicBezTo>
                    <a:pt x="601" y="8153"/>
                    <a:pt x="668" y="8220"/>
                    <a:pt x="668" y="8353"/>
                  </a:cubicBezTo>
                  <a:cubicBezTo>
                    <a:pt x="1276" y="8817"/>
                    <a:pt x="2011" y="9180"/>
                    <a:pt x="2718" y="9180"/>
                  </a:cubicBezTo>
                  <a:cubicBezTo>
                    <a:pt x="2825" y="9180"/>
                    <a:pt x="2931" y="9172"/>
                    <a:pt x="3036" y="9154"/>
                  </a:cubicBezTo>
                  <a:cubicBezTo>
                    <a:pt x="5104" y="8820"/>
                    <a:pt x="4504" y="6285"/>
                    <a:pt x="4504" y="6285"/>
                  </a:cubicBezTo>
                  <a:cubicBezTo>
                    <a:pt x="8574" y="5485"/>
                    <a:pt x="8607" y="1849"/>
                    <a:pt x="8407" y="181"/>
                  </a:cubicBezTo>
                  <a:cubicBezTo>
                    <a:pt x="7727" y="68"/>
                    <a:pt x="7032" y="1"/>
                    <a:pt x="6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597125" y="2423350"/>
              <a:ext cx="100100" cy="115600"/>
            </a:xfrm>
            <a:custGeom>
              <a:avLst/>
              <a:gdLst/>
              <a:ahLst/>
              <a:cxnLst/>
              <a:rect l="l" t="t" r="r" b="b"/>
              <a:pathLst>
                <a:path w="4004" h="4624" extrusionOk="0">
                  <a:moveTo>
                    <a:pt x="1916" y="0"/>
                  </a:moveTo>
                  <a:cubicBezTo>
                    <a:pt x="1734" y="0"/>
                    <a:pt x="1539" y="55"/>
                    <a:pt x="1334" y="187"/>
                  </a:cubicBezTo>
                  <a:cubicBezTo>
                    <a:pt x="0" y="1121"/>
                    <a:pt x="1034" y="4457"/>
                    <a:pt x="4003" y="4624"/>
                  </a:cubicBezTo>
                  <a:lnTo>
                    <a:pt x="3303" y="1121"/>
                  </a:lnTo>
                  <a:cubicBezTo>
                    <a:pt x="3303" y="1121"/>
                    <a:pt x="2742" y="0"/>
                    <a:pt x="1916" y="0"/>
                  </a:cubicBezTo>
                  <a:close/>
                </a:path>
              </a:pathLst>
            </a:custGeom>
            <a:solidFill>
              <a:srgbClr val="AA5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630475" y="2442200"/>
              <a:ext cx="42550" cy="63400"/>
            </a:xfrm>
            <a:custGeom>
              <a:avLst/>
              <a:gdLst/>
              <a:ahLst/>
              <a:cxnLst/>
              <a:rect l="l" t="t" r="r" b="b"/>
              <a:pathLst>
                <a:path w="1702" h="2536" fill="none" extrusionOk="0">
                  <a:moveTo>
                    <a:pt x="1602" y="2535"/>
                  </a:moveTo>
                  <a:cubicBezTo>
                    <a:pt x="1602" y="2535"/>
                    <a:pt x="0" y="2035"/>
                    <a:pt x="334" y="1001"/>
                  </a:cubicBezTo>
                  <a:cubicBezTo>
                    <a:pt x="668" y="0"/>
                    <a:pt x="1335" y="1001"/>
                    <a:pt x="1335" y="1001"/>
                  </a:cubicBezTo>
                  <a:lnTo>
                    <a:pt x="1702" y="2035"/>
                  </a:lnTo>
                </a:path>
              </a:pathLst>
            </a:custGeom>
            <a:noFill/>
            <a:ln w="10850" cap="flat" cmpd="sng">
              <a:solidFill>
                <a:srgbClr val="8937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43"/>
          <p:cNvGrpSpPr/>
          <p:nvPr/>
        </p:nvGrpSpPr>
        <p:grpSpPr>
          <a:xfrm>
            <a:off x="2946675" y="3517650"/>
            <a:ext cx="961550" cy="803100"/>
            <a:chOff x="4781075" y="719300"/>
            <a:chExt cx="961550" cy="803100"/>
          </a:xfrm>
        </p:grpSpPr>
        <p:sp>
          <p:nvSpPr>
            <p:cNvPr id="815" name="Google Shape;815;p43"/>
            <p:cNvSpPr/>
            <p:nvPr/>
          </p:nvSpPr>
          <p:spPr>
            <a:xfrm>
              <a:off x="4781075" y="822700"/>
              <a:ext cx="522900" cy="522075"/>
            </a:xfrm>
            <a:custGeom>
              <a:avLst/>
              <a:gdLst/>
              <a:ahLst/>
              <a:cxnLst/>
              <a:rect l="l" t="t" r="r" b="b"/>
              <a:pathLst>
                <a:path w="20916" h="20883" extrusionOk="0">
                  <a:moveTo>
                    <a:pt x="10475" y="6205"/>
                  </a:moveTo>
                  <a:cubicBezTo>
                    <a:pt x="11009" y="6205"/>
                    <a:pt x="11576" y="6338"/>
                    <a:pt x="12076" y="6505"/>
                  </a:cubicBezTo>
                  <a:lnTo>
                    <a:pt x="12143" y="6438"/>
                  </a:lnTo>
                  <a:lnTo>
                    <a:pt x="12143" y="6505"/>
                  </a:lnTo>
                  <a:cubicBezTo>
                    <a:pt x="13144" y="6939"/>
                    <a:pt x="13944" y="7706"/>
                    <a:pt x="14344" y="8773"/>
                  </a:cubicBezTo>
                  <a:lnTo>
                    <a:pt x="14445" y="8773"/>
                  </a:lnTo>
                  <a:lnTo>
                    <a:pt x="14344" y="8840"/>
                  </a:lnTo>
                  <a:cubicBezTo>
                    <a:pt x="14578" y="9340"/>
                    <a:pt x="14645" y="9841"/>
                    <a:pt x="14645" y="10441"/>
                  </a:cubicBezTo>
                  <a:cubicBezTo>
                    <a:pt x="14645" y="10975"/>
                    <a:pt x="14511" y="11509"/>
                    <a:pt x="14344" y="12009"/>
                  </a:cubicBezTo>
                  <a:lnTo>
                    <a:pt x="14445" y="12109"/>
                  </a:lnTo>
                  <a:lnTo>
                    <a:pt x="14344" y="12109"/>
                  </a:lnTo>
                  <a:cubicBezTo>
                    <a:pt x="13944" y="13110"/>
                    <a:pt x="13144" y="13910"/>
                    <a:pt x="12143" y="14344"/>
                  </a:cubicBezTo>
                  <a:lnTo>
                    <a:pt x="12143" y="14444"/>
                  </a:lnTo>
                  <a:lnTo>
                    <a:pt x="12076" y="14344"/>
                  </a:lnTo>
                  <a:cubicBezTo>
                    <a:pt x="11576" y="14578"/>
                    <a:pt x="11075" y="14644"/>
                    <a:pt x="10475" y="14644"/>
                  </a:cubicBezTo>
                  <a:cubicBezTo>
                    <a:pt x="9941" y="14644"/>
                    <a:pt x="9408" y="14511"/>
                    <a:pt x="8907" y="14344"/>
                  </a:cubicBezTo>
                  <a:lnTo>
                    <a:pt x="8807" y="14444"/>
                  </a:lnTo>
                  <a:lnTo>
                    <a:pt x="8807" y="14344"/>
                  </a:lnTo>
                  <a:cubicBezTo>
                    <a:pt x="7806" y="13944"/>
                    <a:pt x="7006" y="13143"/>
                    <a:pt x="6572" y="12109"/>
                  </a:cubicBezTo>
                  <a:lnTo>
                    <a:pt x="6472" y="12109"/>
                  </a:lnTo>
                  <a:lnTo>
                    <a:pt x="6572" y="12009"/>
                  </a:lnTo>
                  <a:cubicBezTo>
                    <a:pt x="6339" y="11509"/>
                    <a:pt x="6272" y="11008"/>
                    <a:pt x="6272" y="10441"/>
                  </a:cubicBezTo>
                  <a:cubicBezTo>
                    <a:pt x="6272" y="9907"/>
                    <a:pt x="6405" y="9340"/>
                    <a:pt x="6572" y="8840"/>
                  </a:cubicBezTo>
                  <a:lnTo>
                    <a:pt x="6472" y="8773"/>
                  </a:lnTo>
                  <a:lnTo>
                    <a:pt x="6572" y="8773"/>
                  </a:lnTo>
                  <a:cubicBezTo>
                    <a:pt x="6973" y="7773"/>
                    <a:pt x="7773" y="6972"/>
                    <a:pt x="8807" y="6505"/>
                  </a:cubicBezTo>
                  <a:lnTo>
                    <a:pt x="8807" y="6438"/>
                  </a:lnTo>
                  <a:lnTo>
                    <a:pt x="8874" y="6505"/>
                  </a:lnTo>
                  <a:cubicBezTo>
                    <a:pt x="9374" y="6305"/>
                    <a:pt x="9875" y="6205"/>
                    <a:pt x="10475" y="6205"/>
                  </a:cubicBezTo>
                  <a:close/>
                  <a:moveTo>
                    <a:pt x="8807" y="0"/>
                  </a:moveTo>
                  <a:lnTo>
                    <a:pt x="8807" y="2636"/>
                  </a:lnTo>
                  <a:cubicBezTo>
                    <a:pt x="7840" y="2836"/>
                    <a:pt x="6939" y="3203"/>
                    <a:pt x="6105" y="3770"/>
                  </a:cubicBezTo>
                  <a:lnTo>
                    <a:pt x="4237" y="1868"/>
                  </a:lnTo>
                  <a:lnTo>
                    <a:pt x="1902" y="4203"/>
                  </a:lnTo>
                  <a:lnTo>
                    <a:pt x="3770" y="6105"/>
                  </a:lnTo>
                  <a:cubicBezTo>
                    <a:pt x="3237" y="6872"/>
                    <a:pt x="2836" y="7806"/>
                    <a:pt x="2636" y="8807"/>
                  </a:cubicBezTo>
                  <a:lnTo>
                    <a:pt x="1" y="8807"/>
                  </a:lnTo>
                  <a:lnTo>
                    <a:pt x="1" y="12109"/>
                  </a:lnTo>
                  <a:lnTo>
                    <a:pt x="2636" y="12109"/>
                  </a:lnTo>
                  <a:cubicBezTo>
                    <a:pt x="2836" y="13076"/>
                    <a:pt x="3237" y="13977"/>
                    <a:pt x="3770" y="14811"/>
                  </a:cubicBezTo>
                  <a:lnTo>
                    <a:pt x="1902" y="16679"/>
                  </a:lnTo>
                  <a:lnTo>
                    <a:pt x="4237" y="19014"/>
                  </a:lnTo>
                  <a:lnTo>
                    <a:pt x="6105" y="17146"/>
                  </a:lnTo>
                  <a:cubicBezTo>
                    <a:pt x="6906" y="17680"/>
                    <a:pt x="7806" y="18080"/>
                    <a:pt x="8807" y="18280"/>
                  </a:cubicBezTo>
                  <a:lnTo>
                    <a:pt x="8807" y="20882"/>
                  </a:lnTo>
                  <a:lnTo>
                    <a:pt x="12110" y="20882"/>
                  </a:lnTo>
                  <a:lnTo>
                    <a:pt x="12110" y="18280"/>
                  </a:lnTo>
                  <a:cubicBezTo>
                    <a:pt x="13077" y="18080"/>
                    <a:pt x="13978" y="17680"/>
                    <a:pt x="14811" y="17146"/>
                  </a:cubicBezTo>
                  <a:lnTo>
                    <a:pt x="16679" y="19014"/>
                  </a:lnTo>
                  <a:lnTo>
                    <a:pt x="19014" y="16679"/>
                  </a:lnTo>
                  <a:lnTo>
                    <a:pt x="17146" y="14811"/>
                  </a:lnTo>
                  <a:cubicBezTo>
                    <a:pt x="17680" y="14010"/>
                    <a:pt x="18080" y="13110"/>
                    <a:pt x="18281" y="12109"/>
                  </a:cubicBezTo>
                  <a:lnTo>
                    <a:pt x="20916" y="12109"/>
                  </a:lnTo>
                  <a:lnTo>
                    <a:pt x="20916" y="8807"/>
                  </a:lnTo>
                  <a:lnTo>
                    <a:pt x="18281" y="8807"/>
                  </a:lnTo>
                  <a:cubicBezTo>
                    <a:pt x="18080" y="7839"/>
                    <a:pt x="17680" y="6939"/>
                    <a:pt x="17146" y="6105"/>
                  </a:cubicBezTo>
                  <a:lnTo>
                    <a:pt x="19014" y="4203"/>
                  </a:lnTo>
                  <a:lnTo>
                    <a:pt x="16679" y="1868"/>
                  </a:lnTo>
                  <a:lnTo>
                    <a:pt x="14811" y="3770"/>
                  </a:lnTo>
                  <a:cubicBezTo>
                    <a:pt x="14011" y="3236"/>
                    <a:pt x="13110" y="2836"/>
                    <a:pt x="12110" y="2636"/>
                  </a:cubicBezTo>
                  <a:lnTo>
                    <a:pt x="12110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5305625" y="719300"/>
              <a:ext cx="298575" cy="301075"/>
            </a:xfrm>
            <a:custGeom>
              <a:avLst/>
              <a:gdLst/>
              <a:ahLst/>
              <a:cxnLst/>
              <a:rect l="l" t="t" r="r" b="b"/>
              <a:pathLst>
                <a:path w="11943" h="12043" extrusionOk="0">
                  <a:moveTo>
                    <a:pt x="5905" y="3569"/>
                  </a:moveTo>
                  <a:cubicBezTo>
                    <a:pt x="6238" y="3569"/>
                    <a:pt x="6539" y="3636"/>
                    <a:pt x="6839" y="3736"/>
                  </a:cubicBezTo>
                  <a:lnTo>
                    <a:pt x="6872" y="3703"/>
                  </a:lnTo>
                  <a:lnTo>
                    <a:pt x="6872" y="3736"/>
                  </a:lnTo>
                  <a:cubicBezTo>
                    <a:pt x="7473" y="3970"/>
                    <a:pt x="7906" y="4437"/>
                    <a:pt x="8173" y="5037"/>
                  </a:cubicBezTo>
                  <a:lnTo>
                    <a:pt x="8206" y="5037"/>
                  </a:lnTo>
                  <a:lnTo>
                    <a:pt x="8173" y="5070"/>
                  </a:lnTo>
                  <a:cubicBezTo>
                    <a:pt x="8306" y="5371"/>
                    <a:pt x="8340" y="5637"/>
                    <a:pt x="8340" y="5971"/>
                  </a:cubicBezTo>
                  <a:cubicBezTo>
                    <a:pt x="8340" y="6305"/>
                    <a:pt x="8306" y="6605"/>
                    <a:pt x="8206" y="6938"/>
                  </a:cubicBezTo>
                  <a:lnTo>
                    <a:pt x="8173" y="6938"/>
                  </a:lnTo>
                  <a:cubicBezTo>
                    <a:pt x="7906" y="7539"/>
                    <a:pt x="7473" y="7972"/>
                    <a:pt x="6872" y="8239"/>
                  </a:cubicBezTo>
                  <a:lnTo>
                    <a:pt x="6872" y="8273"/>
                  </a:lnTo>
                  <a:lnTo>
                    <a:pt x="6839" y="8239"/>
                  </a:lnTo>
                  <a:cubicBezTo>
                    <a:pt x="6539" y="8373"/>
                    <a:pt x="6238" y="8406"/>
                    <a:pt x="5905" y="8406"/>
                  </a:cubicBezTo>
                  <a:cubicBezTo>
                    <a:pt x="5571" y="8406"/>
                    <a:pt x="5304" y="8306"/>
                    <a:pt x="5004" y="8239"/>
                  </a:cubicBezTo>
                  <a:lnTo>
                    <a:pt x="4971" y="8273"/>
                  </a:lnTo>
                  <a:lnTo>
                    <a:pt x="4971" y="8239"/>
                  </a:lnTo>
                  <a:cubicBezTo>
                    <a:pt x="4370" y="7972"/>
                    <a:pt x="3903" y="7539"/>
                    <a:pt x="3670" y="6938"/>
                  </a:cubicBezTo>
                  <a:lnTo>
                    <a:pt x="3636" y="6938"/>
                  </a:lnTo>
                  <a:lnTo>
                    <a:pt x="3670" y="6905"/>
                  </a:lnTo>
                  <a:cubicBezTo>
                    <a:pt x="3536" y="6605"/>
                    <a:pt x="3503" y="6305"/>
                    <a:pt x="3503" y="5971"/>
                  </a:cubicBezTo>
                  <a:cubicBezTo>
                    <a:pt x="3503" y="5637"/>
                    <a:pt x="3536" y="5371"/>
                    <a:pt x="3670" y="5070"/>
                  </a:cubicBezTo>
                  <a:lnTo>
                    <a:pt x="3636" y="5037"/>
                  </a:lnTo>
                  <a:lnTo>
                    <a:pt x="3670" y="5037"/>
                  </a:lnTo>
                  <a:cubicBezTo>
                    <a:pt x="3903" y="4437"/>
                    <a:pt x="4370" y="3970"/>
                    <a:pt x="4971" y="3736"/>
                  </a:cubicBezTo>
                  <a:lnTo>
                    <a:pt x="4971" y="3703"/>
                  </a:lnTo>
                  <a:lnTo>
                    <a:pt x="5004" y="3736"/>
                  </a:lnTo>
                  <a:cubicBezTo>
                    <a:pt x="5304" y="3603"/>
                    <a:pt x="5571" y="3569"/>
                    <a:pt x="5905" y="3569"/>
                  </a:cubicBezTo>
                  <a:close/>
                  <a:moveTo>
                    <a:pt x="5004" y="0"/>
                  </a:moveTo>
                  <a:lnTo>
                    <a:pt x="5004" y="1501"/>
                  </a:lnTo>
                  <a:cubicBezTo>
                    <a:pt x="4437" y="1635"/>
                    <a:pt x="3903" y="1835"/>
                    <a:pt x="3470" y="2135"/>
                  </a:cubicBezTo>
                  <a:lnTo>
                    <a:pt x="2369" y="1068"/>
                  </a:lnTo>
                  <a:lnTo>
                    <a:pt x="1035" y="2402"/>
                  </a:lnTo>
                  <a:lnTo>
                    <a:pt x="2135" y="3469"/>
                  </a:lnTo>
                  <a:cubicBezTo>
                    <a:pt x="1835" y="3936"/>
                    <a:pt x="1602" y="4470"/>
                    <a:pt x="1502" y="5037"/>
                  </a:cubicBezTo>
                  <a:lnTo>
                    <a:pt x="1" y="5037"/>
                  </a:lnTo>
                  <a:lnTo>
                    <a:pt x="1" y="6938"/>
                  </a:lnTo>
                  <a:lnTo>
                    <a:pt x="1502" y="6938"/>
                  </a:lnTo>
                  <a:cubicBezTo>
                    <a:pt x="1635" y="7539"/>
                    <a:pt x="1835" y="8006"/>
                    <a:pt x="2135" y="8473"/>
                  </a:cubicBezTo>
                  <a:lnTo>
                    <a:pt x="1035" y="9574"/>
                  </a:lnTo>
                  <a:lnTo>
                    <a:pt x="2369" y="10908"/>
                  </a:lnTo>
                  <a:lnTo>
                    <a:pt x="3470" y="9807"/>
                  </a:lnTo>
                  <a:cubicBezTo>
                    <a:pt x="3937" y="10107"/>
                    <a:pt x="4470" y="10374"/>
                    <a:pt x="5004" y="10441"/>
                  </a:cubicBezTo>
                  <a:lnTo>
                    <a:pt x="5004" y="12042"/>
                  </a:lnTo>
                  <a:lnTo>
                    <a:pt x="6939" y="12042"/>
                  </a:lnTo>
                  <a:lnTo>
                    <a:pt x="6939" y="10541"/>
                  </a:lnTo>
                  <a:cubicBezTo>
                    <a:pt x="7506" y="10408"/>
                    <a:pt x="8006" y="10207"/>
                    <a:pt x="8473" y="9907"/>
                  </a:cubicBezTo>
                  <a:lnTo>
                    <a:pt x="9541" y="10975"/>
                  </a:lnTo>
                  <a:lnTo>
                    <a:pt x="10875" y="9640"/>
                  </a:lnTo>
                  <a:lnTo>
                    <a:pt x="9808" y="8573"/>
                  </a:lnTo>
                  <a:cubicBezTo>
                    <a:pt x="10074" y="8106"/>
                    <a:pt x="10341" y="7572"/>
                    <a:pt x="10408" y="7038"/>
                  </a:cubicBezTo>
                  <a:lnTo>
                    <a:pt x="11942" y="7038"/>
                  </a:lnTo>
                  <a:lnTo>
                    <a:pt x="11942" y="6938"/>
                  </a:lnTo>
                  <a:lnTo>
                    <a:pt x="11942" y="5037"/>
                  </a:lnTo>
                  <a:lnTo>
                    <a:pt x="10408" y="5037"/>
                  </a:lnTo>
                  <a:cubicBezTo>
                    <a:pt x="10308" y="4437"/>
                    <a:pt x="10074" y="3936"/>
                    <a:pt x="9808" y="3469"/>
                  </a:cubicBezTo>
                  <a:lnTo>
                    <a:pt x="10875" y="2402"/>
                  </a:lnTo>
                  <a:lnTo>
                    <a:pt x="9541" y="1068"/>
                  </a:lnTo>
                  <a:lnTo>
                    <a:pt x="8473" y="2135"/>
                  </a:lnTo>
                  <a:cubicBezTo>
                    <a:pt x="8006" y="1835"/>
                    <a:pt x="7473" y="1601"/>
                    <a:pt x="6939" y="1501"/>
                  </a:cubicBezTo>
                  <a:lnTo>
                    <a:pt x="6939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5304800" y="1084550"/>
              <a:ext cx="437825" cy="437850"/>
            </a:xfrm>
            <a:custGeom>
              <a:avLst/>
              <a:gdLst/>
              <a:ahLst/>
              <a:cxnLst/>
              <a:rect l="l" t="t" r="r" b="b"/>
              <a:pathLst>
                <a:path w="17513" h="17514" extrusionOk="0">
                  <a:moveTo>
                    <a:pt x="8740" y="5204"/>
                  </a:moveTo>
                  <a:cubicBezTo>
                    <a:pt x="9207" y="5204"/>
                    <a:pt x="9674" y="5304"/>
                    <a:pt x="10074" y="5471"/>
                  </a:cubicBezTo>
                  <a:lnTo>
                    <a:pt x="10141" y="5438"/>
                  </a:lnTo>
                  <a:lnTo>
                    <a:pt x="10141" y="5505"/>
                  </a:lnTo>
                  <a:cubicBezTo>
                    <a:pt x="10975" y="5871"/>
                    <a:pt x="11642" y="6539"/>
                    <a:pt x="12009" y="7373"/>
                  </a:cubicBezTo>
                  <a:lnTo>
                    <a:pt x="12075" y="7373"/>
                  </a:lnTo>
                  <a:lnTo>
                    <a:pt x="12042" y="7439"/>
                  </a:lnTo>
                  <a:cubicBezTo>
                    <a:pt x="12209" y="7840"/>
                    <a:pt x="12309" y="8307"/>
                    <a:pt x="12309" y="8774"/>
                  </a:cubicBezTo>
                  <a:cubicBezTo>
                    <a:pt x="12309" y="9207"/>
                    <a:pt x="12209" y="9674"/>
                    <a:pt x="12042" y="10108"/>
                  </a:cubicBezTo>
                  <a:lnTo>
                    <a:pt x="12075" y="10141"/>
                  </a:lnTo>
                  <a:lnTo>
                    <a:pt x="12009" y="10141"/>
                  </a:lnTo>
                  <a:cubicBezTo>
                    <a:pt x="11642" y="10975"/>
                    <a:pt x="10975" y="11642"/>
                    <a:pt x="10141" y="12009"/>
                  </a:cubicBezTo>
                  <a:lnTo>
                    <a:pt x="10141" y="12109"/>
                  </a:lnTo>
                  <a:lnTo>
                    <a:pt x="10074" y="12043"/>
                  </a:lnTo>
                  <a:cubicBezTo>
                    <a:pt x="9674" y="12209"/>
                    <a:pt x="9207" y="12309"/>
                    <a:pt x="8740" y="12309"/>
                  </a:cubicBezTo>
                  <a:cubicBezTo>
                    <a:pt x="8306" y="12309"/>
                    <a:pt x="7839" y="12209"/>
                    <a:pt x="7405" y="12043"/>
                  </a:cubicBezTo>
                  <a:lnTo>
                    <a:pt x="7372" y="12109"/>
                  </a:lnTo>
                  <a:lnTo>
                    <a:pt x="7372" y="12009"/>
                  </a:lnTo>
                  <a:cubicBezTo>
                    <a:pt x="6538" y="11642"/>
                    <a:pt x="5871" y="10975"/>
                    <a:pt x="5504" y="10141"/>
                  </a:cubicBezTo>
                  <a:lnTo>
                    <a:pt x="5404" y="10141"/>
                  </a:lnTo>
                  <a:lnTo>
                    <a:pt x="5471" y="10108"/>
                  </a:lnTo>
                  <a:cubicBezTo>
                    <a:pt x="5304" y="9674"/>
                    <a:pt x="5204" y="9207"/>
                    <a:pt x="5204" y="8774"/>
                  </a:cubicBezTo>
                  <a:cubicBezTo>
                    <a:pt x="5204" y="8307"/>
                    <a:pt x="5304" y="7840"/>
                    <a:pt x="5471" y="7439"/>
                  </a:cubicBezTo>
                  <a:lnTo>
                    <a:pt x="5404" y="7373"/>
                  </a:lnTo>
                  <a:lnTo>
                    <a:pt x="5504" y="7373"/>
                  </a:lnTo>
                  <a:cubicBezTo>
                    <a:pt x="5871" y="6539"/>
                    <a:pt x="6538" y="5871"/>
                    <a:pt x="7372" y="5505"/>
                  </a:cubicBezTo>
                  <a:lnTo>
                    <a:pt x="7372" y="5438"/>
                  </a:lnTo>
                  <a:lnTo>
                    <a:pt x="7405" y="5471"/>
                  </a:lnTo>
                  <a:cubicBezTo>
                    <a:pt x="7839" y="5304"/>
                    <a:pt x="8306" y="5204"/>
                    <a:pt x="8740" y="5204"/>
                  </a:cubicBezTo>
                  <a:close/>
                  <a:moveTo>
                    <a:pt x="7372" y="1"/>
                  </a:moveTo>
                  <a:lnTo>
                    <a:pt x="7372" y="2202"/>
                  </a:lnTo>
                  <a:cubicBezTo>
                    <a:pt x="6538" y="2369"/>
                    <a:pt x="5804" y="2703"/>
                    <a:pt x="5137" y="3170"/>
                  </a:cubicBezTo>
                  <a:lnTo>
                    <a:pt x="3536" y="1602"/>
                  </a:lnTo>
                  <a:lnTo>
                    <a:pt x="1568" y="3536"/>
                  </a:lnTo>
                  <a:lnTo>
                    <a:pt x="3169" y="5138"/>
                  </a:lnTo>
                  <a:cubicBezTo>
                    <a:pt x="2702" y="5805"/>
                    <a:pt x="2402" y="6605"/>
                    <a:pt x="2202" y="7373"/>
                  </a:cubicBezTo>
                  <a:lnTo>
                    <a:pt x="0" y="7373"/>
                  </a:lnTo>
                  <a:lnTo>
                    <a:pt x="0" y="10141"/>
                  </a:lnTo>
                  <a:lnTo>
                    <a:pt x="2202" y="10141"/>
                  </a:lnTo>
                  <a:cubicBezTo>
                    <a:pt x="2369" y="10975"/>
                    <a:pt x="2702" y="11709"/>
                    <a:pt x="3169" y="12376"/>
                  </a:cubicBezTo>
                  <a:lnTo>
                    <a:pt x="1568" y="13977"/>
                  </a:lnTo>
                  <a:lnTo>
                    <a:pt x="3536" y="15945"/>
                  </a:lnTo>
                  <a:lnTo>
                    <a:pt x="5137" y="14344"/>
                  </a:lnTo>
                  <a:cubicBezTo>
                    <a:pt x="5804" y="14811"/>
                    <a:pt x="6572" y="15111"/>
                    <a:pt x="7372" y="15312"/>
                  </a:cubicBezTo>
                  <a:lnTo>
                    <a:pt x="7372" y="17513"/>
                  </a:lnTo>
                  <a:lnTo>
                    <a:pt x="10141" y="17513"/>
                  </a:lnTo>
                  <a:lnTo>
                    <a:pt x="10141" y="15312"/>
                  </a:lnTo>
                  <a:cubicBezTo>
                    <a:pt x="10975" y="15145"/>
                    <a:pt x="11709" y="14811"/>
                    <a:pt x="12376" y="14344"/>
                  </a:cubicBezTo>
                  <a:lnTo>
                    <a:pt x="13977" y="15945"/>
                  </a:lnTo>
                  <a:lnTo>
                    <a:pt x="15912" y="13977"/>
                  </a:lnTo>
                  <a:lnTo>
                    <a:pt x="14344" y="12376"/>
                  </a:lnTo>
                  <a:cubicBezTo>
                    <a:pt x="14811" y="11709"/>
                    <a:pt x="15078" y="10942"/>
                    <a:pt x="15311" y="10141"/>
                  </a:cubicBezTo>
                  <a:lnTo>
                    <a:pt x="17513" y="10141"/>
                  </a:lnTo>
                  <a:lnTo>
                    <a:pt x="17513" y="7373"/>
                  </a:lnTo>
                  <a:lnTo>
                    <a:pt x="15311" y="7373"/>
                  </a:lnTo>
                  <a:cubicBezTo>
                    <a:pt x="15144" y="6539"/>
                    <a:pt x="14811" y="5805"/>
                    <a:pt x="14344" y="5138"/>
                  </a:cubicBezTo>
                  <a:lnTo>
                    <a:pt x="15912" y="3536"/>
                  </a:lnTo>
                  <a:lnTo>
                    <a:pt x="13977" y="1602"/>
                  </a:lnTo>
                  <a:lnTo>
                    <a:pt x="12376" y="3170"/>
                  </a:lnTo>
                  <a:cubicBezTo>
                    <a:pt x="11709" y="2703"/>
                    <a:pt x="10908" y="2436"/>
                    <a:pt x="10141" y="2202"/>
                  </a:cubicBezTo>
                  <a:lnTo>
                    <a:pt x="10141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Google Shape;818;p43"/>
          <p:cNvGrpSpPr/>
          <p:nvPr/>
        </p:nvGrpSpPr>
        <p:grpSpPr>
          <a:xfrm>
            <a:off x="405800" y="226100"/>
            <a:ext cx="741400" cy="748050"/>
            <a:chOff x="1549600" y="449100"/>
            <a:chExt cx="741400" cy="748050"/>
          </a:xfrm>
        </p:grpSpPr>
        <p:sp>
          <p:nvSpPr>
            <p:cNvPr id="819" name="Google Shape;819;p43"/>
            <p:cNvSpPr/>
            <p:nvPr/>
          </p:nvSpPr>
          <p:spPr>
            <a:xfrm>
              <a:off x="1549600" y="521650"/>
              <a:ext cx="675525" cy="675500"/>
            </a:xfrm>
            <a:custGeom>
              <a:avLst/>
              <a:gdLst/>
              <a:ahLst/>
              <a:cxnLst/>
              <a:rect l="l" t="t" r="r" b="b"/>
              <a:pathLst>
                <a:path w="27021" h="27020" extrusionOk="0">
                  <a:moveTo>
                    <a:pt x="13511" y="3403"/>
                  </a:moveTo>
                  <a:cubicBezTo>
                    <a:pt x="19081" y="3403"/>
                    <a:pt x="23618" y="7906"/>
                    <a:pt x="23618" y="13510"/>
                  </a:cubicBezTo>
                  <a:cubicBezTo>
                    <a:pt x="23618" y="19047"/>
                    <a:pt x="19115" y="23617"/>
                    <a:pt x="13511" y="23617"/>
                  </a:cubicBezTo>
                  <a:cubicBezTo>
                    <a:pt x="7973" y="23617"/>
                    <a:pt x="3437" y="19114"/>
                    <a:pt x="3437" y="13510"/>
                  </a:cubicBezTo>
                  <a:cubicBezTo>
                    <a:pt x="3437" y="7973"/>
                    <a:pt x="7940" y="3403"/>
                    <a:pt x="13511" y="3403"/>
                  </a:cubicBezTo>
                  <a:close/>
                  <a:moveTo>
                    <a:pt x="13511" y="0"/>
                  </a:moveTo>
                  <a:cubicBezTo>
                    <a:pt x="6072" y="0"/>
                    <a:pt x="1" y="6038"/>
                    <a:pt x="1" y="13510"/>
                  </a:cubicBezTo>
                  <a:cubicBezTo>
                    <a:pt x="1" y="20982"/>
                    <a:pt x="6072" y="27020"/>
                    <a:pt x="13511" y="27020"/>
                  </a:cubicBezTo>
                  <a:cubicBezTo>
                    <a:pt x="20983" y="27020"/>
                    <a:pt x="27020" y="20982"/>
                    <a:pt x="27020" y="13510"/>
                  </a:cubicBezTo>
                  <a:cubicBezTo>
                    <a:pt x="27020" y="6038"/>
                    <a:pt x="20983" y="0"/>
                    <a:pt x="13511" y="0"/>
                  </a:cubicBez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716400" y="688425"/>
              <a:ext cx="343600" cy="341950"/>
            </a:xfrm>
            <a:custGeom>
              <a:avLst/>
              <a:gdLst/>
              <a:ahLst/>
              <a:cxnLst/>
              <a:rect l="l" t="t" r="r" b="b"/>
              <a:pathLst>
                <a:path w="13744" h="13678" extrusionOk="0">
                  <a:moveTo>
                    <a:pt x="6839" y="3837"/>
                  </a:moveTo>
                  <a:cubicBezTo>
                    <a:pt x="8506" y="3837"/>
                    <a:pt x="9907" y="5171"/>
                    <a:pt x="9907" y="6872"/>
                  </a:cubicBezTo>
                  <a:cubicBezTo>
                    <a:pt x="9907" y="8507"/>
                    <a:pt x="8506" y="9875"/>
                    <a:pt x="6839" y="9875"/>
                  </a:cubicBezTo>
                  <a:cubicBezTo>
                    <a:pt x="5171" y="9875"/>
                    <a:pt x="3836" y="8540"/>
                    <a:pt x="3836" y="6872"/>
                  </a:cubicBezTo>
                  <a:cubicBezTo>
                    <a:pt x="3836" y="5205"/>
                    <a:pt x="5171" y="3837"/>
                    <a:pt x="6839" y="3837"/>
                  </a:cubicBezTo>
                  <a:close/>
                  <a:moveTo>
                    <a:pt x="6839" y="1"/>
                  </a:moveTo>
                  <a:cubicBezTo>
                    <a:pt x="3069" y="1"/>
                    <a:pt x="0" y="3103"/>
                    <a:pt x="0" y="6839"/>
                  </a:cubicBezTo>
                  <a:cubicBezTo>
                    <a:pt x="0" y="10642"/>
                    <a:pt x="3069" y="13677"/>
                    <a:pt x="6839" y="13677"/>
                  </a:cubicBezTo>
                  <a:cubicBezTo>
                    <a:pt x="10641" y="13677"/>
                    <a:pt x="13677" y="10575"/>
                    <a:pt x="13677" y="6839"/>
                  </a:cubicBezTo>
                  <a:cubicBezTo>
                    <a:pt x="13744" y="3036"/>
                    <a:pt x="10641" y="1"/>
                    <a:pt x="6839" y="1"/>
                  </a:cubicBez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877350" y="503100"/>
              <a:ext cx="361950" cy="363825"/>
            </a:xfrm>
            <a:custGeom>
              <a:avLst/>
              <a:gdLst/>
              <a:ahLst/>
              <a:cxnLst/>
              <a:rect l="l" t="t" r="r" b="b"/>
              <a:pathLst>
                <a:path w="14478" h="14553" extrusionOk="0">
                  <a:moveTo>
                    <a:pt x="14227" y="0"/>
                  </a:moveTo>
                  <a:cubicBezTo>
                    <a:pt x="14177" y="0"/>
                    <a:pt x="14127" y="25"/>
                    <a:pt x="14077" y="75"/>
                  </a:cubicBezTo>
                  <a:lnTo>
                    <a:pt x="67" y="14219"/>
                  </a:lnTo>
                  <a:cubicBezTo>
                    <a:pt x="0" y="14285"/>
                    <a:pt x="0" y="14419"/>
                    <a:pt x="67" y="14519"/>
                  </a:cubicBezTo>
                  <a:cubicBezTo>
                    <a:pt x="134" y="14552"/>
                    <a:pt x="200" y="14552"/>
                    <a:pt x="234" y="14552"/>
                  </a:cubicBezTo>
                  <a:cubicBezTo>
                    <a:pt x="267" y="14552"/>
                    <a:pt x="334" y="14552"/>
                    <a:pt x="367" y="14519"/>
                  </a:cubicBezTo>
                  <a:lnTo>
                    <a:pt x="14377" y="376"/>
                  </a:lnTo>
                  <a:cubicBezTo>
                    <a:pt x="14477" y="275"/>
                    <a:pt x="14477" y="142"/>
                    <a:pt x="14377" y="75"/>
                  </a:cubicBezTo>
                  <a:cubicBezTo>
                    <a:pt x="14327" y="25"/>
                    <a:pt x="14277" y="0"/>
                    <a:pt x="14227" y="0"/>
                  </a:cubicBez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2187575" y="480775"/>
              <a:ext cx="74225" cy="74250"/>
            </a:xfrm>
            <a:custGeom>
              <a:avLst/>
              <a:gdLst/>
              <a:ahLst/>
              <a:cxnLst/>
              <a:rect l="l" t="t" r="r" b="b"/>
              <a:pathLst>
                <a:path w="2969" h="2970" extrusionOk="0">
                  <a:moveTo>
                    <a:pt x="234" y="1"/>
                  </a:moveTo>
                  <a:cubicBezTo>
                    <a:pt x="100" y="1"/>
                    <a:pt x="0" y="101"/>
                    <a:pt x="0" y="201"/>
                  </a:cubicBezTo>
                  <a:lnTo>
                    <a:pt x="0" y="2970"/>
                  </a:lnTo>
                  <a:lnTo>
                    <a:pt x="2769" y="2836"/>
                  </a:lnTo>
                  <a:cubicBezTo>
                    <a:pt x="2902" y="2836"/>
                    <a:pt x="2969" y="2770"/>
                    <a:pt x="2969" y="2636"/>
                  </a:cubicBezTo>
                  <a:cubicBezTo>
                    <a:pt x="2969" y="2503"/>
                    <a:pt x="2902" y="2436"/>
                    <a:pt x="2769" y="2436"/>
                  </a:cubicBezTo>
                  <a:lnTo>
                    <a:pt x="434" y="2569"/>
                  </a:lnTo>
                  <a:lnTo>
                    <a:pt x="434" y="201"/>
                  </a:lnTo>
                  <a:cubicBezTo>
                    <a:pt x="434" y="101"/>
                    <a:pt x="334" y="1"/>
                    <a:pt x="234" y="1"/>
                  </a:cubicBez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2220100" y="449100"/>
              <a:ext cx="70900" cy="72575"/>
            </a:xfrm>
            <a:custGeom>
              <a:avLst/>
              <a:gdLst/>
              <a:ahLst/>
              <a:cxnLst/>
              <a:rect l="l" t="t" r="r" b="b"/>
              <a:pathLst>
                <a:path w="2836" h="2903" extrusionOk="0">
                  <a:moveTo>
                    <a:pt x="434" y="0"/>
                  </a:moveTo>
                  <a:cubicBezTo>
                    <a:pt x="334" y="0"/>
                    <a:pt x="200" y="67"/>
                    <a:pt x="200" y="201"/>
                  </a:cubicBezTo>
                  <a:lnTo>
                    <a:pt x="0" y="2902"/>
                  </a:lnTo>
                  <a:lnTo>
                    <a:pt x="0" y="2902"/>
                  </a:lnTo>
                  <a:lnTo>
                    <a:pt x="2635" y="2702"/>
                  </a:lnTo>
                  <a:cubicBezTo>
                    <a:pt x="2769" y="2702"/>
                    <a:pt x="2835" y="2602"/>
                    <a:pt x="2835" y="2502"/>
                  </a:cubicBezTo>
                  <a:cubicBezTo>
                    <a:pt x="2835" y="2369"/>
                    <a:pt x="2769" y="2269"/>
                    <a:pt x="2635" y="2269"/>
                  </a:cubicBezTo>
                  <a:lnTo>
                    <a:pt x="434" y="2402"/>
                  </a:lnTo>
                  <a:lnTo>
                    <a:pt x="634" y="201"/>
                  </a:lnTo>
                  <a:cubicBezTo>
                    <a:pt x="634" y="100"/>
                    <a:pt x="534" y="0"/>
                    <a:pt x="434" y="0"/>
                  </a:cubicBez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4"/>
          <p:cNvSpPr/>
          <p:nvPr/>
        </p:nvSpPr>
        <p:spPr>
          <a:xfrm>
            <a:off x="4718175" y="4532900"/>
            <a:ext cx="4122900" cy="250800"/>
          </a:xfrm>
          <a:prstGeom prst="ellipse">
            <a:avLst/>
          </a:prstGeom>
          <a:solidFill>
            <a:srgbClr val="212529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9" name="Google Shape;829;p44"/>
          <p:cNvGrpSpPr/>
          <p:nvPr/>
        </p:nvGrpSpPr>
        <p:grpSpPr>
          <a:xfrm>
            <a:off x="4208325" y="878429"/>
            <a:ext cx="4891133" cy="3789517"/>
            <a:chOff x="-2139550" y="2500825"/>
            <a:chExt cx="6190524" cy="4796250"/>
          </a:xfrm>
        </p:grpSpPr>
        <p:sp>
          <p:nvSpPr>
            <p:cNvPr id="830" name="Google Shape;830;p44"/>
            <p:cNvSpPr/>
            <p:nvPr/>
          </p:nvSpPr>
          <p:spPr>
            <a:xfrm>
              <a:off x="-2139550" y="3097200"/>
              <a:ext cx="5635800" cy="4199875"/>
            </a:xfrm>
            <a:custGeom>
              <a:avLst/>
              <a:gdLst/>
              <a:ahLst/>
              <a:cxnLst/>
              <a:rect l="l" t="t" r="r" b="b"/>
              <a:pathLst>
                <a:path w="225432" h="167995" extrusionOk="0">
                  <a:moveTo>
                    <a:pt x="0" y="167995"/>
                  </a:moveTo>
                  <a:lnTo>
                    <a:pt x="90683" y="60923"/>
                  </a:lnTo>
                  <a:lnTo>
                    <a:pt x="119454" y="79133"/>
                  </a:lnTo>
                  <a:lnTo>
                    <a:pt x="156238" y="36157"/>
                  </a:lnTo>
                  <a:lnTo>
                    <a:pt x="180639" y="54731"/>
                  </a:lnTo>
                  <a:lnTo>
                    <a:pt x="225432" y="0"/>
                  </a:lnTo>
                </a:path>
              </a:pathLst>
            </a:custGeom>
            <a:noFill/>
            <a:ln w="152400" cap="flat" cmpd="sng">
              <a:solidFill>
                <a:schemeClr val="accent3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Google Shape;831;p44"/>
            <p:cNvSpPr/>
            <p:nvPr/>
          </p:nvSpPr>
          <p:spPr>
            <a:xfrm rot="2161912">
              <a:off x="3352814" y="2604351"/>
              <a:ext cx="562020" cy="645548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" name="Google Shape;832;p44"/>
          <p:cNvGrpSpPr/>
          <p:nvPr/>
        </p:nvGrpSpPr>
        <p:grpSpPr>
          <a:xfrm>
            <a:off x="7330762" y="2399396"/>
            <a:ext cx="1193538" cy="1119548"/>
            <a:chOff x="6410375" y="703200"/>
            <a:chExt cx="2108725" cy="1978000"/>
          </a:xfrm>
        </p:grpSpPr>
        <p:sp>
          <p:nvSpPr>
            <p:cNvPr id="833" name="Google Shape;833;p44"/>
            <p:cNvSpPr/>
            <p:nvPr/>
          </p:nvSpPr>
          <p:spPr>
            <a:xfrm>
              <a:off x="6410375" y="703200"/>
              <a:ext cx="2108725" cy="1978000"/>
            </a:xfrm>
            <a:custGeom>
              <a:avLst/>
              <a:gdLst/>
              <a:ahLst/>
              <a:cxnLst/>
              <a:rect l="l" t="t" r="r" b="b"/>
              <a:pathLst>
                <a:path w="84349" h="79120" extrusionOk="0">
                  <a:moveTo>
                    <a:pt x="1" y="0"/>
                  </a:moveTo>
                  <a:lnTo>
                    <a:pt x="1" y="79120"/>
                  </a:lnTo>
                  <a:lnTo>
                    <a:pt x="84349" y="79120"/>
                  </a:lnTo>
                  <a:lnTo>
                    <a:pt x="8434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4"/>
            <p:cNvSpPr/>
            <p:nvPr/>
          </p:nvSpPr>
          <p:spPr>
            <a:xfrm>
              <a:off x="6410375" y="703200"/>
              <a:ext cx="2108725" cy="179350"/>
            </a:xfrm>
            <a:custGeom>
              <a:avLst/>
              <a:gdLst/>
              <a:ahLst/>
              <a:cxnLst/>
              <a:rect l="l" t="t" r="r" b="b"/>
              <a:pathLst>
                <a:path w="84349" h="7174" extrusionOk="0">
                  <a:moveTo>
                    <a:pt x="1" y="0"/>
                  </a:moveTo>
                  <a:lnTo>
                    <a:pt x="1" y="7173"/>
                  </a:lnTo>
                  <a:lnTo>
                    <a:pt x="84349" y="7173"/>
                  </a:lnTo>
                  <a:lnTo>
                    <a:pt x="843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4"/>
            <p:cNvSpPr/>
            <p:nvPr/>
          </p:nvSpPr>
          <p:spPr>
            <a:xfrm>
              <a:off x="8383050" y="748025"/>
              <a:ext cx="91975" cy="91200"/>
            </a:xfrm>
            <a:custGeom>
              <a:avLst/>
              <a:gdLst/>
              <a:ahLst/>
              <a:cxnLst/>
              <a:rect l="l" t="t" r="r" b="b"/>
              <a:pathLst>
                <a:path w="3679" h="3648" fill="none" extrusionOk="0">
                  <a:moveTo>
                    <a:pt x="1" y="0"/>
                  </a:moveTo>
                  <a:lnTo>
                    <a:pt x="3679" y="3648"/>
                  </a:lnTo>
                </a:path>
              </a:pathLst>
            </a:custGeom>
            <a:noFill/>
            <a:ln w="15950" cap="rnd" cmpd="sng">
              <a:solidFill>
                <a:srgbClr val="F2F2F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4"/>
            <p:cNvSpPr/>
            <p:nvPr/>
          </p:nvSpPr>
          <p:spPr>
            <a:xfrm>
              <a:off x="8383050" y="748025"/>
              <a:ext cx="91975" cy="91200"/>
            </a:xfrm>
            <a:custGeom>
              <a:avLst/>
              <a:gdLst/>
              <a:ahLst/>
              <a:cxnLst/>
              <a:rect l="l" t="t" r="r" b="b"/>
              <a:pathLst>
                <a:path w="3679" h="3648" fill="none" extrusionOk="0">
                  <a:moveTo>
                    <a:pt x="3679" y="0"/>
                  </a:moveTo>
                  <a:lnTo>
                    <a:pt x="1" y="3648"/>
                  </a:lnTo>
                </a:path>
              </a:pathLst>
            </a:custGeom>
            <a:noFill/>
            <a:ln w="15950" cap="rnd" cmpd="sng">
              <a:solidFill>
                <a:srgbClr val="F2F2F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4"/>
            <p:cNvSpPr/>
            <p:nvPr/>
          </p:nvSpPr>
          <p:spPr>
            <a:xfrm>
              <a:off x="7290325" y="1232075"/>
              <a:ext cx="620100" cy="79050"/>
            </a:xfrm>
            <a:custGeom>
              <a:avLst/>
              <a:gdLst/>
              <a:ahLst/>
              <a:cxnLst/>
              <a:rect l="l" t="t" r="r" b="b"/>
              <a:pathLst>
                <a:path w="24804" h="3162" extrusionOk="0">
                  <a:moveTo>
                    <a:pt x="1" y="0"/>
                  </a:moveTo>
                  <a:lnTo>
                    <a:pt x="1" y="3162"/>
                  </a:lnTo>
                  <a:lnTo>
                    <a:pt x="24804" y="3162"/>
                  </a:lnTo>
                  <a:lnTo>
                    <a:pt x="248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4"/>
            <p:cNvSpPr/>
            <p:nvPr/>
          </p:nvSpPr>
          <p:spPr>
            <a:xfrm>
              <a:off x="7290325" y="1089975"/>
              <a:ext cx="957500" cy="79050"/>
            </a:xfrm>
            <a:custGeom>
              <a:avLst/>
              <a:gdLst/>
              <a:ahLst/>
              <a:cxnLst/>
              <a:rect l="l" t="t" r="r" b="b"/>
              <a:pathLst>
                <a:path w="38300" h="3162" extrusionOk="0">
                  <a:moveTo>
                    <a:pt x="1" y="0"/>
                  </a:moveTo>
                  <a:lnTo>
                    <a:pt x="1" y="3162"/>
                  </a:lnTo>
                  <a:lnTo>
                    <a:pt x="38299" y="3162"/>
                  </a:lnTo>
                  <a:lnTo>
                    <a:pt x="382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4"/>
            <p:cNvSpPr/>
            <p:nvPr/>
          </p:nvSpPr>
          <p:spPr>
            <a:xfrm>
              <a:off x="7504625" y="1377200"/>
              <a:ext cx="743950" cy="78300"/>
            </a:xfrm>
            <a:custGeom>
              <a:avLst/>
              <a:gdLst/>
              <a:ahLst/>
              <a:cxnLst/>
              <a:rect l="l" t="t" r="r" b="b"/>
              <a:pathLst>
                <a:path w="29758" h="3132" extrusionOk="0">
                  <a:moveTo>
                    <a:pt x="0" y="1"/>
                  </a:moveTo>
                  <a:lnTo>
                    <a:pt x="0" y="3132"/>
                  </a:lnTo>
                  <a:lnTo>
                    <a:pt x="29758" y="3132"/>
                  </a:lnTo>
                  <a:lnTo>
                    <a:pt x="297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4"/>
            <p:cNvSpPr/>
            <p:nvPr/>
          </p:nvSpPr>
          <p:spPr>
            <a:xfrm>
              <a:off x="7504625" y="1529200"/>
              <a:ext cx="743950" cy="78275"/>
            </a:xfrm>
            <a:custGeom>
              <a:avLst/>
              <a:gdLst/>
              <a:ahLst/>
              <a:cxnLst/>
              <a:rect l="l" t="t" r="r" b="b"/>
              <a:pathLst>
                <a:path w="29758" h="3131" extrusionOk="0">
                  <a:moveTo>
                    <a:pt x="0" y="0"/>
                  </a:moveTo>
                  <a:lnTo>
                    <a:pt x="0" y="3131"/>
                  </a:lnTo>
                  <a:lnTo>
                    <a:pt x="29758" y="3131"/>
                  </a:lnTo>
                  <a:lnTo>
                    <a:pt x="297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4"/>
            <p:cNvSpPr/>
            <p:nvPr/>
          </p:nvSpPr>
          <p:spPr>
            <a:xfrm>
              <a:off x="6977250" y="1681925"/>
              <a:ext cx="1271325" cy="79050"/>
            </a:xfrm>
            <a:custGeom>
              <a:avLst/>
              <a:gdLst/>
              <a:ahLst/>
              <a:cxnLst/>
              <a:rect l="l" t="t" r="r" b="b"/>
              <a:pathLst>
                <a:path w="50853" h="3162" extrusionOk="0">
                  <a:moveTo>
                    <a:pt x="1" y="1"/>
                  </a:moveTo>
                  <a:lnTo>
                    <a:pt x="1" y="3162"/>
                  </a:lnTo>
                  <a:lnTo>
                    <a:pt x="50853" y="3162"/>
                  </a:lnTo>
                  <a:lnTo>
                    <a:pt x="50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4"/>
            <p:cNvSpPr/>
            <p:nvPr/>
          </p:nvSpPr>
          <p:spPr>
            <a:xfrm>
              <a:off x="7329075" y="1377975"/>
              <a:ext cx="95025" cy="87400"/>
            </a:xfrm>
            <a:custGeom>
              <a:avLst/>
              <a:gdLst/>
              <a:ahLst/>
              <a:cxnLst/>
              <a:rect l="l" t="t" r="r" b="b"/>
              <a:pathLst>
                <a:path w="3801" h="3496" extrusionOk="0">
                  <a:moveTo>
                    <a:pt x="3314" y="487"/>
                  </a:moveTo>
                  <a:lnTo>
                    <a:pt x="3314" y="3009"/>
                  </a:lnTo>
                  <a:lnTo>
                    <a:pt x="518" y="3009"/>
                  </a:lnTo>
                  <a:lnTo>
                    <a:pt x="518" y="487"/>
                  </a:lnTo>
                  <a:close/>
                  <a:moveTo>
                    <a:pt x="1" y="0"/>
                  </a:moveTo>
                  <a:lnTo>
                    <a:pt x="1" y="3496"/>
                  </a:lnTo>
                  <a:lnTo>
                    <a:pt x="3800" y="3496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rgbClr val="AEC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4"/>
            <p:cNvSpPr/>
            <p:nvPr/>
          </p:nvSpPr>
          <p:spPr>
            <a:xfrm>
              <a:off x="7347325" y="1381000"/>
              <a:ext cx="85900" cy="55500"/>
            </a:xfrm>
            <a:custGeom>
              <a:avLst/>
              <a:gdLst/>
              <a:ahLst/>
              <a:cxnLst/>
              <a:rect l="l" t="t" r="r" b="b"/>
              <a:pathLst>
                <a:path w="3436" h="2220" fill="none" extrusionOk="0">
                  <a:moveTo>
                    <a:pt x="3435" y="1"/>
                  </a:moveTo>
                  <a:lnTo>
                    <a:pt x="1155" y="2220"/>
                  </a:lnTo>
                  <a:lnTo>
                    <a:pt x="0" y="1095"/>
                  </a:lnTo>
                </a:path>
              </a:pathLst>
            </a:custGeom>
            <a:noFill/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4"/>
            <p:cNvSpPr/>
            <p:nvPr/>
          </p:nvSpPr>
          <p:spPr>
            <a:xfrm>
              <a:off x="7329075" y="1522350"/>
              <a:ext cx="95025" cy="87400"/>
            </a:xfrm>
            <a:custGeom>
              <a:avLst/>
              <a:gdLst/>
              <a:ahLst/>
              <a:cxnLst/>
              <a:rect l="l" t="t" r="r" b="b"/>
              <a:pathLst>
                <a:path w="3801" h="3496" extrusionOk="0">
                  <a:moveTo>
                    <a:pt x="3314" y="487"/>
                  </a:moveTo>
                  <a:lnTo>
                    <a:pt x="3314" y="3010"/>
                  </a:lnTo>
                  <a:lnTo>
                    <a:pt x="518" y="3010"/>
                  </a:lnTo>
                  <a:lnTo>
                    <a:pt x="518" y="487"/>
                  </a:lnTo>
                  <a:close/>
                  <a:moveTo>
                    <a:pt x="1" y="0"/>
                  </a:moveTo>
                  <a:lnTo>
                    <a:pt x="1" y="3496"/>
                  </a:lnTo>
                  <a:lnTo>
                    <a:pt x="3800" y="3496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rgbClr val="AEC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4"/>
            <p:cNvSpPr/>
            <p:nvPr/>
          </p:nvSpPr>
          <p:spPr>
            <a:xfrm>
              <a:off x="7346575" y="1535275"/>
              <a:ext cx="60800" cy="60800"/>
            </a:xfrm>
            <a:custGeom>
              <a:avLst/>
              <a:gdLst/>
              <a:ahLst/>
              <a:cxnLst/>
              <a:rect l="l" t="t" r="r" b="b"/>
              <a:pathLst>
                <a:path w="2432" h="2432" fill="none" extrusionOk="0">
                  <a:moveTo>
                    <a:pt x="2432" y="0"/>
                  </a:moveTo>
                  <a:lnTo>
                    <a:pt x="0" y="2432"/>
                  </a:lnTo>
                </a:path>
              </a:pathLst>
            </a:custGeom>
            <a:noFill/>
            <a:ln w="18225" cap="rnd" cmpd="sng">
              <a:solidFill>
                <a:srgbClr val="A5162E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4"/>
            <p:cNvSpPr/>
            <p:nvPr/>
          </p:nvSpPr>
          <p:spPr>
            <a:xfrm>
              <a:off x="7342775" y="1531475"/>
              <a:ext cx="66875" cy="67650"/>
            </a:xfrm>
            <a:custGeom>
              <a:avLst/>
              <a:gdLst/>
              <a:ahLst/>
              <a:cxnLst/>
              <a:rect l="l" t="t" r="r" b="b"/>
              <a:pathLst>
                <a:path w="2675" h="2706" fill="none" extrusionOk="0">
                  <a:moveTo>
                    <a:pt x="0" y="0"/>
                  </a:moveTo>
                  <a:lnTo>
                    <a:pt x="2675" y="2705"/>
                  </a:lnTo>
                </a:path>
              </a:pathLst>
            </a:custGeom>
            <a:noFill/>
            <a:ln w="18225" cap="rnd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4"/>
            <p:cNvSpPr/>
            <p:nvPr/>
          </p:nvSpPr>
          <p:spPr>
            <a:xfrm>
              <a:off x="6574500" y="1047425"/>
              <a:ext cx="587425" cy="552450"/>
            </a:xfrm>
            <a:custGeom>
              <a:avLst/>
              <a:gdLst/>
              <a:ahLst/>
              <a:cxnLst/>
              <a:rect l="l" t="t" r="r" b="b"/>
              <a:pathLst>
                <a:path w="23497" h="22098" extrusionOk="0">
                  <a:moveTo>
                    <a:pt x="1" y="0"/>
                  </a:moveTo>
                  <a:lnTo>
                    <a:pt x="1" y="22098"/>
                  </a:lnTo>
                  <a:lnTo>
                    <a:pt x="23497" y="22098"/>
                  </a:lnTo>
                  <a:lnTo>
                    <a:pt x="234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4"/>
            <p:cNvSpPr/>
            <p:nvPr/>
          </p:nvSpPr>
          <p:spPr>
            <a:xfrm>
              <a:off x="6644425" y="1320225"/>
              <a:ext cx="446850" cy="279650"/>
            </a:xfrm>
            <a:custGeom>
              <a:avLst/>
              <a:gdLst/>
              <a:ahLst/>
              <a:cxnLst/>
              <a:rect l="l" t="t" r="r" b="b"/>
              <a:pathLst>
                <a:path w="17874" h="11186" extrusionOk="0">
                  <a:moveTo>
                    <a:pt x="13466" y="0"/>
                  </a:moveTo>
                  <a:cubicBezTo>
                    <a:pt x="12311" y="1216"/>
                    <a:pt x="10730" y="1976"/>
                    <a:pt x="8937" y="1976"/>
                  </a:cubicBezTo>
                  <a:cubicBezTo>
                    <a:pt x="7235" y="1976"/>
                    <a:pt x="5654" y="1277"/>
                    <a:pt x="4560" y="152"/>
                  </a:cubicBezTo>
                  <a:cubicBezTo>
                    <a:pt x="1915" y="1155"/>
                    <a:pt x="0" y="3739"/>
                    <a:pt x="0" y="6778"/>
                  </a:cubicBezTo>
                  <a:lnTo>
                    <a:pt x="0" y="11186"/>
                  </a:lnTo>
                  <a:lnTo>
                    <a:pt x="17873" y="11186"/>
                  </a:lnTo>
                  <a:lnTo>
                    <a:pt x="17873" y="6140"/>
                  </a:lnTo>
                  <a:cubicBezTo>
                    <a:pt x="17873" y="3283"/>
                    <a:pt x="15989" y="851"/>
                    <a:pt x="13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4"/>
            <p:cNvSpPr/>
            <p:nvPr/>
          </p:nvSpPr>
          <p:spPr>
            <a:xfrm>
              <a:off x="6725725" y="1087100"/>
              <a:ext cx="284225" cy="258050"/>
            </a:xfrm>
            <a:custGeom>
              <a:avLst/>
              <a:gdLst/>
              <a:ahLst/>
              <a:cxnLst/>
              <a:rect l="l" t="t" r="r" b="b"/>
              <a:pathLst>
                <a:path w="11369" h="10322" extrusionOk="0">
                  <a:moveTo>
                    <a:pt x="5657" y="1"/>
                  </a:moveTo>
                  <a:cubicBezTo>
                    <a:pt x="3329" y="1"/>
                    <a:pt x="1210" y="1590"/>
                    <a:pt x="639" y="3976"/>
                  </a:cubicBezTo>
                  <a:cubicBezTo>
                    <a:pt x="1" y="6742"/>
                    <a:pt x="1703" y="9538"/>
                    <a:pt x="4499" y="10176"/>
                  </a:cubicBezTo>
                  <a:cubicBezTo>
                    <a:pt x="4905" y="10275"/>
                    <a:pt x="5312" y="10322"/>
                    <a:pt x="5713" y="10322"/>
                  </a:cubicBezTo>
                  <a:cubicBezTo>
                    <a:pt x="8040" y="10322"/>
                    <a:pt x="10155" y="8732"/>
                    <a:pt x="10700" y="6346"/>
                  </a:cubicBezTo>
                  <a:cubicBezTo>
                    <a:pt x="11369" y="3580"/>
                    <a:pt x="9667" y="784"/>
                    <a:pt x="6870" y="146"/>
                  </a:cubicBezTo>
                  <a:cubicBezTo>
                    <a:pt x="6464" y="48"/>
                    <a:pt x="6057" y="1"/>
                    <a:pt x="5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4"/>
            <p:cNvSpPr/>
            <p:nvPr/>
          </p:nvSpPr>
          <p:spPr>
            <a:xfrm>
              <a:off x="7312375" y="2038325"/>
              <a:ext cx="239375" cy="321450"/>
            </a:xfrm>
            <a:custGeom>
              <a:avLst/>
              <a:gdLst/>
              <a:ahLst/>
              <a:cxnLst/>
              <a:rect l="l" t="t" r="r" b="b"/>
              <a:pathLst>
                <a:path w="9575" h="12858" extrusionOk="0">
                  <a:moveTo>
                    <a:pt x="4833" y="0"/>
                  </a:moveTo>
                  <a:lnTo>
                    <a:pt x="0" y="4803"/>
                  </a:lnTo>
                  <a:cubicBezTo>
                    <a:pt x="1702" y="6748"/>
                    <a:pt x="2736" y="9301"/>
                    <a:pt x="2736" y="12067"/>
                  </a:cubicBezTo>
                  <a:cubicBezTo>
                    <a:pt x="2736" y="12341"/>
                    <a:pt x="2736" y="12614"/>
                    <a:pt x="2705" y="12857"/>
                  </a:cubicBezTo>
                  <a:lnTo>
                    <a:pt x="9544" y="12857"/>
                  </a:lnTo>
                  <a:cubicBezTo>
                    <a:pt x="9575" y="12614"/>
                    <a:pt x="9575" y="12341"/>
                    <a:pt x="9575" y="12067"/>
                  </a:cubicBezTo>
                  <a:cubicBezTo>
                    <a:pt x="9575" y="7386"/>
                    <a:pt x="7782" y="3131"/>
                    <a:pt x="48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4"/>
            <p:cNvSpPr/>
            <p:nvPr/>
          </p:nvSpPr>
          <p:spPr>
            <a:xfrm>
              <a:off x="6658100" y="2031475"/>
              <a:ext cx="244700" cy="328300"/>
            </a:xfrm>
            <a:custGeom>
              <a:avLst/>
              <a:gdLst/>
              <a:ahLst/>
              <a:cxnLst/>
              <a:rect l="l" t="t" r="r" b="b"/>
              <a:pathLst>
                <a:path w="9788" h="13132" extrusionOk="0">
                  <a:moveTo>
                    <a:pt x="4955" y="1"/>
                  </a:moveTo>
                  <a:cubicBezTo>
                    <a:pt x="1885" y="3192"/>
                    <a:pt x="1" y="7569"/>
                    <a:pt x="1" y="12341"/>
                  </a:cubicBezTo>
                  <a:cubicBezTo>
                    <a:pt x="1" y="12615"/>
                    <a:pt x="31" y="12888"/>
                    <a:pt x="31" y="13131"/>
                  </a:cubicBezTo>
                  <a:lnTo>
                    <a:pt x="6870" y="13131"/>
                  </a:lnTo>
                  <a:cubicBezTo>
                    <a:pt x="6840" y="12888"/>
                    <a:pt x="6840" y="12615"/>
                    <a:pt x="6840" y="12341"/>
                  </a:cubicBezTo>
                  <a:cubicBezTo>
                    <a:pt x="6840" y="9454"/>
                    <a:pt x="7934" y="6809"/>
                    <a:pt x="9788" y="4833"/>
                  </a:cubicBezTo>
                  <a:lnTo>
                    <a:pt x="4955" y="1"/>
                  </a:lnTo>
                  <a:close/>
                </a:path>
              </a:pathLst>
            </a:custGeom>
            <a:solidFill>
              <a:srgbClr val="DD51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4"/>
            <p:cNvSpPr/>
            <p:nvPr/>
          </p:nvSpPr>
          <p:spPr>
            <a:xfrm>
              <a:off x="6781975" y="1893925"/>
              <a:ext cx="329050" cy="259150"/>
            </a:xfrm>
            <a:custGeom>
              <a:avLst/>
              <a:gdLst/>
              <a:ahLst/>
              <a:cxnLst/>
              <a:rect l="l" t="t" r="r" b="b"/>
              <a:pathLst>
                <a:path w="13162" h="10366" extrusionOk="0">
                  <a:moveTo>
                    <a:pt x="13161" y="1"/>
                  </a:moveTo>
                  <a:cubicBezTo>
                    <a:pt x="13070" y="1"/>
                    <a:pt x="13009" y="1"/>
                    <a:pt x="12918" y="31"/>
                  </a:cubicBezTo>
                  <a:cubicBezTo>
                    <a:pt x="7842" y="31"/>
                    <a:pt x="3283" y="2159"/>
                    <a:pt x="0" y="5533"/>
                  </a:cubicBezTo>
                  <a:lnTo>
                    <a:pt x="4833" y="10366"/>
                  </a:lnTo>
                  <a:cubicBezTo>
                    <a:pt x="6839" y="8208"/>
                    <a:pt x="9727" y="6840"/>
                    <a:pt x="12918" y="6840"/>
                  </a:cubicBezTo>
                  <a:lnTo>
                    <a:pt x="13161" y="6840"/>
                  </a:lnTo>
                  <a:lnTo>
                    <a:pt x="131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4"/>
            <p:cNvSpPr/>
            <p:nvPr/>
          </p:nvSpPr>
          <p:spPr>
            <a:xfrm>
              <a:off x="7111750" y="1893175"/>
              <a:ext cx="322225" cy="265225"/>
            </a:xfrm>
            <a:custGeom>
              <a:avLst/>
              <a:gdLst/>
              <a:ahLst/>
              <a:cxnLst/>
              <a:rect l="l" t="t" r="r" b="b"/>
              <a:pathLst>
                <a:path w="12889" h="10609" extrusionOk="0">
                  <a:moveTo>
                    <a:pt x="1" y="1"/>
                  </a:moveTo>
                  <a:lnTo>
                    <a:pt x="1" y="6870"/>
                  </a:lnTo>
                  <a:cubicBezTo>
                    <a:pt x="3192" y="6931"/>
                    <a:pt x="6080" y="8390"/>
                    <a:pt x="8056" y="10609"/>
                  </a:cubicBezTo>
                  <a:lnTo>
                    <a:pt x="12889" y="5806"/>
                  </a:lnTo>
                  <a:cubicBezTo>
                    <a:pt x="9667" y="2311"/>
                    <a:pt x="5046" y="9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4"/>
            <p:cNvSpPr/>
            <p:nvPr/>
          </p:nvSpPr>
          <p:spPr>
            <a:xfrm>
              <a:off x="6617825" y="2340000"/>
              <a:ext cx="976500" cy="30400"/>
            </a:xfrm>
            <a:custGeom>
              <a:avLst/>
              <a:gdLst/>
              <a:ahLst/>
              <a:cxnLst/>
              <a:rect l="l" t="t" r="r" b="b"/>
              <a:pathLst>
                <a:path w="39060" h="1216" extrusionOk="0">
                  <a:moveTo>
                    <a:pt x="1" y="0"/>
                  </a:moveTo>
                  <a:lnTo>
                    <a:pt x="1" y="1216"/>
                  </a:lnTo>
                  <a:lnTo>
                    <a:pt x="39059" y="1216"/>
                  </a:lnTo>
                  <a:lnTo>
                    <a:pt x="39059" y="0"/>
                  </a:lnTo>
                  <a:close/>
                </a:path>
              </a:pathLst>
            </a:custGeom>
            <a:solidFill>
              <a:srgbClr val="6A8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4"/>
            <p:cNvSpPr/>
            <p:nvPr/>
          </p:nvSpPr>
          <p:spPr>
            <a:xfrm>
              <a:off x="6747000" y="2089975"/>
              <a:ext cx="386050" cy="235600"/>
            </a:xfrm>
            <a:custGeom>
              <a:avLst/>
              <a:gdLst/>
              <a:ahLst/>
              <a:cxnLst/>
              <a:rect l="l" t="t" r="r" b="b"/>
              <a:pathLst>
                <a:path w="15442" h="9424" extrusionOk="0">
                  <a:moveTo>
                    <a:pt x="1" y="1"/>
                  </a:moveTo>
                  <a:lnTo>
                    <a:pt x="14469" y="9424"/>
                  </a:lnTo>
                  <a:lnTo>
                    <a:pt x="15442" y="86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D0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4"/>
            <p:cNvSpPr/>
            <p:nvPr/>
          </p:nvSpPr>
          <p:spPr>
            <a:xfrm>
              <a:off x="6574500" y="2504125"/>
              <a:ext cx="1674075" cy="79050"/>
            </a:xfrm>
            <a:custGeom>
              <a:avLst/>
              <a:gdLst/>
              <a:ahLst/>
              <a:cxnLst/>
              <a:rect l="l" t="t" r="r" b="b"/>
              <a:pathLst>
                <a:path w="66963" h="3162" extrusionOk="0">
                  <a:moveTo>
                    <a:pt x="1" y="1"/>
                  </a:moveTo>
                  <a:lnTo>
                    <a:pt x="1" y="3162"/>
                  </a:lnTo>
                  <a:lnTo>
                    <a:pt x="66963" y="3162"/>
                  </a:lnTo>
                  <a:lnTo>
                    <a:pt x="669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4"/>
            <p:cNvSpPr/>
            <p:nvPr/>
          </p:nvSpPr>
          <p:spPr>
            <a:xfrm>
              <a:off x="7769075" y="1903825"/>
              <a:ext cx="467350" cy="467350"/>
            </a:xfrm>
            <a:custGeom>
              <a:avLst/>
              <a:gdLst/>
              <a:ahLst/>
              <a:cxnLst/>
              <a:rect l="l" t="t" r="r" b="b"/>
              <a:pathLst>
                <a:path w="18694" h="18694" extrusionOk="0">
                  <a:moveTo>
                    <a:pt x="17447" y="1246"/>
                  </a:moveTo>
                  <a:lnTo>
                    <a:pt x="17447" y="17417"/>
                  </a:lnTo>
                  <a:lnTo>
                    <a:pt x="1277" y="17417"/>
                  </a:lnTo>
                  <a:lnTo>
                    <a:pt x="1277" y="1246"/>
                  </a:lnTo>
                  <a:close/>
                  <a:moveTo>
                    <a:pt x="0" y="0"/>
                  </a:moveTo>
                  <a:lnTo>
                    <a:pt x="0" y="18693"/>
                  </a:lnTo>
                  <a:lnTo>
                    <a:pt x="18693" y="18693"/>
                  </a:lnTo>
                  <a:lnTo>
                    <a:pt x="186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4"/>
            <p:cNvSpPr/>
            <p:nvPr/>
          </p:nvSpPr>
          <p:spPr>
            <a:xfrm>
              <a:off x="7807825" y="1959275"/>
              <a:ext cx="389850" cy="355100"/>
            </a:xfrm>
            <a:custGeom>
              <a:avLst/>
              <a:gdLst/>
              <a:ahLst/>
              <a:cxnLst/>
              <a:rect l="l" t="t" r="r" b="b"/>
              <a:pathLst>
                <a:path w="15594" h="14204" extrusionOk="0">
                  <a:moveTo>
                    <a:pt x="7812" y="1"/>
                  </a:moveTo>
                  <a:cubicBezTo>
                    <a:pt x="5996" y="1"/>
                    <a:pt x="4180" y="700"/>
                    <a:pt x="2797" y="2098"/>
                  </a:cubicBezTo>
                  <a:cubicBezTo>
                    <a:pt x="0" y="4864"/>
                    <a:pt x="0" y="9363"/>
                    <a:pt x="2797" y="12129"/>
                  </a:cubicBezTo>
                  <a:cubicBezTo>
                    <a:pt x="4180" y="13512"/>
                    <a:pt x="5996" y="14203"/>
                    <a:pt x="7812" y="14203"/>
                  </a:cubicBezTo>
                  <a:cubicBezTo>
                    <a:pt x="9628" y="14203"/>
                    <a:pt x="11444" y="13512"/>
                    <a:pt x="12827" y="12129"/>
                  </a:cubicBezTo>
                  <a:cubicBezTo>
                    <a:pt x="15593" y="9363"/>
                    <a:pt x="15593" y="4864"/>
                    <a:pt x="12827" y="2098"/>
                  </a:cubicBezTo>
                  <a:cubicBezTo>
                    <a:pt x="11444" y="700"/>
                    <a:pt x="9628" y="1"/>
                    <a:pt x="78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4"/>
            <p:cNvSpPr/>
            <p:nvPr/>
          </p:nvSpPr>
          <p:spPr>
            <a:xfrm>
              <a:off x="7839725" y="1987600"/>
              <a:ext cx="326775" cy="298475"/>
            </a:xfrm>
            <a:custGeom>
              <a:avLst/>
              <a:gdLst/>
              <a:ahLst/>
              <a:cxnLst/>
              <a:rect l="l" t="t" r="r" b="b"/>
              <a:pathLst>
                <a:path w="13071" h="11939" extrusionOk="0">
                  <a:moveTo>
                    <a:pt x="6536" y="0"/>
                  </a:moveTo>
                  <a:cubicBezTo>
                    <a:pt x="5009" y="0"/>
                    <a:pt x="3481" y="585"/>
                    <a:pt x="2311" y="1756"/>
                  </a:cubicBezTo>
                  <a:cubicBezTo>
                    <a:pt x="1" y="4096"/>
                    <a:pt x="1" y="7865"/>
                    <a:pt x="2311" y="10205"/>
                  </a:cubicBezTo>
                  <a:cubicBezTo>
                    <a:pt x="3481" y="11361"/>
                    <a:pt x="5009" y="11938"/>
                    <a:pt x="6536" y="11938"/>
                  </a:cubicBezTo>
                  <a:cubicBezTo>
                    <a:pt x="8063" y="11938"/>
                    <a:pt x="9591" y="11361"/>
                    <a:pt x="10761" y="10205"/>
                  </a:cubicBezTo>
                  <a:cubicBezTo>
                    <a:pt x="13071" y="7865"/>
                    <a:pt x="13071" y="4096"/>
                    <a:pt x="10761" y="1756"/>
                  </a:cubicBezTo>
                  <a:cubicBezTo>
                    <a:pt x="9591" y="585"/>
                    <a:pt x="8063" y="0"/>
                    <a:pt x="6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4"/>
            <p:cNvSpPr/>
            <p:nvPr/>
          </p:nvSpPr>
          <p:spPr>
            <a:xfrm>
              <a:off x="7915725" y="2044400"/>
              <a:ext cx="175550" cy="175550"/>
            </a:xfrm>
            <a:custGeom>
              <a:avLst/>
              <a:gdLst/>
              <a:ahLst/>
              <a:cxnLst/>
              <a:rect l="l" t="t" r="r" b="b"/>
              <a:pathLst>
                <a:path w="7022" h="7022" extrusionOk="0">
                  <a:moveTo>
                    <a:pt x="1003" y="0"/>
                  </a:moveTo>
                  <a:lnTo>
                    <a:pt x="0" y="1003"/>
                  </a:lnTo>
                  <a:lnTo>
                    <a:pt x="6019" y="7022"/>
                  </a:lnTo>
                  <a:lnTo>
                    <a:pt x="7022" y="6019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4"/>
            <p:cNvSpPr/>
            <p:nvPr/>
          </p:nvSpPr>
          <p:spPr>
            <a:xfrm>
              <a:off x="7915725" y="2043625"/>
              <a:ext cx="176325" cy="176325"/>
            </a:xfrm>
            <a:custGeom>
              <a:avLst/>
              <a:gdLst/>
              <a:ahLst/>
              <a:cxnLst/>
              <a:rect l="l" t="t" r="r" b="b"/>
              <a:pathLst>
                <a:path w="7053" h="7053" extrusionOk="0">
                  <a:moveTo>
                    <a:pt x="6019" y="1"/>
                  </a:moveTo>
                  <a:lnTo>
                    <a:pt x="0" y="6019"/>
                  </a:lnTo>
                  <a:lnTo>
                    <a:pt x="1034" y="7053"/>
                  </a:lnTo>
                  <a:lnTo>
                    <a:pt x="7052" y="1034"/>
                  </a:lnTo>
                  <a:lnTo>
                    <a:pt x="60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2" name="Google Shape;862;p44"/>
          <p:cNvSpPr txBox="1">
            <a:spLocks noGrp="1"/>
          </p:cNvSpPr>
          <p:nvPr>
            <p:ph type="title"/>
          </p:nvPr>
        </p:nvSpPr>
        <p:spPr>
          <a:xfrm>
            <a:off x="556227" y="329506"/>
            <a:ext cx="4061836" cy="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3" name="Google Shape;863;p44"/>
          <p:cNvSpPr txBox="1">
            <a:spLocks noGrp="1"/>
          </p:cNvSpPr>
          <p:nvPr>
            <p:ph type="subTitle" idx="1"/>
          </p:nvPr>
        </p:nvSpPr>
        <p:spPr>
          <a:xfrm>
            <a:off x="381000" y="1012080"/>
            <a:ext cx="4670429" cy="3111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HR data analysis project focuses on: </a:t>
            </a: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trends in employee performance, satisfaction, and attrition using historical HR data.</a:t>
            </a:r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Sets Features: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</a:pP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Employee, Performance Rating, Education Level,  </a:t>
            </a:r>
          </a:p>
          <a:p>
            <a:pPr marL="0" indent="0"/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Rating Level, Satisfaction Level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</a:pP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goal: </a:t>
            </a: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insights that will help management improve employee retention and performance through data-driven decisions.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64" name="Google Shape;864;p44"/>
          <p:cNvGrpSpPr/>
          <p:nvPr/>
        </p:nvGrpSpPr>
        <p:grpSpPr>
          <a:xfrm>
            <a:off x="5361198" y="3231907"/>
            <a:ext cx="2586336" cy="1404578"/>
            <a:chOff x="5361198" y="3162832"/>
            <a:chExt cx="2586336" cy="1404578"/>
          </a:xfrm>
        </p:grpSpPr>
        <p:sp>
          <p:nvSpPr>
            <p:cNvPr id="865" name="Google Shape;865;p44"/>
            <p:cNvSpPr/>
            <p:nvPr/>
          </p:nvSpPr>
          <p:spPr>
            <a:xfrm>
              <a:off x="7003488" y="3867117"/>
              <a:ext cx="636640" cy="666872"/>
            </a:xfrm>
            <a:custGeom>
              <a:avLst/>
              <a:gdLst/>
              <a:ahLst/>
              <a:cxnLst/>
              <a:rect l="l" t="t" r="r" b="b"/>
              <a:pathLst>
                <a:path w="46898" h="49125" extrusionOk="0">
                  <a:moveTo>
                    <a:pt x="18451" y="0"/>
                  </a:moveTo>
                  <a:cubicBezTo>
                    <a:pt x="0" y="0"/>
                    <a:pt x="13340" y="32221"/>
                    <a:pt x="39329" y="49124"/>
                  </a:cubicBezTo>
                  <a:lnTo>
                    <a:pt x="46897" y="49124"/>
                  </a:lnTo>
                  <a:cubicBezTo>
                    <a:pt x="46897" y="49124"/>
                    <a:pt x="37900" y="431"/>
                    <a:pt x="18842" y="5"/>
                  </a:cubicBezTo>
                  <a:cubicBezTo>
                    <a:pt x="18710" y="2"/>
                    <a:pt x="18580" y="0"/>
                    <a:pt x="18451" y="0"/>
                  </a:cubicBezTo>
                  <a:close/>
                </a:path>
              </a:pathLst>
            </a:custGeom>
            <a:solidFill>
              <a:srgbClr val="1D9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4"/>
            <p:cNvSpPr/>
            <p:nvPr/>
          </p:nvSpPr>
          <p:spPr>
            <a:xfrm>
              <a:off x="7219236" y="3941453"/>
              <a:ext cx="380046" cy="592535"/>
            </a:xfrm>
            <a:custGeom>
              <a:avLst/>
              <a:gdLst/>
              <a:ahLst/>
              <a:cxnLst/>
              <a:rect l="l" t="t" r="r" b="b"/>
              <a:pathLst>
                <a:path w="27996" h="43649" fill="none" extrusionOk="0">
                  <a:moveTo>
                    <a:pt x="27995" y="43648"/>
                  </a:moveTo>
                  <a:cubicBezTo>
                    <a:pt x="27995" y="43648"/>
                    <a:pt x="9727" y="1854"/>
                    <a:pt x="1" y="0"/>
                  </a:cubicBezTo>
                </a:path>
              </a:pathLst>
            </a:custGeom>
            <a:noFill/>
            <a:ln w="42550" cap="flat" cmpd="sng">
              <a:solidFill>
                <a:srgbClr val="14723A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4"/>
            <p:cNvSpPr/>
            <p:nvPr/>
          </p:nvSpPr>
          <p:spPr>
            <a:xfrm>
              <a:off x="7613291" y="3167787"/>
              <a:ext cx="48286" cy="48286"/>
            </a:xfrm>
            <a:custGeom>
              <a:avLst/>
              <a:gdLst/>
              <a:ahLst/>
              <a:cxnLst/>
              <a:rect l="l" t="t" r="r" b="b"/>
              <a:pathLst>
                <a:path w="3557" h="3557" extrusionOk="0">
                  <a:moveTo>
                    <a:pt x="1764" y="1"/>
                  </a:moveTo>
                  <a:cubicBezTo>
                    <a:pt x="791" y="1"/>
                    <a:pt x="1" y="791"/>
                    <a:pt x="1" y="1764"/>
                  </a:cubicBezTo>
                  <a:cubicBezTo>
                    <a:pt x="1" y="2767"/>
                    <a:pt x="791" y="3557"/>
                    <a:pt x="1764" y="3557"/>
                  </a:cubicBezTo>
                  <a:cubicBezTo>
                    <a:pt x="2767" y="3557"/>
                    <a:pt x="3557" y="2767"/>
                    <a:pt x="3557" y="1764"/>
                  </a:cubicBezTo>
                  <a:cubicBezTo>
                    <a:pt x="3557" y="791"/>
                    <a:pt x="2767" y="1"/>
                    <a:pt x="1764" y="1"/>
                  </a:cubicBezTo>
                  <a:close/>
                </a:path>
              </a:pathLst>
            </a:custGeom>
            <a:solidFill>
              <a:srgbClr val="1D0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4"/>
            <p:cNvSpPr/>
            <p:nvPr/>
          </p:nvSpPr>
          <p:spPr>
            <a:xfrm>
              <a:off x="5600118" y="3162832"/>
              <a:ext cx="2108510" cy="1300594"/>
            </a:xfrm>
            <a:custGeom>
              <a:avLst/>
              <a:gdLst/>
              <a:ahLst/>
              <a:cxnLst/>
              <a:rect l="l" t="t" r="r" b="b"/>
              <a:pathLst>
                <a:path w="155323" h="95808" extrusionOk="0">
                  <a:moveTo>
                    <a:pt x="6231" y="1"/>
                  </a:moveTo>
                  <a:cubicBezTo>
                    <a:pt x="2766" y="1"/>
                    <a:pt x="0" y="2797"/>
                    <a:pt x="0" y="6232"/>
                  </a:cubicBezTo>
                  <a:lnTo>
                    <a:pt x="0" y="95808"/>
                  </a:lnTo>
                  <a:lnTo>
                    <a:pt x="155322" y="95808"/>
                  </a:lnTo>
                  <a:lnTo>
                    <a:pt x="155322" y="6232"/>
                  </a:lnTo>
                  <a:cubicBezTo>
                    <a:pt x="155322" y="2797"/>
                    <a:pt x="152556" y="1"/>
                    <a:pt x="149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4"/>
            <p:cNvSpPr/>
            <p:nvPr/>
          </p:nvSpPr>
          <p:spPr>
            <a:xfrm>
              <a:off x="5361198" y="4463833"/>
              <a:ext cx="2586336" cy="72626"/>
            </a:xfrm>
            <a:custGeom>
              <a:avLst/>
              <a:gdLst/>
              <a:ahLst/>
              <a:cxnLst/>
              <a:rect l="l" t="t" r="r" b="b"/>
              <a:pathLst>
                <a:path w="190522" h="5350" extrusionOk="0">
                  <a:moveTo>
                    <a:pt x="1" y="0"/>
                  </a:moveTo>
                  <a:lnTo>
                    <a:pt x="1" y="4985"/>
                  </a:lnTo>
                  <a:cubicBezTo>
                    <a:pt x="1" y="5076"/>
                    <a:pt x="1" y="5228"/>
                    <a:pt x="62" y="5350"/>
                  </a:cubicBezTo>
                  <a:lnTo>
                    <a:pt x="190491" y="5350"/>
                  </a:lnTo>
                  <a:cubicBezTo>
                    <a:pt x="190521" y="5228"/>
                    <a:pt x="190521" y="5076"/>
                    <a:pt x="190521" y="4985"/>
                  </a:cubicBezTo>
                  <a:lnTo>
                    <a:pt x="190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4"/>
            <p:cNvSpPr/>
            <p:nvPr/>
          </p:nvSpPr>
          <p:spPr>
            <a:xfrm>
              <a:off x="5362026" y="4536446"/>
              <a:ext cx="2585087" cy="30965"/>
            </a:xfrm>
            <a:custGeom>
              <a:avLst/>
              <a:gdLst/>
              <a:ahLst/>
              <a:cxnLst/>
              <a:rect l="l" t="t" r="r" b="b"/>
              <a:pathLst>
                <a:path w="190430" h="2281" extrusionOk="0">
                  <a:moveTo>
                    <a:pt x="1" y="1"/>
                  </a:moveTo>
                  <a:cubicBezTo>
                    <a:pt x="183" y="1308"/>
                    <a:pt x="1277" y="2280"/>
                    <a:pt x="2615" y="2280"/>
                  </a:cubicBezTo>
                  <a:lnTo>
                    <a:pt x="187785" y="2280"/>
                  </a:lnTo>
                  <a:cubicBezTo>
                    <a:pt x="189123" y="2280"/>
                    <a:pt x="190217" y="1308"/>
                    <a:pt x="190430" y="1"/>
                  </a:cubicBezTo>
                  <a:close/>
                </a:path>
              </a:pathLst>
            </a:custGeom>
            <a:solidFill>
              <a:srgbClr val="CB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4"/>
            <p:cNvSpPr/>
            <p:nvPr/>
          </p:nvSpPr>
          <p:spPr>
            <a:xfrm>
              <a:off x="6453823" y="4463005"/>
              <a:ext cx="400666" cy="42096"/>
            </a:xfrm>
            <a:custGeom>
              <a:avLst/>
              <a:gdLst/>
              <a:ahLst/>
              <a:cxnLst/>
              <a:rect l="l" t="t" r="r" b="b"/>
              <a:pathLst>
                <a:path w="29515" h="3101" extrusionOk="0">
                  <a:moveTo>
                    <a:pt x="1" y="0"/>
                  </a:moveTo>
                  <a:lnTo>
                    <a:pt x="1" y="1855"/>
                  </a:lnTo>
                  <a:cubicBezTo>
                    <a:pt x="1" y="2523"/>
                    <a:pt x="578" y="3101"/>
                    <a:pt x="1247" y="3101"/>
                  </a:cubicBezTo>
                  <a:lnTo>
                    <a:pt x="28269" y="3101"/>
                  </a:lnTo>
                  <a:cubicBezTo>
                    <a:pt x="28937" y="3101"/>
                    <a:pt x="29515" y="2523"/>
                    <a:pt x="29485" y="1855"/>
                  </a:cubicBezTo>
                  <a:lnTo>
                    <a:pt x="2948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4"/>
            <p:cNvSpPr/>
            <p:nvPr/>
          </p:nvSpPr>
          <p:spPr>
            <a:xfrm>
              <a:off x="5600118" y="4401931"/>
              <a:ext cx="2108510" cy="61088"/>
            </a:xfrm>
            <a:custGeom>
              <a:avLst/>
              <a:gdLst/>
              <a:ahLst/>
              <a:cxnLst/>
              <a:rect l="l" t="t" r="r" b="b"/>
              <a:pathLst>
                <a:path w="155323" h="4500" extrusionOk="0">
                  <a:moveTo>
                    <a:pt x="0" y="1"/>
                  </a:moveTo>
                  <a:lnTo>
                    <a:pt x="0" y="4499"/>
                  </a:lnTo>
                  <a:lnTo>
                    <a:pt x="155322" y="4499"/>
                  </a:lnTo>
                  <a:lnTo>
                    <a:pt x="1553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5684704" y="3255264"/>
              <a:ext cx="1939325" cy="1146680"/>
            </a:xfrm>
            <a:custGeom>
              <a:avLst/>
              <a:gdLst/>
              <a:ahLst/>
              <a:cxnLst/>
              <a:rect l="l" t="t" r="r" b="b"/>
              <a:pathLst>
                <a:path w="142860" h="84470" extrusionOk="0">
                  <a:moveTo>
                    <a:pt x="0" y="1"/>
                  </a:moveTo>
                  <a:lnTo>
                    <a:pt x="0" y="84470"/>
                  </a:lnTo>
                  <a:lnTo>
                    <a:pt x="142860" y="84470"/>
                  </a:lnTo>
                  <a:lnTo>
                    <a:pt x="1428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4"/>
            <p:cNvSpPr/>
            <p:nvPr/>
          </p:nvSpPr>
          <p:spPr>
            <a:xfrm>
              <a:off x="6486837" y="3420730"/>
              <a:ext cx="1007632" cy="766241"/>
            </a:xfrm>
            <a:custGeom>
              <a:avLst/>
              <a:gdLst/>
              <a:ahLst/>
              <a:cxnLst/>
              <a:rect l="l" t="t" r="r" b="b"/>
              <a:pathLst>
                <a:path w="74227" h="56445" extrusionOk="0">
                  <a:moveTo>
                    <a:pt x="66445" y="0"/>
                  </a:moveTo>
                  <a:lnTo>
                    <a:pt x="7782" y="31"/>
                  </a:lnTo>
                  <a:cubicBezTo>
                    <a:pt x="3496" y="31"/>
                    <a:pt x="0" y="3526"/>
                    <a:pt x="0" y="7842"/>
                  </a:cubicBezTo>
                  <a:lnTo>
                    <a:pt x="0" y="48633"/>
                  </a:lnTo>
                  <a:cubicBezTo>
                    <a:pt x="0" y="52949"/>
                    <a:pt x="3496" y="56445"/>
                    <a:pt x="7782" y="56445"/>
                  </a:cubicBezTo>
                  <a:lnTo>
                    <a:pt x="66445" y="56384"/>
                  </a:lnTo>
                  <a:cubicBezTo>
                    <a:pt x="70762" y="56384"/>
                    <a:pt x="74227" y="52888"/>
                    <a:pt x="74227" y="48603"/>
                  </a:cubicBezTo>
                  <a:lnTo>
                    <a:pt x="74227" y="7781"/>
                  </a:lnTo>
                  <a:cubicBezTo>
                    <a:pt x="74227" y="3496"/>
                    <a:pt x="70731" y="0"/>
                    <a:pt x="664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5" name="Google Shape;875;p44"/>
            <p:cNvGrpSpPr/>
            <p:nvPr/>
          </p:nvGrpSpPr>
          <p:grpSpPr>
            <a:xfrm>
              <a:off x="6490761" y="3417051"/>
              <a:ext cx="1007613" cy="766303"/>
              <a:chOff x="3484693" y="2832063"/>
              <a:chExt cx="1957840" cy="1488963"/>
            </a:xfrm>
          </p:grpSpPr>
          <p:sp>
            <p:nvSpPr>
              <p:cNvPr id="876" name="Google Shape;876;p44"/>
              <p:cNvSpPr/>
              <p:nvPr/>
            </p:nvSpPr>
            <p:spPr>
              <a:xfrm>
                <a:off x="3555434" y="2832063"/>
                <a:ext cx="15" cy="1488963"/>
              </a:xfrm>
              <a:custGeom>
                <a:avLst/>
                <a:gdLst/>
                <a:ahLst/>
                <a:cxnLst/>
                <a:rect l="l" t="t" r="r" b="b"/>
                <a:pathLst>
                  <a:path w="1" h="107935" fill="none" extrusionOk="0">
                    <a:moveTo>
                      <a:pt x="1" y="0"/>
                    </a:moveTo>
                    <a:lnTo>
                      <a:pt x="1" y="107935"/>
                    </a:lnTo>
                  </a:path>
                </a:pathLst>
              </a:custGeom>
              <a:noFill/>
              <a:ln w="5325" cap="flat" cmpd="sng">
                <a:solidFill>
                  <a:srgbClr val="D2E3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4"/>
              <p:cNvSpPr/>
              <p:nvPr/>
            </p:nvSpPr>
            <p:spPr>
              <a:xfrm>
                <a:off x="3687400" y="2832063"/>
                <a:ext cx="15" cy="1488963"/>
              </a:xfrm>
              <a:custGeom>
                <a:avLst/>
                <a:gdLst/>
                <a:ahLst/>
                <a:cxnLst/>
                <a:rect l="l" t="t" r="r" b="b"/>
                <a:pathLst>
                  <a:path w="1" h="107935" fill="none" extrusionOk="0">
                    <a:moveTo>
                      <a:pt x="1" y="0"/>
                    </a:moveTo>
                    <a:lnTo>
                      <a:pt x="1" y="107935"/>
                    </a:lnTo>
                  </a:path>
                </a:pathLst>
              </a:custGeom>
              <a:noFill/>
              <a:ln w="5325" cap="flat" cmpd="sng">
                <a:solidFill>
                  <a:srgbClr val="D2E3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4"/>
              <p:cNvSpPr/>
              <p:nvPr/>
            </p:nvSpPr>
            <p:spPr>
              <a:xfrm>
                <a:off x="3818463" y="2832063"/>
                <a:ext cx="15" cy="1488963"/>
              </a:xfrm>
              <a:custGeom>
                <a:avLst/>
                <a:gdLst/>
                <a:ahLst/>
                <a:cxnLst/>
                <a:rect l="l" t="t" r="r" b="b"/>
                <a:pathLst>
                  <a:path w="1" h="107935" fill="none" extrusionOk="0">
                    <a:moveTo>
                      <a:pt x="1" y="0"/>
                    </a:moveTo>
                    <a:lnTo>
                      <a:pt x="1" y="107935"/>
                    </a:lnTo>
                  </a:path>
                </a:pathLst>
              </a:custGeom>
              <a:noFill/>
              <a:ln w="5325" cap="flat" cmpd="sng">
                <a:solidFill>
                  <a:srgbClr val="D2E3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4"/>
              <p:cNvSpPr/>
              <p:nvPr/>
            </p:nvSpPr>
            <p:spPr>
              <a:xfrm>
                <a:off x="3949985" y="2832063"/>
                <a:ext cx="15" cy="1488963"/>
              </a:xfrm>
              <a:custGeom>
                <a:avLst/>
                <a:gdLst/>
                <a:ahLst/>
                <a:cxnLst/>
                <a:rect l="l" t="t" r="r" b="b"/>
                <a:pathLst>
                  <a:path w="1" h="107935" fill="none" extrusionOk="0">
                    <a:moveTo>
                      <a:pt x="0" y="0"/>
                    </a:moveTo>
                    <a:lnTo>
                      <a:pt x="0" y="107935"/>
                    </a:lnTo>
                  </a:path>
                </a:pathLst>
              </a:custGeom>
              <a:noFill/>
              <a:ln w="5325" cap="flat" cmpd="sng">
                <a:solidFill>
                  <a:srgbClr val="D2E3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4"/>
              <p:cNvSpPr/>
              <p:nvPr/>
            </p:nvSpPr>
            <p:spPr>
              <a:xfrm>
                <a:off x="4081952" y="2832063"/>
                <a:ext cx="15" cy="1488963"/>
              </a:xfrm>
              <a:custGeom>
                <a:avLst/>
                <a:gdLst/>
                <a:ahLst/>
                <a:cxnLst/>
                <a:rect l="l" t="t" r="r" b="b"/>
                <a:pathLst>
                  <a:path w="1" h="107935" fill="none" extrusionOk="0">
                    <a:moveTo>
                      <a:pt x="0" y="0"/>
                    </a:moveTo>
                    <a:lnTo>
                      <a:pt x="0" y="107935"/>
                    </a:lnTo>
                  </a:path>
                </a:pathLst>
              </a:custGeom>
              <a:noFill/>
              <a:ln w="5325" cap="flat" cmpd="sng">
                <a:solidFill>
                  <a:srgbClr val="D2E3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4"/>
              <p:cNvSpPr/>
              <p:nvPr/>
            </p:nvSpPr>
            <p:spPr>
              <a:xfrm>
                <a:off x="4213918" y="2832063"/>
                <a:ext cx="15" cy="1488963"/>
              </a:xfrm>
              <a:custGeom>
                <a:avLst/>
                <a:gdLst/>
                <a:ahLst/>
                <a:cxnLst/>
                <a:rect l="l" t="t" r="r" b="b"/>
                <a:pathLst>
                  <a:path w="1" h="107935" fill="none" extrusionOk="0">
                    <a:moveTo>
                      <a:pt x="0" y="0"/>
                    </a:moveTo>
                    <a:lnTo>
                      <a:pt x="0" y="107935"/>
                    </a:lnTo>
                  </a:path>
                </a:pathLst>
              </a:custGeom>
              <a:noFill/>
              <a:ln w="5325" cap="flat" cmpd="sng">
                <a:solidFill>
                  <a:srgbClr val="D2E3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4"/>
              <p:cNvSpPr/>
              <p:nvPr/>
            </p:nvSpPr>
            <p:spPr>
              <a:xfrm>
                <a:off x="4345426" y="2832063"/>
                <a:ext cx="15" cy="1488963"/>
              </a:xfrm>
              <a:custGeom>
                <a:avLst/>
                <a:gdLst/>
                <a:ahLst/>
                <a:cxnLst/>
                <a:rect l="l" t="t" r="r" b="b"/>
                <a:pathLst>
                  <a:path w="1" h="107935" fill="none" extrusionOk="0">
                    <a:moveTo>
                      <a:pt x="1" y="0"/>
                    </a:moveTo>
                    <a:lnTo>
                      <a:pt x="1" y="107935"/>
                    </a:lnTo>
                  </a:path>
                </a:pathLst>
              </a:custGeom>
              <a:noFill/>
              <a:ln w="5325" cap="flat" cmpd="sng">
                <a:solidFill>
                  <a:srgbClr val="D2E3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4"/>
              <p:cNvSpPr/>
              <p:nvPr/>
            </p:nvSpPr>
            <p:spPr>
              <a:xfrm>
                <a:off x="4476503" y="2832063"/>
                <a:ext cx="0" cy="1488963"/>
              </a:xfrm>
              <a:custGeom>
                <a:avLst/>
                <a:gdLst/>
                <a:ahLst/>
                <a:cxnLst/>
                <a:rect l="l" t="t" r="r" b="b"/>
                <a:pathLst>
                  <a:path h="107935" fill="none" extrusionOk="0">
                    <a:moveTo>
                      <a:pt x="0" y="0"/>
                    </a:moveTo>
                    <a:lnTo>
                      <a:pt x="0" y="107935"/>
                    </a:lnTo>
                  </a:path>
                </a:pathLst>
              </a:custGeom>
              <a:noFill/>
              <a:ln w="5325" cap="flat" cmpd="sng">
                <a:solidFill>
                  <a:srgbClr val="D2E3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44"/>
              <p:cNvSpPr/>
              <p:nvPr/>
            </p:nvSpPr>
            <p:spPr>
              <a:xfrm>
                <a:off x="4608455" y="2832063"/>
                <a:ext cx="15" cy="1488963"/>
              </a:xfrm>
              <a:custGeom>
                <a:avLst/>
                <a:gdLst/>
                <a:ahLst/>
                <a:cxnLst/>
                <a:rect l="l" t="t" r="r" b="b"/>
                <a:pathLst>
                  <a:path w="1" h="107935" fill="none" extrusionOk="0">
                    <a:moveTo>
                      <a:pt x="1" y="0"/>
                    </a:moveTo>
                    <a:lnTo>
                      <a:pt x="1" y="107935"/>
                    </a:lnTo>
                  </a:path>
                </a:pathLst>
              </a:custGeom>
              <a:noFill/>
              <a:ln w="5325" cap="flat" cmpd="sng">
                <a:solidFill>
                  <a:srgbClr val="D2E3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44"/>
              <p:cNvSpPr/>
              <p:nvPr/>
            </p:nvSpPr>
            <p:spPr>
              <a:xfrm>
                <a:off x="4739977" y="2832063"/>
                <a:ext cx="15" cy="1488963"/>
              </a:xfrm>
              <a:custGeom>
                <a:avLst/>
                <a:gdLst/>
                <a:ahLst/>
                <a:cxnLst/>
                <a:rect l="l" t="t" r="r" b="b"/>
                <a:pathLst>
                  <a:path w="1" h="107935" fill="none" extrusionOk="0">
                    <a:moveTo>
                      <a:pt x="0" y="0"/>
                    </a:moveTo>
                    <a:lnTo>
                      <a:pt x="0" y="107935"/>
                    </a:lnTo>
                  </a:path>
                </a:pathLst>
              </a:custGeom>
              <a:noFill/>
              <a:ln w="5325" cap="flat" cmpd="sng">
                <a:solidFill>
                  <a:srgbClr val="D2E3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44"/>
              <p:cNvSpPr/>
              <p:nvPr/>
            </p:nvSpPr>
            <p:spPr>
              <a:xfrm>
                <a:off x="4871943" y="2832063"/>
                <a:ext cx="15" cy="1488963"/>
              </a:xfrm>
              <a:custGeom>
                <a:avLst/>
                <a:gdLst/>
                <a:ahLst/>
                <a:cxnLst/>
                <a:rect l="l" t="t" r="r" b="b"/>
                <a:pathLst>
                  <a:path w="1" h="107935" fill="none" extrusionOk="0">
                    <a:moveTo>
                      <a:pt x="0" y="0"/>
                    </a:moveTo>
                    <a:lnTo>
                      <a:pt x="0" y="107935"/>
                    </a:lnTo>
                  </a:path>
                </a:pathLst>
              </a:custGeom>
              <a:noFill/>
              <a:ln w="5325" cap="flat" cmpd="sng">
                <a:solidFill>
                  <a:srgbClr val="D2E3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44"/>
              <p:cNvSpPr/>
              <p:nvPr/>
            </p:nvSpPr>
            <p:spPr>
              <a:xfrm>
                <a:off x="5003006" y="2832063"/>
                <a:ext cx="15" cy="1488963"/>
              </a:xfrm>
              <a:custGeom>
                <a:avLst/>
                <a:gdLst/>
                <a:ahLst/>
                <a:cxnLst/>
                <a:rect l="l" t="t" r="r" b="b"/>
                <a:pathLst>
                  <a:path w="1" h="107935" fill="none" extrusionOk="0">
                    <a:moveTo>
                      <a:pt x="1" y="0"/>
                    </a:moveTo>
                    <a:lnTo>
                      <a:pt x="1" y="107935"/>
                    </a:lnTo>
                  </a:path>
                </a:pathLst>
              </a:custGeom>
              <a:noFill/>
              <a:ln w="5325" cap="flat" cmpd="sng">
                <a:solidFill>
                  <a:srgbClr val="D2E3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44"/>
              <p:cNvSpPr/>
              <p:nvPr/>
            </p:nvSpPr>
            <p:spPr>
              <a:xfrm>
                <a:off x="5134528" y="2832063"/>
                <a:ext cx="15" cy="1488963"/>
              </a:xfrm>
              <a:custGeom>
                <a:avLst/>
                <a:gdLst/>
                <a:ahLst/>
                <a:cxnLst/>
                <a:rect l="l" t="t" r="r" b="b"/>
                <a:pathLst>
                  <a:path w="1" h="107935" fill="none" extrusionOk="0">
                    <a:moveTo>
                      <a:pt x="0" y="0"/>
                    </a:moveTo>
                    <a:lnTo>
                      <a:pt x="0" y="107935"/>
                    </a:lnTo>
                  </a:path>
                </a:pathLst>
              </a:custGeom>
              <a:noFill/>
              <a:ln w="5325" cap="flat" cmpd="sng">
                <a:solidFill>
                  <a:srgbClr val="D2E3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4"/>
              <p:cNvSpPr/>
              <p:nvPr/>
            </p:nvSpPr>
            <p:spPr>
              <a:xfrm>
                <a:off x="5266495" y="2832063"/>
                <a:ext cx="15" cy="1488963"/>
              </a:xfrm>
              <a:custGeom>
                <a:avLst/>
                <a:gdLst/>
                <a:ahLst/>
                <a:cxnLst/>
                <a:rect l="l" t="t" r="r" b="b"/>
                <a:pathLst>
                  <a:path w="1" h="107935" fill="none" extrusionOk="0">
                    <a:moveTo>
                      <a:pt x="0" y="0"/>
                    </a:moveTo>
                    <a:lnTo>
                      <a:pt x="0" y="107935"/>
                    </a:lnTo>
                  </a:path>
                </a:pathLst>
              </a:custGeom>
              <a:noFill/>
              <a:ln w="5325" cap="flat" cmpd="sng">
                <a:solidFill>
                  <a:srgbClr val="D2E3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4"/>
              <p:cNvSpPr/>
              <p:nvPr/>
            </p:nvSpPr>
            <p:spPr>
              <a:xfrm>
                <a:off x="5398002" y="2832063"/>
                <a:ext cx="15" cy="1488963"/>
              </a:xfrm>
              <a:custGeom>
                <a:avLst/>
                <a:gdLst/>
                <a:ahLst/>
                <a:cxnLst/>
                <a:rect l="l" t="t" r="r" b="b"/>
                <a:pathLst>
                  <a:path w="1" h="107935" fill="none" extrusionOk="0">
                    <a:moveTo>
                      <a:pt x="1" y="0"/>
                    </a:moveTo>
                    <a:lnTo>
                      <a:pt x="1" y="107935"/>
                    </a:lnTo>
                  </a:path>
                </a:pathLst>
              </a:custGeom>
              <a:noFill/>
              <a:ln w="5325" cap="flat" cmpd="sng">
                <a:solidFill>
                  <a:srgbClr val="D2E3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4"/>
              <p:cNvSpPr/>
              <p:nvPr/>
            </p:nvSpPr>
            <p:spPr>
              <a:xfrm>
                <a:off x="3484693" y="2954426"/>
                <a:ext cx="1957840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60216" h="1" fill="none" extrusionOk="0">
                    <a:moveTo>
                      <a:pt x="0" y="1"/>
                    </a:moveTo>
                    <a:lnTo>
                      <a:pt x="160216" y="1"/>
                    </a:lnTo>
                  </a:path>
                </a:pathLst>
              </a:custGeom>
              <a:noFill/>
              <a:ln w="5325" cap="flat" cmpd="sng">
                <a:solidFill>
                  <a:srgbClr val="D2E3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4"/>
              <p:cNvSpPr/>
              <p:nvPr/>
            </p:nvSpPr>
            <p:spPr>
              <a:xfrm>
                <a:off x="3484693" y="3086391"/>
                <a:ext cx="1957840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60216" h="1" fill="none" extrusionOk="0">
                    <a:moveTo>
                      <a:pt x="0" y="1"/>
                    </a:moveTo>
                    <a:lnTo>
                      <a:pt x="160216" y="1"/>
                    </a:lnTo>
                  </a:path>
                </a:pathLst>
              </a:custGeom>
              <a:noFill/>
              <a:ln w="5325" cap="flat" cmpd="sng">
                <a:solidFill>
                  <a:srgbClr val="D2E3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4"/>
              <p:cNvSpPr/>
              <p:nvPr/>
            </p:nvSpPr>
            <p:spPr>
              <a:xfrm>
                <a:off x="3484693" y="3217912"/>
                <a:ext cx="1957840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60216" h="1" fill="none" extrusionOk="0">
                    <a:moveTo>
                      <a:pt x="0" y="0"/>
                    </a:moveTo>
                    <a:lnTo>
                      <a:pt x="160216" y="0"/>
                    </a:lnTo>
                  </a:path>
                </a:pathLst>
              </a:custGeom>
              <a:noFill/>
              <a:ln w="5325" cap="flat" cmpd="sng">
                <a:solidFill>
                  <a:srgbClr val="D2E3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4"/>
              <p:cNvSpPr/>
              <p:nvPr/>
            </p:nvSpPr>
            <p:spPr>
              <a:xfrm>
                <a:off x="3484693" y="3348973"/>
                <a:ext cx="1957840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60216" h="1" fill="none" extrusionOk="0">
                    <a:moveTo>
                      <a:pt x="0" y="0"/>
                    </a:moveTo>
                    <a:lnTo>
                      <a:pt x="160216" y="0"/>
                    </a:lnTo>
                  </a:path>
                </a:pathLst>
              </a:custGeom>
              <a:noFill/>
              <a:ln w="5325" cap="flat" cmpd="sng">
                <a:solidFill>
                  <a:srgbClr val="D2E3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4"/>
              <p:cNvSpPr/>
              <p:nvPr/>
            </p:nvSpPr>
            <p:spPr>
              <a:xfrm>
                <a:off x="3484693" y="3480938"/>
                <a:ext cx="1957840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60216" h="1" fill="none" extrusionOk="0">
                    <a:moveTo>
                      <a:pt x="0" y="0"/>
                    </a:moveTo>
                    <a:lnTo>
                      <a:pt x="160216" y="0"/>
                    </a:lnTo>
                  </a:path>
                </a:pathLst>
              </a:custGeom>
              <a:noFill/>
              <a:ln w="5325" cap="flat" cmpd="sng">
                <a:solidFill>
                  <a:srgbClr val="D2E3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4"/>
              <p:cNvSpPr/>
              <p:nvPr/>
            </p:nvSpPr>
            <p:spPr>
              <a:xfrm>
                <a:off x="3484693" y="3612889"/>
                <a:ext cx="1957840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60216" h="1" fill="none" extrusionOk="0">
                    <a:moveTo>
                      <a:pt x="0" y="1"/>
                    </a:moveTo>
                    <a:lnTo>
                      <a:pt x="160216" y="1"/>
                    </a:lnTo>
                  </a:path>
                </a:pathLst>
              </a:custGeom>
              <a:noFill/>
              <a:ln w="5325" cap="flat" cmpd="sng">
                <a:solidFill>
                  <a:srgbClr val="D2E3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4"/>
              <p:cNvSpPr/>
              <p:nvPr/>
            </p:nvSpPr>
            <p:spPr>
              <a:xfrm>
                <a:off x="3484693" y="3744410"/>
                <a:ext cx="1957840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60216" h="1" fill="none" extrusionOk="0">
                    <a:moveTo>
                      <a:pt x="0" y="0"/>
                    </a:moveTo>
                    <a:lnTo>
                      <a:pt x="160216" y="0"/>
                    </a:lnTo>
                  </a:path>
                </a:pathLst>
              </a:custGeom>
              <a:noFill/>
              <a:ln w="5325" cap="flat" cmpd="sng">
                <a:solidFill>
                  <a:srgbClr val="D2E3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4"/>
              <p:cNvSpPr/>
              <p:nvPr/>
            </p:nvSpPr>
            <p:spPr>
              <a:xfrm>
                <a:off x="3484693" y="3876375"/>
                <a:ext cx="1957840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60216" h="1" fill="none" extrusionOk="0">
                    <a:moveTo>
                      <a:pt x="0" y="0"/>
                    </a:moveTo>
                    <a:lnTo>
                      <a:pt x="160216" y="0"/>
                    </a:lnTo>
                  </a:path>
                </a:pathLst>
              </a:custGeom>
              <a:noFill/>
              <a:ln w="5325" cap="flat" cmpd="sng">
                <a:solidFill>
                  <a:srgbClr val="D2E3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4"/>
              <p:cNvSpPr/>
              <p:nvPr/>
            </p:nvSpPr>
            <p:spPr>
              <a:xfrm>
                <a:off x="3484693" y="4007436"/>
                <a:ext cx="1957840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60216" h="1" fill="none" extrusionOk="0">
                    <a:moveTo>
                      <a:pt x="0" y="0"/>
                    </a:moveTo>
                    <a:lnTo>
                      <a:pt x="160216" y="0"/>
                    </a:lnTo>
                  </a:path>
                </a:pathLst>
              </a:custGeom>
              <a:noFill/>
              <a:ln w="5325" cap="flat" cmpd="sng">
                <a:solidFill>
                  <a:srgbClr val="D2E3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4"/>
              <p:cNvSpPr/>
              <p:nvPr/>
            </p:nvSpPr>
            <p:spPr>
              <a:xfrm>
                <a:off x="3484693" y="4138942"/>
                <a:ext cx="1957840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60216" h="1" fill="none" extrusionOk="0">
                    <a:moveTo>
                      <a:pt x="0" y="1"/>
                    </a:moveTo>
                    <a:lnTo>
                      <a:pt x="160216" y="1"/>
                    </a:lnTo>
                  </a:path>
                </a:pathLst>
              </a:custGeom>
              <a:noFill/>
              <a:ln w="5325" cap="flat" cmpd="sng">
                <a:solidFill>
                  <a:srgbClr val="D2E3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4"/>
              <p:cNvSpPr/>
              <p:nvPr/>
            </p:nvSpPr>
            <p:spPr>
              <a:xfrm>
                <a:off x="3484693" y="4270907"/>
                <a:ext cx="1957840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60216" h="1" fill="none" extrusionOk="0">
                    <a:moveTo>
                      <a:pt x="0" y="1"/>
                    </a:moveTo>
                    <a:lnTo>
                      <a:pt x="160216" y="1"/>
                    </a:lnTo>
                  </a:path>
                </a:pathLst>
              </a:custGeom>
              <a:noFill/>
              <a:ln w="5325" cap="flat" cmpd="sng">
                <a:solidFill>
                  <a:srgbClr val="D2E3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2" name="Google Shape;902;p44"/>
            <p:cNvSpPr/>
            <p:nvPr/>
          </p:nvSpPr>
          <p:spPr>
            <a:xfrm>
              <a:off x="6552445" y="3597734"/>
              <a:ext cx="873524" cy="499696"/>
            </a:xfrm>
            <a:custGeom>
              <a:avLst/>
              <a:gdLst/>
              <a:ahLst/>
              <a:cxnLst/>
              <a:rect l="l" t="t" r="r" b="b"/>
              <a:pathLst>
                <a:path w="64348" h="36810" fill="none" extrusionOk="0">
                  <a:moveTo>
                    <a:pt x="0" y="35138"/>
                  </a:moveTo>
                  <a:cubicBezTo>
                    <a:pt x="0" y="35138"/>
                    <a:pt x="4347" y="36810"/>
                    <a:pt x="6079" y="31126"/>
                  </a:cubicBezTo>
                  <a:cubicBezTo>
                    <a:pt x="7782" y="25472"/>
                    <a:pt x="12250" y="30427"/>
                    <a:pt x="15532" y="21855"/>
                  </a:cubicBezTo>
                  <a:cubicBezTo>
                    <a:pt x="18785" y="13253"/>
                    <a:pt x="23435" y="13253"/>
                    <a:pt x="25654" y="16870"/>
                  </a:cubicBezTo>
                  <a:cubicBezTo>
                    <a:pt x="27904" y="20487"/>
                    <a:pt x="31338" y="24743"/>
                    <a:pt x="34773" y="15199"/>
                  </a:cubicBezTo>
                  <a:cubicBezTo>
                    <a:pt x="38208" y="5715"/>
                    <a:pt x="39606" y="1034"/>
                    <a:pt x="43375" y="518"/>
                  </a:cubicBezTo>
                  <a:cubicBezTo>
                    <a:pt x="47174" y="1"/>
                    <a:pt x="49576" y="12250"/>
                    <a:pt x="54409" y="11369"/>
                  </a:cubicBezTo>
                  <a:cubicBezTo>
                    <a:pt x="59211" y="10487"/>
                    <a:pt x="57995" y="1703"/>
                    <a:pt x="64348" y="487"/>
                  </a:cubicBezTo>
                </a:path>
              </a:pathLst>
            </a:custGeom>
            <a:noFill/>
            <a:ln w="342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4"/>
            <p:cNvSpPr/>
            <p:nvPr/>
          </p:nvSpPr>
          <p:spPr>
            <a:xfrm>
              <a:off x="6536345" y="4054927"/>
              <a:ext cx="33856" cy="33842"/>
            </a:xfrm>
            <a:custGeom>
              <a:avLst/>
              <a:gdLst/>
              <a:ahLst/>
              <a:cxnLst/>
              <a:rect l="l" t="t" r="r" b="b"/>
              <a:pathLst>
                <a:path w="2494" h="2493" extrusionOk="0">
                  <a:moveTo>
                    <a:pt x="1247" y="0"/>
                  </a:moveTo>
                  <a:cubicBezTo>
                    <a:pt x="578" y="0"/>
                    <a:pt x="1" y="547"/>
                    <a:pt x="1" y="1246"/>
                  </a:cubicBezTo>
                  <a:cubicBezTo>
                    <a:pt x="1" y="1915"/>
                    <a:pt x="578" y="2493"/>
                    <a:pt x="1247" y="2493"/>
                  </a:cubicBezTo>
                  <a:cubicBezTo>
                    <a:pt x="1946" y="2493"/>
                    <a:pt x="2493" y="1915"/>
                    <a:pt x="2493" y="1246"/>
                  </a:cubicBezTo>
                  <a:cubicBezTo>
                    <a:pt x="2493" y="547"/>
                    <a:pt x="1977" y="0"/>
                    <a:pt x="12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4"/>
            <p:cNvSpPr/>
            <p:nvPr/>
          </p:nvSpPr>
          <p:spPr>
            <a:xfrm>
              <a:off x="7408634" y="3587417"/>
              <a:ext cx="33842" cy="33856"/>
            </a:xfrm>
            <a:custGeom>
              <a:avLst/>
              <a:gdLst/>
              <a:ahLst/>
              <a:cxnLst/>
              <a:rect l="l" t="t" r="r" b="b"/>
              <a:pathLst>
                <a:path w="2493" h="2494" extrusionOk="0">
                  <a:moveTo>
                    <a:pt x="1247" y="1"/>
                  </a:moveTo>
                  <a:cubicBezTo>
                    <a:pt x="547" y="1"/>
                    <a:pt x="0" y="548"/>
                    <a:pt x="0" y="1247"/>
                  </a:cubicBezTo>
                  <a:cubicBezTo>
                    <a:pt x="0" y="1946"/>
                    <a:pt x="547" y="2493"/>
                    <a:pt x="1247" y="2493"/>
                  </a:cubicBezTo>
                  <a:cubicBezTo>
                    <a:pt x="1946" y="2493"/>
                    <a:pt x="2493" y="1946"/>
                    <a:pt x="2493" y="1247"/>
                  </a:cubicBezTo>
                  <a:cubicBezTo>
                    <a:pt x="2493" y="548"/>
                    <a:pt x="1946" y="1"/>
                    <a:pt x="1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4"/>
            <p:cNvSpPr/>
            <p:nvPr/>
          </p:nvSpPr>
          <p:spPr>
            <a:xfrm>
              <a:off x="6024703" y="4221207"/>
              <a:ext cx="1471001" cy="101107"/>
            </a:xfrm>
            <a:custGeom>
              <a:avLst/>
              <a:gdLst/>
              <a:ahLst/>
              <a:cxnLst/>
              <a:rect l="l" t="t" r="r" b="b"/>
              <a:pathLst>
                <a:path w="108361" h="7448" fill="none" extrusionOk="0">
                  <a:moveTo>
                    <a:pt x="104622" y="7447"/>
                  </a:moveTo>
                  <a:lnTo>
                    <a:pt x="3708" y="7447"/>
                  </a:lnTo>
                  <a:cubicBezTo>
                    <a:pt x="1672" y="7447"/>
                    <a:pt x="0" y="5776"/>
                    <a:pt x="0" y="3739"/>
                  </a:cubicBezTo>
                  <a:lnTo>
                    <a:pt x="0" y="3739"/>
                  </a:lnTo>
                  <a:cubicBezTo>
                    <a:pt x="0" y="1672"/>
                    <a:pt x="1672" y="1"/>
                    <a:pt x="3708" y="1"/>
                  </a:cubicBezTo>
                  <a:lnTo>
                    <a:pt x="104622" y="1"/>
                  </a:lnTo>
                  <a:cubicBezTo>
                    <a:pt x="106689" y="1"/>
                    <a:pt x="108361" y="1672"/>
                    <a:pt x="108361" y="3739"/>
                  </a:cubicBezTo>
                  <a:lnTo>
                    <a:pt x="108361" y="3739"/>
                  </a:lnTo>
                  <a:cubicBezTo>
                    <a:pt x="108361" y="5776"/>
                    <a:pt x="106689" y="7447"/>
                    <a:pt x="104622" y="7447"/>
                  </a:cubicBezTo>
                  <a:close/>
                </a:path>
              </a:pathLst>
            </a:custGeom>
            <a:noFill/>
            <a:ln w="21275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4"/>
            <p:cNvSpPr/>
            <p:nvPr/>
          </p:nvSpPr>
          <p:spPr>
            <a:xfrm>
              <a:off x="7204792" y="3375335"/>
              <a:ext cx="146081" cy="136592"/>
            </a:xfrm>
            <a:custGeom>
              <a:avLst/>
              <a:gdLst/>
              <a:ahLst/>
              <a:cxnLst/>
              <a:rect l="l" t="t" r="r" b="b"/>
              <a:pathLst>
                <a:path w="10761" h="10062" extrusionOk="0">
                  <a:moveTo>
                    <a:pt x="1" y="1"/>
                  </a:moveTo>
                  <a:lnTo>
                    <a:pt x="2737" y="8937"/>
                  </a:lnTo>
                  <a:lnTo>
                    <a:pt x="4773" y="6809"/>
                  </a:lnTo>
                  <a:lnTo>
                    <a:pt x="8056" y="10062"/>
                  </a:lnTo>
                  <a:lnTo>
                    <a:pt x="10761" y="7539"/>
                  </a:lnTo>
                  <a:lnTo>
                    <a:pt x="7113" y="4256"/>
                  </a:lnTo>
                  <a:lnTo>
                    <a:pt x="9332" y="20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44"/>
          <p:cNvGrpSpPr/>
          <p:nvPr/>
        </p:nvGrpSpPr>
        <p:grpSpPr>
          <a:xfrm>
            <a:off x="5001520" y="2825741"/>
            <a:ext cx="1344605" cy="1261182"/>
            <a:chOff x="1072475" y="1387850"/>
            <a:chExt cx="2988675" cy="2803250"/>
          </a:xfrm>
        </p:grpSpPr>
        <p:sp>
          <p:nvSpPr>
            <p:cNvPr id="908" name="Google Shape;908;p44"/>
            <p:cNvSpPr/>
            <p:nvPr/>
          </p:nvSpPr>
          <p:spPr>
            <a:xfrm>
              <a:off x="1072475" y="1387850"/>
              <a:ext cx="2988675" cy="2803250"/>
            </a:xfrm>
            <a:custGeom>
              <a:avLst/>
              <a:gdLst/>
              <a:ahLst/>
              <a:cxnLst/>
              <a:rect l="l" t="t" r="r" b="b"/>
              <a:pathLst>
                <a:path w="119547" h="112130" extrusionOk="0">
                  <a:moveTo>
                    <a:pt x="0" y="0"/>
                  </a:moveTo>
                  <a:lnTo>
                    <a:pt x="0" y="112130"/>
                  </a:lnTo>
                  <a:lnTo>
                    <a:pt x="119547" y="112130"/>
                  </a:lnTo>
                  <a:lnTo>
                    <a:pt x="1195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4"/>
            <p:cNvSpPr/>
            <p:nvPr/>
          </p:nvSpPr>
          <p:spPr>
            <a:xfrm>
              <a:off x="1072475" y="1387850"/>
              <a:ext cx="2988675" cy="254575"/>
            </a:xfrm>
            <a:custGeom>
              <a:avLst/>
              <a:gdLst/>
              <a:ahLst/>
              <a:cxnLst/>
              <a:rect l="l" t="t" r="r" b="b"/>
              <a:pathLst>
                <a:path w="119547" h="10183" extrusionOk="0">
                  <a:moveTo>
                    <a:pt x="0" y="0"/>
                  </a:moveTo>
                  <a:lnTo>
                    <a:pt x="0" y="10183"/>
                  </a:lnTo>
                  <a:lnTo>
                    <a:pt x="119547" y="10183"/>
                  </a:lnTo>
                  <a:lnTo>
                    <a:pt x="1195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4"/>
            <p:cNvSpPr/>
            <p:nvPr/>
          </p:nvSpPr>
          <p:spPr>
            <a:xfrm>
              <a:off x="3867350" y="1450925"/>
              <a:ext cx="129225" cy="129200"/>
            </a:xfrm>
            <a:custGeom>
              <a:avLst/>
              <a:gdLst/>
              <a:ahLst/>
              <a:cxnLst/>
              <a:rect l="l" t="t" r="r" b="b"/>
              <a:pathLst>
                <a:path w="5169" h="5168" fill="none" extrusionOk="0">
                  <a:moveTo>
                    <a:pt x="1" y="0"/>
                  </a:moveTo>
                  <a:lnTo>
                    <a:pt x="5168" y="5168"/>
                  </a:lnTo>
                </a:path>
              </a:pathLst>
            </a:custGeom>
            <a:noFill/>
            <a:ln w="22025" cap="rnd" cmpd="sng">
              <a:solidFill>
                <a:srgbClr val="F2F2F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4"/>
            <p:cNvSpPr/>
            <p:nvPr/>
          </p:nvSpPr>
          <p:spPr>
            <a:xfrm>
              <a:off x="3867350" y="1450925"/>
              <a:ext cx="129225" cy="129200"/>
            </a:xfrm>
            <a:custGeom>
              <a:avLst/>
              <a:gdLst/>
              <a:ahLst/>
              <a:cxnLst/>
              <a:rect l="l" t="t" r="r" b="b"/>
              <a:pathLst>
                <a:path w="5169" h="5168" fill="none" extrusionOk="0">
                  <a:moveTo>
                    <a:pt x="5168" y="0"/>
                  </a:moveTo>
                  <a:lnTo>
                    <a:pt x="1" y="5168"/>
                  </a:lnTo>
                </a:path>
              </a:pathLst>
            </a:custGeom>
            <a:noFill/>
            <a:ln w="22025" cap="rnd" cmpd="sng">
              <a:solidFill>
                <a:srgbClr val="F2F2F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4"/>
            <p:cNvSpPr/>
            <p:nvPr/>
          </p:nvSpPr>
          <p:spPr>
            <a:xfrm>
              <a:off x="2319450" y="2137850"/>
              <a:ext cx="879225" cy="111750"/>
            </a:xfrm>
            <a:custGeom>
              <a:avLst/>
              <a:gdLst/>
              <a:ahLst/>
              <a:cxnLst/>
              <a:rect l="l" t="t" r="r" b="b"/>
              <a:pathLst>
                <a:path w="35169" h="4470" extrusionOk="0">
                  <a:moveTo>
                    <a:pt x="1" y="1"/>
                  </a:moveTo>
                  <a:lnTo>
                    <a:pt x="1" y="4469"/>
                  </a:lnTo>
                  <a:lnTo>
                    <a:pt x="35169" y="4469"/>
                  </a:lnTo>
                  <a:lnTo>
                    <a:pt x="351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4"/>
            <p:cNvSpPr/>
            <p:nvPr/>
          </p:nvSpPr>
          <p:spPr>
            <a:xfrm>
              <a:off x="2319450" y="1936500"/>
              <a:ext cx="1357200" cy="111725"/>
            </a:xfrm>
            <a:custGeom>
              <a:avLst/>
              <a:gdLst/>
              <a:ahLst/>
              <a:cxnLst/>
              <a:rect l="l" t="t" r="r" b="b"/>
              <a:pathLst>
                <a:path w="54288" h="4469" extrusionOk="0">
                  <a:moveTo>
                    <a:pt x="1" y="0"/>
                  </a:moveTo>
                  <a:lnTo>
                    <a:pt x="1" y="4468"/>
                  </a:lnTo>
                  <a:lnTo>
                    <a:pt x="54288" y="4468"/>
                  </a:lnTo>
                  <a:lnTo>
                    <a:pt x="542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4"/>
            <p:cNvSpPr/>
            <p:nvPr/>
          </p:nvSpPr>
          <p:spPr>
            <a:xfrm>
              <a:off x="2609725" y="2342275"/>
              <a:ext cx="1066925" cy="111725"/>
            </a:xfrm>
            <a:custGeom>
              <a:avLst/>
              <a:gdLst/>
              <a:ahLst/>
              <a:cxnLst/>
              <a:rect l="l" t="t" r="r" b="b"/>
              <a:pathLst>
                <a:path w="42677" h="4469" extrusionOk="0">
                  <a:moveTo>
                    <a:pt x="1" y="0"/>
                  </a:moveTo>
                  <a:lnTo>
                    <a:pt x="1" y="4468"/>
                  </a:lnTo>
                  <a:lnTo>
                    <a:pt x="42677" y="4468"/>
                  </a:lnTo>
                  <a:lnTo>
                    <a:pt x="42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4"/>
            <p:cNvSpPr/>
            <p:nvPr/>
          </p:nvSpPr>
          <p:spPr>
            <a:xfrm>
              <a:off x="2609725" y="2558850"/>
              <a:ext cx="1066925" cy="111725"/>
            </a:xfrm>
            <a:custGeom>
              <a:avLst/>
              <a:gdLst/>
              <a:ahLst/>
              <a:cxnLst/>
              <a:rect l="l" t="t" r="r" b="b"/>
              <a:pathLst>
                <a:path w="42677" h="4469" extrusionOk="0">
                  <a:moveTo>
                    <a:pt x="1" y="0"/>
                  </a:moveTo>
                  <a:lnTo>
                    <a:pt x="1" y="4468"/>
                  </a:lnTo>
                  <a:lnTo>
                    <a:pt x="42677" y="4468"/>
                  </a:lnTo>
                  <a:lnTo>
                    <a:pt x="42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4"/>
            <p:cNvSpPr/>
            <p:nvPr/>
          </p:nvSpPr>
          <p:spPr>
            <a:xfrm>
              <a:off x="1874925" y="2773875"/>
              <a:ext cx="1801725" cy="112500"/>
            </a:xfrm>
            <a:custGeom>
              <a:avLst/>
              <a:gdLst/>
              <a:ahLst/>
              <a:cxnLst/>
              <a:rect l="l" t="t" r="r" b="b"/>
              <a:pathLst>
                <a:path w="72069" h="4500" extrusionOk="0">
                  <a:moveTo>
                    <a:pt x="0" y="1"/>
                  </a:moveTo>
                  <a:lnTo>
                    <a:pt x="0" y="4500"/>
                  </a:lnTo>
                  <a:lnTo>
                    <a:pt x="72069" y="4500"/>
                  </a:lnTo>
                  <a:lnTo>
                    <a:pt x="720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4"/>
            <p:cNvSpPr/>
            <p:nvPr/>
          </p:nvSpPr>
          <p:spPr>
            <a:xfrm>
              <a:off x="2388600" y="2332400"/>
              <a:ext cx="142900" cy="131475"/>
            </a:xfrm>
            <a:custGeom>
              <a:avLst/>
              <a:gdLst/>
              <a:ahLst/>
              <a:cxnLst/>
              <a:rect l="l" t="t" r="r" b="b"/>
              <a:pathLst>
                <a:path w="5716" h="5259" extrusionOk="0">
                  <a:moveTo>
                    <a:pt x="4955" y="760"/>
                  </a:moveTo>
                  <a:lnTo>
                    <a:pt x="4955" y="4529"/>
                  </a:lnTo>
                  <a:lnTo>
                    <a:pt x="730" y="4529"/>
                  </a:lnTo>
                  <a:lnTo>
                    <a:pt x="730" y="760"/>
                  </a:lnTo>
                  <a:close/>
                  <a:moveTo>
                    <a:pt x="1" y="0"/>
                  </a:moveTo>
                  <a:lnTo>
                    <a:pt x="1" y="5259"/>
                  </a:lnTo>
                  <a:lnTo>
                    <a:pt x="5715" y="5259"/>
                  </a:lnTo>
                  <a:lnTo>
                    <a:pt x="5715" y="0"/>
                  </a:lnTo>
                  <a:close/>
                </a:path>
              </a:pathLst>
            </a:custGeom>
            <a:solidFill>
              <a:srgbClr val="AEC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4"/>
            <p:cNvSpPr/>
            <p:nvPr/>
          </p:nvSpPr>
          <p:spPr>
            <a:xfrm>
              <a:off x="2415975" y="2336950"/>
              <a:ext cx="127675" cy="85125"/>
            </a:xfrm>
            <a:custGeom>
              <a:avLst/>
              <a:gdLst/>
              <a:ahLst/>
              <a:cxnLst/>
              <a:rect l="l" t="t" r="r" b="b"/>
              <a:pathLst>
                <a:path w="5107" h="3405" fill="none" extrusionOk="0">
                  <a:moveTo>
                    <a:pt x="5107" y="1"/>
                  </a:moveTo>
                  <a:lnTo>
                    <a:pt x="1763" y="3405"/>
                  </a:lnTo>
                  <a:lnTo>
                    <a:pt x="0" y="1642"/>
                  </a:lnTo>
                </a:path>
              </a:pathLst>
            </a:custGeom>
            <a:noFill/>
            <a:ln w="281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4"/>
            <p:cNvSpPr/>
            <p:nvPr/>
          </p:nvSpPr>
          <p:spPr>
            <a:xfrm>
              <a:off x="2388600" y="2548950"/>
              <a:ext cx="142900" cy="131500"/>
            </a:xfrm>
            <a:custGeom>
              <a:avLst/>
              <a:gdLst/>
              <a:ahLst/>
              <a:cxnLst/>
              <a:rect l="l" t="t" r="r" b="b"/>
              <a:pathLst>
                <a:path w="5716" h="5260" extrusionOk="0">
                  <a:moveTo>
                    <a:pt x="4955" y="730"/>
                  </a:moveTo>
                  <a:lnTo>
                    <a:pt x="4955" y="4499"/>
                  </a:lnTo>
                  <a:lnTo>
                    <a:pt x="730" y="4499"/>
                  </a:lnTo>
                  <a:lnTo>
                    <a:pt x="730" y="730"/>
                  </a:lnTo>
                  <a:close/>
                  <a:moveTo>
                    <a:pt x="1" y="1"/>
                  </a:moveTo>
                  <a:lnTo>
                    <a:pt x="1" y="5259"/>
                  </a:lnTo>
                  <a:lnTo>
                    <a:pt x="5715" y="5259"/>
                  </a:lnTo>
                  <a:lnTo>
                    <a:pt x="5715" y="1"/>
                  </a:lnTo>
                  <a:close/>
                </a:path>
              </a:pathLst>
            </a:custGeom>
            <a:solidFill>
              <a:srgbClr val="AEC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4"/>
            <p:cNvSpPr/>
            <p:nvPr/>
          </p:nvSpPr>
          <p:spPr>
            <a:xfrm>
              <a:off x="2415975" y="2553525"/>
              <a:ext cx="127675" cy="83600"/>
            </a:xfrm>
            <a:custGeom>
              <a:avLst/>
              <a:gdLst/>
              <a:ahLst/>
              <a:cxnLst/>
              <a:rect l="l" t="t" r="r" b="b"/>
              <a:pathLst>
                <a:path w="5107" h="3344" fill="none" extrusionOk="0">
                  <a:moveTo>
                    <a:pt x="5107" y="0"/>
                  </a:moveTo>
                  <a:lnTo>
                    <a:pt x="1763" y="3344"/>
                  </a:lnTo>
                  <a:lnTo>
                    <a:pt x="0" y="1611"/>
                  </a:lnTo>
                </a:path>
              </a:pathLst>
            </a:custGeom>
            <a:noFill/>
            <a:ln w="281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4"/>
            <p:cNvSpPr/>
            <p:nvPr/>
          </p:nvSpPr>
          <p:spPr>
            <a:xfrm>
              <a:off x="1302725" y="1875700"/>
              <a:ext cx="832875" cy="782700"/>
            </a:xfrm>
            <a:custGeom>
              <a:avLst/>
              <a:gdLst/>
              <a:ahLst/>
              <a:cxnLst/>
              <a:rect l="l" t="t" r="r" b="b"/>
              <a:pathLst>
                <a:path w="33315" h="31308" extrusionOk="0">
                  <a:moveTo>
                    <a:pt x="0" y="0"/>
                  </a:moveTo>
                  <a:lnTo>
                    <a:pt x="0" y="31308"/>
                  </a:lnTo>
                  <a:lnTo>
                    <a:pt x="33314" y="31308"/>
                  </a:lnTo>
                  <a:lnTo>
                    <a:pt x="333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4"/>
            <p:cNvSpPr/>
            <p:nvPr/>
          </p:nvSpPr>
          <p:spPr>
            <a:xfrm>
              <a:off x="1403800" y="2262475"/>
              <a:ext cx="631475" cy="396700"/>
            </a:xfrm>
            <a:custGeom>
              <a:avLst/>
              <a:gdLst/>
              <a:ahLst/>
              <a:cxnLst/>
              <a:rect l="l" t="t" r="r" b="b"/>
              <a:pathLst>
                <a:path w="25259" h="15868" extrusionOk="0">
                  <a:moveTo>
                    <a:pt x="19028" y="1"/>
                  </a:moveTo>
                  <a:cubicBezTo>
                    <a:pt x="17447" y="1733"/>
                    <a:pt x="15167" y="2797"/>
                    <a:pt x="12645" y="2797"/>
                  </a:cubicBezTo>
                  <a:cubicBezTo>
                    <a:pt x="10213" y="2797"/>
                    <a:pt x="7994" y="1794"/>
                    <a:pt x="6444" y="214"/>
                  </a:cubicBezTo>
                  <a:cubicBezTo>
                    <a:pt x="2644" y="1703"/>
                    <a:pt x="0" y="5350"/>
                    <a:pt x="0" y="9636"/>
                  </a:cubicBezTo>
                  <a:lnTo>
                    <a:pt x="0" y="15867"/>
                  </a:lnTo>
                  <a:lnTo>
                    <a:pt x="25259" y="15867"/>
                  </a:lnTo>
                  <a:lnTo>
                    <a:pt x="25259" y="8694"/>
                  </a:lnTo>
                  <a:cubicBezTo>
                    <a:pt x="25259" y="4651"/>
                    <a:pt x="22645" y="1217"/>
                    <a:pt x="19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4"/>
            <p:cNvSpPr/>
            <p:nvPr/>
          </p:nvSpPr>
          <p:spPr>
            <a:xfrm>
              <a:off x="1517775" y="1931550"/>
              <a:ext cx="402775" cy="367050"/>
            </a:xfrm>
            <a:custGeom>
              <a:avLst/>
              <a:gdLst/>
              <a:ahLst/>
              <a:cxnLst/>
              <a:rect l="l" t="t" r="r" b="b"/>
              <a:pathLst>
                <a:path w="16111" h="14682" extrusionOk="0">
                  <a:moveTo>
                    <a:pt x="8070" y="0"/>
                  </a:moveTo>
                  <a:cubicBezTo>
                    <a:pt x="6193" y="0"/>
                    <a:pt x="4317" y="715"/>
                    <a:pt x="2888" y="2143"/>
                  </a:cubicBezTo>
                  <a:cubicBezTo>
                    <a:pt x="0" y="5031"/>
                    <a:pt x="0" y="9651"/>
                    <a:pt x="2888" y="12539"/>
                  </a:cubicBezTo>
                  <a:cubicBezTo>
                    <a:pt x="4317" y="13967"/>
                    <a:pt x="6193" y="14682"/>
                    <a:pt x="8070" y="14682"/>
                  </a:cubicBezTo>
                  <a:cubicBezTo>
                    <a:pt x="9947" y="14682"/>
                    <a:pt x="11824" y="13967"/>
                    <a:pt x="13253" y="12539"/>
                  </a:cubicBezTo>
                  <a:cubicBezTo>
                    <a:pt x="16110" y="9651"/>
                    <a:pt x="16110" y="5031"/>
                    <a:pt x="13253" y="2143"/>
                  </a:cubicBezTo>
                  <a:cubicBezTo>
                    <a:pt x="11824" y="715"/>
                    <a:pt x="9947" y="0"/>
                    <a:pt x="80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4"/>
            <p:cNvSpPr/>
            <p:nvPr/>
          </p:nvSpPr>
          <p:spPr>
            <a:xfrm>
              <a:off x="2349850" y="3279225"/>
              <a:ext cx="338950" cy="457475"/>
            </a:xfrm>
            <a:custGeom>
              <a:avLst/>
              <a:gdLst/>
              <a:ahLst/>
              <a:cxnLst/>
              <a:rect l="l" t="t" r="r" b="b"/>
              <a:pathLst>
                <a:path w="13558" h="18299" extrusionOk="0">
                  <a:moveTo>
                    <a:pt x="6840" y="0"/>
                  </a:moveTo>
                  <a:lnTo>
                    <a:pt x="1" y="6839"/>
                  </a:lnTo>
                  <a:cubicBezTo>
                    <a:pt x="2432" y="9575"/>
                    <a:pt x="3861" y="13192"/>
                    <a:pt x="3861" y="17143"/>
                  </a:cubicBezTo>
                  <a:cubicBezTo>
                    <a:pt x="3861" y="17538"/>
                    <a:pt x="3861" y="17903"/>
                    <a:pt x="3831" y="18298"/>
                  </a:cubicBezTo>
                  <a:lnTo>
                    <a:pt x="13527" y="18298"/>
                  </a:lnTo>
                  <a:cubicBezTo>
                    <a:pt x="13557" y="17903"/>
                    <a:pt x="13557" y="17538"/>
                    <a:pt x="13557" y="17143"/>
                  </a:cubicBezTo>
                  <a:cubicBezTo>
                    <a:pt x="13557" y="10517"/>
                    <a:pt x="11004" y="4499"/>
                    <a:pt x="6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4"/>
            <p:cNvSpPr/>
            <p:nvPr/>
          </p:nvSpPr>
          <p:spPr>
            <a:xfrm>
              <a:off x="1422775" y="3270100"/>
              <a:ext cx="346550" cy="466600"/>
            </a:xfrm>
            <a:custGeom>
              <a:avLst/>
              <a:gdLst/>
              <a:ahLst/>
              <a:cxnLst/>
              <a:rect l="l" t="t" r="r" b="b"/>
              <a:pathLst>
                <a:path w="13862" h="18664" extrusionOk="0">
                  <a:moveTo>
                    <a:pt x="7022" y="0"/>
                  </a:moveTo>
                  <a:cubicBezTo>
                    <a:pt x="2645" y="4560"/>
                    <a:pt x="1" y="10700"/>
                    <a:pt x="1" y="17508"/>
                  </a:cubicBezTo>
                  <a:cubicBezTo>
                    <a:pt x="1" y="17903"/>
                    <a:pt x="1" y="18268"/>
                    <a:pt x="31" y="18663"/>
                  </a:cubicBezTo>
                  <a:lnTo>
                    <a:pt x="9728" y="18663"/>
                  </a:lnTo>
                  <a:cubicBezTo>
                    <a:pt x="9667" y="18268"/>
                    <a:pt x="9667" y="17903"/>
                    <a:pt x="9667" y="17508"/>
                  </a:cubicBezTo>
                  <a:cubicBezTo>
                    <a:pt x="9667" y="13405"/>
                    <a:pt x="11247" y="9636"/>
                    <a:pt x="13861" y="6839"/>
                  </a:cubicBezTo>
                  <a:lnTo>
                    <a:pt x="70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4"/>
            <p:cNvSpPr/>
            <p:nvPr/>
          </p:nvSpPr>
          <p:spPr>
            <a:xfrm>
              <a:off x="1598325" y="3074050"/>
              <a:ext cx="465825" cy="367050"/>
            </a:xfrm>
            <a:custGeom>
              <a:avLst/>
              <a:gdLst/>
              <a:ahLst/>
              <a:cxnLst/>
              <a:rect l="l" t="t" r="r" b="b"/>
              <a:pathLst>
                <a:path w="18633" h="14682" extrusionOk="0">
                  <a:moveTo>
                    <a:pt x="18299" y="0"/>
                  </a:moveTo>
                  <a:cubicBezTo>
                    <a:pt x="11095" y="0"/>
                    <a:pt x="4590" y="3009"/>
                    <a:pt x="0" y="7842"/>
                  </a:cubicBezTo>
                  <a:lnTo>
                    <a:pt x="6839" y="14681"/>
                  </a:lnTo>
                  <a:cubicBezTo>
                    <a:pt x="9697" y="11611"/>
                    <a:pt x="13739" y="9696"/>
                    <a:pt x="18268" y="9696"/>
                  </a:cubicBezTo>
                  <a:lnTo>
                    <a:pt x="18633" y="9696"/>
                  </a:lnTo>
                  <a:lnTo>
                    <a:pt x="18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4"/>
            <p:cNvSpPr/>
            <p:nvPr/>
          </p:nvSpPr>
          <p:spPr>
            <a:xfrm>
              <a:off x="2064900" y="3073275"/>
              <a:ext cx="456725" cy="376175"/>
            </a:xfrm>
            <a:custGeom>
              <a:avLst/>
              <a:gdLst/>
              <a:ahLst/>
              <a:cxnLst/>
              <a:rect l="l" t="t" r="r" b="b"/>
              <a:pathLst>
                <a:path w="18269" h="15047" extrusionOk="0">
                  <a:moveTo>
                    <a:pt x="0" y="1"/>
                  </a:moveTo>
                  <a:lnTo>
                    <a:pt x="0" y="9697"/>
                  </a:lnTo>
                  <a:cubicBezTo>
                    <a:pt x="4560" y="9819"/>
                    <a:pt x="8633" y="11855"/>
                    <a:pt x="11429" y="15047"/>
                  </a:cubicBezTo>
                  <a:lnTo>
                    <a:pt x="18268" y="8208"/>
                  </a:lnTo>
                  <a:cubicBezTo>
                    <a:pt x="13709" y="3284"/>
                    <a:pt x="7204" y="15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4"/>
            <p:cNvSpPr/>
            <p:nvPr/>
          </p:nvSpPr>
          <p:spPr>
            <a:xfrm>
              <a:off x="1995750" y="3624975"/>
              <a:ext cx="125400" cy="125400"/>
            </a:xfrm>
            <a:custGeom>
              <a:avLst/>
              <a:gdLst/>
              <a:ahLst/>
              <a:cxnLst/>
              <a:rect l="l" t="t" r="r" b="b"/>
              <a:pathLst>
                <a:path w="5016" h="5016" extrusionOk="0">
                  <a:moveTo>
                    <a:pt x="2493" y="0"/>
                  </a:moveTo>
                  <a:cubicBezTo>
                    <a:pt x="1095" y="0"/>
                    <a:pt x="0" y="1125"/>
                    <a:pt x="0" y="2523"/>
                  </a:cubicBezTo>
                  <a:cubicBezTo>
                    <a:pt x="0" y="3891"/>
                    <a:pt x="1095" y="5015"/>
                    <a:pt x="2493" y="5015"/>
                  </a:cubicBezTo>
                  <a:cubicBezTo>
                    <a:pt x="3891" y="5015"/>
                    <a:pt x="5016" y="3891"/>
                    <a:pt x="5016" y="2523"/>
                  </a:cubicBezTo>
                  <a:cubicBezTo>
                    <a:pt x="5016" y="1125"/>
                    <a:pt x="3891" y="0"/>
                    <a:pt x="2493" y="0"/>
                  </a:cubicBezTo>
                  <a:close/>
                </a:path>
              </a:pathLst>
            </a:custGeom>
            <a:solidFill>
              <a:srgbClr val="1D0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4"/>
            <p:cNvSpPr/>
            <p:nvPr/>
          </p:nvSpPr>
          <p:spPr>
            <a:xfrm>
              <a:off x="1365800" y="3707800"/>
              <a:ext cx="1383775" cy="42575"/>
            </a:xfrm>
            <a:custGeom>
              <a:avLst/>
              <a:gdLst/>
              <a:ahLst/>
              <a:cxnLst/>
              <a:rect l="l" t="t" r="r" b="b"/>
              <a:pathLst>
                <a:path w="55351" h="1703" extrusionOk="0">
                  <a:moveTo>
                    <a:pt x="0" y="0"/>
                  </a:moveTo>
                  <a:lnTo>
                    <a:pt x="0" y="1702"/>
                  </a:lnTo>
                  <a:lnTo>
                    <a:pt x="55351" y="1702"/>
                  </a:lnTo>
                  <a:lnTo>
                    <a:pt x="55351" y="0"/>
                  </a:lnTo>
                  <a:close/>
                </a:path>
              </a:pathLst>
            </a:custGeom>
            <a:solidFill>
              <a:srgbClr val="6A8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4"/>
            <p:cNvSpPr/>
            <p:nvPr/>
          </p:nvSpPr>
          <p:spPr>
            <a:xfrm>
              <a:off x="2058050" y="3402325"/>
              <a:ext cx="553225" cy="305500"/>
            </a:xfrm>
            <a:custGeom>
              <a:avLst/>
              <a:gdLst/>
              <a:ahLst/>
              <a:cxnLst/>
              <a:rect l="l" t="t" r="r" b="b"/>
              <a:pathLst>
                <a:path w="22129" h="12220" extrusionOk="0">
                  <a:moveTo>
                    <a:pt x="22129" y="0"/>
                  </a:moveTo>
                  <a:lnTo>
                    <a:pt x="1" y="10426"/>
                  </a:lnTo>
                  <a:lnTo>
                    <a:pt x="244" y="12219"/>
                  </a:lnTo>
                  <a:lnTo>
                    <a:pt x="22129" y="0"/>
                  </a:lnTo>
                  <a:close/>
                </a:path>
              </a:pathLst>
            </a:custGeom>
            <a:solidFill>
              <a:srgbClr val="1D0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4"/>
            <p:cNvSpPr/>
            <p:nvPr/>
          </p:nvSpPr>
          <p:spPr>
            <a:xfrm>
              <a:off x="1302725" y="3939550"/>
              <a:ext cx="2373925" cy="112500"/>
            </a:xfrm>
            <a:custGeom>
              <a:avLst/>
              <a:gdLst/>
              <a:ahLst/>
              <a:cxnLst/>
              <a:rect l="l" t="t" r="r" b="b"/>
              <a:pathLst>
                <a:path w="94957" h="4500" extrusionOk="0">
                  <a:moveTo>
                    <a:pt x="0" y="1"/>
                  </a:moveTo>
                  <a:lnTo>
                    <a:pt x="0" y="4499"/>
                  </a:lnTo>
                  <a:lnTo>
                    <a:pt x="94957" y="4499"/>
                  </a:lnTo>
                  <a:lnTo>
                    <a:pt x="949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4"/>
            <p:cNvSpPr/>
            <p:nvPr/>
          </p:nvSpPr>
          <p:spPr>
            <a:xfrm>
              <a:off x="2997275" y="3090750"/>
              <a:ext cx="662650" cy="661900"/>
            </a:xfrm>
            <a:custGeom>
              <a:avLst/>
              <a:gdLst/>
              <a:ahLst/>
              <a:cxnLst/>
              <a:rect l="l" t="t" r="r" b="b"/>
              <a:pathLst>
                <a:path w="26506" h="26476" extrusionOk="0">
                  <a:moveTo>
                    <a:pt x="24713" y="1764"/>
                  </a:moveTo>
                  <a:lnTo>
                    <a:pt x="24713" y="24682"/>
                  </a:lnTo>
                  <a:lnTo>
                    <a:pt x="1794" y="24682"/>
                  </a:lnTo>
                  <a:lnTo>
                    <a:pt x="1794" y="1764"/>
                  </a:lnTo>
                  <a:close/>
                  <a:moveTo>
                    <a:pt x="1" y="1"/>
                  </a:moveTo>
                  <a:lnTo>
                    <a:pt x="1" y="26475"/>
                  </a:lnTo>
                  <a:lnTo>
                    <a:pt x="26506" y="26475"/>
                  </a:lnTo>
                  <a:lnTo>
                    <a:pt x="26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4"/>
            <p:cNvSpPr/>
            <p:nvPr/>
          </p:nvSpPr>
          <p:spPr>
            <a:xfrm>
              <a:off x="3077075" y="3167500"/>
              <a:ext cx="503825" cy="503075"/>
            </a:xfrm>
            <a:custGeom>
              <a:avLst/>
              <a:gdLst/>
              <a:ahLst/>
              <a:cxnLst/>
              <a:rect l="l" t="t" r="r" b="b"/>
              <a:pathLst>
                <a:path w="20153" h="20123" extrusionOk="0">
                  <a:moveTo>
                    <a:pt x="10061" y="1"/>
                  </a:moveTo>
                  <a:cubicBezTo>
                    <a:pt x="4529" y="1"/>
                    <a:pt x="0" y="4499"/>
                    <a:pt x="0" y="10062"/>
                  </a:cubicBezTo>
                  <a:cubicBezTo>
                    <a:pt x="0" y="15624"/>
                    <a:pt x="4529" y="20123"/>
                    <a:pt x="10061" y="20123"/>
                  </a:cubicBezTo>
                  <a:cubicBezTo>
                    <a:pt x="15624" y="20123"/>
                    <a:pt x="20153" y="15624"/>
                    <a:pt x="20153" y="10062"/>
                  </a:cubicBezTo>
                  <a:cubicBezTo>
                    <a:pt x="20153" y="4499"/>
                    <a:pt x="15624" y="1"/>
                    <a:pt x="100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4"/>
            <p:cNvSpPr/>
            <p:nvPr/>
          </p:nvSpPr>
          <p:spPr>
            <a:xfrm>
              <a:off x="3117350" y="3207025"/>
              <a:ext cx="423275" cy="424050"/>
            </a:xfrm>
            <a:custGeom>
              <a:avLst/>
              <a:gdLst/>
              <a:ahLst/>
              <a:cxnLst/>
              <a:rect l="l" t="t" r="r" b="b"/>
              <a:pathLst>
                <a:path w="16931" h="16962" extrusionOk="0">
                  <a:moveTo>
                    <a:pt x="8450" y="0"/>
                  </a:moveTo>
                  <a:cubicBezTo>
                    <a:pt x="3800" y="0"/>
                    <a:pt x="0" y="3800"/>
                    <a:pt x="0" y="8481"/>
                  </a:cubicBezTo>
                  <a:cubicBezTo>
                    <a:pt x="0" y="13162"/>
                    <a:pt x="3800" y="16961"/>
                    <a:pt x="8450" y="16961"/>
                  </a:cubicBezTo>
                  <a:cubicBezTo>
                    <a:pt x="13131" y="16961"/>
                    <a:pt x="16931" y="13162"/>
                    <a:pt x="16931" y="8481"/>
                  </a:cubicBezTo>
                  <a:cubicBezTo>
                    <a:pt x="16931" y="3800"/>
                    <a:pt x="13131" y="0"/>
                    <a:pt x="84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4"/>
            <p:cNvSpPr/>
            <p:nvPr/>
          </p:nvSpPr>
          <p:spPr>
            <a:xfrm>
              <a:off x="3202450" y="3292900"/>
              <a:ext cx="276625" cy="216575"/>
            </a:xfrm>
            <a:custGeom>
              <a:avLst/>
              <a:gdLst/>
              <a:ahLst/>
              <a:cxnLst/>
              <a:rect l="l" t="t" r="r" b="b"/>
              <a:pathLst>
                <a:path w="11065" h="8663" extrusionOk="0">
                  <a:moveTo>
                    <a:pt x="11065" y="0"/>
                  </a:moveTo>
                  <a:lnTo>
                    <a:pt x="4499" y="5076"/>
                  </a:lnTo>
                  <a:lnTo>
                    <a:pt x="1" y="2888"/>
                  </a:lnTo>
                  <a:lnTo>
                    <a:pt x="4378" y="8663"/>
                  </a:lnTo>
                  <a:lnTo>
                    <a:pt x="11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44"/>
          <p:cNvGrpSpPr/>
          <p:nvPr/>
        </p:nvGrpSpPr>
        <p:grpSpPr>
          <a:xfrm>
            <a:off x="5535650" y="1252350"/>
            <a:ext cx="961550" cy="803100"/>
            <a:chOff x="4781075" y="719300"/>
            <a:chExt cx="961550" cy="803100"/>
          </a:xfrm>
        </p:grpSpPr>
        <p:sp>
          <p:nvSpPr>
            <p:cNvPr id="937" name="Google Shape;937;p44"/>
            <p:cNvSpPr/>
            <p:nvPr/>
          </p:nvSpPr>
          <p:spPr>
            <a:xfrm>
              <a:off x="4781075" y="822700"/>
              <a:ext cx="522900" cy="522075"/>
            </a:xfrm>
            <a:custGeom>
              <a:avLst/>
              <a:gdLst/>
              <a:ahLst/>
              <a:cxnLst/>
              <a:rect l="l" t="t" r="r" b="b"/>
              <a:pathLst>
                <a:path w="20916" h="20883" extrusionOk="0">
                  <a:moveTo>
                    <a:pt x="10475" y="6205"/>
                  </a:moveTo>
                  <a:cubicBezTo>
                    <a:pt x="11009" y="6205"/>
                    <a:pt x="11576" y="6338"/>
                    <a:pt x="12076" y="6505"/>
                  </a:cubicBezTo>
                  <a:lnTo>
                    <a:pt x="12143" y="6438"/>
                  </a:lnTo>
                  <a:lnTo>
                    <a:pt x="12143" y="6505"/>
                  </a:lnTo>
                  <a:cubicBezTo>
                    <a:pt x="13144" y="6939"/>
                    <a:pt x="13944" y="7706"/>
                    <a:pt x="14344" y="8773"/>
                  </a:cubicBezTo>
                  <a:lnTo>
                    <a:pt x="14445" y="8773"/>
                  </a:lnTo>
                  <a:lnTo>
                    <a:pt x="14344" y="8840"/>
                  </a:lnTo>
                  <a:cubicBezTo>
                    <a:pt x="14578" y="9340"/>
                    <a:pt x="14645" y="9841"/>
                    <a:pt x="14645" y="10441"/>
                  </a:cubicBezTo>
                  <a:cubicBezTo>
                    <a:pt x="14645" y="10975"/>
                    <a:pt x="14511" y="11509"/>
                    <a:pt x="14344" y="12009"/>
                  </a:cubicBezTo>
                  <a:lnTo>
                    <a:pt x="14445" y="12109"/>
                  </a:lnTo>
                  <a:lnTo>
                    <a:pt x="14344" y="12109"/>
                  </a:lnTo>
                  <a:cubicBezTo>
                    <a:pt x="13944" y="13110"/>
                    <a:pt x="13144" y="13910"/>
                    <a:pt x="12143" y="14344"/>
                  </a:cubicBezTo>
                  <a:lnTo>
                    <a:pt x="12143" y="14444"/>
                  </a:lnTo>
                  <a:lnTo>
                    <a:pt x="12076" y="14344"/>
                  </a:lnTo>
                  <a:cubicBezTo>
                    <a:pt x="11576" y="14578"/>
                    <a:pt x="11075" y="14644"/>
                    <a:pt x="10475" y="14644"/>
                  </a:cubicBezTo>
                  <a:cubicBezTo>
                    <a:pt x="9941" y="14644"/>
                    <a:pt x="9408" y="14511"/>
                    <a:pt x="8907" y="14344"/>
                  </a:cubicBezTo>
                  <a:lnTo>
                    <a:pt x="8807" y="14444"/>
                  </a:lnTo>
                  <a:lnTo>
                    <a:pt x="8807" y="14344"/>
                  </a:lnTo>
                  <a:cubicBezTo>
                    <a:pt x="7806" y="13944"/>
                    <a:pt x="7006" y="13143"/>
                    <a:pt x="6572" y="12109"/>
                  </a:cubicBezTo>
                  <a:lnTo>
                    <a:pt x="6472" y="12109"/>
                  </a:lnTo>
                  <a:lnTo>
                    <a:pt x="6572" y="12009"/>
                  </a:lnTo>
                  <a:cubicBezTo>
                    <a:pt x="6339" y="11509"/>
                    <a:pt x="6272" y="11008"/>
                    <a:pt x="6272" y="10441"/>
                  </a:cubicBezTo>
                  <a:cubicBezTo>
                    <a:pt x="6272" y="9907"/>
                    <a:pt x="6405" y="9340"/>
                    <a:pt x="6572" y="8840"/>
                  </a:cubicBezTo>
                  <a:lnTo>
                    <a:pt x="6472" y="8773"/>
                  </a:lnTo>
                  <a:lnTo>
                    <a:pt x="6572" y="8773"/>
                  </a:lnTo>
                  <a:cubicBezTo>
                    <a:pt x="6973" y="7773"/>
                    <a:pt x="7773" y="6972"/>
                    <a:pt x="8807" y="6505"/>
                  </a:cubicBezTo>
                  <a:lnTo>
                    <a:pt x="8807" y="6438"/>
                  </a:lnTo>
                  <a:lnTo>
                    <a:pt x="8874" y="6505"/>
                  </a:lnTo>
                  <a:cubicBezTo>
                    <a:pt x="9374" y="6305"/>
                    <a:pt x="9875" y="6205"/>
                    <a:pt x="10475" y="6205"/>
                  </a:cubicBezTo>
                  <a:close/>
                  <a:moveTo>
                    <a:pt x="8807" y="0"/>
                  </a:moveTo>
                  <a:lnTo>
                    <a:pt x="8807" y="2636"/>
                  </a:lnTo>
                  <a:cubicBezTo>
                    <a:pt x="7840" y="2836"/>
                    <a:pt x="6939" y="3203"/>
                    <a:pt x="6105" y="3770"/>
                  </a:cubicBezTo>
                  <a:lnTo>
                    <a:pt x="4237" y="1868"/>
                  </a:lnTo>
                  <a:lnTo>
                    <a:pt x="1902" y="4203"/>
                  </a:lnTo>
                  <a:lnTo>
                    <a:pt x="3770" y="6105"/>
                  </a:lnTo>
                  <a:cubicBezTo>
                    <a:pt x="3237" y="6872"/>
                    <a:pt x="2836" y="7806"/>
                    <a:pt x="2636" y="8807"/>
                  </a:cubicBezTo>
                  <a:lnTo>
                    <a:pt x="1" y="8807"/>
                  </a:lnTo>
                  <a:lnTo>
                    <a:pt x="1" y="12109"/>
                  </a:lnTo>
                  <a:lnTo>
                    <a:pt x="2636" y="12109"/>
                  </a:lnTo>
                  <a:cubicBezTo>
                    <a:pt x="2836" y="13076"/>
                    <a:pt x="3237" y="13977"/>
                    <a:pt x="3770" y="14811"/>
                  </a:cubicBezTo>
                  <a:lnTo>
                    <a:pt x="1902" y="16679"/>
                  </a:lnTo>
                  <a:lnTo>
                    <a:pt x="4237" y="19014"/>
                  </a:lnTo>
                  <a:lnTo>
                    <a:pt x="6105" y="17146"/>
                  </a:lnTo>
                  <a:cubicBezTo>
                    <a:pt x="6906" y="17680"/>
                    <a:pt x="7806" y="18080"/>
                    <a:pt x="8807" y="18280"/>
                  </a:cubicBezTo>
                  <a:lnTo>
                    <a:pt x="8807" y="20882"/>
                  </a:lnTo>
                  <a:lnTo>
                    <a:pt x="12110" y="20882"/>
                  </a:lnTo>
                  <a:lnTo>
                    <a:pt x="12110" y="18280"/>
                  </a:lnTo>
                  <a:cubicBezTo>
                    <a:pt x="13077" y="18080"/>
                    <a:pt x="13978" y="17680"/>
                    <a:pt x="14811" y="17146"/>
                  </a:cubicBezTo>
                  <a:lnTo>
                    <a:pt x="16679" y="19014"/>
                  </a:lnTo>
                  <a:lnTo>
                    <a:pt x="19014" y="16679"/>
                  </a:lnTo>
                  <a:lnTo>
                    <a:pt x="17146" y="14811"/>
                  </a:lnTo>
                  <a:cubicBezTo>
                    <a:pt x="17680" y="14010"/>
                    <a:pt x="18080" y="13110"/>
                    <a:pt x="18281" y="12109"/>
                  </a:cubicBezTo>
                  <a:lnTo>
                    <a:pt x="20916" y="12109"/>
                  </a:lnTo>
                  <a:lnTo>
                    <a:pt x="20916" y="8807"/>
                  </a:lnTo>
                  <a:lnTo>
                    <a:pt x="18281" y="8807"/>
                  </a:lnTo>
                  <a:cubicBezTo>
                    <a:pt x="18080" y="7839"/>
                    <a:pt x="17680" y="6939"/>
                    <a:pt x="17146" y="6105"/>
                  </a:cubicBezTo>
                  <a:lnTo>
                    <a:pt x="19014" y="4203"/>
                  </a:lnTo>
                  <a:lnTo>
                    <a:pt x="16679" y="1868"/>
                  </a:lnTo>
                  <a:lnTo>
                    <a:pt x="14811" y="3770"/>
                  </a:lnTo>
                  <a:cubicBezTo>
                    <a:pt x="14011" y="3236"/>
                    <a:pt x="13110" y="2836"/>
                    <a:pt x="12110" y="2636"/>
                  </a:cubicBezTo>
                  <a:lnTo>
                    <a:pt x="12110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4"/>
            <p:cNvSpPr/>
            <p:nvPr/>
          </p:nvSpPr>
          <p:spPr>
            <a:xfrm>
              <a:off x="5305625" y="719300"/>
              <a:ext cx="298575" cy="301075"/>
            </a:xfrm>
            <a:custGeom>
              <a:avLst/>
              <a:gdLst/>
              <a:ahLst/>
              <a:cxnLst/>
              <a:rect l="l" t="t" r="r" b="b"/>
              <a:pathLst>
                <a:path w="11943" h="12043" extrusionOk="0">
                  <a:moveTo>
                    <a:pt x="5905" y="3569"/>
                  </a:moveTo>
                  <a:cubicBezTo>
                    <a:pt x="6238" y="3569"/>
                    <a:pt x="6539" y="3636"/>
                    <a:pt x="6839" y="3736"/>
                  </a:cubicBezTo>
                  <a:lnTo>
                    <a:pt x="6872" y="3703"/>
                  </a:lnTo>
                  <a:lnTo>
                    <a:pt x="6872" y="3736"/>
                  </a:lnTo>
                  <a:cubicBezTo>
                    <a:pt x="7473" y="3970"/>
                    <a:pt x="7906" y="4437"/>
                    <a:pt x="8173" y="5037"/>
                  </a:cubicBezTo>
                  <a:lnTo>
                    <a:pt x="8206" y="5037"/>
                  </a:lnTo>
                  <a:lnTo>
                    <a:pt x="8173" y="5070"/>
                  </a:lnTo>
                  <a:cubicBezTo>
                    <a:pt x="8306" y="5371"/>
                    <a:pt x="8340" y="5637"/>
                    <a:pt x="8340" y="5971"/>
                  </a:cubicBezTo>
                  <a:cubicBezTo>
                    <a:pt x="8340" y="6305"/>
                    <a:pt x="8306" y="6605"/>
                    <a:pt x="8206" y="6938"/>
                  </a:cubicBezTo>
                  <a:lnTo>
                    <a:pt x="8173" y="6938"/>
                  </a:lnTo>
                  <a:cubicBezTo>
                    <a:pt x="7906" y="7539"/>
                    <a:pt x="7473" y="7972"/>
                    <a:pt x="6872" y="8239"/>
                  </a:cubicBezTo>
                  <a:lnTo>
                    <a:pt x="6872" y="8273"/>
                  </a:lnTo>
                  <a:lnTo>
                    <a:pt x="6839" y="8239"/>
                  </a:lnTo>
                  <a:cubicBezTo>
                    <a:pt x="6539" y="8373"/>
                    <a:pt x="6238" y="8406"/>
                    <a:pt x="5905" y="8406"/>
                  </a:cubicBezTo>
                  <a:cubicBezTo>
                    <a:pt x="5571" y="8406"/>
                    <a:pt x="5304" y="8306"/>
                    <a:pt x="5004" y="8239"/>
                  </a:cubicBezTo>
                  <a:lnTo>
                    <a:pt x="4971" y="8273"/>
                  </a:lnTo>
                  <a:lnTo>
                    <a:pt x="4971" y="8239"/>
                  </a:lnTo>
                  <a:cubicBezTo>
                    <a:pt x="4370" y="7972"/>
                    <a:pt x="3903" y="7539"/>
                    <a:pt x="3670" y="6938"/>
                  </a:cubicBezTo>
                  <a:lnTo>
                    <a:pt x="3636" y="6938"/>
                  </a:lnTo>
                  <a:lnTo>
                    <a:pt x="3670" y="6905"/>
                  </a:lnTo>
                  <a:cubicBezTo>
                    <a:pt x="3536" y="6605"/>
                    <a:pt x="3503" y="6305"/>
                    <a:pt x="3503" y="5971"/>
                  </a:cubicBezTo>
                  <a:cubicBezTo>
                    <a:pt x="3503" y="5637"/>
                    <a:pt x="3536" y="5371"/>
                    <a:pt x="3670" y="5070"/>
                  </a:cubicBezTo>
                  <a:lnTo>
                    <a:pt x="3636" y="5037"/>
                  </a:lnTo>
                  <a:lnTo>
                    <a:pt x="3670" y="5037"/>
                  </a:lnTo>
                  <a:cubicBezTo>
                    <a:pt x="3903" y="4437"/>
                    <a:pt x="4370" y="3970"/>
                    <a:pt x="4971" y="3736"/>
                  </a:cubicBezTo>
                  <a:lnTo>
                    <a:pt x="4971" y="3703"/>
                  </a:lnTo>
                  <a:lnTo>
                    <a:pt x="5004" y="3736"/>
                  </a:lnTo>
                  <a:cubicBezTo>
                    <a:pt x="5304" y="3603"/>
                    <a:pt x="5571" y="3569"/>
                    <a:pt x="5905" y="3569"/>
                  </a:cubicBezTo>
                  <a:close/>
                  <a:moveTo>
                    <a:pt x="5004" y="0"/>
                  </a:moveTo>
                  <a:lnTo>
                    <a:pt x="5004" y="1501"/>
                  </a:lnTo>
                  <a:cubicBezTo>
                    <a:pt x="4437" y="1635"/>
                    <a:pt x="3903" y="1835"/>
                    <a:pt x="3470" y="2135"/>
                  </a:cubicBezTo>
                  <a:lnTo>
                    <a:pt x="2369" y="1068"/>
                  </a:lnTo>
                  <a:lnTo>
                    <a:pt x="1035" y="2402"/>
                  </a:lnTo>
                  <a:lnTo>
                    <a:pt x="2135" y="3469"/>
                  </a:lnTo>
                  <a:cubicBezTo>
                    <a:pt x="1835" y="3936"/>
                    <a:pt x="1602" y="4470"/>
                    <a:pt x="1502" y="5037"/>
                  </a:cubicBezTo>
                  <a:lnTo>
                    <a:pt x="1" y="5037"/>
                  </a:lnTo>
                  <a:lnTo>
                    <a:pt x="1" y="6938"/>
                  </a:lnTo>
                  <a:lnTo>
                    <a:pt x="1502" y="6938"/>
                  </a:lnTo>
                  <a:cubicBezTo>
                    <a:pt x="1635" y="7539"/>
                    <a:pt x="1835" y="8006"/>
                    <a:pt x="2135" y="8473"/>
                  </a:cubicBezTo>
                  <a:lnTo>
                    <a:pt x="1035" y="9574"/>
                  </a:lnTo>
                  <a:lnTo>
                    <a:pt x="2369" y="10908"/>
                  </a:lnTo>
                  <a:lnTo>
                    <a:pt x="3470" y="9807"/>
                  </a:lnTo>
                  <a:cubicBezTo>
                    <a:pt x="3937" y="10107"/>
                    <a:pt x="4470" y="10374"/>
                    <a:pt x="5004" y="10441"/>
                  </a:cubicBezTo>
                  <a:lnTo>
                    <a:pt x="5004" y="12042"/>
                  </a:lnTo>
                  <a:lnTo>
                    <a:pt x="6939" y="12042"/>
                  </a:lnTo>
                  <a:lnTo>
                    <a:pt x="6939" y="10541"/>
                  </a:lnTo>
                  <a:cubicBezTo>
                    <a:pt x="7506" y="10408"/>
                    <a:pt x="8006" y="10207"/>
                    <a:pt x="8473" y="9907"/>
                  </a:cubicBezTo>
                  <a:lnTo>
                    <a:pt x="9541" y="10975"/>
                  </a:lnTo>
                  <a:lnTo>
                    <a:pt x="10875" y="9640"/>
                  </a:lnTo>
                  <a:lnTo>
                    <a:pt x="9808" y="8573"/>
                  </a:lnTo>
                  <a:cubicBezTo>
                    <a:pt x="10074" y="8106"/>
                    <a:pt x="10341" y="7572"/>
                    <a:pt x="10408" y="7038"/>
                  </a:cubicBezTo>
                  <a:lnTo>
                    <a:pt x="11942" y="7038"/>
                  </a:lnTo>
                  <a:lnTo>
                    <a:pt x="11942" y="6938"/>
                  </a:lnTo>
                  <a:lnTo>
                    <a:pt x="11942" y="5037"/>
                  </a:lnTo>
                  <a:lnTo>
                    <a:pt x="10408" y="5037"/>
                  </a:lnTo>
                  <a:cubicBezTo>
                    <a:pt x="10308" y="4437"/>
                    <a:pt x="10074" y="3936"/>
                    <a:pt x="9808" y="3469"/>
                  </a:cubicBezTo>
                  <a:lnTo>
                    <a:pt x="10875" y="2402"/>
                  </a:lnTo>
                  <a:lnTo>
                    <a:pt x="9541" y="1068"/>
                  </a:lnTo>
                  <a:lnTo>
                    <a:pt x="8473" y="2135"/>
                  </a:lnTo>
                  <a:cubicBezTo>
                    <a:pt x="8006" y="1835"/>
                    <a:pt x="7473" y="1601"/>
                    <a:pt x="6939" y="1501"/>
                  </a:cubicBezTo>
                  <a:lnTo>
                    <a:pt x="6939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4"/>
            <p:cNvSpPr/>
            <p:nvPr/>
          </p:nvSpPr>
          <p:spPr>
            <a:xfrm>
              <a:off x="5304800" y="1084550"/>
              <a:ext cx="437825" cy="437850"/>
            </a:xfrm>
            <a:custGeom>
              <a:avLst/>
              <a:gdLst/>
              <a:ahLst/>
              <a:cxnLst/>
              <a:rect l="l" t="t" r="r" b="b"/>
              <a:pathLst>
                <a:path w="17513" h="17514" extrusionOk="0">
                  <a:moveTo>
                    <a:pt x="8740" y="5204"/>
                  </a:moveTo>
                  <a:cubicBezTo>
                    <a:pt x="9207" y="5204"/>
                    <a:pt x="9674" y="5304"/>
                    <a:pt x="10074" y="5471"/>
                  </a:cubicBezTo>
                  <a:lnTo>
                    <a:pt x="10141" y="5438"/>
                  </a:lnTo>
                  <a:lnTo>
                    <a:pt x="10141" y="5505"/>
                  </a:lnTo>
                  <a:cubicBezTo>
                    <a:pt x="10975" y="5871"/>
                    <a:pt x="11642" y="6539"/>
                    <a:pt x="12009" y="7373"/>
                  </a:cubicBezTo>
                  <a:lnTo>
                    <a:pt x="12075" y="7373"/>
                  </a:lnTo>
                  <a:lnTo>
                    <a:pt x="12042" y="7439"/>
                  </a:lnTo>
                  <a:cubicBezTo>
                    <a:pt x="12209" y="7840"/>
                    <a:pt x="12309" y="8307"/>
                    <a:pt x="12309" y="8774"/>
                  </a:cubicBezTo>
                  <a:cubicBezTo>
                    <a:pt x="12309" y="9207"/>
                    <a:pt x="12209" y="9674"/>
                    <a:pt x="12042" y="10108"/>
                  </a:cubicBezTo>
                  <a:lnTo>
                    <a:pt x="12075" y="10141"/>
                  </a:lnTo>
                  <a:lnTo>
                    <a:pt x="12009" y="10141"/>
                  </a:lnTo>
                  <a:cubicBezTo>
                    <a:pt x="11642" y="10975"/>
                    <a:pt x="10975" y="11642"/>
                    <a:pt x="10141" y="12009"/>
                  </a:cubicBezTo>
                  <a:lnTo>
                    <a:pt x="10141" y="12109"/>
                  </a:lnTo>
                  <a:lnTo>
                    <a:pt x="10074" y="12043"/>
                  </a:lnTo>
                  <a:cubicBezTo>
                    <a:pt x="9674" y="12209"/>
                    <a:pt x="9207" y="12309"/>
                    <a:pt x="8740" y="12309"/>
                  </a:cubicBezTo>
                  <a:cubicBezTo>
                    <a:pt x="8306" y="12309"/>
                    <a:pt x="7839" y="12209"/>
                    <a:pt x="7405" y="12043"/>
                  </a:cubicBezTo>
                  <a:lnTo>
                    <a:pt x="7372" y="12109"/>
                  </a:lnTo>
                  <a:lnTo>
                    <a:pt x="7372" y="12009"/>
                  </a:lnTo>
                  <a:cubicBezTo>
                    <a:pt x="6538" y="11642"/>
                    <a:pt x="5871" y="10975"/>
                    <a:pt x="5504" y="10141"/>
                  </a:cubicBezTo>
                  <a:lnTo>
                    <a:pt x="5404" y="10141"/>
                  </a:lnTo>
                  <a:lnTo>
                    <a:pt x="5471" y="10108"/>
                  </a:lnTo>
                  <a:cubicBezTo>
                    <a:pt x="5304" y="9674"/>
                    <a:pt x="5204" y="9207"/>
                    <a:pt x="5204" y="8774"/>
                  </a:cubicBezTo>
                  <a:cubicBezTo>
                    <a:pt x="5204" y="8307"/>
                    <a:pt x="5304" y="7840"/>
                    <a:pt x="5471" y="7439"/>
                  </a:cubicBezTo>
                  <a:lnTo>
                    <a:pt x="5404" y="7373"/>
                  </a:lnTo>
                  <a:lnTo>
                    <a:pt x="5504" y="7373"/>
                  </a:lnTo>
                  <a:cubicBezTo>
                    <a:pt x="5871" y="6539"/>
                    <a:pt x="6538" y="5871"/>
                    <a:pt x="7372" y="5505"/>
                  </a:cubicBezTo>
                  <a:lnTo>
                    <a:pt x="7372" y="5438"/>
                  </a:lnTo>
                  <a:lnTo>
                    <a:pt x="7405" y="5471"/>
                  </a:lnTo>
                  <a:cubicBezTo>
                    <a:pt x="7839" y="5304"/>
                    <a:pt x="8306" y="5204"/>
                    <a:pt x="8740" y="5204"/>
                  </a:cubicBezTo>
                  <a:close/>
                  <a:moveTo>
                    <a:pt x="7372" y="1"/>
                  </a:moveTo>
                  <a:lnTo>
                    <a:pt x="7372" y="2202"/>
                  </a:lnTo>
                  <a:cubicBezTo>
                    <a:pt x="6538" y="2369"/>
                    <a:pt x="5804" y="2703"/>
                    <a:pt x="5137" y="3170"/>
                  </a:cubicBezTo>
                  <a:lnTo>
                    <a:pt x="3536" y="1602"/>
                  </a:lnTo>
                  <a:lnTo>
                    <a:pt x="1568" y="3536"/>
                  </a:lnTo>
                  <a:lnTo>
                    <a:pt x="3169" y="5138"/>
                  </a:lnTo>
                  <a:cubicBezTo>
                    <a:pt x="2702" y="5805"/>
                    <a:pt x="2402" y="6605"/>
                    <a:pt x="2202" y="7373"/>
                  </a:cubicBezTo>
                  <a:lnTo>
                    <a:pt x="0" y="7373"/>
                  </a:lnTo>
                  <a:lnTo>
                    <a:pt x="0" y="10141"/>
                  </a:lnTo>
                  <a:lnTo>
                    <a:pt x="2202" y="10141"/>
                  </a:lnTo>
                  <a:cubicBezTo>
                    <a:pt x="2369" y="10975"/>
                    <a:pt x="2702" y="11709"/>
                    <a:pt x="3169" y="12376"/>
                  </a:cubicBezTo>
                  <a:lnTo>
                    <a:pt x="1568" y="13977"/>
                  </a:lnTo>
                  <a:lnTo>
                    <a:pt x="3536" y="15945"/>
                  </a:lnTo>
                  <a:lnTo>
                    <a:pt x="5137" y="14344"/>
                  </a:lnTo>
                  <a:cubicBezTo>
                    <a:pt x="5804" y="14811"/>
                    <a:pt x="6572" y="15111"/>
                    <a:pt x="7372" y="15312"/>
                  </a:cubicBezTo>
                  <a:lnTo>
                    <a:pt x="7372" y="17513"/>
                  </a:lnTo>
                  <a:lnTo>
                    <a:pt x="10141" y="17513"/>
                  </a:lnTo>
                  <a:lnTo>
                    <a:pt x="10141" y="15312"/>
                  </a:lnTo>
                  <a:cubicBezTo>
                    <a:pt x="10975" y="15145"/>
                    <a:pt x="11709" y="14811"/>
                    <a:pt x="12376" y="14344"/>
                  </a:cubicBezTo>
                  <a:lnTo>
                    <a:pt x="13977" y="15945"/>
                  </a:lnTo>
                  <a:lnTo>
                    <a:pt x="15912" y="13977"/>
                  </a:lnTo>
                  <a:lnTo>
                    <a:pt x="14344" y="12376"/>
                  </a:lnTo>
                  <a:cubicBezTo>
                    <a:pt x="14811" y="11709"/>
                    <a:pt x="15078" y="10942"/>
                    <a:pt x="15311" y="10141"/>
                  </a:cubicBezTo>
                  <a:lnTo>
                    <a:pt x="17513" y="10141"/>
                  </a:lnTo>
                  <a:lnTo>
                    <a:pt x="17513" y="7373"/>
                  </a:lnTo>
                  <a:lnTo>
                    <a:pt x="15311" y="7373"/>
                  </a:lnTo>
                  <a:cubicBezTo>
                    <a:pt x="15144" y="6539"/>
                    <a:pt x="14811" y="5805"/>
                    <a:pt x="14344" y="5138"/>
                  </a:cubicBezTo>
                  <a:lnTo>
                    <a:pt x="15912" y="3536"/>
                  </a:lnTo>
                  <a:lnTo>
                    <a:pt x="13977" y="1602"/>
                  </a:lnTo>
                  <a:lnTo>
                    <a:pt x="12376" y="3170"/>
                  </a:lnTo>
                  <a:cubicBezTo>
                    <a:pt x="11709" y="2703"/>
                    <a:pt x="10908" y="2436"/>
                    <a:pt x="10141" y="2202"/>
                  </a:cubicBezTo>
                  <a:lnTo>
                    <a:pt x="10141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44"/>
          <p:cNvGrpSpPr/>
          <p:nvPr/>
        </p:nvGrpSpPr>
        <p:grpSpPr>
          <a:xfrm>
            <a:off x="7103150" y="489225"/>
            <a:ext cx="741400" cy="748050"/>
            <a:chOff x="1549600" y="449100"/>
            <a:chExt cx="741400" cy="748050"/>
          </a:xfrm>
        </p:grpSpPr>
        <p:sp>
          <p:nvSpPr>
            <p:cNvPr id="941" name="Google Shape;941;p44"/>
            <p:cNvSpPr/>
            <p:nvPr/>
          </p:nvSpPr>
          <p:spPr>
            <a:xfrm>
              <a:off x="1549600" y="521650"/>
              <a:ext cx="675525" cy="675500"/>
            </a:xfrm>
            <a:custGeom>
              <a:avLst/>
              <a:gdLst/>
              <a:ahLst/>
              <a:cxnLst/>
              <a:rect l="l" t="t" r="r" b="b"/>
              <a:pathLst>
                <a:path w="27021" h="27020" extrusionOk="0">
                  <a:moveTo>
                    <a:pt x="13511" y="3403"/>
                  </a:moveTo>
                  <a:cubicBezTo>
                    <a:pt x="19081" y="3403"/>
                    <a:pt x="23618" y="7906"/>
                    <a:pt x="23618" y="13510"/>
                  </a:cubicBezTo>
                  <a:cubicBezTo>
                    <a:pt x="23618" y="19047"/>
                    <a:pt x="19115" y="23617"/>
                    <a:pt x="13511" y="23617"/>
                  </a:cubicBezTo>
                  <a:cubicBezTo>
                    <a:pt x="7973" y="23617"/>
                    <a:pt x="3437" y="19114"/>
                    <a:pt x="3437" y="13510"/>
                  </a:cubicBezTo>
                  <a:cubicBezTo>
                    <a:pt x="3437" y="7973"/>
                    <a:pt x="7940" y="3403"/>
                    <a:pt x="13511" y="3403"/>
                  </a:cubicBezTo>
                  <a:close/>
                  <a:moveTo>
                    <a:pt x="13511" y="0"/>
                  </a:moveTo>
                  <a:cubicBezTo>
                    <a:pt x="6072" y="0"/>
                    <a:pt x="1" y="6038"/>
                    <a:pt x="1" y="13510"/>
                  </a:cubicBezTo>
                  <a:cubicBezTo>
                    <a:pt x="1" y="20982"/>
                    <a:pt x="6072" y="27020"/>
                    <a:pt x="13511" y="27020"/>
                  </a:cubicBezTo>
                  <a:cubicBezTo>
                    <a:pt x="20983" y="27020"/>
                    <a:pt x="27020" y="20982"/>
                    <a:pt x="27020" y="13510"/>
                  </a:cubicBezTo>
                  <a:cubicBezTo>
                    <a:pt x="27020" y="6038"/>
                    <a:pt x="20983" y="0"/>
                    <a:pt x="13511" y="0"/>
                  </a:cubicBez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4"/>
            <p:cNvSpPr/>
            <p:nvPr/>
          </p:nvSpPr>
          <p:spPr>
            <a:xfrm>
              <a:off x="1716400" y="688425"/>
              <a:ext cx="343600" cy="341950"/>
            </a:xfrm>
            <a:custGeom>
              <a:avLst/>
              <a:gdLst/>
              <a:ahLst/>
              <a:cxnLst/>
              <a:rect l="l" t="t" r="r" b="b"/>
              <a:pathLst>
                <a:path w="13744" h="13678" extrusionOk="0">
                  <a:moveTo>
                    <a:pt x="6839" y="3837"/>
                  </a:moveTo>
                  <a:cubicBezTo>
                    <a:pt x="8506" y="3837"/>
                    <a:pt x="9907" y="5171"/>
                    <a:pt x="9907" y="6872"/>
                  </a:cubicBezTo>
                  <a:cubicBezTo>
                    <a:pt x="9907" y="8507"/>
                    <a:pt x="8506" y="9875"/>
                    <a:pt x="6839" y="9875"/>
                  </a:cubicBezTo>
                  <a:cubicBezTo>
                    <a:pt x="5171" y="9875"/>
                    <a:pt x="3836" y="8540"/>
                    <a:pt x="3836" y="6872"/>
                  </a:cubicBezTo>
                  <a:cubicBezTo>
                    <a:pt x="3836" y="5205"/>
                    <a:pt x="5171" y="3837"/>
                    <a:pt x="6839" y="3837"/>
                  </a:cubicBezTo>
                  <a:close/>
                  <a:moveTo>
                    <a:pt x="6839" y="1"/>
                  </a:moveTo>
                  <a:cubicBezTo>
                    <a:pt x="3069" y="1"/>
                    <a:pt x="0" y="3103"/>
                    <a:pt x="0" y="6839"/>
                  </a:cubicBezTo>
                  <a:cubicBezTo>
                    <a:pt x="0" y="10642"/>
                    <a:pt x="3069" y="13677"/>
                    <a:pt x="6839" y="13677"/>
                  </a:cubicBezTo>
                  <a:cubicBezTo>
                    <a:pt x="10641" y="13677"/>
                    <a:pt x="13677" y="10575"/>
                    <a:pt x="13677" y="6839"/>
                  </a:cubicBezTo>
                  <a:cubicBezTo>
                    <a:pt x="13744" y="3036"/>
                    <a:pt x="10641" y="1"/>
                    <a:pt x="6839" y="1"/>
                  </a:cubicBez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4"/>
            <p:cNvSpPr/>
            <p:nvPr/>
          </p:nvSpPr>
          <p:spPr>
            <a:xfrm>
              <a:off x="1877350" y="503100"/>
              <a:ext cx="361950" cy="363825"/>
            </a:xfrm>
            <a:custGeom>
              <a:avLst/>
              <a:gdLst/>
              <a:ahLst/>
              <a:cxnLst/>
              <a:rect l="l" t="t" r="r" b="b"/>
              <a:pathLst>
                <a:path w="14478" h="14553" extrusionOk="0">
                  <a:moveTo>
                    <a:pt x="14227" y="0"/>
                  </a:moveTo>
                  <a:cubicBezTo>
                    <a:pt x="14177" y="0"/>
                    <a:pt x="14127" y="25"/>
                    <a:pt x="14077" y="75"/>
                  </a:cubicBezTo>
                  <a:lnTo>
                    <a:pt x="67" y="14219"/>
                  </a:lnTo>
                  <a:cubicBezTo>
                    <a:pt x="0" y="14285"/>
                    <a:pt x="0" y="14419"/>
                    <a:pt x="67" y="14519"/>
                  </a:cubicBezTo>
                  <a:cubicBezTo>
                    <a:pt x="134" y="14552"/>
                    <a:pt x="200" y="14552"/>
                    <a:pt x="234" y="14552"/>
                  </a:cubicBezTo>
                  <a:cubicBezTo>
                    <a:pt x="267" y="14552"/>
                    <a:pt x="334" y="14552"/>
                    <a:pt x="367" y="14519"/>
                  </a:cubicBezTo>
                  <a:lnTo>
                    <a:pt x="14377" y="376"/>
                  </a:lnTo>
                  <a:cubicBezTo>
                    <a:pt x="14477" y="275"/>
                    <a:pt x="14477" y="142"/>
                    <a:pt x="14377" y="75"/>
                  </a:cubicBezTo>
                  <a:cubicBezTo>
                    <a:pt x="14327" y="25"/>
                    <a:pt x="14277" y="0"/>
                    <a:pt x="14227" y="0"/>
                  </a:cubicBez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4"/>
            <p:cNvSpPr/>
            <p:nvPr/>
          </p:nvSpPr>
          <p:spPr>
            <a:xfrm>
              <a:off x="2187575" y="480775"/>
              <a:ext cx="74225" cy="74250"/>
            </a:xfrm>
            <a:custGeom>
              <a:avLst/>
              <a:gdLst/>
              <a:ahLst/>
              <a:cxnLst/>
              <a:rect l="l" t="t" r="r" b="b"/>
              <a:pathLst>
                <a:path w="2969" h="2970" extrusionOk="0">
                  <a:moveTo>
                    <a:pt x="234" y="1"/>
                  </a:moveTo>
                  <a:cubicBezTo>
                    <a:pt x="100" y="1"/>
                    <a:pt x="0" y="101"/>
                    <a:pt x="0" y="201"/>
                  </a:cubicBezTo>
                  <a:lnTo>
                    <a:pt x="0" y="2970"/>
                  </a:lnTo>
                  <a:lnTo>
                    <a:pt x="2769" y="2836"/>
                  </a:lnTo>
                  <a:cubicBezTo>
                    <a:pt x="2902" y="2836"/>
                    <a:pt x="2969" y="2770"/>
                    <a:pt x="2969" y="2636"/>
                  </a:cubicBezTo>
                  <a:cubicBezTo>
                    <a:pt x="2969" y="2503"/>
                    <a:pt x="2902" y="2436"/>
                    <a:pt x="2769" y="2436"/>
                  </a:cubicBezTo>
                  <a:lnTo>
                    <a:pt x="434" y="2569"/>
                  </a:lnTo>
                  <a:lnTo>
                    <a:pt x="434" y="201"/>
                  </a:lnTo>
                  <a:cubicBezTo>
                    <a:pt x="434" y="101"/>
                    <a:pt x="334" y="1"/>
                    <a:pt x="234" y="1"/>
                  </a:cubicBez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4"/>
            <p:cNvSpPr/>
            <p:nvPr/>
          </p:nvSpPr>
          <p:spPr>
            <a:xfrm>
              <a:off x="2220100" y="449100"/>
              <a:ext cx="70900" cy="72575"/>
            </a:xfrm>
            <a:custGeom>
              <a:avLst/>
              <a:gdLst/>
              <a:ahLst/>
              <a:cxnLst/>
              <a:rect l="l" t="t" r="r" b="b"/>
              <a:pathLst>
                <a:path w="2836" h="2903" extrusionOk="0">
                  <a:moveTo>
                    <a:pt x="434" y="0"/>
                  </a:moveTo>
                  <a:cubicBezTo>
                    <a:pt x="334" y="0"/>
                    <a:pt x="200" y="67"/>
                    <a:pt x="200" y="201"/>
                  </a:cubicBezTo>
                  <a:lnTo>
                    <a:pt x="0" y="2902"/>
                  </a:lnTo>
                  <a:lnTo>
                    <a:pt x="0" y="2902"/>
                  </a:lnTo>
                  <a:lnTo>
                    <a:pt x="2635" y="2702"/>
                  </a:lnTo>
                  <a:cubicBezTo>
                    <a:pt x="2769" y="2702"/>
                    <a:pt x="2835" y="2602"/>
                    <a:pt x="2835" y="2502"/>
                  </a:cubicBezTo>
                  <a:cubicBezTo>
                    <a:pt x="2835" y="2369"/>
                    <a:pt x="2769" y="2269"/>
                    <a:pt x="2635" y="2269"/>
                  </a:cubicBezTo>
                  <a:lnTo>
                    <a:pt x="434" y="2402"/>
                  </a:lnTo>
                  <a:lnTo>
                    <a:pt x="634" y="201"/>
                  </a:lnTo>
                  <a:cubicBezTo>
                    <a:pt x="634" y="100"/>
                    <a:pt x="534" y="0"/>
                    <a:pt x="434" y="0"/>
                  </a:cubicBez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946;p44"/>
          <p:cNvGrpSpPr/>
          <p:nvPr/>
        </p:nvGrpSpPr>
        <p:grpSpPr>
          <a:xfrm>
            <a:off x="7262427" y="3951315"/>
            <a:ext cx="1193472" cy="716633"/>
            <a:chOff x="501325" y="4100602"/>
            <a:chExt cx="1775471" cy="1066101"/>
          </a:xfrm>
        </p:grpSpPr>
        <p:sp>
          <p:nvSpPr>
            <p:cNvPr id="947" name="Google Shape;947;p44"/>
            <p:cNvSpPr/>
            <p:nvPr/>
          </p:nvSpPr>
          <p:spPr>
            <a:xfrm>
              <a:off x="547489" y="5008751"/>
              <a:ext cx="677290" cy="157952"/>
            </a:xfrm>
            <a:custGeom>
              <a:avLst/>
              <a:gdLst/>
              <a:ahLst/>
              <a:cxnLst/>
              <a:rect l="l" t="t" r="r" b="b"/>
              <a:pathLst>
                <a:path w="33759" h="7873" extrusionOk="0">
                  <a:moveTo>
                    <a:pt x="668" y="0"/>
                  </a:moveTo>
                  <a:cubicBezTo>
                    <a:pt x="301" y="0"/>
                    <a:pt x="1" y="267"/>
                    <a:pt x="1" y="667"/>
                  </a:cubicBezTo>
                  <a:lnTo>
                    <a:pt x="1" y="7205"/>
                  </a:lnTo>
                  <a:cubicBezTo>
                    <a:pt x="1" y="7572"/>
                    <a:pt x="301" y="7873"/>
                    <a:pt x="668" y="7873"/>
                  </a:cubicBezTo>
                  <a:lnTo>
                    <a:pt x="33091" y="7873"/>
                  </a:lnTo>
                  <a:cubicBezTo>
                    <a:pt x="33458" y="7873"/>
                    <a:pt x="33758" y="7572"/>
                    <a:pt x="33758" y="7205"/>
                  </a:cubicBezTo>
                  <a:lnTo>
                    <a:pt x="33758" y="667"/>
                  </a:lnTo>
                  <a:cubicBezTo>
                    <a:pt x="33758" y="267"/>
                    <a:pt x="33458" y="0"/>
                    <a:pt x="330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4"/>
            <p:cNvSpPr/>
            <p:nvPr/>
          </p:nvSpPr>
          <p:spPr>
            <a:xfrm>
              <a:off x="605049" y="5022795"/>
              <a:ext cx="28790" cy="129182"/>
            </a:xfrm>
            <a:custGeom>
              <a:avLst/>
              <a:gdLst/>
              <a:ahLst/>
              <a:cxnLst/>
              <a:rect l="l" t="t" r="r" b="b"/>
              <a:pathLst>
                <a:path w="1435" h="6439" extrusionOk="0">
                  <a:moveTo>
                    <a:pt x="0" y="1"/>
                  </a:moveTo>
                  <a:lnTo>
                    <a:pt x="0" y="6439"/>
                  </a:lnTo>
                  <a:lnTo>
                    <a:pt x="1435" y="6439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rgbClr val="FAC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4"/>
            <p:cNvSpPr/>
            <p:nvPr/>
          </p:nvSpPr>
          <p:spPr>
            <a:xfrm>
              <a:off x="694046" y="5022795"/>
              <a:ext cx="29472" cy="129182"/>
            </a:xfrm>
            <a:custGeom>
              <a:avLst/>
              <a:gdLst/>
              <a:ahLst/>
              <a:cxnLst/>
              <a:rect l="l" t="t" r="r" b="b"/>
              <a:pathLst>
                <a:path w="1469" h="6439" extrusionOk="0">
                  <a:moveTo>
                    <a:pt x="1" y="1"/>
                  </a:moveTo>
                  <a:lnTo>
                    <a:pt x="1" y="6439"/>
                  </a:lnTo>
                  <a:lnTo>
                    <a:pt x="1469" y="6439"/>
                  </a:lnTo>
                  <a:lnTo>
                    <a:pt x="1469" y="1"/>
                  </a:lnTo>
                  <a:close/>
                </a:path>
              </a:pathLst>
            </a:custGeom>
            <a:solidFill>
              <a:srgbClr val="FAC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4"/>
            <p:cNvSpPr/>
            <p:nvPr/>
          </p:nvSpPr>
          <p:spPr>
            <a:xfrm>
              <a:off x="783063" y="5022795"/>
              <a:ext cx="28790" cy="129182"/>
            </a:xfrm>
            <a:custGeom>
              <a:avLst/>
              <a:gdLst/>
              <a:ahLst/>
              <a:cxnLst/>
              <a:rect l="l" t="t" r="r" b="b"/>
              <a:pathLst>
                <a:path w="1435" h="6439" extrusionOk="0">
                  <a:moveTo>
                    <a:pt x="0" y="1"/>
                  </a:moveTo>
                  <a:lnTo>
                    <a:pt x="0" y="6439"/>
                  </a:lnTo>
                  <a:lnTo>
                    <a:pt x="1435" y="6439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4"/>
            <p:cNvSpPr/>
            <p:nvPr/>
          </p:nvSpPr>
          <p:spPr>
            <a:xfrm>
              <a:off x="871398" y="5022795"/>
              <a:ext cx="29472" cy="129182"/>
            </a:xfrm>
            <a:custGeom>
              <a:avLst/>
              <a:gdLst/>
              <a:ahLst/>
              <a:cxnLst/>
              <a:rect l="l" t="t" r="r" b="b"/>
              <a:pathLst>
                <a:path w="1469" h="6439" extrusionOk="0">
                  <a:moveTo>
                    <a:pt x="1" y="1"/>
                  </a:moveTo>
                  <a:lnTo>
                    <a:pt x="1" y="6439"/>
                  </a:lnTo>
                  <a:lnTo>
                    <a:pt x="1468" y="6439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4"/>
            <p:cNvSpPr/>
            <p:nvPr/>
          </p:nvSpPr>
          <p:spPr>
            <a:xfrm>
              <a:off x="960416" y="5022795"/>
              <a:ext cx="29452" cy="129182"/>
            </a:xfrm>
            <a:custGeom>
              <a:avLst/>
              <a:gdLst/>
              <a:ahLst/>
              <a:cxnLst/>
              <a:rect l="l" t="t" r="r" b="b"/>
              <a:pathLst>
                <a:path w="1468" h="6439" extrusionOk="0">
                  <a:moveTo>
                    <a:pt x="0" y="1"/>
                  </a:moveTo>
                  <a:lnTo>
                    <a:pt x="0" y="6439"/>
                  </a:lnTo>
                  <a:lnTo>
                    <a:pt x="1468" y="6439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4"/>
            <p:cNvSpPr/>
            <p:nvPr/>
          </p:nvSpPr>
          <p:spPr>
            <a:xfrm>
              <a:off x="1050075" y="5022795"/>
              <a:ext cx="28810" cy="129182"/>
            </a:xfrm>
            <a:custGeom>
              <a:avLst/>
              <a:gdLst/>
              <a:ahLst/>
              <a:cxnLst/>
              <a:rect l="l" t="t" r="r" b="b"/>
              <a:pathLst>
                <a:path w="1436" h="6439" extrusionOk="0">
                  <a:moveTo>
                    <a:pt x="1" y="1"/>
                  </a:moveTo>
                  <a:lnTo>
                    <a:pt x="1" y="6439"/>
                  </a:lnTo>
                  <a:lnTo>
                    <a:pt x="1435" y="6439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4"/>
            <p:cNvSpPr/>
            <p:nvPr/>
          </p:nvSpPr>
          <p:spPr>
            <a:xfrm>
              <a:off x="1138430" y="5022795"/>
              <a:ext cx="29452" cy="129182"/>
            </a:xfrm>
            <a:custGeom>
              <a:avLst/>
              <a:gdLst/>
              <a:ahLst/>
              <a:cxnLst/>
              <a:rect l="l" t="t" r="r" b="b"/>
              <a:pathLst>
                <a:path w="1468" h="6439" extrusionOk="0">
                  <a:moveTo>
                    <a:pt x="0" y="1"/>
                  </a:moveTo>
                  <a:lnTo>
                    <a:pt x="0" y="6439"/>
                  </a:lnTo>
                  <a:lnTo>
                    <a:pt x="1468" y="6439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4"/>
            <p:cNvSpPr/>
            <p:nvPr/>
          </p:nvSpPr>
          <p:spPr>
            <a:xfrm>
              <a:off x="577603" y="5022795"/>
              <a:ext cx="187404" cy="128520"/>
            </a:xfrm>
            <a:custGeom>
              <a:avLst/>
              <a:gdLst/>
              <a:ahLst/>
              <a:cxnLst/>
              <a:rect l="l" t="t" r="r" b="b"/>
              <a:pathLst>
                <a:path w="9341" h="6406" extrusionOk="0">
                  <a:moveTo>
                    <a:pt x="1" y="1"/>
                  </a:moveTo>
                  <a:lnTo>
                    <a:pt x="1" y="6405"/>
                  </a:lnTo>
                  <a:lnTo>
                    <a:pt x="9341" y="6405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4"/>
            <p:cNvSpPr/>
            <p:nvPr/>
          </p:nvSpPr>
          <p:spPr>
            <a:xfrm>
              <a:off x="547489" y="5008751"/>
              <a:ext cx="677290" cy="14064"/>
            </a:xfrm>
            <a:custGeom>
              <a:avLst/>
              <a:gdLst/>
              <a:ahLst/>
              <a:cxnLst/>
              <a:rect l="l" t="t" r="r" b="b"/>
              <a:pathLst>
                <a:path w="33759" h="701" extrusionOk="0">
                  <a:moveTo>
                    <a:pt x="668" y="0"/>
                  </a:moveTo>
                  <a:cubicBezTo>
                    <a:pt x="301" y="0"/>
                    <a:pt x="1" y="267"/>
                    <a:pt x="1" y="667"/>
                  </a:cubicBezTo>
                  <a:lnTo>
                    <a:pt x="1" y="701"/>
                  </a:lnTo>
                  <a:lnTo>
                    <a:pt x="33758" y="701"/>
                  </a:lnTo>
                  <a:lnTo>
                    <a:pt x="33758" y="667"/>
                  </a:lnTo>
                  <a:cubicBezTo>
                    <a:pt x="33758" y="267"/>
                    <a:pt x="33458" y="0"/>
                    <a:pt x="330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4"/>
            <p:cNvSpPr/>
            <p:nvPr/>
          </p:nvSpPr>
          <p:spPr>
            <a:xfrm>
              <a:off x="501325" y="4849475"/>
              <a:ext cx="676608" cy="157952"/>
            </a:xfrm>
            <a:custGeom>
              <a:avLst/>
              <a:gdLst/>
              <a:ahLst/>
              <a:cxnLst/>
              <a:rect l="l" t="t" r="r" b="b"/>
              <a:pathLst>
                <a:path w="33725" h="7873" extrusionOk="0">
                  <a:moveTo>
                    <a:pt x="667" y="0"/>
                  </a:moveTo>
                  <a:cubicBezTo>
                    <a:pt x="267" y="0"/>
                    <a:pt x="0" y="300"/>
                    <a:pt x="0" y="667"/>
                  </a:cubicBezTo>
                  <a:lnTo>
                    <a:pt x="0" y="7205"/>
                  </a:lnTo>
                  <a:cubicBezTo>
                    <a:pt x="0" y="7606"/>
                    <a:pt x="267" y="7873"/>
                    <a:pt x="667" y="7873"/>
                  </a:cubicBezTo>
                  <a:lnTo>
                    <a:pt x="33057" y="7873"/>
                  </a:lnTo>
                  <a:cubicBezTo>
                    <a:pt x="33424" y="7873"/>
                    <a:pt x="33724" y="7606"/>
                    <a:pt x="33724" y="7205"/>
                  </a:cubicBezTo>
                  <a:lnTo>
                    <a:pt x="33724" y="667"/>
                  </a:lnTo>
                  <a:cubicBezTo>
                    <a:pt x="33724" y="300"/>
                    <a:pt x="33424" y="0"/>
                    <a:pt x="330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4"/>
            <p:cNvSpPr/>
            <p:nvPr/>
          </p:nvSpPr>
          <p:spPr>
            <a:xfrm>
              <a:off x="558203" y="4863519"/>
              <a:ext cx="28790" cy="129844"/>
            </a:xfrm>
            <a:custGeom>
              <a:avLst/>
              <a:gdLst/>
              <a:ahLst/>
              <a:cxnLst/>
              <a:rect l="l" t="t" r="r" b="b"/>
              <a:pathLst>
                <a:path w="1435" h="6472" extrusionOk="0">
                  <a:moveTo>
                    <a:pt x="0" y="1"/>
                  </a:moveTo>
                  <a:lnTo>
                    <a:pt x="0" y="6472"/>
                  </a:lnTo>
                  <a:lnTo>
                    <a:pt x="1435" y="6472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rgbClr val="FAC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4"/>
            <p:cNvSpPr/>
            <p:nvPr/>
          </p:nvSpPr>
          <p:spPr>
            <a:xfrm>
              <a:off x="646538" y="4863519"/>
              <a:ext cx="29472" cy="129844"/>
            </a:xfrm>
            <a:custGeom>
              <a:avLst/>
              <a:gdLst/>
              <a:ahLst/>
              <a:cxnLst/>
              <a:rect l="l" t="t" r="r" b="b"/>
              <a:pathLst>
                <a:path w="1469" h="6472" extrusionOk="0">
                  <a:moveTo>
                    <a:pt x="1" y="1"/>
                  </a:moveTo>
                  <a:lnTo>
                    <a:pt x="1" y="6472"/>
                  </a:lnTo>
                  <a:lnTo>
                    <a:pt x="1468" y="647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rgbClr val="FAC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4"/>
            <p:cNvSpPr/>
            <p:nvPr/>
          </p:nvSpPr>
          <p:spPr>
            <a:xfrm>
              <a:off x="736217" y="4863519"/>
              <a:ext cx="29472" cy="129844"/>
            </a:xfrm>
            <a:custGeom>
              <a:avLst/>
              <a:gdLst/>
              <a:ahLst/>
              <a:cxnLst/>
              <a:rect l="l" t="t" r="r" b="b"/>
              <a:pathLst>
                <a:path w="1469" h="6472" extrusionOk="0">
                  <a:moveTo>
                    <a:pt x="0" y="1"/>
                  </a:moveTo>
                  <a:lnTo>
                    <a:pt x="0" y="6472"/>
                  </a:lnTo>
                  <a:lnTo>
                    <a:pt x="1468" y="647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4"/>
            <p:cNvSpPr/>
            <p:nvPr/>
          </p:nvSpPr>
          <p:spPr>
            <a:xfrm>
              <a:off x="824552" y="4863519"/>
              <a:ext cx="29472" cy="129844"/>
            </a:xfrm>
            <a:custGeom>
              <a:avLst/>
              <a:gdLst/>
              <a:ahLst/>
              <a:cxnLst/>
              <a:rect l="l" t="t" r="r" b="b"/>
              <a:pathLst>
                <a:path w="1469" h="6472" extrusionOk="0">
                  <a:moveTo>
                    <a:pt x="1" y="1"/>
                  </a:moveTo>
                  <a:lnTo>
                    <a:pt x="1" y="6472"/>
                  </a:lnTo>
                  <a:lnTo>
                    <a:pt x="1468" y="647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4"/>
            <p:cNvSpPr/>
            <p:nvPr/>
          </p:nvSpPr>
          <p:spPr>
            <a:xfrm>
              <a:off x="913570" y="4863519"/>
              <a:ext cx="29452" cy="129844"/>
            </a:xfrm>
            <a:custGeom>
              <a:avLst/>
              <a:gdLst/>
              <a:ahLst/>
              <a:cxnLst/>
              <a:rect l="l" t="t" r="r" b="b"/>
              <a:pathLst>
                <a:path w="1468" h="6472" extrusionOk="0">
                  <a:moveTo>
                    <a:pt x="0" y="1"/>
                  </a:moveTo>
                  <a:lnTo>
                    <a:pt x="0" y="6472"/>
                  </a:lnTo>
                  <a:lnTo>
                    <a:pt x="1468" y="647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4"/>
            <p:cNvSpPr/>
            <p:nvPr/>
          </p:nvSpPr>
          <p:spPr>
            <a:xfrm>
              <a:off x="1001905" y="4863519"/>
              <a:ext cx="29452" cy="129844"/>
            </a:xfrm>
            <a:custGeom>
              <a:avLst/>
              <a:gdLst/>
              <a:ahLst/>
              <a:cxnLst/>
              <a:rect l="l" t="t" r="r" b="b"/>
              <a:pathLst>
                <a:path w="1468" h="6472" extrusionOk="0">
                  <a:moveTo>
                    <a:pt x="0" y="1"/>
                  </a:moveTo>
                  <a:lnTo>
                    <a:pt x="0" y="6472"/>
                  </a:lnTo>
                  <a:lnTo>
                    <a:pt x="1468" y="647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4"/>
            <p:cNvSpPr/>
            <p:nvPr/>
          </p:nvSpPr>
          <p:spPr>
            <a:xfrm>
              <a:off x="1091584" y="4863519"/>
              <a:ext cx="29452" cy="129844"/>
            </a:xfrm>
            <a:custGeom>
              <a:avLst/>
              <a:gdLst/>
              <a:ahLst/>
              <a:cxnLst/>
              <a:rect l="l" t="t" r="r" b="b"/>
              <a:pathLst>
                <a:path w="1468" h="6472" extrusionOk="0">
                  <a:moveTo>
                    <a:pt x="0" y="1"/>
                  </a:moveTo>
                  <a:lnTo>
                    <a:pt x="0" y="6472"/>
                  </a:lnTo>
                  <a:lnTo>
                    <a:pt x="1468" y="647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4"/>
            <p:cNvSpPr/>
            <p:nvPr/>
          </p:nvSpPr>
          <p:spPr>
            <a:xfrm>
              <a:off x="531439" y="4863519"/>
              <a:ext cx="187404" cy="129182"/>
            </a:xfrm>
            <a:custGeom>
              <a:avLst/>
              <a:gdLst/>
              <a:ahLst/>
              <a:cxnLst/>
              <a:rect l="l" t="t" r="r" b="b"/>
              <a:pathLst>
                <a:path w="9341" h="6439" extrusionOk="0">
                  <a:moveTo>
                    <a:pt x="0" y="1"/>
                  </a:moveTo>
                  <a:lnTo>
                    <a:pt x="0" y="6439"/>
                  </a:lnTo>
                  <a:lnTo>
                    <a:pt x="9340" y="6439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4"/>
            <p:cNvSpPr/>
            <p:nvPr/>
          </p:nvSpPr>
          <p:spPr>
            <a:xfrm>
              <a:off x="501325" y="4849475"/>
              <a:ext cx="676608" cy="14064"/>
            </a:xfrm>
            <a:custGeom>
              <a:avLst/>
              <a:gdLst/>
              <a:ahLst/>
              <a:cxnLst/>
              <a:rect l="l" t="t" r="r" b="b"/>
              <a:pathLst>
                <a:path w="33725" h="701" extrusionOk="0">
                  <a:moveTo>
                    <a:pt x="667" y="0"/>
                  </a:moveTo>
                  <a:cubicBezTo>
                    <a:pt x="267" y="0"/>
                    <a:pt x="0" y="300"/>
                    <a:pt x="0" y="667"/>
                  </a:cubicBezTo>
                  <a:lnTo>
                    <a:pt x="0" y="701"/>
                  </a:lnTo>
                  <a:lnTo>
                    <a:pt x="33724" y="701"/>
                  </a:lnTo>
                  <a:lnTo>
                    <a:pt x="33724" y="667"/>
                  </a:lnTo>
                  <a:cubicBezTo>
                    <a:pt x="33724" y="300"/>
                    <a:pt x="33424" y="0"/>
                    <a:pt x="330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4"/>
            <p:cNvSpPr/>
            <p:nvPr/>
          </p:nvSpPr>
          <p:spPr>
            <a:xfrm>
              <a:off x="1574749" y="5008751"/>
              <a:ext cx="677290" cy="157952"/>
            </a:xfrm>
            <a:custGeom>
              <a:avLst/>
              <a:gdLst/>
              <a:ahLst/>
              <a:cxnLst/>
              <a:rect l="l" t="t" r="r" b="b"/>
              <a:pathLst>
                <a:path w="33759" h="7873" extrusionOk="0">
                  <a:moveTo>
                    <a:pt x="701" y="0"/>
                  </a:moveTo>
                  <a:cubicBezTo>
                    <a:pt x="301" y="0"/>
                    <a:pt x="1" y="267"/>
                    <a:pt x="1" y="667"/>
                  </a:cubicBezTo>
                  <a:lnTo>
                    <a:pt x="1" y="7205"/>
                  </a:lnTo>
                  <a:cubicBezTo>
                    <a:pt x="1" y="7572"/>
                    <a:pt x="301" y="7873"/>
                    <a:pt x="701" y="7873"/>
                  </a:cubicBezTo>
                  <a:lnTo>
                    <a:pt x="33091" y="7873"/>
                  </a:lnTo>
                  <a:cubicBezTo>
                    <a:pt x="33458" y="7873"/>
                    <a:pt x="33758" y="7572"/>
                    <a:pt x="33758" y="7205"/>
                  </a:cubicBezTo>
                  <a:lnTo>
                    <a:pt x="33758" y="667"/>
                  </a:lnTo>
                  <a:cubicBezTo>
                    <a:pt x="33758" y="267"/>
                    <a:pt x="33458" y="0"/>
                    <a:pt x="330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4"/>
            <p:cNvSpPr/>
            <p:nvPr/>
          </p:nvSpPr>
          <p:spPr>
            <a:xfrm>
              <a:off x="1631647" y="5022795"/>
              <a:ext cx="29472" cy="129182"/>
            </a:xfrm>
            <a:custGeom>
              <a:avLst/>
              <a:gdLst/>
              <a:ahLst/>
              <a:cxnLst/>
              <a:rect l="l" t="t" r="r" b="b"/>
              <a:pathLst>
                <a:path w="1469" h="6439" extrusionOk="0">
                  <a:moveTo>
                    <a:pt x="0" y="1"/>
                  </a:moveTo>
                  <a:lnTo>
                    <a:pt x="0" y="6439"/>
                  </a:lnTo>
                  <a:lnTo>
                    <a:pt x="1468" y="6439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rgbClr val="FAC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4"/>
            <p:cNvSpPr/>
            <p:nvPr/>
          </p:nvSpPr>
          <p:spPr>
            <a:xfrm>
              <a:off x="1720644" y="5022795"/>
              <a:ext cx="29472" cy="129182"/>
            </a:xfrm>
            <a:custGeom>
              <a:avLst/>
              <a:gdLst/>
              <a:ahLst/>
              <a:cxnLst/>
              <a:rect l="l" t="t" r="r" b="b"/>
              <a:pathLst>
                <a:path w="1469" h="6439" extrusionOk="0">
                  <a:moveTo>
                    <a:pt x="1" y="1"/>
                  </a:moveTo>
                  <a:lnTo>
                    <a:pt x="1" y="6439"/>
                  </a:lnTo>
                  <a:lnTo>
                    <a:pt x="1469" y="6439"/>
                  </a:lnTo>
                  <a:lnTo>
                    <a:pt x="1469" y="1"/>
                  </a:lnTo>
                  <a:close/>
                </a:path>
              </a:pathLst>
            </a:custGeom>
            <a:solidFill>
              <a:srgbClr val="FAC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4"/>
            <p:cNvSpPr/>
            <p:nvPr/>
          </p:nvSpPr>
          <p:spPr>
            <a:xfrm>
              <a:off x="1810323" y="5022795"/>
              <a:ext cx="29472" cy="129182"/>
            </a:xfrm>
            <a:custGeom>
              <a:avLst/>
              <a:gdLst/>
              <a:ahLst/>
              <a:cxnLst/>
              <a:rect l="l" t="t" r="r" b="b"/>
              <a:pathLst>
                <a:path w="1469" h="6439" extrusionOk="0">
                  <a:moveTo>
                    <a:pt x="1" y="1"/>
                  </a:moveTo>
                  <a:lnTo>
                    <a:pt x="1" y="6439"/>
                  </a:lnTo>
                  <a:lnTo>
                    <a:pt x="1468" y="6439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4"/>
            <p:cNvSpPr/>
            <p:nvPr/>
          </p:nvSpPr>
          <p:spPr>
            <a:xfrm>
              <a:off x="1898659" y="5022795"/>
              <a:ext cx="29472" cy="129182"/>
            </a:xfrm>
            <a:custGeom>
              <a:avLst/>
              <a:gdLst/>
              <a:ahLst/>
              <a:cxnLst/>
              <a:rect l="l" t="t" r="r" b="b"/>
              <a:pathLst>
                <a:path w="1469" h="6439" extrusionOk="0">
                  <a:moveTo>
                    <a:pt x="1" y="1"/>
                  </a:moveTo>
                  <a:lnTo>
                    <a:pt x="1" y="6439"/>
                  </a:lnTo>
                  <a:lnTo>
                    <a:pt x="1469" y="6439"/>
                  </a:lnTo>
                  <a:lnTo>
                    <a:pt x="14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4"/>
            <p:cNvSpPr/>
            <p:nvPr/>
          </p:nvSpPr>
          <p:spPr>
            <a:xfrm>
              <a:off x="1987676" y="5022795"/>
              <a:ext cx="28790" cy="129182"/>
            </a:xfrm>
            <a:custGeom>
              <a:avLst/>
              <a:gdLst/>
              <a:ahLst/>
              <a:cxnLst/>
              <a:rect l="l" t="t" r="r" b="b"/>
              <a:pathLst>
                <a:path w="1435" h="6439" extrusionOk="0">
                  <a:moveTo>
                    <a:pt x="0" y="1"/>
                  </a:moveTo>
                  <a:lnTo>
                    <a:pt x="0" y="6439"/>
                  </a:lnTo>
                  <a:lnTo>
                    <a:pt x="1435" y="6439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4"/>
            <p:cNvSpPr/>
            <p:nvPr/>
          </p:nvSpPr>
          <p:spPr>
            <a:xfrm>
              <a:off x="2076011" y="5022795"/>
              <a:ext cx="29472" cy="129182"/>
            </a:xfrm>
            <a:custGeom>
              <a:avLst/>
              <a:gdLst/>
              <a:ahLst/>
              <a:cxnLst/>
              <a:rect l="l" t="t" r="r" b="b"/>
              <a:pathLst>
                <a:path w="1469" h="6439" extrusionOk="0">
                  <a:moveTo>
                    <a:pt x="0" y="1"/>
                  </a:moveTo>
                  <a:lnTo>
                    <a:pt x="0" y="6439"/>
                  </a:lnTo>
                  <a:lnTo>
                    <a:pt x="1468" y="6439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4"/>
            <p:cNvSpPr/>
            <p:nvPr/>
          </p:nvSpPr>
          <p:spPr>
            <a:xfrm>
              <a:off x="2165690" y="5022795"/>
              <a:ext cx="29472" cy="129182"/>
            </a:xfrm>
            <a:custGeom>
              <a:avLst/>
              <a:gdLst/>
              <a:ahLst/>
              <a:cxnLst/>
              <a:rect l="l" t="t" r="r" b="b"/>
              <a:pathLst>
                <a:path w="1469" h="6439" extrusionOk="0">
                  <a:moveTo>
                    <a:pt x="0" y="1"/>
                  </a:moveTo>
                  <a:lnTo>
                    <a:pt x="0" y="6439"/>
                  </a:lnTo>
                  <a:lnTo>
                    <a:pt x="1468" y="6439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4"/>
            <p:cNvSpPr/>
            <p:nvPr/>
          </p:nvSpPr>
          <p:spPr>
            <a:xfrm>
              <a:off x="1605545" y="5022795"/>
              <a:ext cx="187404" cy="128520"/>
            </a:xfrm>
            <a:custGeom>
              <a:avLst/>
              <a:gdLst/>
              <a:ahLst/>
              <a:cxnLst/>
              <a:rect l="l" t="t" r="r" b="b"/>
              <a:pathLst>
                <a:path w="9341" h="6406" extrusionOk="0">
                  <a:moveTo>
                    <a:pt x="0" y="1"/>
                  </a:moveTo>
                  <a:lnTo>
                    <a:pt x="0" y="6405"/>
                  </a:lnTo>
                  <a:lnTo>
                    <a:pt x="9340" y="6405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rgbClr val="FFE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4"/>
            <p:cNvSpPr/>
            <p:nvPr/>
          </p:nvSpPr>
          <p:spPr>
            <a:xfrm>
              <a:off x="1605545" y="5022795"/>
              <a:ext cx="187404" cy="128520"/>
            </a:xfrm>
            <a:custGeom>
              <a:avLst/>
              <a:gdLst/>
              <a:ahLst/>
              <a:cxnLst/>
              <a:rect l="l" t="t" r="r" b="b"/>
              <a:pathLst>
                <a:path w="9341" h="6406" extrusionOk="0">
                  <a:moveTo>
                    <a:pt x="0" y="1"/>
                  </a:moveTo>
                  <a:lnTo>
                    <a:pt x="0" y="6405"/>
                  </a:lnTo>
                  <a:lnTo>
                    <a:pt x="9340" y="6405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4"/>
            <p:cNvSpPr/>
            <p:nvPr/>
          </p:nvSpPr>
          <p:spPr>
            <a:xfrm>
              <a:off x="1574749" y="5008751"/>
              <a:ext cx="677290" cy="14064"/>
            </a:xfrm>
            <a:custGeom>
              <a:avLst/>
              <a:gdLst/>
              <a:ahLst/>
              <a:cxnLst/>
              <a:rect l="l" t="t" r="r" b="b"/>
              <a:pathLst>
                <a:path w="33759" h="701" extrusionOk="0">
                  <a:moveTo>
                    <a:pt x="701" y="0"/>
                  </a:moveTo>
                  <a:cubicBezTo>
                    <a:pt x="301" y="0"/>
                    <a:pt x="1" y="267"/>
                    <a:pt x="1" y="667"/>
                  </a:cubicBezTo>
                  <a:lnTo>
                    <a:pt x="1" y="701"/>
                  </a:lnTo>
                  <a:lnTo>
                    <a:pt x="33758" y="701"/>
                  </a:lnTo>
                  <a:lnTo>
                    <a:pt x="33758" y="667"/>
                  </a:lnTo>
                  <a:cubicBezTo>
                    <a:pt x="33758" y="267"/>
                    <a:pt x="33458" y="0"/>
                    <a:pt x="330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4"/>
            <p:cNvSpPr/>
            <p:nvPr/>
          </p:nvSpPr>
          <p:spPr>
            <a:xfrm>
              <a:off x="1308400" y="4850137"/>
              <a:ext cx="676608" cy="158634"/>
            </a:xfrm>
            <a:custGeom>
              <a:avLst/>
              <a:gdLst/>
              <a:ahLst/>
              <a:cxnLst/>
              <a:rect l="l" t="t" r="r" b="b"/>
              <a:pathLst>
                <a:path w="33725" h="7907" extrusionOk="0">
                  <a:moveTo>
                    <a:pt x="668" y="1"/>
                  </a:moveTo>
                  <a:cubicBezTo>
                    <a:pt x="301" y="1"/>
                    <a:pt x="1" y="301"/>
                    <a:pt x="1" y="668"/>
                  </a:cubicBezTo>
                  <a:lnTo>
                    <a:pt x="1" y="7239"/>
                  </a:lnTo>
                  <a:cubicBezTo>
                    <a:pt x="1" y="7606"/>
                    <a:pt x="301" y="7906"/>
                    <a:pt x="668" y="7906"/>
                  </a:cubicBezTo>
                  <a:lnTo>
                    <a:pt x="33058" y="7906"/>
                  </a:lnTo>
                  <a:cubicBezTo>
                    <a:pt x="33425" y="7906"/>
                    <a:pt x="33725" y="7573"/>
                    <a:pt x="33725" y="7239"/>
                  </a:cubicBezTo>
                  <a:lnTo>
                    <a:pt x="33725" y="668"/>
                  </a:lnTo>
                  <a:cubicBezTo>
                    <a:pt x="33725" y="301"/>
                    <a:pt x="33425" y="1"/>
                    <a:pt x="330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4"/>
            <p:cNvSpPr/>
            <p:nvPr/>
          </p:nvSpPr>
          <p:spPr>
            <a:xfrm>
              <a:off x="1365297" y="4863519"/>
              <a:ext cx="29452" cy="129844"/>
            </a:xfrm>
            <a:custGeom>
              <a:avLst/>
              <a:gdLst/>
              <a:ahLst/>
              <a:cxnLst/>
              <a:rect l="l" t="t" r="r" b="b"/>
              <a:pathLst>
                <a:path w="1468" h="6472" extrusionOk="0">
                  <a:moveTo>
                    <a:pt x="0" y="1"/>
                  </a:moveTo>
                  <a:lnTo>
                    <a:pt x="0" y="6472"/>
                  </a:lnTo>
                  <a:lnTo>
                    <a:pt x="1468" y="647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rgbClr val="FAC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4"/>
            <p:cNvSpPr/>
            <p:nvPr/>
          </p:nvSpPr>
          <p:spPr>
            <a:xfrm>
              <a:off x="1454294" y="4863519"/>
              <a:ext cx="29472" cy="129844"/>
            </a:xfrm>
            <a:custGeom>
              <a:avLst/>
              <a:gdLst/>
              <a:ahLst/>
              <a:cxnLst/>
              <a:rect l="l" t="t" r="r" b="b"/>
              <a:pathLst>
                <a:path w="1469" h="6472" extrusionOk="0">
                  <a:moveTo>
                    <a:pt x="1" y="1"/>
                  </a:moveTo>
                  <a:lnTo>
                    <a:pt x="1" y="6472"/>
                  </a:lnTo>
                  <a:lnTo>
                    <a:pt x="1468" y="647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rgbClr val="FAC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4"/>
            <p:cNvSpPr/>
            <p:nvPr/>
          </p:nvSpPr>
          <p:spPr>
            <a:xfrm>
              <a:off x="1543312" y="4863519"/>
              <a:ext cx="29452" cy="129844"/>
            </a:xfrm>
            <a:custGeom>
              <a:avLst/>
              <a:gdLst/>
              <a:ahLst/>
              <a:cxnLst/>
              <a:rect l="l" t="t" r="r" b="b"/>
              <a:pathLst>
                <a:path w="1468" h="6472" extrusionOk="0">
                  <a:moveTo>
                    <a:pt x="0" y="1"/>
                  </a:moveTo>
                  <a:lnTo>
                    <a:pt x="0" y="6472"/>
                  </a:lnTo>
                  <a:lnTo>
                    <a:pt x="1468" y="647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4"/>
            <p:cNvSpPr/>
            <p:nvPr/>
          </p:nvSpPr>
          <p:spPr>
            <a:xfrm>
              <a:off x="1631647" y="4863519"/>
              <a:ext cx="29472" cy="129844"/>
            </a:xfrm>
            <a:custGeom>
              <a:avLst/>
              <a:gdLst/>
              <a:ahLst/>
              <a:cxnLst/>
              <a:rect l="l" t="t" r="r" b="b"/>
              <a:pathLst>
                <a:path w="1469" h="6472" extrusionOk="0">
                  <a:moveTo>
                    <a:pt x="0" y="1"/>
                  </a:moveTo>
                  <a:lnTo>
                    <a:pt x="0" y="6472"/>
                  </a:lnTo>
                  <a:lnTo>
                    <a:pt x="1468" y="647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4"/>
            <p:cNvSpPr/>
            <p:nvPr/>
          </p:nvSpPr>
          <p:spPr>
            <a:xfrm>
              <a:off x="1720644" y="4863519"/>
              <a:ext cx="29472" cy="129844"/>
            </a:xfrm>
            <a:custGeom>
              <a:avLst/>
              <a:gdLst/>
              <a:ahLst/>
              <a:cxnLst/>
              <a:rect l="l" t="t" r="r" b="b"/>
              <a:pathLst>
                <a:path w="1469" h="6472" extrusionOk="0">
                  <a:moveTo>
                    <a:pt x="1" y="1"/>
                  </a:moveTo>
                  <a:lnTo>
                    <a:pt x="1" y="6472"/>
                  </a:lnTo>
                  <a:lnTo>
                    <a:pt x="1469" y="6472"/>
                  </a:lnTo>
                  <a:lnTo>
                    <a:pt x="14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4"/>
            <p:cNvSpPr/>
            <p:nvPr/>
          </p:nvSpPr>
          <p:spPr>
            <a:xfrm>
              <a:off x="1810323" y="4863519"/>
              <a:ext cx="29472" cy="129844"/>
            </a:xfrm>
            <a:custGeom>
              <a:avLst/>
              <a:gdLst/>
              <a:ahLst/>
              <a:cxnLst/>
              <a:rect l="l" t="t" r="r" b="b"/>
              <a:pathLst>
                <a:path w="1469" h="6472" extrusionOk="0">
                  <a:moveTo>
                    <a:pt x="1" y="1"/>
                  </a:moveTo>
                  <a:lnTo>
                    <a:pt x="1" y="6472"/>
                  </a:lnTo>
                  <a:lnTo>
                    <a:pt x="1468" y="647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4"/>
            <p:cNvSpPr/>
            <p:nvPr/>
          </p:nvSpPr>
          <p:spPr>
            <a:xfrm>
              <a:off x="1898659" y="4863519"/>
              <a:ext cx="29472" cy="129844"/>
            </a:xfrm>
            <a:custGeom>
              <a:avLst/>
              <a:gdLst/>
              <a:ahLst/>
              <a:cxnLst/>
              <a:rect l="l" t="t" r="r" b="b"/>
              <a:pathLst>
                <a:path w="1469" h="6472" extrusionOk="0">
                  <a:moveTo>
                    <a:pt x="1" y="1"/>
                  </a:moveTo>
                  <a:lnTo>
                    <a:pt x="1" y="6472"/>
                  </a:lnTo>
                  <a:lnTo>
                    <a:pt x="1469" y="6472"/>
                  </a:lnTo>
                  <a:lnTo>
                    <a:pt x="14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4"/>
            <p:cNvSpPr/>
            <p:nvPr/>
          </p:nvSpPr>
          <p:spPr>
            <a:xfrm>
              <a:off x="1338514" y="4863519"/>
              <a:ext cx="187404" cy="129182"/>
            </a:xfrm>
            <a:custGeom>
              <a:avLst/>
              <a:gdLst/>
              <a:ahLst/>
              <a:cxnLst/>
              <a:rect l="l" t="t" r="r" b="b"/>
              <a:pathLst>
                <a:path w="9341" h="6439" extrusionOk="0">
                  <a:moveTo>
                    <a:pt x="1" y="1"/>
                  </a:moveTo>
                  <a:lnTo>
                    <a:pt x="1" y="6439"/>
                  </a:lnTo>
                  <a:lnTo>
                    <a:pt x="9341" y="6439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4"/>
            <p:cNvSpPr/>
            <p:nvPr/>
          </p:nvSpPr>
          <p:spPr>
            <a:xfrm>
              <a:off x="1308400" y="4849475"/>
              <a:ext cx="676608" cy="14064"/>
            </a:xfrm>
            <a:custGeom>
              <a:avLst/>
              <a:gdLst/>
              <a:ahLst/>
              <a:cxnLst/>
              <a:rect l="l" t="t" r="r" b="b"/>
              <a:pathLst>
                <a:path w="33725" h="701" extrusionOk="0">
                  <a:moveTo>
                    <a:pt x="668" y="0"/>
                  </a:moveTo>
                  <a:cubicBezTo>
                    <a:pt x="301" y="0"/>
                    <a:pt x="1" y="300"/>
                    <a:pt x="1" y="667"/>
                  </a:cubicBezTo>
                  <a:lnTo>
                    <a:pt x="1" y="701"/>
                  </a:lnTo>
                  <a:lnTo>
                    <a:pt x="33725" y="701"/>
                  </a:lnTo>
                  <a:lnTo>
                    <a:pt x="33725" y="667"/>
                  </a:lnTo>
                  <a:cubicBezTo>
                    <a:pt x="33725" y="300"/>
                    <a:pt x="33425" y="0"/>
                    <a:pt x="330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4"/>
            <p:cNvSpPr/>
            <p:nvPr/>
          </p:nvSpPr>
          <p:spPr>
            <a:xfrm>
              <a:off x="1599527" y="4693529"/>
              <a:ext cx="677270" cy="158634"/>
            </a:xfrm>
            <a:custGeom>
              <a:avLst/>
              <a:gdLst/>
              <a:ahLst/>
              <a:cxnLst/>
              <a:rect l="l" t="t" r="r" b="b"/>
              <a:pathLst>
                <a:path w="33758" h="7907" extrusionOk="0">
                  <a:moveTo>
                    <a:pt x="667" y="1"/>
                  </a:moveTo>
                  <a:cubicBezTo>
                    <a:pt x="300" y="1"/>
                    <a:pt x="0" y="301"/>
                    <a:pt x="0" y="701"/>
                  </a:cubicBezTo>
                  <a:lnTo>
                    <a:pt x="0" y="7239"/>
                  </a:lnTo>
                  <a:cubicBezTo>
                    <a:pt x="0" y="7606"/>
                    <a:pt x="300" y="7907"/>
                    <a:pt x="667" y="7907"/>
                  </a:cubicBezTo>
                  <a:lnTo>
                    <a:pt x="33057" y="7907"/>
                  </a:lnTo>
                  <a:cubicBezTo>
                    <a:pt x="33424" y="7907"/>
                    <a:pt x="33758" y="7573"/>
                    <a:pt x="33724" y="7239"/>
                  </a:cubicBezTo>
                  <a:lnTo>
                    <a:pt x="33724" y="701"/>
                  </a:lnTo>
                  <a:cubicBezTo>
                    <a:pt x="33724" y="301"/>
                    <a:pt x="33424" y="1"/>
                    <a:pt x="330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4"/>
            <p:cNvSpPr/>
            <p:nvPr/>
          </p:nvSpPr>
          <p:spPr>
            <a:xfrm>
              <a:off x="1657066" y="4707593"/>
              <a:ext cx="29472" cy="129182"/>
            </a:xfrm>
            <a:custGeom>
              <a:avLst/>
              <a:gdLst/>
              <a:ahLst/>
              <a:cxnLst/>
              <a:rect l="l" t="t" r="r" b="b"/>
              <a:pathLst>
                <a:path w="1469" h="6439" extrusionOk="0">
                  <a:moveTo>
                    <a:pt x="1" y="0"/>
                  </a:moveTo>
                  <a:lnTo>
                    <a:pt x="1" y="6438"/>
                  </a:lnTo>
                  <a:lnTo>
                    <a:pt x="1469" y="6438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rgbClr val="FAC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4"/>
            <p:cNvSpPr/>
            <p:nvPr/>
          </p:nvSpPr>
          <p:spPr>
            <a:xfrm>
              <a:off x="1746083" y="4707593"/>
              <a:ext cx="28790" cy="129182"/>
            </a:xfrm>
            <a:custGeom>
              <a:avLst/>
              <a:gdLst/>
              <a:ahLst/>
              <a:cxnLst/>
              <a:rect l="l" t="t" r="r" b="b"/>
              <a:pathLst>
                <a:path w="1435" h="6439" extrusionOk="0">
                  <a:moveTo>
                    <a:pt x="0" y="0"/>
                  </a:moveTo>
                  <a:lnTo>
                    <a:pt x="0" y="6438"/>
                  </a:lnTo>
                  <a:lnTo>
                    <a:pt x="1435" y="6438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rgbClr val="FAC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4"/>
            <p:cNvSpPr/>
            <p:nvPr/>
          </p:nvSpPr>
          <p:spPr>
            <a:xfrm>
              <a:off x="1923436" y="4707593"/>
              <a:ext cx="28790" cy="129182"/>
            </a:xfrm>
            <a:custGeom>
              <a:avLst/>
              <a:gdLst/>
              <a:ahLst/>
              <a:cxnLst/>
              <a:rect l="l" t="t" r="r" b="b"/>
              <a:pathLst>
                <a:path w="1435" h="6439" extrusionOk="0">
                  <a:moveTo>
                    <a:pt x="0" y="0"/>
                  </a:moveTo>
                  <a:lnTo>
                    <a:pt x="0" y="6438"/>
                  </a:lnTo>
                  <a:lnTo>
                    <a:pt x="1434" y="6438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4"/>
            <p:cNvSpPr/>
            <p:nvPr/>
          </p:nvSpPr>
          <p:spPr>
            <a:xfrm>
              <a:off x="2012433" y="4707593"/>
              <a:ext cx="29472" cy="129182"/>
            </a:xfrm>
            <a:custGeom>
              <a:avLst/>
              <a:gdLst/>
              <a:ahLst/>
              <a:cxnLst/>
              <a:rect l="l" t="t" r="r" b="b"/>
              <a:pathLst>
                <a:path w="1469" h="6439" extrusionOk="0">
                  <a:moveTo>
                    <a:pt x="1" y="0"/>
                  </a:moveTo>
                  <a:lnTo>
                    <a:pt x="1" y="6438"/>
                  </a:lnTo>
                  <a:lnTo>
                    <a:pt x="1468" y="6438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4"/>
            <p:cNvSpPr/>
            <p:nvPr/>
          </p:nvSpPr>
          <p:spPr>
            <a:xfrm>
              <a:off x="2101450" y="4707593"/>
              <a:ext cx="29452" cy="129182"/>
            </a:xfrm>
            <a:custGeom>
              <a:avLst/>
              <a:gdLst/>
              <a:ahLst/>
              <a:cxnLst/>
              <a:rect l="l" t="t" r="r" b="b"/>
              <a:pathLst>
                <a:path w="1468" h="6439" extrusionOk="0">
                  <a:moveTo>
                    <a:pt x="0" y="0"/>
                  </a:moveTo>
                  <a:lnTo>
                    <a:pt x="0" y="6438"/>
                  </a:lnTo>
                  <a:lnTo>
                    <a:pt x="1468" y="6438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4"/>
            <p:cNvSpPr/>
            <p:nvPr/>
          </p:nvSpPr>
          <p:spPr>
            <a:xfrm>
              <a:off x="2189785" y="4707593"/>
              <a:ext cx="29452" cy="129182"/>
            </a:xfrm>
            <a:custGeom>
              <a:avLst/>
              <a:gdLst/>
              <a:ahLst/>
              <a:cxnLst/>
              <a:rect l="l" t="t" r="r" b="b"/>
              <a:pathLst>
                <a:path w="1468" h="6439" extrusionOk="0">
                  <a:moveTo>
                    <a:pt x="0" y="0"/>
                  </a:moveTo>
                  <a:lnTo>
                    <a:pt x="0" y="6438"/>
                  </a:lnTo>
                  <a:lnTo>
                    <a:pt x="1468" y="6438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4"/>
            <p:cNvSpPr/>
            <p:nvPr/>
          </p:nvSpPr>
          <p:spPr>
            <a:xfrm>
              <a:off x="1629640" y="4707593"/>
              <a:ext cx="187404" cy="128520"/>
            </a:xfrm>
            <a:custGeom>
              <a:avLst/>
              <a:gdLst/>
              <a:ahLst/>
              <a:cxnLst/>
              <a:rect l="l" t="t" r="r" b="b"/>
              <a:pathLst>
                <a:path w="9341" h="6406" extrusionOk="0">
                  <a:moveTo>
                    <a:pt x="0" y="0"/>
                  </a:moveTo>
                  <a:lnTo>
                    <a:pt x="0" y="6405"/>
                  </a:lnTo>
                  <a:lnTo>
                    <a:pt x="9340" y="6405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FE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4"/>
            <p:cNvSpPr/>
            <p:nvPr/>
          </p:nvSpPr>
          <p:spPr>
            <a:xfrm>
              <a:off x="1629640" y="4707593"/>
              <a:ext cx="187404" cy="128520"/>
            </a:xfrm>
            <a:custGeom>
              <a:avLst/>
              <a:gdLst/>
              <a:ahLst/>
              <a:cxnLst/>
              <a:rect l="l" t="t" r="r" b="b"/>
              <a:pathLst>
                <a:path w="9341" h="6406" extrusionOk="0">
                  <a:moveTo>
                    <a:pt x="0" y="0"/>
                  </a:moveTo>
                  <a:lnTo>
                    <a:pt x="0" y="6405"/>
                  </a:lnTo>
                  <a:lnTo>
                    <a:pt x="9340" y="6405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4"/>
            <p:cNvSpPr/>
            <p:nvPr/>
          </p:nvSpPr>
          <p:spPr>
            <a:xfrm>
              <a:off x="1599527" y="4692867"/>
              <a:ext cx="677270" cy="14746"/>
            </a:xfrm>
            <a:custGeom>
              <a:avLst/>
              <a:gdLst/>
              <a:ahLst/>
              <a:cxnLst/>
              <a:rect l="l" t="t" r="r" b="b"/>
              <a:pathLst>
                <a:path w="33758" h="735" extrusionOk="0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lnTo>
                    <a:pt x="0" y="734"/>
                  </a:lnTo>
                  <a:lnTo>
                    <a:pt x="33724" y="734"/>
                  </a:lnTo>
                  <a:lnTo>
                    <a:pt x="33724" y="668"/>
                  </a:lnTo>
                  <a:cubicBezTo>
                    <a:pt x="33758" y="301"/>
                    <a:pt x="33424" y="1"/>
                    <a:pt x="33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4"/>
            <p:cNvSpPr/>
            <p:nvPr/>
          </p:nvSpPr>
          <p:spPr>
            <a:xfrm>
              <a:off x="1652391" y="4119340"/>
              <a:ext cx="577559" cy="560426"/>
            </a:xfrm>
            <a:custGeom>
              <a:avLst/>
              <a:gdLst/>
              <a:ahLst/>
              <a:cxnLst/>
              <a:rect l="l" t="t" r="r" b="b"/>
              <a:pathLst>
                <a:path w="28788" h="27934" extrusionOk="0">
                  <a:moveTo>
                    <a:pt x="14211" y="0"/>
                  </a:moveTo>
                  <a:cubicBezTo>
                    <a:pt x="10875" y="0"/>
                    <a:pt x="7706" y="1168"/>
                    <a:pt x="5171" y="3336"/>
                  </a:cubicBezTo>
                  <a:cubicBezTo>
                    <a:pt x="2335" y="5738"/>
                    <a:pt x="567" y="9107"/>
                    <a:pt x="267" y="12843"/>
                  </a:cubicBezTo>
                  <a:cubicBezTo>
                    <a:pt x="0" y="16546"/>
                    <a:pt x="1168" y="20182"/>
                    <a:pt x="3570" y="23017"/>
                  </a:cubicBezTo>
                  <a:cubicBezTo>
                    <a:pt x="6005" y="25852"/>
                    <a:pt x="9374" y="27587"/>
                    <a:pt x="13076" y="27887"/>
                  </a:cubicBezTo>
                  <a:cubicBezTo>
                    <a:pt x="13458" y="27918"/>
                    <a:pt x="13838" y="27933"/>
                    <a:pt x="14218" y="27933"/>
                  </a:cubicBezTo>
                  <a:cubicBezTo>
                    <a:pt x="17520" y="27933"/>
                    <a:pt x="20707" y="26769"/>
                    <a:pt x="23250" y="24585"/>
                  </a:cubicBezTo>
                  <a:cubicBezTo>
                    <a:pt x="26086" y="22183"/>
                    <a:pt x="27854" y="18814"/>
                    <a:pt x="28120" y="15078"/>
                  </a:cubicBezTo>
                  <a:cubicBezTo>
                    <a:pt x="28788" y="7406"/>
                    <a:pt x="23050" y="668"/>
                    <a:pt x="15345" y="34"/>
                  </a:cubicBezTo>
                  <a:cubicBezTo>
                    <a:pt x="14944" y="0"/>
                    <a:pt x="14577" y="0"/>
                    <a:pt x="142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4"/>
            <p:cNvSpPr/>
            <p:nvPr/>
          </p:nvSpPr>
          <p:spPr>
            <a:xfrm>
              <a:off x="1639010" y="4100602"/>
              <a:ext cx="598966" cy="598986"/>
            </a:xfrm>
            <a:custGeom>
              <a:avLst/>
              <a:gdLst/>
              <a:ahLst/>
              <a:cxnLst/>
              <a:rect l="l" t="t" r="r" b="b"/>
              <a:pathLst>
                <a:path w="29855" h="29856" extrusionOk="0">
                  <a:moveTo>
                    <a:pt x="16045" y="634"/>
                  </a:moveTo>
                  <a:cubicBezTo>
                    <a:pt x="8173" y="0"/>
                    <a:pt x="1234" y="5905"/>
                    <a:pt x="601" y="13810"/>
                  </a:cubicBezTo>
                  <a:cubicBezTo>
                    <a:pt x="0" y="21683"/>
                    <a:pt x="5871" y="28621"/>
                    <a:pt x="13777" y="29255"/>
                  </a:cubicBezTo>
                  <a:cubicBezTo>
                    <a:pt x="21682" y="29855"/>
                    <a:pt x="28587" y="23984"/>
                    <a:pt x="29221" y="16079"/>
                  </a:cubicBezTo>
                  <a:lnTo>
                    <a:pt x="29221" y="16079"/>
                  </a:lnTo>
                  <a:lnTo>
                    <a:pt x="29221" y="16079"/>
                  </a:lnTo>
                  <a:lnTo>
                    <a:pt x="29221" y="16079"/>
                  </a:lnTo>
                  <a:cubicBezTo>
                    <a:pt x="29855" y="8140"/>
                    <a:pt x="23951" y="1268"/>
                    <a:pt x="16045" y="634"/>
                  </a:cubicBezTo>
                  <a:close/>
                  <a:moveTo>
                    <a:pt x="28854" y="16012"/>
                  </a:moveTo>
                  <a:cubicBezTo>
                    <a:pt x="28554" y="19748"/>
                    <a:pt x="26786" y="23117"/>
                    <a:pt x="23951" y="25519"/>
                  </a:cubicBezTo>
                  <a:cubicBezTo>
                    <a:pt x="21115" y="27954"/>
                    <a:pt x="17513" y="29121"/>
                    <a:pt x="13777" y="28821"/>
                  </a:cubicBezTo>
                  <a:cubicBezTo>
                    <a:pt x="10074" y="28521"/>
                    <a:pt x="6705" y="26786"/>
                    <a:pt x="4270" y="23951"/>
                  </a:cubicBezTo>
                  <a:cubicBezTo>
                    <a:pt x="1868" y="21116"/>
                    <a:pt x="701" y="17480"/>
                    <a:pt x="1001" y="13777"/>
                  </a:cubicBezTo>
                  <a:cubicBezTo>
                    <a:pt x="1268" y="10074"/>
                    <a:pt x="3036" y="6672"/>
                    <a:pt x="5871" y="4270"/>
                  </a:cubicBezTo>
                  <a:cubicBezTo>
                    <a:pt x="8406" y="2102"/>
                    <a:pt x="11575" y="934"/>
                    <a:pt x="14911" y="934"/>
                  </a:cubicBezTo>
                  <a:cubicBezTo>
                    <a:pt x="15278" y="934"/>
                    <a:pt x="15678" y="934"/>
                    <a:pt x="16045" y="968"/>
                  </a:cubicBezTo>
                  <a:cubicBezTo>
                    <a:pt x="23717" y="1602"/>
                    <a:pt x="29455" y="8340"/>
                    <a:pt x="28854" y="16012"/>
                  </a:cubicBezTo>
                  <a:close/>
                </a:path>
              </a:pathLst>
            </a:custGeom>
            <a:solidFill>
              <a:srgbClr val="FDB4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4"/>
            <p:cNvSpPr/>
            <p:nvPr/>
          </p:nvSpPr>
          <p:spPr>
            <a:xfrm>
              <a:off x="1645690" y="4112419"/>
              <a:ext cx="592285" cy="575794"/>
            </a:xfrm>
            <a:custGeom>
              <a:avLst/>
              <a:gdLst/>
              <a:ahLst/>
              <a:cxnLst/>
              <a:rect l="l" t="t" r="r" b="b"/>
              <a:pathLst>
                <a:path w="29522" h="28700" extrusionOk="0">
                  <a:moveTo>
                    <a:pt x="14545" y="679"/>
                  </a:moveTo>
                  <a:cubicBezTo>
                    <a:pt x="14911" y="679"/>
                    <a:pt x="15278" y="679"/>
                    <a:pt x="15612" y="712"/>
                  </a:cubicBezTo>
                  <a:cubicBezTo>
                    <a:pt x="23117" y="1346"/>
                    <a:pt x="28755" y="7918"/>
                    <a:pt x="28188" y="15390"/>
                  </a:cubicBezTo>
                  <a:cubicBezTo>
                    <a:pt x="27887" y="19026"/>
                    <a:pt x="26220" y="22328"/>
                    <a:pt x="23418" y="24696"/>
                  </a:cubicBezTo>
                  <a:cubicBezTo>
                    <a:pt x="20971" y="26815"/>
                    <a:pt x="17856" y="27946"/>
                    <a:pt x="14648" y="27946"/>
                  </a:cubicBezTo>
                  <a:cubicBezTo>
                    <a:pt x="14270" y="27946"/>
                    <a:pt x="13890" y="27930"/>
                    <a:pt x="13510" y="27899"/>
                  </a:cubicBezTo>
                  <a:cubicBezTo>
                    <a:pt x="9875" y="27598"/>
                    <a:pt x="6572" y="25930"/>
                    <a:pt x="4204" y="23162"/>
                  </a:cubicBezTo>
                  <a:cubicBezTo>
                    <a:pt x="1835" y="20393"/>
                    <a:pt x="701" y="16857"/>
                    <a:pt x="1002" y="13221"/>
                  </a:cubicBezTo>
                  <a:cubicBezTo>
                    <a:pt x="1268" y="9585"/>
                    <a:pt x="2936" y="6316"/>
                    <a:pt x="5738" y="3915"/>
                  </a:cubicBezTo>
                  <a:cubicBezTo>
                    <a:pt x="8240" y="1780"/>
                    <a:pt x="11342" y="679"/>
                    <a:pt x="14545" y="679"/>
                  </a:cubicBezTo>
                  <a:close/>
                  <a:moveTo>
                    <a:pt x="14578" y="1"/>
                  </a:moveTo>
                  <a:cubicBezTo>
                    <a:pt x="11146" y="1"/>
                    <a:pt x="7856" y="1220"/>
                    <a:pt x="5271" y="3414"/>
                  </a:cubicBezTo>
                  <a:cubicBezTo>
                    <a:pt x="2369" y="5916"/>
                    <a:pt x="601" y="9385"/>
                    <a:pt x="268" y="13221"/>
                  </a:cubicBezTo>
                  <a:cubicBezTo>
                    <a:pt x="1" y="17057"/>
                    <a:pt x="1202" y="20760"/>
                    <a:pt x="3670" y="23662"/>
                  </a:cubicBezTo>
                  <a:cubicBezTo>
                    <a:pt x="6172" y="26564"/>
                    <a:pt x="9608" y="28332"/>
                    <a:pt x="13444" y="28666"/>
                  </a:cubicBezTo>
                  <a:cubicBezTo>
                    <a:pt x="13844" y="28699"/>
                    <a:pt x="14244" y="28699"/>
                    <a:pt x="14611" y="28699"/>
                  </a:cubicBezTo>
                  <a:cubicBezTo>
                    <a:pt x="18047" y="28699"/>
                    <a:pt x="21283" y="27498"/>
                    <a:pt x="23918" y="25263"/>
                  </a:cubicBezTo>
                  <a:cubicBezTo>
                    <a:pt x="26853" y="22762"/>
                    <a:pt x="28588" y="19326"/>
                    <a:pt x="28921" y="15490"/>
                  </a:cubicBezTo>
                  <a:cubicBezTo>
                    <a:pt x="29522" y="7584"/>
                    <a:pt x="23584" y="679"/>
                    <a:pt x="15712" y="45"/>
                  </a:cubicBezTo>
                  <a:cubicBezTo>
                    <a:pt x="15333" y="16"/>
                    <a:pt x="14954" y="1"/>
                    <a:pt x="145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4"/>
            <p:cNvSpPr/>
            <p:nvPr/>
          </p:nvSpPr>
          <p:spPr>
            <a:xfrm>
              <a:off x="1836425" y="4242484"/>
              <a:ext cx="212843" cy="344674"/>
            </a:xfrm>
            <a:custGeom>
              <a:avLst/>
              <a:gdLst/>
              <a:ahLst/>
              <a:cxnLst/>
              <a:rect l="l" t="t" r="r" b="b"/>
              <a:pathLst>
                <a:path w="10609" h="17180" extrusionOk="0">
                  <a:moveTo>
                    <a:pt x="4237" y="4437"/>
                  </a:moveTo>
                  <a:lnTo>
                    <a:pt x="4237" y="6939"/>
                  </a:lnTo>
                  <a:cubicBezTo>
                    <a:pt x="3436" y="6705"/>
                    <a:pt x="2903" y="6338"/>
                    <a:pt x="2903" y="5704"/>
                  </a:cubicBezTo>
                  <a:cubicBezTo>
                    <a:pt x="2903" y="5104"/>
                    <a:pt x="3336" y="4604"/>
                    <a:pt x="4237" y="4437"/>
                  </a:cubicBezTo>
                  <a:close/>
                  <a:moveTo>
                    <a:pt x="6072" y="10074"/>
                  </a:moveTo>
                  <a:cubicBezTo>
                    <a:pt x="6872" y="10374"/>
                    <a:pt x="7406" y="10708"/>
                    <a:pt x="7406" y="11342"/>
                  </a:cubicBezTo>
                  <a:cubicBezTo>
                    <a:pt x="7406" y="11909"/>
                    <a:pt x="7039" y="12442"/>
                    <a:pt x="6072" y="12676"/>
                  </a:cubicBezTo>
                  <a:lnTo>
                    <a:pt x="6072" y="10074"/>
                  </a:lnTo>
                  <a:close/>
                  <a:moveTo>
                    <a:pt x="4237" y="0"/>
                  </a:moveTo>
                  <a:lnTo>
                    <a:pt x="4237" y="2035"/>
                  </a:lnTo>
                  <a:cubicBezTo>
                    <a:pt x="1368" y="2369"/>
                    <a:pt x="1" y="4036"/>
                    <a:pt x="1" y="5938"/>
                  </a:cubicBezTo>
                  <a:cubicBezTo>
                    <a:pt x="1" y="8506"/>
                    <a:pt x="2202" y="9207"/>
                    <a:pt x="4237" y="9674"/>
                  </a:cubicBezTo>
                  <a:lnTo>
                    <a:pt x="4237" y="12743"/>
                  </a:lnTo>
                  <a:cubicBezTo>
                    <a:pt x="3336" y="12609"/>
                    <a:pt x="2369" y="12342"/>
                    <a:pt x="1435" y="11775"/>
                  </a:cubicBezTo>
                  <a:lnTo>
                    <a:pt x="534" y="14044"/>
                  </a:lnTo>
                  <a:cubicBezTo>
                    <a:pt x="1535" y="14711"/>
                    <a:pt x="2869" y="15044"/>
                    <a:pt x="4237" y="15178"/>
                  </a:cubicBezTo>
                  <a:lnTo>
                    <a:pt x="4237" y="17179"/>
                  </a:lnTo>
                  <a:lnTo>
                    <a:pt x="6072" y="17179"/>
                  </a:lnTo>
                  <a:lnTo>
                    <a:pt x="6072" y="15111"/>
                  </a:lnTo>
                  <a:cubicBezTo>
                    <a:pt x="8940" y="14777"/>
                    <a:pt x="10375" y="13110"/>
                    <a:pt x="10375" y="11208"/>
                  </a:cubicBezTo>
                  <a:cubicBezTo>
                    <a:pt x="10375" y="8573"/>
                    <a:pt x="8106" y="7906"/>
                    <a:pt x="6072" y="7406"/>
                  </a:cubicBezTo>
                  <a:lnTo>
                    <a:pt x="6072" y="4370"/>
                  </a:lnTo>
                  <a:cubicBezTo>
                    <a:pt x="7406" y="4503"/>
                    <a:pt x="8707" y="5004"/>
                    <a:pt x="9607" y="5671"/>
                  </a:cubicBezTo>
                  <a:lnTo>
                    <a:pt x="10608" y="3436"/>
                  </a:lnTo>
                  <a:cubicBezTo>
                    <a:pt x="9607" y="2669"/>
                    <a:pt x="7873" y="2102"/>
                    <a:pt x="6072" y="2002"/>
                  </a:cubicBezTo>
                  <a:lnTo>
                    <a:pt x="6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4"/>
            <p:cNvSpPr/>
            <p:nvPr/>
          </p:nvSpPr>
          <p:spPr>
            <a:xfrm>
              <a:off x="1689206" y="4155272"/>
              <a:ext cx="423640" cy="422516"/>
            </a:xfrm>
            <a:custGeom>
              <a:avLst/>
              <a:gdLst/>
              <a:ahLst/>
              <a:cxnLst/>
              <a:rect l="l" t="t" r="r" b="b"/>
              <a:pathLst>
                <a:path w="21116" h="21060" extrusionOk="0">
                  <a:moveTo>
                    <a:pt x="12342" y="1"/>
                  </a:moveTo>
                  <a:cubicBezTo>
                    <a:pt x="6047" y="1"/>
                    <a:pt x="741" y="4859"/>
                    <a:pt x="267" y="11219"/>
                  </a:cubicBezTo>
                  <a:cubicBezTo>
                    <a:pt x="0" y="15055"/>
                    <a:pt x="1468" y="18591"/>
                    <a:pt x="4070" y="21059"/>
                  </a:cubicBezTo>
                  <a:cubicBezTo>
                    <a:pt x="1701" y="18624"/>
                    <a:pt x="367" y="15255"/>
                    <a:pt x="667" y="11619"/>
                  </a:cubicBezTo>
                  <a:cubicBezTo>
                    <a:pt x="1175" y="5243"/>
                    <a:pt x="6509" y="405"/>
                    <a:pt x="12768" y="405"/>
                  </a:cubicBezTo>
                  <a:cubicBezTo>
                    <a:pt x="13091" y="405"/>
                    <a:pt x="13416" y="418"/>
                    <a:pt x="13743" y="444"/>
                  </a:cubicBezTo>
                  <a:cubicBezTo>
                    <a:pt x="16612" y="678"/>
                    <a:pt x="19180" y="1879"/>
                    <a:pt x="21115" y="3713"/>
                  </a:cubicBezTo>
                  <a:cubicBezTo>
                    <a:pt x="19114" y="1679"/>
                    <a:pt x="16412" y="278"/>
                    <a:pt x="13376" y="44"/>
                  </a:cubicBezTo>
                  <a:cubicBezTo>
                    <a:pt x="13029" y="15"/>
                    <a:pt x="12684" y="1"/>
                    <a:pt x="12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214546A-3711-142B-A507-6B29FDEBBEAD}"/>
              </a:ext>
            </a:extLst>
          </p:cNvPr>
          <p:cNvSpPr/>
          <p:nvPr/>
        </p:nvSpPr>
        <p:spPr>
          <a:xfrm>
            <a:off x="382439" y="688366"/>
            <a:ext cx="150928" cy="15092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EEA771-43A4-124C-85E8-1B0C42525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5" y="982117"/>
            <a:ext cx="8967269" cy="3533163"/>
          </a:xfrm>
          <a:prstGeom prst="rect">
            <a:avLst/>
          </a:prstGeom>
        </p:spPr>
      </p:pic>
      <p:sp>
        <p:nvSpPr>
          <p:cNvPr id="1007" name="Google Shape;1007;p45"/>
          <p:cNvSpPr/>
          <p:nvPr/>
        </p:nvSpPr>
        <p:spPr>
          <a:xfrm>
            <a:off x="7475662" y="4786586"/>
            <a:ext cx="1462500" cy="186300"/>
          </a:xfrm>
          <a:prstGeom prst="ellipse">
            <a:avLst/>
          </a:prstGeom>
          <a:solidFill>
            <a:srgbClr val="212529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45"/>
          <p:cNvSpPr txBox="1">
            <a:spLocks noGrp="1"/>
          </p:cNvSpPr>
          <p:nvPr>
            <p:ph type="title"/>
          </p:nvPr>
        </p:nvSpPr>
        <p:spPr>
          <a:xfrm>
            <a:off x="2898611" y="86212"/>
            <a:ext cx="2723588" cy="627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 Perview</a:t>
            </a:r>
            <a:endParaRPr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11" name="Google Shape;1011;p45"/>
          <p:cNvGrpSpPr/>
          <p:nvPr/>
        </p:nvGrpSpPr>
        <p:grpSpPr>
          <a:xfrm>
            <a:off x="8383564" y="356914"/>
            <a:ext cx="554598" cy="385102"/>
            <a:chOff x="8378150" y="3154208"/>
            <a:chExt cx="346018" cy="240269"/>
          </a:xfrm>
        </p:grpSpPr>
        <p:sp>
          <p:nvSpPr>
            <p:cNvPr id="1012" name="Google Shape;1012;p45"/>
            <p:cNvSpPr/>
            <p:nvPr/>
          </p:nvSpPr>
          <p:spPr>
            <a:xfrm>
              <a:off x="8378150" y="3327548"/>
              <a:ext cx="66949" cy="66929"/>
            </a:xfrm>
            <a:custGeom>
              <a:avLst/>
              <a:gdLst/>
              <a:ahLst/>
              <a:cxnLst/>
              <a:rect l="l" t="t" r="r" b="b"/>
              <a:pathLst>
                <a:path w="3337" h="3336" extrusionOk="0">
                  <a:moveTo>
                    <a:pt x="0" y="0"/>
                  </a:moveTo>
                  <a:lnTo>
                    <a:pt x="0" y="3336"/>
                  </a:lnTo>
                  <a:lnTo>
                    <a:pt x="3336" y="3336"/>
                  </a:lnTo>
                  <a:lnTo>
                    <a:pt x="3336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5"/>
            <p:cNvSpPr/>
            <p:nvPr/>
          </p:nvSpPr>
          <p:spPr>
            <a:xfrm>
              <a:off x="8470497" y="3286039"/>
              <a:ext cx="66949" cy="108438"/>
            </a:xfrm>
            <a:custGeom>
              <a:avLst/>
              <a:gdLst/>
              <a:ahLst/>
              <a:cxnLst/>
              <a:rect l="l" t="t" r="r" b="b"/>
              <a:pathLst>
                <a:path w="3337" h="5405" extrusionOk="0">
                  <a:moveTo>
                    <a:pt x="1" y="1"/>
                  </a:moveTo>
                  <a:lnTo>
                    <a:pt x="1" y="5405"/>
                  </a:lnTo>
                  <a:lnTo>
                    <a:pt x="3336" y="5405"/>
                  </a:lnTo>
                  <a:lnTo>
                    <a:pt x="3336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8564189" y="3231830"/>
              <a:ext cx="66949" cy="161323"/>
            </a:xfrm>
            <a:custGeom>
              <a:avLst/>
              <a:gdLst/>
              <a:ahLst/>
              <a:cxnLst/>
              <a:rect l="l" t="t" r="r" b="b"/>
              <a:pathLst>
                <a:path w="3337" h="8041" extrusionOk="0">
                  <a:moveTo>
                    <a:pt x="1" y="1"/>
                  </a:moveTo>
                  <a:lnTo>
                    <a:pt x="1" y="8040"/>
                  </a:lnTo>
                  <a:lnTo>
                    <a:pt x="3337" y="8040"/>
                  </a:lnTo>
                  <a:lnTo>
                    <a:pt x="3337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8657219" y="3154208"/>
              <a:ext cx="66949" cy="239606"/>
            </a:xfrm>
            <a:custGeom>
              <a:avLst/>
              <a:gdLst/>
              <a:ahLst/>
              <a:cxnLst/>
              <a:rect l="l" t="t" r="r" b="b"/>
              <a:pathLst>
                <a:path w="3337" h="11943" extrusionOk="0">
                  <a:moveTo>
                    <a:pt x="0" y="1"/>
                  </a:moveTo>
                  <a:lnTo>
                    <a:pt x="0" y="11942"/>
                  </a:lnTo>
                  <a:lnTo>
                    <a:pt x="3336" y="11942"/>
                  </a:lnTo>
                  <a:lnTo>
                    <a:pt x="3336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6" name="Google Shape;1016;p45"/>
          <p:cNvGrpSpPr/>
          <p:nvPr/>
        </p:nvGrpSpPr>
        <p:grpSpPr>
          <a:xfrm>
            <a:off x="175155" y="144684"/>
            <a:ext cx="961550" cy="803100"/>
            <a:chOff x="1428800" y="3101325"/>
            <a:chExt cx="961550" cy="803100"/>
          </a:xfrm>
        </p:grpSpPr>
        <p:sp>
          <p:nvSpPr>
            <p:cNvPr id="1017" name="Google Shape;1017;p45"/>
            <p:cNvSpPr/>
            <p:nvPr/>
          </p:nvSpPr>
          <p:spPr>
            <a:xfrm>
              <a:off x="1428800" y="3204725"/>
              <a:ext cx="522900" cy="522075"/>
            </a:xfrm>
            <a:custGeom>
              <a:avLst/>
              <a:gdLst/>
              <a:ahLst/>
              <a:cxnLst/>
              <a:rect l="l" t="t" r="r" b="b"/>
              <a:pathLst>
                <a:path w="20916" h="20883" extrusionOk="0">
                  <a:moveTo>
                    <a:pt x="10475" y="6205"/>
                  </a:moveTo>
                  <a:cubicBezTo>
                    <a:pt x="11009" y="6205"/>
                    <a:pt x="11576" y="6338"/>
                    <a:pt x="12076" y="6505"/>
                  </a:cubicBezTo>
                  <a:lnTo>
                    <a:pt x="12143" y="6438"/>
                  </a:lnTo>
                  <a:lnTo>
                    <a:pt x="12143" y="6505"/>
                  </a:lnTo>
                  <a:cubicBezTo>
                    <a:pt x="13144" y="6939"/>
                    <a:pt x="13944" y="7706"/>
                    <a:pt x="14344" y="8773"/>
                  </a:cubicBezTo>
                  <a:lnTo>
                    <a:pt x="14445" y="8773"/>
                  </a:lnTo>
                  <a:lnTo>
                    <a:pt x="14344" y="8840"/>
                  </a:lnTo>
                  <a:cubicBezTo>
                    <a:pt x="14578" y="9340"/>
                    <a:pt x="14645" y="9841"/>
                    <a:pt x="14645" y="10441"/>
                  </a:cubicBezTo>
                  <a:cubicBezTo>
                    <a:pt x="14645" y="10975"/>
                    <a:pt x="14511" y="11509"/>
                    <a:pt x="14344" y="12009"/>
                  </a:cubicBezTo>
                  <a:lnTo>
                    <a:pt x="14445" y="12109"/>
                  </a:lnTo>
                  <a:lnTo>
                    <a:pt x="14344" y="12109"/>
                  </a:lnTo>
                  <a:cubicBezTo>
                    <a:pt x="13944" y="13110"/>
                    <a:pt x="13144" y="13910"/>
                    <a:pt x="12143" y="14344"/>
                  </a:cubicBezTo>
                  <a:lnTo>
                    <a:pt x="12143" y="14444"/>
                  </a:lnTo>
                  <a:lnTo>
                    <a:pt x="12076" y="14344"/>
                  </a:lnTo>
                  <a:cubicBezTo>
                    <a:pt x="11576" y="14578"/>
                    <a:pt x="11075" y="14644"/>
                    <a:pt x="10475" y="14644"/>
                  </a:cubicBezTo>
                  <a:cubicBezTo>
                    <a:pt x="9941" y="14644"/>
                    <a:pt x="9408" y="14511"/>
                    <a:pt x="8907" y="14344"/>
                  </a:cubicBezTo>
                  <a:lnTo>
                    <a:pt x="8807" y="14444"/>
                  </a:lnTo>
                  <a:lnTo>
                    <a:pt x="8807" y="14344"/>
                  </a:lnTo>
                  <a:cubicBezTo>
                    <a:pt x="7806" y="13944"/>
                    <a:pt x="7006" y="13143"/>
                    <a:pt x="6572" y="12109"/>
                  </a:cubicBezTo>
                  <a:lnTo>
                    <a:pt x="6472" y="12109"/>
                  </a:lnTo>
                  <a:lnTo>
                    <a:pt x="6572" y="12009"/>
                  </a:lnTo>
                  <a:cubicBezTo>
                    <a:pt x="6339" y="11509"/>
                    <a:pt x="6272" y="11008"/>
                    <a:pt x="6272" y="10441"/>
                  </a:cubicBezTo>
                  <a:cubicBezTo>
                    <a:pt x="6272" y="9907"/>
                    <a:pt x="6405" y="9340"/>
                    <a:pt x="6572" y="8840"/>
                  </a:cubicBezTo>
                  <a:lnTo>
                    <a:pt x="6472" y="8773"/>
                  </a:lnTo>
                  <a:lnTo>
                    <a:pt x="6572" y="8773"/>
                  </a:lnTo>
                  <a:cubicBezTo>
                    <a:pt x="6973" y="7773"/>
                    <a:pt x="7773" y="6972"/>
                    <a:pt x="8807" y="6505"/>
                  </a:cubicBezTo>
                  <a:lnTo>
                    <a:pt x="8807" y="6438"/>
                  </a:lnTo>
                  <a:lnTo>
                    <a:pt x="8874" y="6505"/>
                  </a:lnTo>
                  <a:cubicBezTo>
                    <a:pt x="9374" y="6305"/>
                    <a:pt x="9875" y="6205"/>
                    <a:pt x="10475" y="6205"/>
                  </a:cubicBezTo>
                  <a:close/>
                  <a:moveTo>
                    <a:pt x="8807" y="0"/>
                  </a:moveTo>
                  <a:lnTo>
                    <a:pt x="8807" y="2636"/>
                  </a:lnTo>
                  <a:cubicBezTo>
                    <a:pt x="7840" y="2836"/>
                    <a:pt x="6939" y="3203"/>
                    <a:pt x="6105" y="3770"/>
                  </a:cubicBezTo>
                  <a:lnTo>
                    <a:pt x="4237" y="1868"/>
                  </a:lnTo>
                  <a:lnTo>
                    <a:pt x="1902" y="4203"/>
                  </a:lnTo>
                  <a:lnTo>
                    <a:pt x="3770" y="6105"/>
                  </a:lnTo>
                  <a:cubicBezTo>
                    <a:pt x="3237" y="6872"/>
                    <a:pt x="2836" y="7806"/>
                    <a:pt x="2636" y="8807"/>
                  </a:cubicBezTo>
                  <a:lnTo>
                    <a:pt x="1" y="8807"/>
                  </a:lnTo>
                  <a:lnTo>
                    <a:pt x="1" y="12109"/>
                  </a:lnTo>
                  <a:lnTo>
                    <a:pt x="2636" y="12109"/>
                  </a:lnTo>
                  <a:cubicBezTo>
                    <a:pt x="2836" y="13076"/>
                    <a:pt x="3237" y="13977"/>
                    <a:pt x="3770" y="14811"/>
                  </a:cubicBezTo>
                  <a:lnTo>
                    <a:pt x="1902" y="16679"/>
                  </a:lnTo>
                  <a:lnTo>
                    <a:pt x="4237" y="19014"/>
                  </a:lnTo>
                  <a:lnTo>
                    <a:pt x="6105" y="17146"/>
                  </a:lnTo>
                  <a:cubicBezTo>
                    <a:pt x="6906" y="17680"/>
                    <a:pt x="7806" y="18080"/>
                    <a:pt x="8807" y="18280"/>
                  </a:cubicBezTo>
                  <a:lnTo>
                    <a:pt x="8807" y="20882"/>
                  </a:lnTo>
                  <a:lnTo>
                    <a:pt x="12110" y="20882"/>
                  </a:lnTo>
                  <a:lnTo>
                    <a:pt x="12110" y="18280"/>
                  </a:lnTo>
                  <a:cubicBezTo>
                    <a:pt x="13077" y="18080"/>
                    <a:pt x="13978" y="17680"/>
                    <a:pt x="14811" y="17146"/>
                  </a:cubicBezTo>
                  <a:lnTo>
                    <a:pt x="16679" y="19014"/>
                  </a:lnTo>
                  <a:lnTo>
                    <a:pt x="19014" y="16679"/>
                  </a:lnTo>
                  <a:lnTo>
                    <a:pt x="17146" y="14811"/>
                  </a:lnTo>
                  <a:cubicBezTo>
                    <a:pt x="17680" y="14010"/>
                    <a:pt x="18080" y="13110"/>
                    <a:pt x="18281" y="12109"/>
                  </a:cubicBezTo>
                  <a:lnTo>
                    <a:pt x="20916" y="12109"/>
                  </a:lnTo>
                  <a:lnTo>
                    <a:pt x="20916" y="8807"/>
                  </a:lnTo>
                  <a:lnTo>
                    <a:pt x="18281" y="8807"/>
                  </a:lnTo>
                  <a:cubicBezTo>
                    <a:pt x="18080" y="7839"/>
                    <a:pt x="17680" y="6939"/>
                    <a:pt x="17146" y="6105"/>
                  </a:cubicBezTo>
                  <a:lnTo>
                    <a:pt x="19014" y="4203"/>
                  </a:lnTo>
                  <a:lnTo>
                    <a:pt x="16679" y="1868"/>
                  </a:lnTo>
                  <a:lnTo>
                    <a:pt x="14811" y="3770"/>
                  </a:lnTo>
                  <a:cubicBezTo>
                    <a:pt x="14011" y="3236"/>
                    <a:pt x="13110" y="2836"/>
                    <a:pt x="12110" y="2636"/>
                  </a:cubicBezTo>
                  <a:lnTo>
                    <a:pt x="12110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5"/>
            <p:cNvSpPr/>
            <p:nvPr/>
          </p:nvSpPr>
          <p:spPr>
            <a:xfrm>
              <a:off x="1953350" y="3101325"/>
              <a:ext cx="298575" cy="301075"/>
            </a:xfrm>
            <a:custGeom>
              <a:avLst/>
              <a:gdLst/>
              <a:ahLst/>
              <a:cxnLst/>
              <a:rect l="l" t="t" r="r" b="b"/>
              <a:pathLst>
                <a:path w="11943" h="12043" extrusionOk="0">
                  <a:moveTo>
                    <a:pt x="5905" y="3569"/>
                  </a:moveTo>
                  <a:cubicBezTo>
                    <a:pt x="6238" y="3569"/>
                    <a:pt x="6539" y="3636"/>
                    <a:pt x="6839" y="3736"/>
                  </a:cubicBezTo>
                  <a:lnTo>
                    <a:pt x="6872" y="3703"/>
                  </a:lnTo>
                  <a:lnTo>
                    <a:pt x="6872" y="3736"/>
                  </a:lnTo>
                  <a:cubicBezTo>
                    <a:pt x="7473" y="3970"/>
                    <a:pt x="7906" y="4437"/>
                    <a:pt x="8173" y="5037"/>
                  </a:cubicBezTo>
                  <a:lnTo>
                    <a:pt x="8206" y="5037"/>
                  </a:lnTo>
                  <a:lnTo>
                    <a:pt x="8173" y="5070"/>
                  </a:lnTo>
                  <a:cubicBezTo>
                    <a:pt x="8306" y="5371"/>
                    <a:pt x="8340" y="5637"/>
                    <a:pt x="8340" y="5971"/>
                  </a:cubicBezTo>
                  <a:cubicBezTo>
                    <a:pt x="8340" y="6305"/>
                    <a:pt x="8306" y="6605"/>
                    <a:pt x="8206" y="6938"/>
                  </a:cubicBezTo>
                  <a:lnTo>
                    <a:pt x="8173" y="6938"/>
                  </a:lnTo>
                  <a:cubicBezTo>
                    <a:pt x="7906" y="7539"/>
                    <a:pt x="7473" y="7972"/>
                    <a:pt x="6872" y="8239"/>
                  </a:cubicBezTo>
                  <a:lnTo>
                    <a:pt x="6872" y="8273"/>
                  </a:lnTo>
                  <a:lnTo>
                    <a:pt x="6839" y="8239"/>
                  </a:lnTo>
                  <a:cubicBezTo>
                    <a:pt x="6539" y="8373"/>
                    <a:pt x="6238" y="8406"/>
                    <a:pt x="5905" y="8406"/>
                  </a:cubicBezTo>
                  <a:cubicBezTo>
                    <a:pt x="5571" y="8406"/>
                    <a:pt x="5304" y="8306"/>
                    <a:pt x="5004" y="8239"/>
                  </a:cubicBezTo>
                  <a:lnTo>
                    <a:pt x="4971" y="8273"/>
                  </a:lnTo>
                  <a:lnTo>
                    <a:pt x="4971" y="8239"/>
                  </a:lnTo>
                  <a:cubicBezTo>
                    <a:pt x="4370" y="7972"/>
                    <a:pt x="3903" y="7539"/>
                    <a:pt x="3670" y="6938"/>
                  </a:cubicBezTo>
                  <a:lnTo>
                    <a:pt x="3636" y="6938"/>
                  </a:lnTo>
                  <a:lnTo>
                    <a:pt x="3670" y="6905"/>
                  </a:lnTo>
                  <a:cubicBezTo>
                    <a:pt x="3536" y="6605"/>
                    <a:pt x="3503" y="6305"/>
                    <a:pt x="3503" y="5971"/>
                  </a:cubicBezTo>
                  <a:cubicBezTo>
                    <a:pt x="3503" y="5637"/>
                    <a:pt x="3536" y="5371"/>
                    <a:pt x="3670" y="5070"/>
                  </a:cubicBezTo>
                  <a:lnTo>
                    <a:pt x="3636" y="5037"/>
                  </a:lnTo>
                  <a:lnTo>
                    <a:pt x="3670" y="5037"/>
                  </a:lnTo>
                  <a:cubicBezTo>
                    <a:pt x="3903" y="4437"/>
                    <a:pt x="4370" y="3970"/>
                    <a:pt x="4971" y="3736"/>
                  </a:cubicBezTo>
                  <a:lnTo>
                    <a:pt x="4971" y="3703"/>
                  </a:lnTo>
                  <a:lnTo>
                    <a:pt x="5004" y="3736"/>
                  </a:lnTo>
                  <a:cubicBezTo>
                    <a:pt x="5304" y="3603"/>
                    <a:pt x="5571" y="3569"/>
                    <a:pt x="5905" y="3569"/>
                  </a:cubicBezTo>
                  <a:close/>
                  <a:moveTo>
                    <a:pt x="5004" y="0"/>
                  </a:moveTo>
                  <a:lnTo>
                    <a:pt x="5004" y="1501"/>
                  </a:lnTo>
                  <a:cubicBezTo>
                    <a:pt x="4437" y="1635"/>
                    <a:pt x="3903" y="1835"/>
                    <a:pt x="3470" y="2135"/>
                  </a:cubicBezTo>
                  <a:lnTo>
                    <a:pt x="2369" y="1068"/>
                  </a:lnTo>
                  <a:lnTo>
                    <a:pt x="1035" y="2402"/>
                  </a:lnTo>
                  <a:lnTo>
                    <a:pt x="2135" y="3469"/>
                  </a:lnTo>
                  <a:cubicBezTo>
                    <a:pt x="1835" y="3936"/>
                    <a:pt x="1602" y="4470"/>
                    <a:pt x="1502" y="5037"/>
                  </a:cubicBezTo>
                  <a:lnTo>
                    <a:pt x="1" y="5037"/>
                  </a:lnTo>
                  <a:lnTo>
                    <a:pt x="1" y="6938"/>
                  </a:lnTo>
                  <a:lnTo>
                    <a:pt x="1502" y="6938"/>
                  </a:lnTo>
                  <a:cubicBezTo>
                    <a:pt x="1635" y="7539"/>
                    <a:pt x="1835" y="8006"/>
                    <a:pt x="2135" y="8473"/>
                  </a:cubicBezTo>
                  <a:lnTo>
                    <a:pt x="1035" y="9574"/>
                  </a:lnTo>
                  <a:lnTo>
                    <a:pt x="2369" y="10908"/>
                  </a:lnTo>
                  <a:lnTo>
                    <a:pt x="3470" y="9807"/>
                  </a:lnTo>
                  <a:cubicBezTo>
                    <a:pt x="3937" y="10107"/>
                    <a:pt x="4470" y="10374"/>
                    <a:pt x="5004" y="10441"/>
                  </a:cubicBezTo>
                  <a:lnTo>
                    <a:pt x="5004" y="12042"/>
                  </a:lnTo>
                  <a:lnTo>
                    <a:pt x="6939" y="12042"/>
                  </a:lnTo>
                  <a:lnTo>
                    <a:pt x="6939" y="10541"/>
                  </a:lnTo>
                  <a:cubicBezTo>
                    <a:pt x="7506" y="10408"/>
                    <a:pt x="8006" y="10207"/>
                    <a:pt x="8473" y="9907"/>
                  </a:cubicBezTo>
                  <a:lnTo>
                    <a:pt x="9541" y="10975"/>
                  </a:lnTo>
                  <a:lnTo>
                    <a:pt x="10875" y="9640"/>
                  </a:lnTo>
                  <a:lnTo>
                    <a:pt x="9808" y="8573"/>
                  </a:lnTo>
                  <a:cubicBezTo>
                    <a:pt x="10074" y="8106"/>
                    <a:pt x="10341" y="7572"/>
                    <a:pt x="10408" y="7038"/>
                  </a:cubicBezTo>
                  <a:lnTo>
                    <a:pt x="11942" y="7038"/>
                  </a:lnTo>
                  <a:lnTo>
                    <a:pt x="11942" y="6938"/>
                  </a:lnTo>
                  <a:lnTo>
                    <a:pt x="11942" y="5037"/>
                  </a:lnTo>
                  <a:lnTo>
                    <a:pt x="10408" y="5037"/>
                  </a:lnTo>
                  <a:cubicBezTo>
                    <a:pt x="10308" y="4437"/>
                    <a:pt x="10074" y="3936"/>
                    <a:pt x="9808" y="3469"/>
                  </a:cubicBezTo>
                  <a:lnTo>
                    <a:pt x="10875" y="2402"/>
                  </a:lnTo>
                  <a:lnTo>
                    <a:pt x="9541" y="1068"/>
                  </a:lnTo>
                  <a:lnTo>
                    <a:pt x="8473" y="2135"/>
                  </a:lnTo>
                  <a:cubicBezTo>
                    <a:pt x="8006" y="1835"/>
                    <a:pt x="7473" y="1601"/>
                    <a:pt x="6939" y="1501"/>
                  </a:cubicBezTo>
                  <a:lnTo>
                    <a:pt x="6939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5"/>
            <p:cNvSpPr/>
            <p:nvPr/>
          </p:nvSpPr>
          <p:spPr>
            <a:xfrm>
              <a:off x="1952525" y="3466575"/>
              <a:ext cx="437825" cy="437850"/>
            </a:xfrm>
            <a:custGeom>
              <a:avLst/>
              <a:gdLst/>
              <a:ahLst/>
              <a:cxnLst/>
              <a:rect l="l" t="t" r="r" b="b"/>
              <a:pathLst>
                <a:path w="17513" h="17514" extrusionOk="0">
                  <a:moveTo>
                    <a:pt x="8740" y="5204"/>
                  </a:moveTo>
                  <a:cubicBezTo>
                    <a:pt x="9207" y="5204"/>
                    <a:pt x="9674" y="5304"/>
                    <a:pt x="10074" y="5471"/>
                  </a:cubicBezTo>
                  <a:lnTo>
                    <a:pt x="10141" y="5438"/>
                  </a:lnTo>
                  <a:lnTo>
                    <a:pt x="10141" y="5505"/>
                  </a:lnTo>
                  <a:cubicBezTo>
                    <a:pt x="10975" y="5871"/>
                    <a:pt x="11642" y="6539"/>
                    <a:pt x="12009" y="7373"/>
                  </a:cubicBezTo>
                  <a:lnTo>
                    <a:pt x="12075" y="7373"/>
                  </a:lnTo>
                  <a:lnTo>
                    <a:pt x="12042" y="7439"/>
                  </a:lnTo>
                  <a:cubicBezTo>
                    <a:pt x="12209" y="7840"/>
                    <a:pt x="12309" y="8307"/>
                    <a:pt x="12309" y="8774"/>
                  </a:cubicBezTo>
                  <a:cubicBezTo>
                    <a:pt x="12309" y="9207"/>
                    <a:pt x="12209" y="9674"/>
                    <a:pt x="12042" y="10108"/>
                  </a:cubicBezTo>
                  <a:lnTo>
                    <a:pt x="12075" y="10141"/>
                  </a:lnTo>
                  <a:lnTo>
                    <a:pt x="12009" y="10141"/>
                  </a:lnTo>
                  <a:cubicBezTo>
                    <a:pt x="11642" y="10975"/>
                    <a:pt x="10975" y="11642"/>
                    <a:pt x="10141" y="12009"/>
                  </a:cubicBezTo>
                  <a:lnTo>
                    <a:pt x="10141" y="12109"/>
                  </a:lnTo>
                  <a:lnTo>
                    <a:pt x="10074" y="12043"/>
                  </a:lnTo>
                  <a:cubicBezTo>
                    <a:pt x="9674" y="12209"/>
                    <a:pt x="9207" y="12309"/>
                    <a:pt x="8740" y="12309"/>
                  </a:cubicBezTo>
                  <a:cubicBezTo>
                    <a:pt x="8306" y="12309"/>
                    <a:pt x="7839" y="12209"/>
                    <a:pt x="7405" y="12043"/>
                  </a:cubicBezTo>
                  <a:lnTo>
                    <a:pt x="7372" y="12109"/>
                  </a:lnTo>
                  <a:lnTo>
                    <a:pt x="7372" y="12009"/>
                  </a:lnTo>
                  <a:cubicBezTo>
                    <a:pt x="6538" y="11642"/>
                    <a:pt x="5871" y="10975"/>
                    <a:pt x="5504" y="10141"/>
                  </a:cubicBezTo>
                  <a:lnTo>
                    <a:pt x="5404" y="10141"/>
                  </a:lnTo>
                  <a:lnTo>
                    <a:pt x="5471" y="10108"/>
                  </a:lnTo>
                  <a:cubicBezTo>
                    <a:pt x="5304" y="9674"/>
                    <a:pt x="5204" y="9207"/>
                    <a:pt x="5204" y="8774"/>
                  </a:cubicBezTo>
                  <a:cubicBezTo>
                    <a:pt x="5204" y="8307"/>
                    <a:pt x="5304" y="7840"/>
                    <a:pt x="5471" y="7439"/>
                  </a:cubicBezTo>
                  <a:lnTo>
                    <a:pt x="5404" y="7373"/>
                  </a:lnTo>
                  <a:lnTo>
                    <a:pt x="5504" y="7373"/>
                  </a:lnTo>
                  <a:cubicBezTo>
                    <a:pt x="5871" y="6539"/>
                    <a:pt x="6538" y="5871"/>
                    <a:pt x="7372" y="5505"/>
                  </a:cubicBezTo>
                  <a:lnTo>
                    <a:pt x="7372" y="5438"/>
                  </a:lnTo>
                  <a:lnTo>
                    <a:pt x="7405" y="5471"/>
                  </a:lnTo>
                  <a:cubicBezTo>
                    <a:pt x="7839" y="5304"/>
                    <a:pt x="8306" y="5204"/>
                    <a:pt x="8740" y="5204"/>
                  </a:cubicBezTo>
                  <a:close/>
                  <a:moveTo>
                    <a:pt x="7372" y="1"/>
                  </a:moveTo>
                  <a:lnTo>
                    <a:pt x="7372" y="2202"/>
                  </a:lnTo>
                  <a:cubicBezTo>
                    <a:pt x="6538" y="2369"/>
                    <a:pt x="5804" y="2703"/>
                    <a:pt x="5137" y="3170"/>
                  </a:cubicBezTo>
                  <a:lnTo>
                    <a:pt x="3536" y="1602"/>
                  </a:lnTo>
                  <a:lnTo>
                    <a:pt x="1568" y="3536"/>
                  </a:lnTo>
                  <a:lnTo>
                    <a:pt x="3169" y="5138"/>
                  </a:lnTo>
                  <a:cubicBezTo>
                    <a:pt x="2702" y="5805"/>
                    <a:pt x="2402" y="6605"/>
                    <a:pt x="2202" y="7373"/>
                  </a:cubicBezTo>
                  <a:lnTo>
                    <a:pt x="0" y="7373"/>
                  </a:lnTo>
                  <a:lnTo>
                    <a:pt x="0" y="10141"/>
                  </a:lnTo>
                  <a:lnTo>
                    <a:pt x="2202" y="10141"/>
                  </a:lnTo>
                  <a:cubicBezTo>
                    <a:pt x="2369" y="10975"/>
                    <a:pt x="2702" y="11709"/>
                    <a:pt x="3169" y="12376"/>
                  </a:cubicBezTo>
                  <a:lnTo>
                    <a:pt x="1568" y="13977"/>
                  </a:lnTo>
                  <a:lnTo>
                    <a:pt x="3536" y="15945"/>
                  </a:lnTo>
                  <a:lnTo>
                    <a:pt x="5137" y="14344"/>
                  </a:lnTo>
                  <a:cubicBezTo>
                    <a:pt x="5804" y="14811"/>
                    <a:pt x="6572" y="15111"/>
                    <a:pt x="7372" y="15312"/>
                  </a:cubicBezTo>
                  <a:lnTo>
                    <a:pt x="7372" y="17513"/>
                  </a:lnTo>
                  <a:lnTo>
                    <a:pt x="10141" y="17513"/>
                  </a:lnTo>
                  <a:lnTo>
                    <a:pt x="10141" y="15312"/>
                  </a:lnTo>
                  <a:cubicBezTo>
                    <a:pt x="10975" y="15145"/>
                    <a:pt x="11709" y="14811"/>
                    <a:pt x="12376" y="14344"/>
                  </a:cubicBezTo>
                  <a:lnTo>
                    <a:pt x="13977" y="15945"/>
                  </a:lnTo>
                  <a:lnTo>
                    <a:pt x="15912" y="13977"/>
                  </a:lnTo>
                  <a:lnTo>
                    <a:pt x="14344" y="12376"/>
                  </a:lnTo>
                  <a:cubicBezTo>
                    <a:pt x="14811" y="11709"/>
                    <a:pt x="15078" y="10942"/>
                    <a:pt x="15311" y="10141"/>
                  </a:cubicBezTo>
                  <a:lnTo>
                    <a:pt x="17513" y="10141"/>
                  </a:lnTo>
                  <a:lnTo>
                    <a:pt x="17513" y="7373"/>
                  </a:lnTo>
                  <a:lnTo>
                    <a:pt x="15311" y="7373"/>
                  </a:lnTo>
                  <a:cubicBezTo>
                    <a:pt x="15144" y="6539"/>
                    <a:pt x="14811" y="5805"/>
                    <a:pt x="14344" y="5138"/>
                  </a:cubicBezTo>
                  <a:lnTo>
                    <a:pt x="15912" y="3536"/>
                  </a:lnTo>
                  <a:lnTo>
                    <a:pt x="13977" y="1602"/>
                  </a:lnTo>
                  <a:lnTo>
                    <a:pt x="12376" y="3170"/>
                  </a:lnTo>
                  <a:cubicBezTo>
                    <a:pt x="11709" y="2703"/>
                    <a:pt x="10908" y="2436"/>
                    <a:pt x="10141" y="2202"/>
                  </a:cubicBezTo>
                  <a:lnTo>
                    <a:pt x="10141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45"/>
          <p:cNvGrpSpPr/>
          <p:nvPr/>
        </p:nvGrpSpPr>
        <p:grpSpPr>
          <a:xfrm>
            <a:off x="7633599" y="4266500"/>
            <a:ext cx="1096237" cy="606398"/>
            <a:chOff x="239224" y="3962464"/>
            <a:chExt cx="1096237" cy="606398"/>
          </a:xfrm>
        </p:grpSpPr>
        <p:grpSp>
          <p:nvGrpSpPr>
            <p:cNvPr id="1021" name="Google Shape;1021;p45"/>
            <p:cNvGrpSpPr/>
            <p:nvPr/>
          </p:nvGrpSpPr>
          <p:grpSpPr>
            <a:xfrm>
              <a:off x="923960" y="4386623"/>
              <a:ext cx="411500" cy="180439"/>
              <a:chOff x="7800560" y="4390223"/>
              <a:chExt cx="411500" cy="180439"/>
            </a:xfrm>
          </p:grpSpPr>
          <p:sp>
            <p:nvSpPr>
              <p:cNvPr id="1022" name="Google Shape;1022;p45"/>
              <p:cNvSpPr/>
              <p:nvPr/>
            </p:nvSpPr>
            <p:spPr>
              <a:xfrm>
                <a:off x="7826818" y="4480820"/>
                <a:ext cx="385243" cy="89843"/>
              </a:xfrm>
              <a:custGeom>
                <a:avLst/>
                <a:gdLst/>
                <a:ahLst/>
                <a:cxnLst/>
                <a:rect l="l" t="t" r="r" b="b"/>
                <a:pathLst>
                  <a:path w="33759" h="7873" extrusionOk="0">
                    <a:moveTo>
                      <a:pt x="668" y="0"/>
                    </a:moveTo>
                    <a:cubicBezTo>
                      <a:pt x="301" y="0"/>
                      <a:pt x="1" y="267"/>
                      <a:pt x="1" y="667"/>
                    </a:cubicBezTo>
                    <a:lnTo>
                      <a:pt x="1" y="7205"/>
                    </a:lnTo>
                    <a:cubicBezTo>
                      <a:pt x="1" y="7572"/>
                      <a:pt x="301" y="7873"/>
                      <a:pt x="668" y="7873"/>
                    </a:cubicBezTo>
                    <a:lnTo>
                      <a:pt x="33091" y="7873"/>
                    </a:lnTo>
                    <a:cubicBezTo>
                      <a:pt x="33458" y="7873"/>
                      <a:pt x="33758" y="7572"/>
                      <a:pt x="33758" y="7205"/>
                    </a:cubicBezTo>
                    <a:lnTo>
                      <a:pt x="33758" y="667"/>
                    </a:lnTo>
                    <a:cubicBezTo>
                      <a:pt x="33758" y="267"/>
                      <a:pt x="33458" y="0"/>
                      <a:pt x="330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5"/>
              <p:cNvSpPr/>
              <p:nvPr/>
            </p:nvSpPr>
            <p:spPr>
              <a:xfrm>
                <a:off x="7859558" y="4488808"/>
                <a:ext cx="16376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35" y="6439"/>
                    </a:lnTo>
                    <a:lnTo>
                      <a:pt x="1435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5"/>
              <p:cNvSpPr/>
              <p:nvPr/>
            </p:nvSpPr>
            <p:spPr>
              <a:xfrm>
                <a:off x="7910180" y="4488808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469" y="6439"/>
                    </a:lnTo>
                    <a:lnTo>
                      <a:pt x="1469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5"/>
              <p:cNvSpPr/>
              <p:nvPr/>
            </p:nvSpPr>
            <p:spPr>
              <a:xfrm>
                <a:off x="7960813" y="4488808"/>
                <a:ext cx="16376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35" y="6439"/>
                    </a:lnTo>
                    <a:lnTo>
                      <a:pt x="143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5"/>
              <p:cNvSpPr/>
              <p:nvPr/>
            </p:nvSpPr>
            <p:spPr>
              <a:xfrm>
                <a:off x="8011058" y="4488808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5"/>
              <p:cNvSpPr/>
              <p:nvPr/>
            </p:nvSpPr>
            <p:spPr>
              <a:xfrm>
                <a:off x="8061691" y="4488808"/>
                <a:ext cx="16752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5"/>
              <p:cNvSpPr/>
              <p:nvPr/>
            </p:nvSpPr>
            <p:spPr>
              <a:xfrm>
                <a:off x="8112689" y="4488808"/>
                <a:ext cx="16387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435" y="6439"/>
                    </a:lnTo>
                    <a:lnTo>
                      <a:pt x="143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5"/>
              <p:cNvSpPr/>
              <p:nvPr/>
            </p:nvSpPr>
            <p:spPr>
              <a:xfrm>
                <a:off x="8162946" y="4488808"/>
                <a:ext cx="16752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5"/>
              <p:cNvSpPr/>
              <p:nvPr/>
            </p:nvSpPr>
            <p:spPr>
              <a:xfrm>
                <a:off x="7843947" y="4488808"/>
                <a:ext cx="106595" cy="73102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06" extrusionOk="0">
                    <a:moveTo>
                      <a:pt x="1" y="1"/>
                    </a:moveTo>
                    <a:lnTo>
                      <a:pt x="1" y="6405"/>
                    </a:lnTo>
                    <a:lnTo>
                      <a:pt x="9341" y="6405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5"/>
              <p:cNvSpPr/>
              <p:nvPr/>
            </p:nvSpPr>
            <p:spPr>
              <a:xfrm>
                <a:off x="7826818" y="4480820"/>
                <a:ext cx="385243" cy="7999"/>
              </a:xfrm>
              <a:custGeom>
                <a:avLst/>
                <a:gdLst/>
                <a:ahLst/>
                <a:cxnLst/>
                <a:rect l="l" t="t" r="r" b="b"/>
                <a:pathLst>
                  <a:path w="33759" h="701" extrusionOk="0">
                    <a:moveTo>
                      <a:pt x="668" y="0"/>
                    </a:moveTo>
                    <a:cubicBezTo>
                      <a:pt x="301" y="0"/>
                      <a:pt x="1" y="267"/>
                      <a:pt x="1" y="667"/>
                    </a:cubicBezTo>
                    <a:lnTo>
                      <a:pt x="1" y="701"/>
                    </a:lnTo>
                    <a:lnTo>
                      <a:pt x="33758" y="701"/>
                    </a:lnTo>
                    <a:lnTo>
                      <a:pt x="33758" y="667"/>
                    </a:lnTo>
                    <a:cubicBezTo>
                      <a:pt x="33758" y="267"/>
                      <a:pt x="33458" y="0"/>
                      <a:pt x="330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5"/>
              <p:cNvSpPr/>
              <p:nvPr/>
            </p:nvSpPr>
            <p:spPr>
              <a:xfrm>
                <a:off x="7800560" y="4390223"/>
                <a:ext cx="384855" cy="89843"/>
              </a:xfrm>
              <a:custGeom>
                <a:avLst/>
                <a:gdLst/>
                <a:ahLst/>
                <a:cxnLst/>
                <a:rect l="l" t="t" r="r" b="b"/>
                <a:pathLst>
                  <a:path w="33725" h="7873" extrusionOk="0">
                    <a:moveTo>
                      <a:pt x="667" y="0"/>
                    </a:moveTo>
                    <a:cubicBezTo>
                      <a:pt x="267" y="0"/>
                      <a:pt x="0" y="300"/>
                      <a:pt x="0" y="667"/>
                    </a:cubicBezTo>
                    <a:lnTo>
                      <a:pt x="0" y="7205"/>
                    </a:lnTo>
                    <a:cubicBezTo>
                      <a:pt x="0" y="7606"/>
                      <a:pt x="267" y="7873"/>
                      <a:pt x="667" y="7873"/>
                    </a:cubicBezTo>
                    <a:lnTo>
                      <a:pt x="33057" y="7873"/>
                    </a:lnTo>
                    <a:cubicBezTo>
                      <a:pt x="33424" y="7873"/>
                      <a:pt x="33724" y="7606"/>
                      <a:pt x="33724" y="7205"/>
                    </a:cubicBezTo>
                    <a:lnTo>
                      <a:pt x="33724" y="667"/>
                    </a:lnTo>
                    <a:cubicBezTo>
                      <a:pt x="33724" y="300"/>
                      <a:pt x="33424" y="0"/>
                      <a:pt x="330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5"/>
              <p:cNvSpPr/>
              <p:nvPr/>
            </p:nvSpPr>
            <p:spPr>
              <a:xfrm>
                <a:off x="7832912" y="4398212"/>
                <a:ext cx="16376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35" y="6472"/>
                    </a:lnTo>
                    <a:lnTo>
                      <a:pt x="1435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5"/>
              <p:cNvSpPr/>
              <p:nvPr/>
            </p:nvSpPr>
            <p:spPr>
              <a:xfrm>
                <a:off x="7883157" y="4398212"/>
                <a:ext cx="16764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1" y="1"/>
                    </a:moveTo>
                    <a:lnTo>
                      <a:pt x="1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5"/>
              <p:cNvSpPr/>
              <p:nvPr/>
            </p:nvSpPr>
            <p:spPr>
              <a:xfrm>
                <a:off x="7934167" y="4398212"/>
                <a:ext cx="16764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5"/>
              <p:cNvSpPr/>
              <p:nvPr/>
            </p:nvSpPr>
            <p:spPr>
              <a:xfrm>
                <a:off x="7984412" y="4398212"/>
                <a:ext cx="16764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1" y="1"/>
                    </a:moveTo>
                    <a:lnTo>
                      <a:pt x="1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5"/>
              <p:cNvSpPr/>
              <p:nvPr/>
            </p:nvSpPr>
            <p:spPr>
              <a:xfrm>
                <a:off x="8035045" y="4398212"/>
                <a:ext cx="16752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5"/>
              <p:cNvSpPr/>
              <p:nvPr/>
            </p:nvSpPr>
            <p:spPr>
              <a:xfrm>
                <a:off x="8085290" y="4398212"/>
                <a:ext cx="16752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5"/>
              <p:cNvSpPr/>
              <p:nvPr/>
            </p:nvSpPr>
            <p:spPr>
              <a:xfrm>
                <a:off x="8136300" y="4398212"/>
                <a:ext cx="16752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5"/>
              <p:cNvSpPr/>
              <p:nvPr/>
            </p:nvSpPr>
            <p:spPr>
              <a:xfrm>
                <a:off x="7817689" y="4398212"/>
                <a:ext cx="106595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9340" y="6439"/>
                    </a:lnTo>
                    <a:lnTo>
                      <a:pt x="93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5"/>
              <p:cNvSpPr/>
              <p:nvPr/>
            </p:nvSpPr>
            <p:spPr>
              <a:xfrm>
                <a:off x="7800560" y="4390223"/>
                <a:ext cx="384855" cy="7999"/>
              </a:xfrm>
              <a:custGeom>
                <a:avLst/>
                <a:gdLst/>
                <a:ahLst/>
                <a:cxnLst/>
                <a:rect l="l" t="t" r="r" b="b"/>
                <a:pathLst>
                  <a:path w="33725" h="701" extrusionOk="0">
                    <a:moveTo>
                      <a:pt x="667" y="0"/>
                    </a:moveTo>
                    <a:cubicBezTo>
                      <a:pt x="267" y="0"/>
                      <a:pt x="0" y="300"/>
                      <a:pt x="0" y="667"/>
                    </a:cubicBezTo>
                    <a:lnTo>
                      <a:pt x="0" y="701"/>
                    </a:lnTo>
                    <a:lnTo>
                      <a:pt x="33724" y="701"/>
                    </a:lnTo>
                    <a:lnTo>
                      <a:pt x="33724" y="667"/>
                    </a:lnTo>
                    <a:cubicBezTo>
                      <a:pt x="33724" y="300"/>
                      <a:pt x="33424" y="0"/>
                      <a:pt x="330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2" name="Google Shape;1042;p45"/>
            <p:cNvGrpSpPr/>
            <p:nvPr/>
          </p:nvGrpSpPr>
          <p:grpSpPr>
            <a:xfrm>
              <a:off x="239224" y="3962464"/>
              <a:ext cx="550824" cy="606398"/>
              <a:chOff x="8259624" y="3964264"/>
              <a:chExt cx="550824" cy="606398"/>
            </a:xfrm>
          </p:grpSpPr>
          <p:sp>
            <p:nvSpPr>
              <p:cNvPr id="1043" name="Google Shape;1043;p45"/>
              <p:cNvSpPr/>
              <p:nvPr/>
            </p:nvSpPr>
            <p:spPr>
              <a:xfrm>
                <a:off x="8411124" y="4480820"/>
                <a:ext cx="385243" cy="89843"/>
              </a:xfrm>
              <a:custGeom>
                <a:avLst/>
                <a:gdLst/>
                <a:ahLst/>
                <a:cxnLst/>
                <a:rect l="l" t="t" r="r" b="b"/>
                <a:pathLst>
                  <a:path w="33759" h="7873" extrusionOk="0">
                    <a:moveTo>
                      <a:pt x="701" y="0"/>
                    </a:moveTo>
                    <a:cubicBezTo>
                      <a:pt x="301" y="0"/>
                      <a:pt x="1" y="267"/>
                      <a:pt x="1" y="667"/>
                    </a:cubicBezTo>
                    <a:lnTo>
                      <a:pt x="1" y="7205"/>
                    </a:lnTo>
                    <a:cubicBezTo>
                      <a:pt x="1" y="7572"/>
                      <a:pt x="301" y="7873"/>
                      <a:pt x="701" y="7873"/>
                    </a:cubicBezTo>
                    <a:lnTo>
                      <a:pt x="33091" y="7873"/>
                    </a:lnTo>
                    <a:cubicBezTo>
                      <a:pt x="33458" y="7873"/>
                      <a:pt x="33758" y="7572"/>
                      <a:pt x="33758" y="7205"/>
                    </a:cubicBezTo>
                    <a:lnTo>
                      <a:pt x="33758" y="667"/>
                    </a:lnTo>
                    <a:cubicBezTo>
                      <a:pt x="33758" y="267"/>
                      <a:pt x="33458" y="0"/>
                      <a:pt x="330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5"/>
              <p:cNvSpPr/>
              <p:nvPr/>
            </p:nvSpPr>
            <p:spPr>
              <a:xfrm>
                <a:off x="8443487" y="4488808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5"/>
              <p:cNvSpPr/>
              <p:nvPr/>
            </p:nvSpPr>
            <p:spPr>
              <a:xfrm>
                <a:off x="8494109" y="4488808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469" y="6439"/>
                    </a:lnTo>
                    <a:lnTo>
                      <a:pt x="1469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5"/>
              <p:cNvSpPr/>
              <p:nvPr/>
            </p:nvSpPr>
            <p:spPr>
              <a:xfrm>
                <a:off x="8545118" y="4488808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5"/>
              <p:cNvSpPr/>
              <p:nvPr/>
            </p:nvSpPr>
            <p:spPr>
              <a:xfrm>
                <a:off x="8595363" y="4488808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469" y="6439"/>
                    </a:lnTo>
                    <a:lnTo>
                      <a:pt x="1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5"/>
              <p:cNvSpPr/>
              <p:nvPr/>
            </p:nvSpPr>
            <p:spPr>
              <a:xfrm>
                <a:off x="8645997" y="4488808"/>
                <a:ext cx="16376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35" y="6439"/>
                    </a:lnTo>
                    <a:lnTo>
                      <a:pt x="143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5"/>
              <p:cNvSpPr/>
              <p:nvPr/>
            </p:nvSpPr>
            <p:spPr>
              <a:xfrm>
                <a:off x="8696242" y="4488808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5"/>
              <p:cNvSpPr/>
              <p:nvPr/>
            </p:nvSpPr>
            <p:spPr>
              <a:xfrm>
                <a:off x="8747251" y="4488808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5"/>
              <p:cNvSpPr/>
              <p:nvPr/>
            </p:nvSpPr>
            <p:spPr>
              <a:xfrm>
                <a:off x="8428641" y="4488808"/>
                <a:ext cx="106595" cy="73102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06" extrusionOk="0">
                    <a:moveTo>
                      <a:pt x="0" y="1"/>
                    </a:moveTo>
                    <a:lnTo>
                      <a:pt x="0" y="6405"/>
                    </a:lnTo>
                    <a:lnTo>
                      <a:pt x="9340" y="6405"/>
                    </a:lnTo>
                    <a:lnTo>
                      <a:pt x="9340" y="1"/>
                    </a:lnTo>
                    <a:close/>
                  </a:path>
                </a:pathLst>
              </a:custGeom>
              <a:solidFill>
                <a:srgbClr val="FFE6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5"/>
              <p:cNvSpPr/>
              <p:nvPr/>
            </p:nvSpPr>
            <p:spPr>
              <a:xfrm>
                <a:off x="8428641" y="4488808"/>
                <a:ext cx="106595" cy="73102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06" extrusionOk="0">
                    <a:moveTo>
                      <a:pt x="0" y="1"/>
                    </a:moveTo>
                    <a:lnTo>
                      <a:pt x="0" y="6405"/>
                    </a:lnTo>
                    <a:lnTo>
                      <a:pt x="9340" y="6405"/>
                    </a:lnTo>
                    <a:lnTo>
                      <a:pt x="93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5"/>
              <p:cNvSpPr/>
              <p:nvPr/>
            </p:nvSpPr>
            <p:spPr>
              <a:xfrm>
                <a:off x="8411124" y="4480820"/>
                <a:ext cx="385243" cy="7999"/>
              </a:xfrm>
              <a:custGeom>
                <a:avLst/>
                <a:gdLst/>
                <a:ahLst/>
                <a:cxnLst/>
                <a:rect l="l" t="t" r="r" b="b"/>
                <a:pathLst>
                  <a:path w="33759" h="701" extrusionOk="0">
                    <a:moveTo>
                      <a:pt x="701" y="0"/>
                    </a:moveTo>
                    <a:cubicBezTo>
                      <a:pt x="301" y="0"/>
                      <a:pt x="1" y="267"/>
                      <a:pt x="1" y="667"/>
                    </a:cubicBezTo>
                    <a:lnTo>
                      <a:pt x="1" y="701"/>
                    </a:lnTo>
                    <a:lnTo>
                      <a:pt x="33758" y="701"/>
                    </a:lnTo>
                    <a:lnTo>
                      <a:pt x="33758" y="667"/>
                    </a:lnTo>
                    <a:cubicBezTo>
                      <a:pt x="33758" y="267"/>
                      <a:pt x="33458" y="0"/>
                      <a:pt x="330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5"/>
              <p:cNvSpPr/>
              <p:nvPr/>
            </p:nvSpPr>
            <p:spPr>
              <a:xfrm>
                <a:off x="8259624" y="4390600"/>
                <a:ext cx="384855" cy="90231"/>
              </a:xfrm>
              <a:custGeom>
                <a:avLst/>
                <a:gdLst/>
                <a:ahLst/>
                <a:cxnLst/>
                <a:rect l="l" t="t" r="r" b="b"/>
                <a:pathLst>
                  <a:path w="33725" h="7907" extrusionOk="0">
                    <a:moveTo>
                      <a:pt x="668" y="1"/>
                    </a:moveTo>
                    <a:cubicBezTo>
                      <a:pt x="301" y="1"/>
                      <a:pt x="1" y="301"/>
                      <a:pt x="1" y="668"/>
                    </a:cubicBezTo>
                    <a:lnTo>
                      <a:pt x="1" y="7239"/>
                    </a:lnTo>
                    <a:cubicBezTo>
                      <a:pt x="1" y="7606"/>
                      <a:pt x="301" y="7906"/>
                      <a:pt x="668" y="7906"/>
                    </a:cubicBezTo>
                    <a:lnTo>
                      <a:pt x="33058" y="7906"/>
                    </a:lnTo>
                    <a:cubicBezTo>
                      <a:pt x="33425" y="7906"/>
                      <a:pt x="33725" y="7573"/>
                      <a:pt x="33725" y="7239"/>
                    </a:cubicBezTo>
                    <a:lnTo>
                      <a:pt x="33725" y="668"/>
                    </a:lnTo>
                    <a:cubicBezTo>
                      <a:pt x="33725" y="301"/>
                      <a:pt x="33425" y="1"/>
                      <a:pt x="330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5"/>
              <p:cNvSpPr/>
              <p:nvPr/>
            </p:nvSpPr>
            <p:spPr>
              <a:xfrm>
                <a:off x="8291987" y="4398212"/>
                <a:ext cx="16752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5"/>
              <p:cNvSpPr/>
              <p:nvPr/>
            </p:nvSpPr>
            <p:spPr>
              <a:xfrm>
                <a:off x="8342609" y="4398212"/>
                <a:ext cx="16764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1" y="1"/>
                    </a:moveTo>
                    <a:lnTo>
                      <a:pt x="1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5"/>
              <p:cNvSpPr/>
              <p:nvPr/>
            </p:nvSpPr>
            <p:spPr>
              <a:xfrm>
                <a:off x="8393242" y="4398212"/>
                <a:ext cx="16752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5"/>
              <p:cNvSpPr/>
              <p:nvPr/>
            </p:nvSpPr>
            <p:spPr>
              <a:xfrm>
                <a:off x="8443487" y="4398212"/>
                <a:ext cx="16764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5"/>
              <p:cNvSpPr/>
              <p:nvPr/>
            </p:nvSpPr>
            <p:spPr>
              <a:xfrm>
                <a:off x="8494109" y="4398212"/>
                <a:ext cx="16764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1" y="1"/>
                    </a:moveTo>
                    <a:lnTo>
                      <a:pt x="1" y="6472"/>
                    </a:lnTo>
                    <a:lnTo>
                      <a:pt x="1469" y="6472"/>
                    </a:lnTo>
                    <a:lnTo>
                      <a:pt x="1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5"/>
              <p:cNvSpPr/>
              <p:nvPr/>
            </p:nvSpPr>
            <p:spPr>
              <a:xfrm>
                <a:off x="8545118" y="4398212"/>
                <a:ext cx="16764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1" y="1"/>
                    </a:moveTo>
                    <a:lnTo>
                      <a:pt x="1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5"/>
              <p:cNvSpPr/>
              <p:nvPr/>
            </p:nvSpPr>
            <p:spPr>
              <a:xfrm>
                <a:off x="8595363" y="4398212"/>
                <a:ext cx="16764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1" y="1"/>
                    </a:moveTo>
                    <a:lnTo>
                      <a:pt x="1" y="6472"/>
                    </a:lnTo>
                    <a:lnTo>
                      <a:pt x="1469" y="6472"/>
                    </a:lnTo>
                    <a:lnTo>
                      <a:pt x="1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5"/>
              <p:cNvSpPr/>
              <p:nvPr/>
            </p:nvSpPr>
            <p:spPr>
              <a:xfrm>
                <a:off x="8276753" y="4398212"/>
                <a:ext cx="106595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9341" y="6439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5"/>
              <p:cNvSpPr/>
              <p:nvPr/>
            </p:nvSpPr>
            <p:spPr>
              <a:xfrm>
                <a:off x="8259624" y="4390223"/>
                <a:ext cx="384855" cy="7999"/>
              </a:xfrm>
              <a:custGeom>
                <a:avLst/>
                <a:gdLst/>
                <a:ahLst/>
                <a:cxnLst/>
                <a:rect l="l" t="t" r="r" b="b"/>
                <a:pathLst>
                  <a:path w="33725" h="701" extrusionOk="0">
                    <a:moveTo>
                      <a:pt x="668" y="0"/>
                    </a:moveTo>
                    <a:cubicBezTo>
                      <a:pt x="301" y="0"/>
                      <a:pt x="1" y="300"/>
                      <a:pt x="1" y="667"/>
                    </a:cubicBezTo>
                    <a:lnTo>
                      <a:pt x="1" y="701"/>
                    </a:lnTo>
                    <a:lnTo>
                      <a:pt x="33725" y="701"/>
                    </a:lnTo>
                    <a:lnTo>
                      <a:pt x="33725" y="667"/>
                    </a:lnTo>
                    <a:cubicBezTo>
                      <a:pt x="33725" y="300"/>
                      <a:pt x="33425" y="0"/>
                      <a:pt x="330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5"/>
              <p:cNvSpPr/>
              <p:nvPr/>
            </p:nvSpPr>
            <p:spPr>
              <a:xfrm>
                <a:off x="8425217" y="4301521"/>
                <a:ext cx="385231" cy="90231"/>
              </a:xfrm>
              <a:custGeom>
                <a:avLst/>
                <a:gdLst/>
                <a:ahLst/>
                <a:cxnLst/>
                <a:rect l="l" t="t" r="r" b="b"/>
                <a:pathLst>
                  <a:path w="33758" h="7907" extrusionOk="0">
                    <a:moveTo>
                      <a:pt x="667" y="1"/>
                    </a:moveTo>
                    <a:cubicBezTo>
                      <a:pt x="300" y="1"/>
                      <a:pt x="0" y="301"/>
                      <a:pt x="0" y="701"/>
                    </a:cubicBezTo>
                    <a:lnTo>
                      <a:pt x="0" y="7239"/>
                    </a:lnTo>
                    <a:cubicBezTo>
                      <a:pt x="0" y="7606"/>
                      <a:pt x="300" y="7907"/>
                      <a:pt x="667" y="7907"/>
                    </a:cubicBezTo>
                    <a:lnTo>
                      <a:pt x="33057" y="7907"/>
                    </a:lnTo>
                    <a:cubicBezTo>
                      <a:pt x="33424" y="7907"/>
                      <a:pt x="33758" y="7573"/>
                      <a:pt x="33724" y="7239"/>
                    </a:cubicBezTo>
                    <a:lnTo>
                      <a:pt x="33724" y="701"/>
                    </a:lnTo>
                    <a:cubicBezTo>
                      <a:pt x="33724" y="301"/>
                      <a:pt x="33424" y="1"/>
                      <a:pt x="330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5"/>
              <p:cNvSpPr/>
              <p:nvPr/>
            </p:nvSpPr>
            <p:spPr>
              <a:xfrm>
                <a:off x="8457946" y="4309521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0"/>
                    </a:moveTo>
                    <a:lnTo>
                      <a:pt x="1" y="6438"/>
                    </a:lnTo>
                    <a:lnTo>
                      <a:pt x="1469" y="6438"/>
                    </a:lnTo>
                    <a:lnTo>
                      <a:pt x="1469" y="0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5"/>
              <p:cNvSpPr/>
              <p:nvPr/>
            </p:nvSpPr>
            <p:spPr>
              <a:xfrm>
                <a:off x="8508579" y="4309521"/>
                <a:ext cx="16376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439" extrusionOk="0">
                    <a:moveTo>
                      <a:pt x="0" y="0"/>
                    </a:moveTo>
                    <a:lnTo>
                      <a:pt x="0" y="6438"/>
                    </a:lnTo>
                    <a:lnTo>
                      <a:pt x="1435" y="6438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5"/>
              <p:cNvSpPr/>
              <p:nvPr/>
            </p:nvSpPr>
            <p:spPr>
              <a:xfrm>
                <a:off x="8609457" y="4309521"/>
                <a:ext cx="16376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439" extrusionOk="0">
                    <a:moveTo>
                      <a:pt x="0" y="0"/>
                    </a:moveTo>
                    <a:lnTo>
                      <a:pt x="0" y="6438"/>
                    </a:lnTo>
                    <a:lnTo>
                      <a:pt x="1434" y="6438"/>
                    </a:lnTo>
                    <a:lnTo>
                      <a:pt x="14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5"/>
              <p:cNvSpPr/>
              <p:nvPr/>
            </p:nvSpPr>
            <p:spPr>
              <a:xfrm>
                <a:off x="8660078" y="4309521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0"/>
                    </a:moveTo>
                    <a:lnTo>
                      <a:pt x="1" y="6438"/>
                    </a:lnTo>
                    <a:lnTo>
                      <a:pt x="1468" y="6438"/>
                    </a:lnTo>
                    <a:lnTo>
                      <a:pt x="14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5"/>
              <p:cNvSpPr/>
              <p:nvPr/>
            </p:nvSpPr>
            <p:spPr>
              <a:xfrm>
                <a:off x="8710711" y="4309521"/>
                <a:ext cx="16752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39" extrusionOk="0">
                    <a:moveTo>
                      <a:pt x="0" y="0"/>
                    </a:moveTo>
                    <a:lnTo>
                      <a:pt x="0" y="6438"/>
                    </a:lnTo>
                    <a:lnTo>
                      <a:pt x="1468" y="6438"/>
                    </a:lnTo>
                    <a:lnTo>
                      <a:pt x="14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5"/>
              <p:cNvSpPr/>
              <p:nvPr/>
            </p:nvSpPr>
            <p:spPr>
              <a:xfrm>
                <a:off x="8760956" y="4309521"/>
                <a:ext cx="16752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39" extrusionOk="0">
                    <a:moveTo>
                      <a:pt x="0" y="0"/>
                    </a:moveTo>
                    <a:lnTo>
                      <a:pt x="0" y="6438"/>
                    </a:lnTo>
                    <a:lnTo>
                      <a:pt x="1468" y="6438"/>
                    </a:lnTo>
                    <a:lnTo>
                      <a:pt x="14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5"/>
              <p:cNvSpPr/>
              <p:nvPr/>
            </p:nvSpPr>
            <p:spPr>
              <a:xfrm>
                <a:off x="8442346" y="4309521"/>
                <a:ext cx="106595" cy="73102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06" extrusionOk="0">
                    <a:moveTo>
                      <a:pt x="0" y="0"/>
                    </a:moveTo>
                    <a:lnTo>
                      <a:pt x="0" y="6405"/>
                    </a:lnTo>
                    <a:lnTo>
                      <a:pt x="9340" y="6405"/>
                    </a:lnTo>
                    <a:lnTo>
                      <a:pt x="9340" y="0"/>
                    </a:lnTo>
                    <a:close/>
                  </a:path>
                </a:pathLst>
              </a:custGeom>
              <a:solidFill>
                <a:srgbClr val="FFE6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5"/>
              <p:cNvSpPr/>
              <p:nvPr/>
            </p:nvSpPr>
            <p:spPr>
              <a:xfrm>
                <a:off x="8442346" y="4309521"/>
                <a:ext cx="106595" cy="73102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06" extrusionOk="0">
                    <a:moveTo>
                      <a:pt x="0" y="0"/>
                    </a:moveTo>
                    <a:lnTo>
                      <a:pt x="0" y="6405"/>
                    </a:lnTo>
                    <a:lnTo>
                      <a:pt x="9340" y="6405"/>
                    </a:lnTo>
                    <a:lnTo>
                      <a:pt x="9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5"/>
              <p:cNvSpPr/>
              <p:nvPr/>
            </p:nvSpPr>
            <p:spPr>
              <a:xfrm>
                <a:off x="8425217" y="4301145"/>
                <a:ext cx="385231" cy="8387"/>
              </a:xfrm>
              <a:custGeom>
                <a:avLst/>
                <a:gdLst/>
                <a:ahLst/>
                <a:cxnLst/>
                <a:rect l="l" t="t" r="r" b="b"/>
                <a:pathLst>
                  <a:path w="33758" h="735" extrusionOk="0">
                    <a:moveTo>
                      <a:pt x="667" y="1"/>
                    </a:moveTo>
                    <a:cubicBezTo>
                      <a:pt x="300" y="1"/>
                      <a:pt x="0" y="301"/>
                      <a:pt x="0" y="668"/>
                    </a:cubicBezTo>
                    <a:lnTo>
                      <a:pt x="0" y="734"/>
                    </a:lnTo>
                    <a:lnTo>
                      <a:pt x="33724" y="734"/>
                    </a:lnTo>
                    <a:lnTo>
                      <a:pt x="33724" y="668"/>
                    </a:lnTo>
                    <a:cubicBezTo>
                      <a:pt x="33758" y="301"/>
                      <a:pt x="33424" y="1"/>
                      <a:pt x="330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5"/>
              <p:cNvSpPr/>
              <p:nvPr/>
            </p:nvSpPr>
            <p:spPr>
              <a:xfrm>
                <a:off x="8455287" y="3974923"/>
                <a:ext cx="328516" cy="318770"/>
              </a:xfrm>
              <a:custGeom>
                <a:avLst/>
                <a:gdLst/>
                <a:ahLst/>
                <a:cxnLst/>
                <a:rect l="l" t="t" r="r" b="b"/>
                <a:pathLst>
                  <a:path w="28788" h="27934" extrusionOk="0">
                    <a:moveTo>
                      <a:pt x="14211" y="0"/>
                    </a:moveTo>
                    <a:cubicBezTo>
                      <a:pt x="10875" y="0"/>
                      <a:pt x="7706" y="1168"/>
                      <a:pt x="5171" y="3336"/>
                    </a:cubicBezTo>
                    <a:cubicBezTo>
                      <a:pt x="2335" y="5738"/>
                      <a:pt x="567" y="9107"/>
                      <a:pt x="267" y="12843"/>
                    </a:cubicBezTo>
                    <a:cubicBezTo>
                      <a:pt x="0" y="16546"/>
                      <a:pt x="1168" y="20182"/>
                      <a:pt x="3570" y="23017"/>
                    </a:cubicBezTo>
                    <a:cubicBezTo>
                      <a:pt x="6005" y="25852"/>
                      <a:pt x="9374" y="27587"/>
                      <a:pt x="13076" y="27887"/>
                    </a:cubicBezTo>
                    <a:cubicBezTo>
                      <a:pt x="13458" y="27918"/>
                      <a:pt x="13838" y="27933"/>
                      <a:pt x="14218" y="27933"/>
                    </a:cubicBezTo>
                    <a:cubicBezTo>
                      <a:pt x="17520" y="27933"/>
                      <a:pt x="20707" y="26769"/>
                      <a:pt x="23250" y="24585"/>
                    </a:cubicBezTo>
                    <a:cubicBezTo>
                      <a:pt x="26086" y="22183"/>
                      <a:pt x="27854" y="18814"/>
                      <a:pt x="28120" y="15078"/>
                    </a:cubicBezTo>
                    <a:cubicBezTo>
                      <a:pt x="28788" y="7406"/>
                      <a:pt x="23050" y="668"/>
                      <a:pt x="15345" y="34"/>
                    </a:cubicBezTo>
                    <a:cubicBezTo>
                      <a:pt x="14944" y="0"/>
                      <a:pt x="14577" y="0"/>
                      <a:pt x="142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5"/>
              <p:cNvSpPr/>
              <p:nvPr/>
            </p:nvSpPr>
            <p:spPr>
              <a:xfrm>
                <a:off x="8447675" y="3964264"/>
                <a:ext cx="340692" cy="340703"/>
              </a:xfrm>
              <a:custGeom>
                <a:avLst/>
                <a:gdLst/>
                <a:ahLst/>
                <a:cxnLst/>
                <a:rect l="l" t="t" r="r" b="b"/>
                <a:pathLst>
                  <a:path w="29855" h="29856" extrusionOk="0">
                    <a:moveTo>
                      <a:pt x="16045" y="634"/>
                    </a:moveTo>
                    <a:cubicBezTo>
                      <a:pt x="8173" y="0"/>
                      <a:pt x="1234" y="5905"/>
                      <a:pt x="601" y="13810"/>
                    </a:cubicBezTo>
                    <a:cubicBezTo>
                      <a:pt x="0" y="21683"/>
                      <a:pt x="5871" y="28621"/>
                      <a:pt x="13777" y="29255"/>
                    </a:cubicBezTo>
                    <a:cubicBezTo>
                      <a:pt x="21682" y="29855"/>
                      <a:pt x="28587" y="23984"/>
                      <a:pt x="29221" y="16079"/>
                    </a:cubicBezTo>
                    <a:lnTo>
                      <a:pt x="29221" y="16079"/>
                    </a:lnTo>
                    <a:lnTo>
                      <a:pt x="29221" y="16079"/>
                    </a:lnTo>
                    <a:lnTo>
                      <a:pt x="29221" y="16079"/>
                    </a:lnTo>
                    <a:cubicBezTo>
                      <a:pt x="29855" y="8140"/>
                      <a:pt x="23951" y="1268"/>
                      <a:pt x="16045" y="634"/>
                    </a:cubicBezTo>
                    <a:close/>
                    <a:moveTo>
                      <a:pt x="28854" y="16012"/>
                    </a:moveTo>
                    <a:cubicBezTo>
                      <a:pt x="28554" y="19748"/>
                      <a:pt x="26786" y="23117"/>
                      <a:pt x="23951" y="25519"/>
                    </a:cubicBezTo>
                    <a:cubicBezTo>
                      <a:pt x="21115" y="27954"/>
                      <a:pt x="17513" y="29121"/>
                      <a:pt x="13777" y="28821"/>
                    </a:cubicBezTo>
                    <a:cubicBezTo>
                      <a:pt x="10074" y="28521"/>
                      <a:pt x="6705" y="26786"/>
                      <a:pt x="4270" y="23951"/>
                    </a:cubicBezTo>
                    <a:cubicBezTo>
                      <a:pt x="1868" y="21116"/>
                      <a:pt x="701" y="17480"/>
                      <a:pt x="1001" y="13777"/>
                    </a:cubicBezTo>
                    <a:cubicBezTo>
                      <a:pt x="1268" y="10074"/>
                      <a:pt x="3036" y="6672"/>
                      <a:pt x="5871" y="4270"/>
                    </a:cubicBezTo>
                    <a:cubicBezTo>
                      <a:pt x="8406" y="2102"/>
                      <a:pt x="11575" y="934"/>
                      <a:pt x="14911" y="934"/>
                    </a:cubicBezTo>
                    <a:cubicBezTo>
                      <a:pt x="15278" y="934"/>
                      <a:pt x="15678" y="934"/>
                      <a:pt x="16045" y="968"/>
                    </a:cubicBezTo>
                    <a:cubicBezTo>
                      <a:pt x="23717" y="1602"/>
                      <a:pt x="29455" y="8340"/>
                      <a:pt x="28854" y="16012"/>
                    </a:cubicBezTo>
                    <a:close/>
                  </a:path>
                </a:pathLst>
              </a:custGeom>
              <a:solidFill>
                <a:srgbClr val="FDB4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5"/>
              <p:cNvSpPr/>
              <p:nvPr/>
            </p:nvSpPr>
            <p:spPr>
              <a:xfrm>
                <a:off x="8451475" y="3970986"/>
                <a:ext cx="336892" cy="327511"/>
              </a:xfrm>
              <a:custGeom>
                <a:avLst/>
                <a:gdLst/>
                <a:ahLst/>
                <a:cxnLst/>
                <a:rect l="l" t="t" r="r" b="b"/>
                <a:pathLst>
                  <a:path w="29522" h="28700" extrusionOk="0">
                    <a:moveTo>
                      <a:pt x="14545" y="679"/>
                    </a:moveTo>
                    <a:cubicBezTo>
                      <a:pt x="14911" y="679"/>
                      <a:pt x="15278" y="679"/>
                      <a:pt x="15612" y="712"/>
                    </a:cubicBezTo>
                    <a:cubicBezTo>
                      <a:pt x="23117" y="1346"/>
                      <a:pt x="28755" y="7918"/>
                      <a:pt x="28188" y="15390"/>
                    </a:cubicBezTo>
                    <a:cubicBezTo>
                      <a:pt x="27887" y="19026"/>
                      <a:pt x="26220" y="22328"/>
                      <a:pt x="23418" y="24696"/>
                    </a:cubicBezTo>
                    <a:cubicBezTo>
                      <a:pt x="20971" y="26815"/>
                      <a:pt x="17856" y="27946"/>
                      <a:pt x="14648" y="27946"/>
                    </a:cubicBezTo>
                    <a:cubicBezTo>
                      <a:pt x="14270" y="27946"/>
                      <a:pt x="13890" y="27930"/>
                      <a:pt x="13510" y="27899"/>
                    </a:cubicBezTo>
                    <a:cubicBezTo>
                      <a:pt x="9875" y="27598"/>
                      <a:pt x="6572" y="25930"/>
                      <a:pt x="4204" y="23162"/>
                    </a:cubicBezTo>
                    <a:cubicBezTo>
                      <a:pt x="1835" y="20393"/>
                      <a:pt x="701" y="16857"/>
                      <a:pt x="1002" y="13221"/>
                    </a:cubicBezTo>
                    <a:cubicBezTo>
                      <a:pt x="1268" y="9585"/>
                      <a:pt x="2936" y="6316"/>
                      <a:pt x="5738" y="3915"/>
                    </a:cubicBezTo>
                    <a:cubicBezTo>
                      <a:pt x="8240" y="1780"/>
                      <a:pt x="11342" y="679"/>
                      <a:pt x="14545" y="679"/>
                    </a:cubicBezTo>
                    <a:close/>
                    <a:moveTo>
                      <a:pt x="14578" y="1"/>
                    </a:moveTo>
                    <a:cubicBezTo>
                      <a:pt x="11146" y="1"/>
                      <a:pt x="7856" y="1220"/>
                      <a:pt x="5271" y="3414"/>
                    </a:cubicBezTo>
                    <a:cubicBezTo>
                      <a:pt x="2369" y="5916"/>
                      <a:pt x="601" y="9385"/>
                      <a:pt x="268" y="13221"/>
                    </a:cubicBezTo>
                    <a:cubicBezTo>
                      <a:pt x="1" y="17057"/>
                      <a:pt x="1202" y="20760"/>
                      <a:pt x="3670" y="23662"/>
                    </a:cubicBezTo>
                    <a:cubicBezTo>
                      <a:pt x="6172" y="26564"/>
                      <a:pt x="9608" y="28332"/>
                      <a:pt x="13444" y="28666"/>
                    </a:cubicBezTo>
                    <a:cubicBezTo>
                      <a:pt x="13844" y="28699"/>
                      <a:pt x="14244" y="28699"/>
                      <a:pt x="14611" y="28699"/>
                    </a:cubicBezTo>
                    <a:cubicBezTo>
                      <a:pt x="18047" y="28699"/>
                      <a:pt x="21283" y="27498"/>
                      <a:pt x="23918" y="25263"/>
                    </a:cubicBezTo>
                    <a:cubicBezTo>
                      <a:pt x="26853" y="22762"/>
                      <a:pt x="28588" y="19326"/>
                      <a:pt x="28921" y="15490"/>
                    </a:cubicBezTo>
                    <a:cubicBezTo>
                      <a:pt x="29522" y="7584"/>
                      <a:pt x="23584" y="679"/>
                      <a:pt x="15712" y="45"/>
                    </a:cubicBezTo>
                    <a:cubicBezTo>
                      <a:pt x="15333" y="16"/>
                      <a:pt x="14954" y="1"/>
                      <a:pt x="145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5"/>
              <p:cNvSpPr/>
              <p:nvPr/>
            </p:nvSpPr>
            <p:spPr>
              <a:xfrm>
                <a:off x="8559965" y="4044967"/>
                <a:ext cx="121065" cy="196050"/>
              </a:xfrm>
              <a:custGeom>
                <a:avLst/>
                <a:gdLst/>
                <a:ahLst/>
                <a:cxnLst/>
                <a:rect l="l" t="t" r="r" b="b"/>
                <a:pathLst>
                  <a:path w="10609" h="17180" extrusionOk="0">
                    <a:moveTo>
                      <a:pt x="4237" y="4437"/>
                    </a:moveTo>
                    <a:lnTo>
                      <a:pt x="4237" y="6939"/>
                    </a:lnTo>
                    <a:cubicBezTo>
                      <a:pt x="3436" y="6705"/>
                      <a:pt x="2903" y="6338"/>
                      <a:pt x="2903" y="5704"/>
                    </a:cubicBezTo>
                    <a:cubicBezTo>
                      <a:pt x="2903" y="5104"/>
                      <a:pt x="3336" y="4604"/>
                      <a:pt x="4237" y="4437"/>
                    </a:cubicBezTo>
                    <a:close/>
                    <a:moveTo>
                      <a:pt x="6072" y="10074"/>
                    </a:moveTo>
                    <a:cubicBezTo>
                      <a:pt x="6872" y="10374"/>
                      <a:pt x="7406" y="10708"/>
                      <a:pt x="7406" y="11342"/>
                    </a:cubicBezTo>
                    <a:cubicBezTo>
                      <a:pt x="7406" y="11909"/>
                      <a:pt x="7039" y="12442"/>
                      <a:pt x="6072" y="12676"/>
                    </a:cubicBezTo>
                    <a:lnTo>
                      <a:pt x="6072" y="10074"/>
                    </a:lnTo>
                    <a:close/>
                    <a:moveTo>
                      <a:pt x="4237" y="0"/>
                    </a:moveTo>
                    <a:lnTo>
                      <a:pt x="4237" y="2035"/>
                    </a:lnTo>
                    <a:cubicBezTo>
                      <a:pt x="1368" y="2369"/>
                      <a:pt x="1" y="4036"/>
                      <a:pt x="1" y="5938"/>
                    </a:cubicBezTo>
                    <a:cubicBezTo>
                      <a:pt x="1" y="8506"/>
                      <a:pt x="2202" y="9207"/>
                      <a:pt x="4237" y="9674"/>
                    </a:cubicBezTo>
                    <a:lnTo>
                      <a:pt x="4237" y="12743"/>
                    </a:lnTo>
                    <a:cubicBezTo>
                      <a:pt x="3336" y="12609"/>
                      <a:pt x="2369" y="12342"/>
                      <a:pt x="1435" y="11775"/>
                    </a:cubicBezTo>
                    <a:lnTo>
                      <a:pt x="534" y="14044"/>
                    </a:lnTo>
                    <a:cubicBezTo>
                      <a:pt x="1535" y="14711"/>
                      <a:pt x="2869" y="15044"/>
                      <a:pt x="4237" y="15178"/>
                    </a:cubicBezTo>
                    <a:lnTo>
                      <a:pt x="4237" y="17179"/>
                    </a:lnTo>
                    <a:lnTo>
                      <a:pt x="6072" y="17179"/>
                    </a:lnTo>
                    <a:lnTo>
                      <a:pt x="6072" y="15111"/>
                    </a:lnTo>
                    <a:cubicBezTo>
                      <a:pt x="8940" y="14777"/>
                      <a:pt x="10375" y="13110"/>
                      <a:pt x="10375" y="11208"/>
                    </a:cubicBezTo>
                    <a:cubicBezTo>
                      <a:pt x="10375" y="8573"/>
                      <a:pt x="8106" y="7906"/>
                      <a:pt x="6072" y="7406"/>
                    </a:cubicBezTo>
                    <a:lnTo>
                      <a:pt x="6072" y="4370"/>
                    </a:lnTo>
                    <a:cubicBezTo>
                      <a:pt x="7406" y="4503"/>
                      <a:pt x="8707" y="5004"/>
                      <a:pt x="9607" y="5671"/>
                    </a:cubicBezTo>
                    <a:lnTo>
                      <a:pt x="10608" y="3436"/>
                    </a:lnTo>
                    <a:cubicBezTo>
                      <a:pt x="9607" y="2669"/>
                      <a:pt x="7873" y="2102"/>
                      <a:pt x="6072" y="2002"/>
                    </a:cubicBezTo>
                    <a:lnTo>
                      <a:pt x="60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5"/>
              <p:cNvSpPr/>
              <p:nvPr/>
            </p:nvSpPr>
            <p:spPr>
              <a:xfrm>
                <a:off x="8476227" y="3995361"/>
                <a:ext cx="240966" cy="240327"/>
              </a:xfrm>
              <a:custGeom>
                <a:avLst/>
                <a:gdLst/>
                <a:ahLst/>
                <a:cxnLst/>
                <a:rect l="l" t="t" r="r" b="b"/>
                <a:pathLst>
                  <a:path w="21116" h="21060" extrusionOk="0">
                    <a:moveTo>
                      <a:pt x="12342" y="1"/>
                    </a:moveTo>
                    <a:cubicBezTo>
                      <a:pt x="6047" y="1"/>
                      <a:pt x="741" y="4859"/>
                      <a:pt x="267" y="11219"/>
                    </a:cubicBezTo>
                    <a:cubicBezTo>
                      <a:pt x="0" y="15055"/>
                      <a:pt x="1468" y="18591"/>
                      <a:pt x="4070" y="21059"/>
                    </a:cubicBezTo>
                    <a:cubicBezTo>
                      <a:pt x="1701" y="18624"/>
                      <a:pt x="367" y="15255"/>
                      <a:pt x="667" y="11619"/>
                    </a:cubicBezTo>
                    <a:cubicBezTo>
                      <a:pt x="1175" y="5243"/>
                      <a:pt x="6509" y="405"/>
                      <a:pt x="12768" y="405"/>
                    </a:cubicBezTo>
                    <a:cubicBezTo>
                      <a:pt x="13091" y="405"/>
                      <a:pt x="13416" y="418"/>
                      <a:pt x="13743" y="444"/>
                    </a:cubicBezTo>
                    <a:cubicBezTo>
                      <a:pt x="16612" y="678"/>
                      <a:pt x="19180" y="1879"/>
                      <a:pt x="21115" y="3713"/>
                    </a:cubicBezTo>
                    <a:cubicBezTo>
                      <a:pt x="19114" y="1679"/>
                      <a:pt x="16412" y="278"/>
                      <a:pt x="13376" y="44"/>
                    </a:cubicBezTo>
                    <a:cubicBezTo>
                      <a:pt x="13029" y="15"/>
                      <a:pt x="12684" y="1"/>
                      <a:pt x="123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9" name="Google Shape;1079;p45"/>
          <p:cNvGrpSpPr/>
          <p:nvPr/>
        </p:nvGrpSpPr>
        <p:grpSpPr>
          <a:xfrm>
            <a:off x="6099806" y="403256"/>
            <a:ext cx="378599" cy="261037"/>
            <a:chOff x="2471000" y="1494000"/>
            <a:chExt cx="609625" cy="420325"/>
          </a:xfrm>
        </p:grpSpPr>
        <p:sp>
          <p:nvSpPr>
            <p:cNvPr id="1080" name="Google Shape;1080;p45"/>
            <p:cNvSpPr/>
            <p:nvPr/>
          </p:nvSpPr>
          <p:spPr>
            <a:xfrm>
              <a:off x="2471000" y="1496100"/>
              <a:ext cx="254375" cy="418225"/>
            </a:xfrm>
            <a:custGeom>
              <a:avLst/>
              <a:gdLst/>
              <a:ahLst/>
              <a:cxnLst/>
              <a:rect l="l" t="t" r="r" b="b"/>
              <a:pathLst>
                <a:path w="10175" h="16729" extrusionOk="0">
                  <a:moveTo>
                    <a:pt x="5087" y="0"/>
                  </a:moveTo>
                  <a:cubicBezTo>
                    <a:pt x="5054" y="0"/>
                    <a:pt x="5021" y="17"/>
                    <a:pt x="5004" y="50"/>
                  </a:cubicBezTo>
                  <a:lnTo>
                    <a:pt x="67" y="7889"/>
                  </a:lnTo>
                  <a:cubicBezTo>
                    <a:pt x="0" y="8056"/>
                    <a:pt x="34" y="8323"/>
                    <a:pt x="167" y="8323"/>
                  </a:cubicBezTo>
                  <a:lnTo>
                    <a:pt x="1969" y="8323"/>
                  </a:lnTo>
                  <a:cubicBezTo>
                    <a:pt x="2035" y="8323"/>
                    <a:pt x="2069" y="8423"/>
                    <a:pt x="2069" y="8556"/>
                  </a:cubicBezTo>
                  <a:lnTo>
                    <a:pt x="2069" y="16462"/>
                  </a:lnTo>
                  <a:cubicBezTo>
                    <a:pt x="2069" y="16596"/>
                    <a:pt x="2135" y="16729"/>
                    <a:pt x="2202" y="16729"/>
                  </a:cubicBezTo>
                  <a:lnTo>
                    <a:pt x="7973" y="16729"/>
                  </a:lnTo>
                  <a:cubicBezTo>
                    <a:pt x="8040" y="16729"/>
                    <a:pt x="8106" y="16596"/>
                    <a:pt x="8106" y="16462"/>
                  </a:cubicBezTo>
                  <a:lnTo>
                    <a:pt x="8106" y="8556"/>
                  </a:lnTo>
                  <a:cubicBezTo>
                    <a:pt x="8106" y="8423"/>
                    <a:pt x="8140" y="8323"/>
                    <a:pt x="8206" y="8323"/>
                  </a:cubicBezTo>
                  <a:lnTo>
                    <a:pt x="10008" y="8323"/>
                  </a:lnTo>
                  <a:cubicBezTo>
                    <a:pt x="10141" y="8323"/>
                    <a:pt x="10174" y="8023"/>
                    <a:pt x="10074" y="7889"/>
                  </a:cubicBezTo>
                  <a:lnTo>
                    <a:pt x="5171" y="50"/>
                  </a:lnTo>
                  <a:cubicBezTo>
                    <a:pt x="5154" y="17"/>
                    <a:pt x="5121" y="0"/>
                    <a:pt x="50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5"/>
            <p:cNvSpPr/>
            <p:nvPr/>
          </p:nvSpPr>
          <p:spPr>
            <a:xfrm>
              <a:off x="2826250" y="1494000"/>
              <a:ext cx="254375" cy="418875"/>
            </a:xfrm>
            <a:custGeom>
              <a:avLst/>
              <a:gdLst/>
              <a:ahLst/>
              <a:cxnLst/>
              <a:rect l="l" t="t" r="r" b="b"/>
              <a:pathLst>
                <a:path w="10175" h="16755" extrusionOk="0">
                  <a:moveTo>
                    <a:pt x="2236" y="1"/>
                  </a:moveTo>
                  <a:cubicBezTo>
                    <a:pt x="2135" y="1"/>
                    <a:pt x="2102" y="134"/>
                    <a:pt x="2102" y="268"/>
                  </a:cubicBezTo>
                  <a:lnTo>
                    <a:pt x="2102" y="8173"/>
                  </a:lnTo>
                  <a:cubicBezTo>
                    <a:pt x="2102" y="8307"/>
                    <a:pt x="2069" y="8440"/>
                    <a:pt x="1969" y="8440"/>
                  </a:cubicBezTo>
                  <a:lnTo>
                    <a:pt x="167" y="8440"/>
                  </a:lnTo>
                  <a:cubicBezTo>
                    <a:pt x="67" y="8440"/>
                    <a:pt x="1" y="8741"/>
                    <a:pt x="101" y="8841"/>
                  </a:cubicBezTo>
                  <a:lnTo>
                    <a:pt x="5004" y="16680"/>
                  </a:lnTo>
                  <a:cubicBezTo>
                    <a:pt x="5038" y="16730"/>
                    <a:pt x="5071" y="16755"/>
                    <a:pt x="5100" y="16755"/>
                  </a:cubicBezTo>
                  <a:cubicBezTo>
                    <a:pt x="5129" y="16755"/>
                    <a:pt x="5154" y="16730"/>
                    <a:pt x="5171" y="16680"/>
                  </a:cubicBezTo>
                  <a:lnTo>
                    <a:pt x="10108" y="8841"/>
                  </a:lnTo>
                  <a:cubicBezTo>
                    <a:pt x="10175" y="8674"/>
                    <a:pt x="10141" y="8440"/>
                    <a:pt x="10008" y="8440"/>
                  </a:cubicBezTo>
                  <a:lnTo>
                    <a:pt x="8240" y="8440"/>
                  </a:lnTo>
                  <a:cubicBezTo>
                    <a:pt x="8140" y="8440"/>
                    <a:pt x="8106" y="8307"/>
                    <a:pt x="8106" y="8173"/>
                  </a:cubicBezTo>
                  <a:lnTo>
                    <a:pt x="8106" y="268"/>
                  </a:lnTo>
                  <a:cubicBezTo>
                    <a:pt x="8106" y="134"/>
                    <a:pt x="8073" y="1"/>
                    <a:pt x="79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BF3808E-2F64-D931-6912-4F7B331DA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677" y="274458"/>
            <a:ext cx="469792" cy="5301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A0E3701-5E7E-BD6E-8221-2A8D46A2832C}"/>
              </a:ext>
            </a:extLst>
          </p:cNvPr>
          <p:cNvSpPr/>
          <p:nvPr/>
        </p:nvSpPr>
        <p:spPr>
          <a:xfrm>
            <a:off x="2747683" y="324611"/>
            <a:ext cx="150928" cy="15092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>
          <a:extLst>
            <a:ext uri="{FF2B5EF4-FFF2-40B4-BE49-F238E27FC236}">
              <a16:creationId xmlns:a16="http://schemas.microsoft.com/office/drawing/2014/main" id="{6A355701-EA57-2372-83AE-2B411C85D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45">
            <a:extLst>
              <a:ext uri="{FF2B5EF4-FFF2-40B4-BE49-F238E27FC236}">
                <a16:creationId xmlns:a16="http://schemas.microsoft.com/office/drawing/2014/main" id="{ED84A40E-8D4A-581B-67B5-BFB59E1CBE66}"/>
              </a:ext>
            </a:extLst>
          </p:cNvPr>
          <p:cNvSpPr/>
          <p:nvPr/>
        </p:nvSpPr>
        <p:spPr>
          <a:xfrm>
            <a:off x="7555508" y="4741687"/>
            <a:ext cx="1462500" cy="186300"/>
          </a:xfrm>
          <a:prstGeom prst="ellipse">
            <a:avLst/>
          </a:prstGeom>
          <a:solidFill>
            <a:srgbClr val="212529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45">
            <a:extLst>
              <a:ext uri="{FF2B5EF4-FFF2-40B4-BE49-F238E27FC236}">
                <a16:creationId xmlns:a16="http://schemas.microsoft.com/office/drawing/2014/main" id="{FBD75A09-8DFD-B28B-36D1-BAEEDD264D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3414" y="80190"/>
            <a:ext cx="7683859" cy="627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 Perview</a:t>
            </a:r>
            <a:endParaRPr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FAAF75-377C-606E-E2A3-BACC543FB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91" y="801502"/>
            <a:ext cx="8892017" cy="3697983"/>
          </a:xfrm>
          <a:prstGeom prst="rect">
            <a:avLst/>
          </a:prstGeom>
        </p:spPr>
      </p:pic>
      <p:grpSp>
        <p:nvGrpSpPr>
          <p:cNvPr id="1011" name="Google Shape;1011;p45">
            <a:extLst>
              <a:ext uri="{FF2B5EF4-FFF2-40B4-BE49-F238E27FC236}">
                <a16:creationId xmlns:a16="http://schemas.microsoft.com/office/drawing/2014/main" id="{44FA235E-7116-B2F0-5C3B-D4EE73798FEC}"/>
              </a:ext>
            </a:extLst>
          </p:cNvPr>
          <p:cNvGrpSpPr/>
          <p:nvPr/>
        </p:nvGrpSpPr>
        <p:grpSpPr>
          <a:xfrm>
            <a:off x="8383564" y="356914"/>
            <a:ext cx="554598" cy="385102"/>
            <a:chOff x="8378150" y="3154208"/>
            <a:chExt cx="346018" cy="240269"/>
          </a:xfrm>
        </p:grpSpPr>
        <p:sp>
          <p:nvSpPr>
            <p:cNvPr id="1012" name="Google Shape;1012;p45">
              <a:extLst>
                <a:ext uri="{FF2B5EF4-FFF2-40B4-BE49-F238E27FC236}">
                  <a16:creationId xmlns:a16="http://schemas.microsoft.com/office/drawing/2014/main" id="{A1ABFBB9-0AD9-6E42-5D84-0C4A5059EEB6}"/>
                </a:ext>
              </a:extLst>
            </p:cNvPr>
            <p:cNvSpPr/>
            <p:nvPr/>
          </p:nvSpPr>
          <p:spPr>
            <a:xfrm>
              <a:off x="8378150" y="3327548"/>
              <a:ext cx="66949" cy="66929"/>
            </a:xfrm>
            <a:custGeom>
              <a:avLst/>
              <a:gdLst/>
              <a:ahLst/>
              <a:cxnLst/>
              <a:rect l="l" t="t" r="r" b="b"/>
              <a:pathLst>
                <a:path w="3337" h="3336" extrusionOk="0">
                  <a:moveTo>
                    <a:pt x="0" y="0"/>
                  </a:moveTo>
                  <a:lnTo>
                    <a:pt x="0" y="3336"/>
                  </a:lnTo>
                  <a:lnTo>
                    <a:pt x="3336" y="3336"/>
                  </a:lnTo>
                  <a:lnTo>
                    <a:pt x="3336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5">
              <a:extLst>
                <a:ext uri="{FF2B5EF4-FFF2-40B4-BE49-F238E27FC236}">
                  <a16:creationId xmlns:a16="http://schemas.microsoft.com/office/drawing/2014/main" id="{11D07726-3ECA-9A6E-9607-A46342B00064}"/>
                </a:ext>
              </a:extLst>
            </p:cNvPr>
            <p:cNvSpPr/>
            <p:nvPr/>
          </p:nvSpPr>
          <p:spPr>
            <a:xfrm>
              <a:off x="8470497" y="3286039"/>
              <a:ext cx="66949" cy="108438"/>
            </a:xfrm>
            <a:custGeom>
              <a:avLst/>
              <a:gdLst/>
              <a:ahLst/>
              <a:cxnLst/>
              <a:rect l="l" t="t" r="r" b="b"/>
              <a:pathLst>
                <a:path w="3337" h="5405" extrusionOk="0">
                  <a:moveTo>
                    <a:pt x="1" y="1"/>
                  </a:moveTo>
                  <a:lnTo>
                    <a:pt x="1" y="5405"/>
                  </a:lnTo>
                  <a:lnTo>
                    <a:pt x="3336" y="5405"/>
                  </a:lnTo>
                  <a:lnTo>
                    <a:pt x="3336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5">
              <a:extLst>
                <a:ext uri="{FF2B5EF4-FFF2-40B4-BE49-F238E27FC236}">
                  <a16:creationId xmlns:a16="http://schemas.microsoft.com/office/drawing/2014/main" id="{794B5C6C-E53A-5947-71F5-95F4F782086C}"/>
                </a:ext>
              </a:extLst>
            </p:cNvPr>
            <p:cNvSpPr/>
            <p:nvPr/>
          </p:nvSpPr>
          <p:spPr>
            <a:xfrm>
              <a:off x="8564189" y="3231830"/>
              <a:ext cx="66949" cy="161323"/>
            </a:xfrm>
            <a:custGeom>
              <a:avLst/>
              <a:gdLst/>
              <a:ahLst/>
              <a:cxnLst/>
              <a:rect l="l" t="t" r="r" b="b"/>
              <a:pathLst>
                <a:path w="3337" h="8041" extrusionOk="0">
                  <a:moveTo>
                    <a:pt x="1" y="1"/>
                  </a:moveTo>
                  <a:lnTo>
                    <a:pt x="1" y="8040"/>
                  </a:lnTo>
                  <a:lnTo>
                    <a:pt x="3337" y="8040"/>
                  </a:lnTo>
                  <a:lnTo>
                    <a:pt x="3337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5">
              <a:extLst>
                <a:ext uri="{FF2B5EF4-FFF2-40B4-BE49-F238E27FC236}">
                  <a16:creationId xmlns:a16="http://schemas.microsoft.com/office/drawing/2014/main" id="{CB968083-FE01-507F-1BEA-92C1E661F6AA}"/>
                </a:ext>
              </a:extLst>
            </p:cNvPr>
            <p:cNvSpPr/>
            <p:nvPr/>
          </p:nvSpPr>
          <p:spPr>
            <a:xfrm>
              <a:off x="8657219" y="3154208"/>
              <a:ext cx="66949" cy="239606"/>
            </a:xfrm>
            <a:custGeom>
              <a:avLst/>
              <a:gdLst/>
              <a:ahLst/>
              <a:cxnLst/>
              <a:rect l="l" t="t" r="r" b="b"/>
              <a:pathLst>
                <a:path w="3337" h="11943" extrusionOk="0">
                  <a:moveTo>
                    <a:pt x="0" y="1"/>
                  </a:moveTo>
                  <a:lnTo>
                    <a:pt x="0" y="11942"/>
                  </a:lnTo>
                  <a:lnTo>
                    <a:pt x="3336" y="11942"/>
                  </a:lnTo>
                  <a:lnTo>
                    <a:pt x="3336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6" name="Google Shape;1016;p45">
            <a:extLst>
              <a:ext uri="{FF2B5EF4-FFF2-40B4-BE49-F238E27FC236}">
                <a16:creationId xmlns:a16="http://schemas.microsoft.com/office/drawing/2014/main" id="{5928FC29-7D77-4161-730C-63BD986F68B0}"/>
              </a:ext>
            </a:extLst>
          </p:cNvPr>
          <p:cNvGrpSpPr/>
          <p:nvPr/>
        </p:nvGrpSpPr>
        <p:grpSpPr>
          <a:xfrm>
            <a:off x="175155" y="144684"/>
            <a:ext cx="721688" cy="602764"/>
            <a:chOff x="1428800" y="3101325"/>
            <a:chExt cx="961550" cy="803100"/>
          </a:xfrm>
        </p:grpSpPr>
        <p:sp>
          <p:nvSpPr>
            <p:cNvPr id="1017" name="Google Shape;1017;p45">
              <a:extLst>
                <a:ext uri="{FF2B5EF4-FFF2-40B4-BE49-F238E27FC236}">
                  <a16:creationId xmlns:a16="http://schemas.microsoft.com/office/drawing/2014/main" id="{FAA071EF-41B6-DA9D-2449-AF481EA9E88F}"/>
                </a:ext>
              </a:extLst>
            </p:cNvPr>
            <p:cNvSpPr/>
            <p:nvPr/>
          </p:nvSpPr>
          <p:spPr>
            <a:xfrm>
              <a:off x="1428800" y="3204725"/>
              <a:ext cx="522900" cy="522075"/>
            </a:xfrm>
            <a:custGeom>
              <a:avLst/>
              <a:gdLst/>
              <a:ahLst/>
              <a:cxnLst/>
              <a:rect l="l" t="t" r="r" b="b"/>
              <a:pathLst>
                <a:path w="20916" h="20883" extrusionOk="0">
                  <a:moveTo>
                    <a:pt x="10475" y="6205"/>
                  </a:moveTo>
                  <a:cubicBezTo>
                    <a:pt x="11009" y="6205"/>
                    <a:pt x="11576" y="6338"/>
                    <a:pt x="12076" y="6505"/>
                  </a:cubicBezTo>
                  <a:lnTo>
                    <a:pt x="12143" y="6438"/>
                  </a:lnTo>
                  <a:lnTo>
                    <a:pt x="12143" y="6505"/>
                  </a:lnTo>
                  <a:cubicBezTo>
                    <a:pt x="13144" y="6939"/>
                    <a:pt x="13944" y="7706"/>
                    <a:pt x="14344" y="8773"/>
                  </a:cubicBezTo>
                  <a:lnTo>
                    <a:pt x="14445" y="8773"/>
                  </a:lnTo>
                  <a:lnTo>
                    <a:pt x="14344" y="8840"/>
                  </a:lnTo>
                  <a:cubicBezTo>
                    <a:pt x="14578" y="9340"/>
                    <a:pt x="14645" y="9841"/>
                    <a:pt x="14645" y="10441"/>
                  </a:cubicBezTo>
                  <a:cubicBezTo>
                    <a:pt x="14645" y="10975"/>
                    <a:pt x="14511" y="11509"/>
                    <a:pt x="14344" y="12009"/>
                  </a:cubicBezTo>
                  <a:lnTo>
                    <a:pt x="14445" y="12109"/>
                  </a:lnTo>
                  <a:lnTo>
                    <a:pt x="14344" y="12109"/>
                  </a:lnTo>
                  <a:cubicBezTo>
                    <a:pt x="13944" y="13110"/>
                    <a:pt x="13144" y="13910"/>
                    <a:pt x="12143" y="14344"/>
                  </a:cubicBezTo>
                  <a:lnTo>
                    <a:pt x="12143" y="14444"/>
                  </a:lnTo>
                  <a:lnTo>
                    <a:pt x="12076" y="14344"/>
                  </a:lnTo>
                  <a:cubicBezTo>
                    <a:pt x="11576" y="14578"/>
                    <a:pt x="11075" y="14644"/>
                    <a:pt x="10475" y="14644"/>
                  </a:cubicBezTo>
                  <a:cubicBezTo>
                    <a:pt x="9941" y="14644"/>
                    <a:pt x="9408" y="14511"/>
                    <a:pt x="8907" y="14344"/>
                  </a:cubicBezTo>
                  <a:lnTo>
                    <a:pt x="8807" y="14444"/>
                  </a:lnTo>
                  <a:lnTo>
                    <a:pt x="8807" y="14344"/>
                  </a:lnTo>
                  <a:cubicBezTo>
                    <a:pt x="7806" y="13944"/>
                    <a:pt x="7006" y="13143"/>
                    <a:pt x="6572" y="12109"/>
                  </a:cubicBezTo>
                  <a:lnTo>
                    <a:pt x="6472" y="12109"/>
                  </a:lnTo>
                  <a:lnTo>
                    <a:pt x="6572" y="12009"/>
                  </a:lnTo>
                  <a:cubicBezTo>
                    <a:pt x="6339" y="11509"/>
                    <a:pt x="6272" y="11008"/>
                    <a:pt x="6272" y="10441"/>
                  </a:cubicBezTo>
                  <a:cubicBezTo>
                    <a:pt x="6272" y="9907"/>
                    <a:pt x="6405" y="9340"/>
                    <a:pt x="6572" y="8840"/>
                  </a:cubicBezTo>
                  <a:lnTo>
                    <a:pt x="6472" y="8773"/>
                  </a:lnTo>
                  <a:lnTo>
                    <a:pt x="6572" y="8773"/>
                  </a:lnTo>
                  <a:cubicBezTo>
                    <a:pt x="6973" y="7773"/>
                    <a:pt x="7773" y="6972"/>
                    <a:pt x="8807" y="6505"/>
                  </a:cubicBezTo>
                  <a:lnTo>
                    <a:pt x="8807" y="6438"/>
                  </a:lnTo>
                  <a:lnTo>
                    <a:pt x="8874" y="6505"/>
                  </a:lnTo>
                  <a:cubicBezTo>
                    <a:pt x="9374" y="6305"/>
                    <a:pt x="9875" y="6205"/>
                    <a:pt x="10475" y="6205"/>
                  </a:cubicBezTo>
                  <a:close/>
                  <a:moveTo>
                    <a:pt x="8807" y="0"/>
                  </a:moveTo>
                  <a:lnTo>
                    <a:pt x="8807" y="2636"/>
                  </a:lnTo>
                  <a:cubicBezTo>
                    <a:pt x="7840" y="2836"/>
                    <a:pt x="6939" y="3203"/>
                    <a:pt x="6105" y="3770"/>
                  </a:cubicBezTo>
                  <a:lnTo>
                    <a:pt x="4237" y="1868"/>
                  </a:lnTo>
                  <a:lnTo>
                    <a:pt x="1902" y="4203"/>
                  </a:lnTo>
                  <a:lnTo>
                    <a:pt x="3770" y="6105"/>
                  </a:lnTo>
                  <a:cubicBezTo>
                    <a:pt x="3237" y="6872"/>
                    <a:pt x="2836" y="7806"/>
                    <a:pt x="2636" y="8807"/>
                  </a:cubicBezTo>
                  <a:lnTo>
                    <a:pt x="1" y="8807"/>
                  </a:lnTo>
                  <a:lnTo>
                    <a:pt x="1" y="12109"/>
                  </a:lnTo>
                  <a:lnTo>
                    <a:pt x="2636" y="12109"/>
                  </a:lnTo>
                  <a:cubicBezTo>
                    <a:pt x="2836" y="13076"/>
                    <a:pt x="3237" y="13977"/>
                    <a:pt x="3770" y="14811"/>
                  </a:cubicBezTo>
                  <a:lnTo>
                    <a:pt x="1902" y="16679"/>
                  </a:lnTo>
                  <a:lnTo>
                    <a:pt x="4237" y="19014"/>
                  </a:lnTo>
                  <a:lnTo>
                    <a:pt x="6105" y="17146"/>
                  </a:lnTo>
                  <a:cubicBezTo>
                    <a:pt x="6906" y="17680"/>
                    <a:pt x="7806" y="18080"/>
                    <a:pt x="8807" y="18280"/>
                  </a:cubicBezTo>
                  <a:lnTo>
                    <a:pt x="8807" y="20882"/>
                  </a:lnTo>
                  <a:lnTo>
                    <a:pt x="12110" y="20882"/>
                  </a:lnTo>
                  <a:lnTo>
                    <a:pt x="12110" y="18280"/>
                  </a:lnTo>
                  <a:cubicBezTo>
                    <a:pt x="13077" y="18080"/>
                    <a:pt x="13978" y="17680"/>
                    <a:pt x="14811" y="17146"/>
                  </a:cubicBezTo>
                  <a:lnTo>
                    <a:pt x="16679" y="19014"/>
                  </a:lnTo>
                  <a:lnTo>
                    <a:pt x="19014" y="16679"/>
                  </a:lnTo>
                  <a:lnTo>
                    <a:pt x="17146" y="14811"/>
                  </a:lnTo>
                  <a:cubicBezTo>
                    <a:pt x="17680" y="14010"/>
                    <a:pt x="18080" y="13110"/>
                    <a:pt x="18281" y="12109"/>
                  </a:cubicBezTo>
                  <a:lnTo>
                    <a:pt x="20916" y="12109"/>
                  </a:lnTo>
                  <a:lnTo>
                    <a:pt x="20916" y="8807"/>
                  </a:lnTo>
                  <a:lnTo>
                    <a:pt x="18281" y="8807"/>
                  </a:lnTo>
                  <a:cubicBezTo>
                    <a:pt x="18080" y="7839"/>
                    <a:pt x="17680" y="6939"/>
                    <a:pt x="17146" y="6105"/>
                  </a:cubicBezTo>
                  <a:lnTo>
                    <a:pt x="19014" y="4203"/>
                  </a:lnTo>
                  <a:lnTo>
                    <a:pt x="16679" y="1868"/>
                  </a:lnTo>
                  <a:lnTo>
                    <a:pt x="14811" y="3770"/>
                  </a:lnTo>
                  <a:cubicBezTo>
                    <a:pt x="14011" y="3236"/>
                    <a:pt x="13110" y="2836"/>
                    <a:pt x="12110" y="2636"/>
                  </a:cubicBezTo>
                  <a:lnTo>
                    <a:pt x="12110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5">
              <a:extLst>
                <a:ext uri="{FF2B5EF4-FFF2-40B4-BE49-F238E27FC236}">
                  <a16:creationId xmlns:a16="http://schemas.microsoft.com/office/drawing/2014/main" id="{68DA02CA-4C36-2ECC-B02F-885D828B3F9A}"/>
                </a:ext>
              </a:extLst>
            </p:cNvPr>
            <p:cNvSpPr/>
            <p:nvPr/>
          </p:nvSpPr>
          <p:spPr>
            <a:xfrm>
              <a:off x="1953350" y="3101325"/>
              <a:ext cx="298575" cy="301075"/>
            </a:xfrm>
            <a:custGeom>
              <a:avLst/>
              <a:gdLst/>
              <a:ahLst/>
              <a:cxnLst/>
              <a:rect l="l" t="t" r="r" b="b"/>
              <a:pathLst>
                <a:path w="11943" h="12043" extrusionOk="0">
                  <a:moveTo>
                    <a:pt x="5905" y="3569"/>
                  </a:moveTo>
                  <a:cubicBezTo>
                    <a:pt x="6238" y="3569"/>
                    <a:pt x="6539" y="3636"/>
                    <a:pt x="6839" y="3736"/>
                  </a:cubicBezTo>
                  <a:lnTo>
                    <a:pt x="6872" y="3703"/>
                  </a:lnTo>
                  <a:lnTo>
                    <a:pt x="6872" y="3736"/>
                  </a:lnTo>
                  <a:cubicBezTo>
                    <a:pt x="7473" y="3970"/>
                    <a:pt x="7906" y="4437"/>
                    <a:pt x="8173" y="5037"/>
                  </a:cubicBezTo>
                  <a:lnTo>
                    <a:pt x="8206" y="5037"/>
                  </a:lnTo>
                  <a:lnTo>
                    <a:pt x="8173" y="5070"/>
                  </a:lnTo>
                  <a:cubicBezTo>
                    <a:pt x="8306" y="5371"/>
                    <a:pt x="8340" y="5637"/>
                    <a:pt x="8340" y="5971"/>
                  </a:cubicBezTo>
                  <a:cubicBezTo>
                    <a:pt x="8340" y="6305"/>
                    <a:pt x="8306" y="6605"/>
                    <a:pt x="8206" y="6938"/>
                  </a:cubicBezTo>
                  <a:lnTo>
                    <a:pt x="8173" y="6938"/>
                  </a:lnTo>
                  <a:cubicBezTo>
                    <a:pt x="7906" y="7539"/>
                    <a:pt x="7473" y="7972"/>
                    <a:pt x="6872" y="8239"/>
                  </a:cubicBezTo>
                  <a:lnTo>
                    <a:pt x="6872" y="8273"/>
                  </a:lnTo>
                  <a:lnTo>
                    <a:pt x="6839" y="8239"/>
                  </a:lnTo>
                  <a:cubicBezTo>
                    <a:pt x="6539" y="8373"/>
                    <a:pt x="6238" y="8406"/>
                    <a:pt x="5905" y="8406"/>
                  </a:cubicBezTo>
                  <a:cubicBezTo>
                    <a:pt x="5571" y="8406"/>
                    <a:pt x="5304" y="8306"/>
                    <a:pt x="5004" y="8239"/>
                  </a:cubicBezTo>
                  <a:lnTo>
                    <a:pt x="4971" y="8273"/>
                  </a:lnTo>
                  <a:lnTo>
                    <a:pt x="4971" y="8239"/>
                  </a:lnTo>
                  <a:cubicBezTo>
                    <a:pt x="4370" y="7972"/>
                    <a:pt x="3903" y="7539"/>
                    <a:pt x="3670" y="6938"/>
                  </a:cubicBezTo>
                  <a:lnTo>
                    <a:pt x="3636" y="6938"/>
                  </a:lnTo>
                  <a:lnTo>
                    <a:pt x="3670" y="6905"/>
                  </a:lnTo>
                  <a:cubicBezTo>
                    <a:pt x="3536" y="6605"/>
                    <a:pt x="3503" y="6305"/>
                    <a:pt x="3503" y="5971"/>
                  </a:cubicBezTo>
                  <a:cubicBezTo>
                    <a:pt x="3503" y="5637"/>
                    <a:pt x="3536" y="5371"/>
                    <a:pt x="3670" y="5070"/>
                  </a:cubicBezTo>
                  <a:lnTo>
                    <a:pt x="3636" y="5037"/>
                  </a:lnTo>
                  <a:lnTo>
                    <a:pt x="3670" y="5037"/>
                  </a:lnTo>
                  <a:cubicBezTo>
                    <a:pt x="3903" y="4437"/>
                    <a:pt x="4370" y="3970"/>
                    <a:pt x="4971" y="3736"/>
                  </a:cubicBezTo>
                  <a:lnTo>
                    <a:pt x="4971" y="3703"/>
                  </a:lnTo>
                  <a:lnTo>
                    <a:pt x="5004" y="3736"/>
                  </a:lnTo>
                  <a:cubicBezTo>
                    <a:pt x="5304" y="3603"/>
                    <a:pt x="5571" y="3569"/>
                    <a:pt x="5905" y="3569"/>
                  </a:cubicBezTo>
                  <a:close/>
                  <a:moveTo>
                    <a:pt x="5004" y="0"/>
                  </a:moveTo>
                  <a:lnTo>
                    <a:pt x="5004" y="1501"/>
                  </a:lnTo>
                  <a:cubicBezTo>
                    <a:pt x="4437" y="1635"/>
                    <a:pt x="3903" y="1835"/>
                    <a:pt x="3470" y="2135"/>
                  </a:cubicBezTo>
                  <a:lnTo>
                    <a:pt x="2369" y="1068"/>
                  </a:lnTo>
                  <a:lnTo>
                    <a:pt x="1035" y="2402"/>
                  </a:lnTo>
                  <a:lnTo>
                    <a:pt x="2135" y="3469"/>
                  </a:lnTo>
                  <a:cubicBezTo>
                    <a:pt x="1835" y="3936"/>
                    <a:pt x="1602" y="4470"/>
                    <a:pt x="1502" y="5037"/>
                  </a:cubicBezTo>
                  <a:lnTo>
                    <a:pt x="1" y="5037"/>
                  </a:lnTo>
                  <a:lnTo>
                    <a:pt x="1" y="6938"/>
                  </a:lnTo>
                  <a:lnTo>
                    <a:pt x="1502" y="6938"/>
                  </a:lnTo>
                  <a:cubicBezTo>
                    <a:pt x="1635" y="7539"/>
                    <a:pt x="1835" y="8006"/>
                    <a:pt x="2135" y="8473"/>
                  </a:cubicBezTo>
                  <a:lnTo>
                    <a:pt x="1035" y="9574"/>
                  </a:lnTo>
                  <a:lnTo>
                    <a:pt x="2369" y="10908"/>
                  </a:lnTo>
                  <a:lnTo>
                    <a:pt x="3470" y="9807"/>
                  </a:lnTo>
                  <a:cubicBezTo>
                    <a:pt x="3937" y="10107"/>
                    <a:pt x="4470" y="10374"/>
                    <a:pt x="5004" y="10441"/>
                  </a:cubicBezTo>
                  <a:lnTo>
                    <a:pt x="5004" y="12042"/>
                  </a:lnTo>
                  <a:lnTo>
                    <a:pt x="6939" y="12042"/>
                  </a:lnTo>
                  <a:lnTo>
                    <a:pt x="6939" y="10541"/>
                  </a:lnTo>
                  <a:cubicBezTo>
                    <a:pt x="7506" y="10408"/>
                    <a:pt x="8006" y="10207"/>
                    <a:pt x="8473" y="9907"/>
                  </a:cubicBezTo>
                  <a:lnTo>
                    <a:pt x="9541" y="10975"/>
                  </a:lnTo>
                  <a:lnTo>
                    <a:pt x="10875" y="9640"/>
                  </a:lnTo>
                  <a:lnTo>
                    <a:pt x="9808" y="8573"/>
                  </a:lnTo>
                  <a:cubicBezTo>
                    <a:pt x="10074" y="8106"/>
                    <a:pt x="10341" y="7572"/>
                    <a:pt x="10408" y="7038"/>
                  </a:cubicBezTo>
                  <a:lnTo>
                    <a:pt x="11942" y="7038"/>
                  </a:lnTo>
                  <a:lnTo>
                    <a:pt x="11942" y="6938"/>
                  </a:lnTo>
                  <a:lnTo>
                    <a:pt x="11942" y="5037"/>
                  </a:lnTo>
                  <a:lnTo>
                    <a:pt x="10408" y="5037"/>
                  </a:lnTo>
                  <a:cubicBezTo>
                    <a:pt x="10308" y="4437"/>
                    <a:pt x="10074" y="3936"/>
                    <a:pt x="9808" y="3469"/>
                  </a:cubicBezTo>
                  <a:lnTo>
                    <a:pt x="10875" y="2402"/>
                  </a:lnTo>
                  <a:lnTo>
                    <a:pt x="9541" y="1068"/>
                  </a:lnTo>
                  <a:lnTo>
                    <a:pt x="8473" y="2135"/>
                  </a:lnTo>
                  <a:cubicBezTo>
                    <a:pt x="8006" y="1835"/>
                    <a:pt x="7473" y="1601"/>
                    <a:pt x="6939" y="1501"/>
                  </a:cubicBezTo>
                  <a:lnTo>
                    <a:pt x="6939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5">
              <a:extLst>
                <a:ext uri="{FF2B5EF4-FFF2-40B4-BE49-F238E27FC236}">
                  <a16:creationId xmlns:a16="http://schemas.microsoft.com/office/drawing/2014/main" id="{E4663869-1BA7-9886-83DC-C902D0341D4E}"/>
                </a:ext>
              </a:extLst>
            </p:cNvPr>
            <p:cNvSpPr/>
            <p:nvPr/>
          </p:nvSpPr>
          <p:spPr>
            <a:xfrm>
              <a:off x="1952525" y="3466575"/>
              <a:ext cx="437825" cy="437850"/>
            </a:xfrm>
            <a:custGeom>
              <a:avLst/>
              <a:gdLst/>
              <a:ahLst/>
              <a:cxnLst/>
              <a:rect l="l" t="t" r="r" b="b"/>
              <a:pathLst>
                <a:path w="17513" h="17514" extrusionOk="0">
                  <a:moveTo>
                    <a:pt x="8740" y="5204"/>
                  </a:moveTo>
                  <a:cubicBezTo>
                    <a:pt x="9207" y="5204"/>
                    <a:pt x="9674" y="5304"/>
                    <a:pt x="10074" y="5471"/>
                  </a:cubicBezTo>
                  <a:lnTo>
                    <a:pt x="10141" y="5438"/>
                  </a:lnTo>
                  <a:lnTo>
                    <a:pt x="10141" y="5505"/>
                  </a:lnTo>
                  <a:cubicBezTo>
                    <a:pt x="10975" y="5871"/>
                    <a:pt x="11642" y="6539"/>
                    <a:pt x="12009" y="7373"/>
                  </a:cubicBezTo>
                  <a:lnTo>
                    <a:pt x="12075" y="7373"/>
                  </a:lnTo>
                  <a:lnTo>
                    <a:pt x="12042" y="7439"/>
                  </a:lnTo>
                  <a:cubicBezTo>
                    <a:pt x="12209" y="7840"/>
                    <a:pt x="12309" y="8307"/>
                    <a:pt x="12309" y="8774"/>
                  </a:cubicBezTo>
                  <a:cubicBezTo>
                    <a:pt x="12309" y="9207"/>
                    <a:pt x="12209" y="9674"/>
                    <a:pt x="12042" y="10108"/>
                  </a:cubicBezTo>
                  <a:lnTo>
                    <a:pt x="12075" y="10141"/>
                  </a:lnTo>
                  <a:lnTo>
                    <a:pt x="12009" y="10141"/>
                  </a:lnTo>
                  <a:cubicBezTo>
                    <a:pt x="11642" y="10975"/>
                    <a:pt x="10975" y="11642"/>
                    <a:pt x="10141" y="12009"/>
                  </a:cubicBezTo>
                  <a:lnTo>
                    <a:pt x="10141" y="12109"/>
                  </a:lnTo>
                  <a:lnTo>
                    <a:pt x="10074" y="12043"/>
                  </a:lnTo>
                  <a:cubicBezTo>
                    <a:pt x="9674" y="12209"/>
                    <a:pt x="9207" y="12309"/>
                    <a:pt x="8740" y="12309"/>
                  </a:cubicBezTo>
                  <a:cubicBezTo>
                    <a:pt x="8306" y="12309"/>
                    <a:pt x="7839" y="12209"/>
                    <a:pt x="7405" y="12043"/>
                  </a:cubicBezTo>
                  <a:lnTo>
                    <a:pt x="7372" y="12109"/>
                  </a:lnTo>
                  <a:lnTo>
                    <a:pt x="7372" y="12009"/>
                  </a:lnTo>
                  <a:cubicBezTo>
                    <a:pt x="6538" y="11642"/>
                    <a:pt x="5871" y="10975"/>
                    <a:pt x="5504" y="10141"/>
                  </a:cubicBezTo>
                  <a:lnTo>
                    <a:pt x="5404" y="10141"/>
                  </a:lnTo>
                  <a:lnTo>
                    <a:pt x="5471" y="10108"/>
                  </a:lnTo>
                  <a:cubicBezTo>
                    <a:pt x="5304" y="9674"/>
                    <a:pt x="5204" y="9207"/>
                    <a:pt x="5204" y="8774"/>
                  </a:cubicBezTo>
                  <a:cubicBezTo>
                    <a:pt x="5204" y="8307"/>
                    <a:pt x="5304" y="7840"/>
                    <a:pt x="5471" y="7439"/>
                  </a:cubicBezTo>
                  <a:lnTo>
                    <a:pt x="5404" y="7373"/>
                  </a:lnTo>
                  <a:lnTo>
                    <a:pt x="5504" y="7373"/>
                  </a:lnTo>
                  <a:cubicBezTo>
                    <a:pt x="5871" y="6539"/>
                    <a:pt x="6538" y="5871"/>
                    <a:pt x="7372" y="5505"/>
                  </a:cubicBezTo>
                  <a:lnTo>
                    <a:pt x="7372" y="5438"/>
                  </a:lnTo>
                  <a:lnTo>
                    <a:pt x="7405" y="5471"/>
                  </a:lnTo>
                  <a:cubicBezTo>
                    <a:pt x="7839" y="5304"/>
                    <a:pt x="8306" y="5204"/>
                    <a:pt x="8740" y="5204"/>
                  </a:cubicBezTo>
                  <a:close/>
                  <a:moveTo>
                    <a:pt x="7372" y="1"/>
                  </a:moveTo>
                  <a:lnTo>
                    <a:pt x="7372" y="2202"/>
                  </a:lnTo>
                  <a:cubicBezTo>
                    <a:pt x="6538" y="2369"/>
                    <a:pt x="5804" y="2703"/>
                    <a:pt x="5137" y="3170"/>
                  </a:cubicBezTo>
                  <a:lnTo>
                    <a:pt x="3536" y="1602"/>
                  </a:lnTo>
                  <a:lnTo>
                    <a:pt x="1568" y="3536"/>
                  </a:lnTo>
                  <a:lnTo>
                    <a:pt x="3169" y="5138"/>
                  </a:lnTo>
                  <a:cubicBezTo>
                    <a:pt x="2702" y="5805"/>
                    <a:pt x="2402" y="6605"/>
                    <a:pt x="2202" y="7373"/>
                  </a:cubicBezTo>
                  <a:lnTo>
                    <a:pt x="0" y="7373"/>
                  </a:lnTo>
                  <a:lnTo>
                    <a:pt x="0" y="10141"/>
                  </a:lnTo>
                  <a:lnTo>
                    <a:pt x="2202" y="10141"/>
                  </a:lnTo>
                  <a:cubicBezTo>
                    <a:pt x="2369" y="10975"/>
                    <a:pt x="2702" y="11709"/>
                    <a:pt x="3169" y="12376"/>
                  </a:cubicBezTo>
                  <a:lnTo>
                    <a:pt x="1568" y="13977"/>
                  </a:lnTo>
                  <a:lnTo>
                    <a:pt x="3536" y="15945"/>
                  </a:lnTo>
                  <a:lnTo>
                    <a:pt x="5137" y="14344"/>
                  </a:lnTo>
                  <a:cubicBezTo>
                    <a:pt x="5804" y="14811"/>
                    <a:pt x="6572" y="15111"/>
                    <a:pt x="7372" y="15312"/>
                  </a:cubicBezTo>
                  <a:lnTo>
                    <a:pt x="7372" y="17513"/>
                  </a:lnTo>
                  <a:lnTo>
                    <a:pt x="10141" y="17513"/>
                  </a:lnTo>
                  <a:lnTo>
                    <a:pt x="10141" y="15312"/>
                  </a:lnTo>
                  <a:cubicBezTo>
                    <a:pt x="10975" y="15145"/>
                    <a:pt x="11709" y="14811"/>
                    <a:pt x="12376" y="14344"/>
                  </a:cubicBezTo>
                  <a:lnTo>
                    <a:pt x="13977" y="15945"/>
                  </a:lnTo>
                  <a:lnTo>
                    <a:pt x="15912" y="13977"/>
                  </a:lnTo>
                  <a:lnTo>
                    <a:pt x="14344" y="12376"/>
                  </a:lnTo>
                  <a:cubicBezTo>
                    <a:pt x="14811" y="11709"/>
                    <a:pt x="15078" y="10942"/>
                    <a:pt x="15311" y="10141"/>
                  </a:cubicBezTo>
                  <a:lnTo>
                    <a:pt x="17513" y="10141"/>
                  </a:lnTo>
                  <a:lnTo>
                    <a:pt x="17513" y="7373"/>
                  </a:lnTo>
                  <a:lnTo>
                    <a:pt x="15311" y="7373"/>
                  </a:lnTo>
                  <a:cubicBezTo>
                    <a:pt x="15144" y="6539"/>
                    <a:pt x="14811" y="5805"/>
                    <a:pt x="14344" y="5138"/>
                  </a:cubicBezTo>
                  <a:lnTo>
                    <a:pt x="15912" y="3536"/>
                  </a:lnTo>
                  <a:lnTo>
                    <a:pt x="13977" y="1602"/>
                  </a:lnTo>
                  <a:lnTo>
                    <a:pt x="12376" y="3170"/>
                  </a:lnTo>
                  <a:cubicBezTo>
                    <a:pt x="11709" y="2703"/>
                    <a:pt x="10908" y="2436"/>
                    <a:pt x="10141" y="2202"/>
                  </a:cubicBezTo>
                  <a:lnTo>
                    <a:pt x="10141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45">
            <a:extLst>
              <a:ext uri="{FF2B5EF4-FFF2-40B4-BE49-F238E27FC236}">
                <a16:creationId xmlns:a16="http://schemas.microsoft.com/office/drawing/2014/main" id="{9D2C776D-C3CF-5CAD-4E44-DCAD1E24F07D}"/>
              </a:ext>
            </a:extLst>
          </p:cNvPr>
          <p:cNvGrpSpPr/>
          <p:nvPr/>
        </p:nvGrpSpPr>
        <p:grpSpPr>
          <a:xfrm>
            <a:off x="7713445" y="4221601"/>
            <a:ext cx="1096237" cy="606398"/>
            <a:chOff x="239224" y="3962464"/>
            <a:chExt cx="1096237" cy="606398"/>
          </a:xfrm>
        </p:grpSpPr>
        <p:grpSp>
          <p:nvGrpSpPr>
            <p:cNvPr id="1021" name="Google Shape;1021;p45">
              <a:extLst>
                <a:ext uri="{FF2B5EF4-FFF2-40B4-BE49-F238E27FC236}">
                  <a16:creationId xmlns:a16="http://schemas.microsoft.com/office/drawing/2014/main" id="{9FE7C55A-F293-E3A8-E657-6D351D1CE001}"/>
                </a:ext>
              </a:extLst>
            </p:cNvPr>
            <p:cNvGrpSpPr/>
            <p:nvPr/>
          </p:nvGrpSpPr>
          <p:grpSpPr>
            <a:xfrm>
              <a:off x="923960" y="4386623"/>
              <a:ext cx="411500" cy="180439"/>
              <a:chOff x="7800560" y="4390223"/>
              <a:chExt cx="411500" cy="180439"/>
            </a:xfrm>
          </p:grpSpPr>
          <p:sp>
            <p:nvSpPr>
              <p:cNvPr id="1022" name="Google Shape;1022;p45">
                <a:extLst>
                  <a:ext uri="{FF2B5EF4-FFF2-40B4-BE49-F238E27FC236}">
                    <a16:creationId xmlns:a16="http://schemas.microsoft.com/office/drawing/2014/main" id="{85F3ED9F-54F4-AA36-C818-2FC58980A7B9}"/>
                  </a:ext>
                </a:extLst>
              </p:cNvPr>
              <p:cNvSpPr/>
              <p:nvPr/>
            </p:nvSpPr>
            <p:spPr>
              <a:xfrm>
                <a:off x="7826818" y="4480820"/>
                <a:ext cx="385243" cy="89843"/>
              </a:xfrm>
              <a:custGeom>
                <a:avLst/>
                <a:gdLst/>
                <a:ahLst/>
                <a:cxnLst/>
                <a:rect l="l" t="t" r="r" b="b"/>
                <a:pathLst>
                  <a:path w="33759" h="7873" extrusionOk="0">
                    <a:moveTo>
                      <a:pt x="668" y="0"/>
                    </a:moveTo>
                    <a:cubicBezTo>
                      <a:pt x="301" y="0"/>
                      <a:pt x="1" y="267"/>
                      <a:pt x="1" y="667"/>
                    </a:cubicBezTo>
                    <a:lnTo>
                      <a:pt x="1" y="7205"/>
                    </a:lnTo>
                    <a:cubicBezTo>
                      <a:pt x="1" y="7572"/>
                      <a:pt x="301" y="7873"/>
                      <a:pt x="668" y="7873"/>
                    </a:cubicBezTo>
                    <a:lnTo>
                      <a:pt x="33091" y="7873"/>
                    </a:lnTo>
                    <a:cubicBezTo>
                      <a:pt x="33458" y="7873"/>
                      <a:pt x="33758" y="7572"/>
                      <a:pt x="33758" y="7205"/>
                    </a:cubicBezTo>
                    <a:lnTo>
                      <a:pt x="33758" y="667"/>
                    </a:lnTo>
                    <a:cubicBezTo>
                      <a:pt x="33758" y="267"/>
                      <a:pt x="33458" y="0"/>
                      <a:pt x="330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5">
                <a:extLst>
                  <a:ext uri="{FF2B5EF4-FFF2-40B4-BE49-F238E27FC236}">
                    <a16:creationId xmlns:a16="http://schemas.microsoft.com/office/drawing/2014/main" id="{1889F6D5-9013-C404-7F13-05D12D3D6B10}"/>
                  </a:ext>
                </a:extLst>
              </p:cNvPr>
              <p:cNvSpPr/>
              <p:nvPr/>
            </p:nvSpPr>
            <p:spPr>
              <a:xfrm>
                <a:off x="7859558" y="4488808"/>
                <a:ext cx="16376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35" y="6439"/>
                    </a:lnTo>
                    <a:lnTo>
                      <a:pt x="1435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5">
                <a:extLst>
                  <a:ext uri="{FF2B5EF4-FFF2-40B4-BE49-F238E27FC236}">
                    <a16:creationId xmlns:a16="http://schemas.microsoft.com/office/drawing/2014/main" id="{610DBCDE-B99A-AE19-31B4-6821DECC7045}"/>
                  </a:ext>
                </a:extLst>
              </p:cNvPr>
              <p:cNvSpPr/>
              <p:nvPr/>
            </p:nvSpPr>
            <p:spPr>
              <a:xfrm>
                <a:off x="7910180" y="4488808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469" y="6439"/>
                    </a:lnTo>
                    <a:lnTo>
                      <a:pt x="1469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5">
                <a:extLst>
                  <a:ext uri="{FF2B5EF4-FFF2-40B4-BE49-F238E27FC236}">
                    <a16:creationId xmlns:a16="http://schemas.microsoft.com/office/drawing/2014/main" id="{DBD8282E-EA24-483F-5F05-6F8F130109F0}"/>
                  </a:ext>
                </a:extLst>
              </p:cNvPr>
              <p:cNvSpPr/>
              <p:nvPr/>
            </p:nvSpPr>
            <p:spPr>
              <a:xfrm>
                <a:off x="7960813" y="4488808"/>
                <a:ext cx="16376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35" y="6439"/>
                    </a:lnTo>
                    <a:lnTo>
                      <a:pt x="143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5">
                <a:extLst>
                  <a:ext uri="{FF2B5EF4-FFF2-40B4-BE49-F238E27FC236}">
                    <a16:creationId xmlns:a16="http://schemas.microsoft.com/office/drawing/2014/main" id="{F3EC5F2B-5617-4F4E-3975-625736678C6A}"/>
                  </a:ext>
                </a:extLst>
              </p:cNvPr>
              <p:cNvSpPr/>
              <p:nvPr/>
            </p:nvSpPr>
            <p:spPr>
              <a:xfrm>
                <a:off x="8011058" y="4488808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5">
                <a:extLst>
                  <a:ext uri="{FF2B5EF4-FFF2-40B4-BE49-F238E27FC236}">
                    <a16:creationId xmlns:a16="http://schemas.microsoft.com/office/drawing/2014/main" id="{DDA3996D-7E59-D796-78A2-94BAFFC14497}"/>
                  </a:ext>
                </a:extLst>
              </p:cNvPr>
              <p:cNvSpPr/>
              <p:nvPr/>
            </p:nvSpPr>
            <p:spPr>
              <a:xfrm>
                <a:off x="8061691" y="4488808"/>
                <a:ext cx="16752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5">
                <a:extLst>
                  <a:ext uri="{FF2B5EF4-FFF2-40B4-BE49-F238E27FC236}">
                    <a16:creationId xmlns:a16="http://schemas.microsoft.com/office/drawing/2014/main" id="{62009DB6-6C6A-0804-3300-C519452A11DE}"/>
                  </a:ext>
                </a:extLst>
              </p:cNvPr>
              <p:cNvSpPr/>
              <p:nvPr/>
            </p:nvSpPr>
            <p:spPr>
              <a:xfrm>
                <a:off x="8112689" y="4488808"/>
                <a:ext cx="16387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435" y="6439"/>
                    </a:lnTo>
                    <a:lnTo>
                      <a:pt x="143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5">
                <a:extLst>
                  <a:ext uri="{FF2B5EF4-FFF2-40B4-BE49-F238E27FC236}">
                    <a16:creationId xmlns:a16="http://schemas.microsoft.com/office/drawing/2014/main" id="{90D04ED8-520B-5D8A-E87F-635C987833CE}"/>
                  </a:ext>
                </a:extLst>
              </p:cNvPr>
              <p:cNvSpPr/>
              <p:nvPr/>
            </p:nvSpPr>
            <p:spPr>
              <a:xfrm>
                <a:off x="8162946" y="4488808"/>
                <a:ext cx="16752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5">
                <a:extLst>
                  <a:ext uri="{FF2B5EF4-FFF2-40B4-BE49-F238E27FC236}">
                    <a16:creationId xmlns:a16="http://schemas.microsoft.com/office/drawing/2014/main" id="{DE783D9F-D0E2-A9FE-E126-28E2BC61E525}"/>
                  </a:ext>
                </a:extLst>
              </p:cNvPr>
              <p:cNvSpPr/>
              <p:nvPr/>
            </p:nvSpPr>
            <p:spPr>
              <a:xfrm>
                <a:off x="7843947" y="4488808"/>
                <a:ext cx="106595" cy="73102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06" extrusionOk="0">
                    <a:moveTo>
                      <a:pt x="1" y="1"/>
                    </a:moveTo>
                    <a:lnTo>
                      <a:pt x="1" y="6405"/>
                    </a:lnTo>
                    <a:lnTo>
                      <a:pt x="9341" y="6405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5">
                <a:extLst>
                  <a:ext uri="{FF2B5EF4-FFF2-40B4-BE49-F238E27FC236}">
                    <a16:creationId xmlns:a16="http://schemas.microsoft.com/office/drawing/2014/main" id="{A2F08E46-1A7B-14A6-743B-3909FEFDBDE5}"/>
                  </a:ext>
                </a:extLst>
              </p:cNvPr>
              <p:cNvSpPr/>
              <p:nvPr/>
            </p:nvSpPr>
            <p:spPr>
              <a:xfrm>
                <a:off x="7826818" y="4480820"/>
                <a:ext cx="385243" cy="7999"/>
              </a:xfrm>
              <a:custGeom>
                <a:avLst/>
                <a:gdLst/>
                <a:ahLst/>
                <a:cxnLst/>
                <a:rect l="l" t="t" r="r" b="b"/>
                <a:pathLst>
                  <a:path w="33759" h="701" extrusionOk="0">
                    <a:moveTo>
                      <a:pt x="668" y="0"/>
                    </a:moveTo>
                    <a:cubicBezTo>
                      <a:pt x="301" y="0"/>
                      <a:pt x="1" y="267"/>
                      <a:pt x="1" y="667"/>
                    </a:cubicBezTo>
                    <a:lnTo>
                      <a:pt x="1" y="701"/>
                    </a:lnTo>
                    <a:lnTo>
                      <a:pt x="33758" y="701"/>
                    </a:lnTo>
                    <a:lnTo>
                      <a:pt x="33758" y="667"/>
                    </a:lnTo>
                    <a:cubicBezTo>
                      <a:pt x="33758" y="267"/>
                      <a:pt x="33458" y="0"/>
                      <a:pt x="330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5">
                <a:extLst>
                  <a:ext uri="{FF2B5EF4-FFF2-40B4-BE49-F238E27FC236}">
                    <a16:creationId xmlns:a16="http://schemas.microsoft.com/office/drawing/2014/main" id="{388C7120-81DB-4E3D-A0BD-34C87AE6F2D0}"/>
                  </a:ext>
                </a:extLst>
              </p:cNvPr>
              <p:cNvSpPr/>
              <p:nvPr/>
            </p:nvSpPr>
            <p:spPr>
              <a:xfrm>
                <a:off x="7800560" y="4390223"/>
                <a:ext cx="384855" cy="89843"/>
              </a:xfrm>
              <a:custGeom>
                <a:avLst/>
                <a:gdLst/>
                <a:ahLst/>
                <a:cxnLst/>
                <a:rect l="l" t="t" r="r" b="b"/>
                <a:pathLst>
                  <a:path w="33725" h="7873" extrusionOk="0">
                    <a:moveTo>
                      <a:pt x="667" y="0"/>
                    </a:moveTo>
                    <a:cubicBezTo>
                      <a:pt x="267" y="0"/>
                      <a:pt x="0" y="300"/>
                      <a:pt x="0" y="667"/>
                    </a:cubicBezTo>
                    <a:lnTo>
                      <a:pt x="0" y="7205"/>
                    </a:lnTo>
                    <a:cubicBezTo>
                      <a:pt x="0" y="7606"/>
                      <a:pt x="267" y="7873"/>
                      <a:pt x="667" y="7873"/>
                    </a:cubicBezTo>
                    <a:lnTo>
                      <a:pt x="33057" y="7873"/>
                    </a:lnTo>
                    <a:cubicBezTo>
                      <a:pt x="33424" y="7873"/>
                      <a:pt x="33724" y="7606"/>
                      <a:pt x="33724" y="7205"/>
                    </a:cubicBezTo>
                    <a:lnTo>
                      <a:pt x="33724" y="667"/>
                    </a:lnTo>
                    <a:cubicBezTo>
                      <a:pt x="33724" y="300"/>
                      <a:pt x="33424" y="0"/>
                      <a:pt x="330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5">
                <a:extLst>
                  <a:ext uri="{FF2B5EF4-FFF2-40B4-BE49-F238E27FC236}">
                    <a16:creationId xmlns:a16="http://schemas.microsoft.com/office/drawing/2014/main" id="{6D79B70B-5910-56C0-54E4-7C248A1325B5}"/>
                  </a:ext>
                </a:extLst>
              </p:cNvPr>
              <p:cNvSpPr/>
              <p:nvPr/>
            </p:nvSpPr>
            <p:spPr>
              <a:xfrm>
                <a:off x="7832912" y="4398212"/>
                <a:ext cx="16376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35" y="6472"/>
                    </a:lnTo>
                    <a:lnTo>
                      <a:pt x="1435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5">
                <a:extLst>
                  <a:ext uri="{FF2B5EF4-FFF2-40B4-BE49-F238E27FC236}">
                    <a16:creationId xmlns:a16="http://schemas.microsoft.com/office/drawing/2014/main" id="{9F1090D3-262E-C505-4BB4-9FFF984138EE}"/>
                  </a:ext>
                </a:extLst>
              </p:cNvPr>
              <p:cNvSpPr/>
              <p:nvPr/>
            </p:nvSpPr>
            <p:spPr>
              <a:xfrm>
                <a:off x="7883157" y="4398212"/>
                <a:ext cx="16764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1" y="1"/>
                    </a:moveTo>
                    <a:lnTo>
                      <a:pt x="1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5">
                <a:extLst>
                  <a:ext uri="{FF2B5EF4-FFF2-40B4-BE49-F238E27FC236}">
                    <a16:creationId xmlns:a16="http://schemas.microsoft.com/office/drawing/2014/main" id="{32542508-F914-5C1B-044F-9C17EF47ED70}"/>
                  </a:ext>
                </a:extLst>
              </p:cNvPr>
              <p:cNvSpPr/>
              <p:nvPr/>
            </p:nvSpPr>
            <p:spPr>
              <a:xfrm>
                <a:off x="7934167" y="4398212"/>
                <a:ext cx="16764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5">
                <a:extLst>
                  <a:ext uri="{FF2B5EF4-FFF2-40B4-BE49-F238E27FC236}">
                    <a16:creationId xmlns:a16="http://schemas.microsoft.com/office/drawing/2014/main" id="{A8987BEB-2043-9B07-C2A8-76118B1F67A8}"/>
                  </a:ext>
                </a:extLst>
              </p:cNvPr>
              <p:cNvSpPr/>
              <p:nvPr/>
            </p:nvSpPr>
            <p:spPr>
              <a:xfrm>
                <a:off x="7984412" y="4398212"/>
                <a:ext cx="16764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1" y="1"/>
                    </a:moveTo>
                    <a:lnTo>
                      <a:pt x="1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5">
                <a:extLst>
                  <a:ext uri="{FF2B5EF4-FFF2-40B4-BE49-F238E27FC236}">
                    <a16:creationId xmlns:a16="http://schemas.microsoft.com/office/drawing/2014/main" id="{287D1135-9569-56A2-2B59-21A390B648DB}"/>
                  </a:ext>
                </a:extLst>
              </p:cNvPr>
              <p:cNvSpPr/>
              <p:nvPr/>
            </p:nvSpPr>
            <p:spPr>
              <a:xfrm>
                <a:off x="8035045" y="4398212"/>
                <a:ext cx="16752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5">
                <a:extLst>
                  <a:ext uri="{FF2B5EF4-FFF2-40B4-BE49-F238E27FC236}">
                    <a16:creationId xmlns:a16="http://schemas.microsoft.com/office/drawing/2014/main" id="{D20BED6E-ED74-28A1-9420-426098AB2224}"/>
                  </a:ext>
                </a:extLst>
              </p:cNvPr>
              <p:cNvSpPr/>
              <p:nvPr/>
            </p:nvSpPr>
            <p:spPr>
              <a:xfrm>
                <a:off x="8085290" y="4398212"/>
                <a:ext cx="16752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5">
                <a:extLst>
                  <a:ext uri="{FF2B5EF4-FFF2-40B4-BE49-F238E27FC236}">
                    <a16:creationId xmlns:a16="http://schemas.microsoft.com/office/drawing/2014/main" id="{771AF2FE-69B2-4C1A-9C19-4027FF103A2C}"/>
                  </a:ext>
                </a:extLst>
              </p:cNvPr>
              <p:cNvSpPr/>
              <p:nvPr/>
            </p:nvSpPr>
            <p:spPr>
              <a:xfrm>
                <a:off x="8136300" y="4398212"/>
                <a:ext cx="16752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5">
                <a:extLst>
                  <a:ext uri="{FF2B5EF4-FFF2-40B4-BE49-F238E27FC236}">
                    <a16:creationId xmlns:a16="http://schemas.microsoft.com/office/drawing/2014/main" id="{C41104DE-2086-F946-F083-8CD92C9D5CC9}"/>
                  </a:ext>
                </a:extLst>
              </p:cNvPr>
              <p:cNvSpPr/>
              <p:nvPr/>
            </p:nvSpPr>
            <p:spPr>
              <a:xfrm>
                <a:off x="7817689" y="4398212"/>
                <a:ext cx="106595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9340" y="6439"/>
                    </a:lnTo>
                    <a:lnTo>
                      <a:pt x="93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5">
                <a:extLst>
                  <a:ext uri="{FF2B5EF4-FFF2-40B4-BE49-F238E27FC236}">
                    <a16:creationId xmlns:a16="http://schemas.microsoft.com/office/drawing/2014/main" id="{CF4563B2-419E-90A4-DE18-2C5DEEBED5B8}"/>
                  </a:ext>
                </a:extLst>
              </p:cNvPr>
              <p:cNvSpPr/>
              <p:nvPr/>
            </p:nvSpPr>
            <p:spPr>
              <a:xfrm>
                <a:off x="7800560" y="4390223"/>
                <a:ext cx="384855" cy="7999"/>
              </a:xfrm>
              <a:custGeom>
                <a:avLst/>
                <a:gdLst/>
                <a:ahLst/>
                <a:cxnLst/>
                <a:rect l="l" t="t" r="r" b="b"/>
                <a:pathLst>
                  <a:path w="33725" h="701" extrusionOk="0">
                    <a:moveTo>
                      <a:pt x="667" y="0"/>
                    </a:moveTo>
                    <a:cubicBezTo>
                      <a:pt x="267" y="0"/>
                      <a:pt x="0" y="300"/>
                      <a:pt x="0" y="667"/>
                    </a:cubicBezTo>
                    <a:lnTo>
                      <a:pt x="0" y="701"/>
                    </a:lnTo>
                    <a:lnTo>
                      <a:pt x="33724" y="701"/>
                    </a:lnTo>
                    <a:lnTo>
                      <a:pt x="33724" y="667"/>
                    </a:lnTo>
                    <a:cubicBezTo>
                      <a:pt x="33724" y="300"/>
                      <a:pt x="33424" y="0"/>
                      <a:pt x="330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2" name="Google Shape;1042;p45">
              <a:extLst>
                <a:ext uri="{FF2B5EF4-FFF2-40B4-BE49-F238E27FC236}">
                  <a16:creationId xmlns:a16="http://schemas.microsoft.com/office/drawing/2014/main" id="{BF18A94F-BC6D-6C0F-30BB-785E4BDDD0E7}"/>
                </a:ext>
              </a:extLst>
            </p:cNvPr>
            <p:cNvGrpSpPr/>
            <p:nvPr/>
          </p:nvGrpSpPr>
          <p:grpSpPr>
            <a:xfrm>
              <a:off x="239224" y="3962464"/>
              <a:ext cx="550824" cy="606398"/>
              <a:chOff x="8259624" y="3964264"/>
              <a:chExt cx="550824" cy="606398"/>
            </a:xfrm>
          </p:grpSpPr>
          <p:sp>
            <p:nvSpPr>
              <p:cNvPr id="1043" name="Google Shape;1043;p45">
                <a:extLst>
                  <a:ext uri="{FF2B5EF4-FFF2-40B4-BE49-F238E27FC236}">
                    <a16:creationId xmlns:a16="http://schemas.microsoft.com/office/drawing/2014/main" id="{66BC7275-D212-C5F1-7379-D24E21F129EE}"/>
                  </a:ext>
                </a:extLst>
              </p:cNvPr>
              <p:cNvSpPr/>
              <p:nvPr/>
            </p:nvSpPr>
            <p:spPr>
              <a:xfrm>
                <a:off x="8411124" y="4480820"/>
                <a:ext cx="385243" cy="89843"/>
              </a:xfrm>
              <a:custGeom>
                <a:avLst/>
                <a:gdLst/>
                <a:ahLst/>
                <a:cxnLst/>
                <a:rect l="l" t="t" r="r" b="b"/>
                <a:pathLst>
                  <a:path w="33759" h="7873" extrusionOk="0">
                    <a:moveTo>
                      <a:pt x="701" y="0"/>
                    </a:moveTo>
                    <a:cubicBezTo>
                      <a:pt x="301" y="0"/>
                      <a:pt x="1" y="267"/>
                      <a:pt x="1" y="667"/>
                    </a:cubicBezTo>
                    <a:lnTo>
                      <a:pt x="1" y="7205"/>
                    </a:lnTo>
                    <a:cubicBezTo>
                      <a:pt x="1" y="7572"/>
                      <a:pt x="301" y="7873"/>
                      <a:pt x="701" y="7873"/>
                    </a:cubicBezTo>
                    <a:lnTo>
                      <a:pt x="33091" y="7873"/>
                    </a:lnTo>
                    <a:cubicBezTo>
                      <a:pt x="33458" y="7873"/>
                      <a:pt x="33758" y="7572"/>
                      <a:pt x="33758" y="7205"/>
                    </a:cubicBezTo>
                    <a:lnTo>
                      <a:pt x="33758" y="667"/>
                    </a:lnTo>
                    <a:cubicBezTo>
                      <a:pt x="33758" y="267"/>
                      <a:pt x="33458" y="0"/>
                      <a:pt x="330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5">
                <a:extLst>
                  <a:ext uri="{FF2B5EF4-FFF2-40B4-BE49-F238E27FC236}">
                    <a16:creationId xmlns:a16="http://schemas.microsoft.com/office/drawing/2014/main" id="{A6C938A5-2E12-AEA1-424F-2EF592BC1E10}"/>
                  </a:ext>
                </a:extLst>
              </p:cNvPr>
              <p:cNvSpPr/>
              <p:nvPr/>
            </p:nvSpPr>
            <p:spPr>
              <a:xfrm>
                <a:off x="8443487" y="4488808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5">
                <a:extLst>
                  <a:ext uri="{FF2B5EF4-FFF2-40B4-BE49-F238E27FC236}">
                    <a16:creationId xmlns:a16="http://schemas.microsoft.com/office/drawing/2014/main" id="{31A104E4-9446-8159-A38C-C64996FED51F}"/>
                  </a:ext>
                </a:extLst>
              </p:cNvPr>
              <p:cNvSpPr/>
              <p:nvPr/>
            </p:nvSpPr>
            <p:spPr>
              <a:xfrm>
                <a:off x="8494109" y="4488808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469" y="6439"/>
                    </a:lnTo>
                    <a:lnTo>
                      <a:pt x="1469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5">
                <a:extLst>
                  <a:ext uri="{FF2B5EF4-FFF2-40B4-BE49-F238E27FC236}">
                    <a16:creationId xmlns:a16="http://schemas.microsoft.com/office/drawing/2014/main" id="{EBD15470-0C73-676F-CBD1-1CC466983ED7}"/>
                  </a:ext>
                </a:extLst>
              </p:cNvPr>
              <p:cNvSpPr/>
              <p:nvPr/>
            </p:nvSpPr>
            <p:spPr>
              <a:xfrm>
                <a:off x="8545118" y="4488808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5">
                <a:extLst>
                  <a:ext uri="{FF2B5EF4-FFF2-40B4-BE49-F238E27FC236}">
                    <a16:creationId xmlns:a16="http://schemas.microsoft.com/office/drawing/2014/main" id="{D678361E-8434-AC7C-D68E-25386B8C325E}"/>
                  </a:ext>
                </a:extLst>
              </p:cNvPr>
              <p:cNvSpPr/>
              <p:nvPr/>
            </p:nvSpPr>
            <p:spPr>
              <a:xfrm>
                <a:off x="8595363" y="4488808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469" y="6439"/>
                    </a:lnTo>
                    <a:lnTo>
                      <a:pt x="1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5">
                <a:extLst>
                  <a:ext uri="{FF2B5EF4-FFF2-40B4-BE49-F238E27FC236}">
                    <a16:creationId xmlns:a16="http://schemas.microsoft.com/office/drawing/2014/main" id="{45BF0D37-B247-F19D-AC4D-964A736AEC4A}"/>
                  </a:ext>
                </a:extLst>
              </p:cNvPr>
              <p:cNvSpPr/>
              <p:nvPr/>
            </p:nvSpPr>
            <p:spPr>
              <a:xfrm>
                <a:off x="8645997" y="4488808"/>
                <a:ext cx="16376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35" y="6439"/>
                    </a:lnTo>
                    <a:lnTo>
                      <a:pt x="143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5">
                <a:extLst>
                  <a:ext uri="{FF2B5EF4-FFF2-40B4-BE49-F238E27FC236}">
                    <a16:creationId xmlns:a16="http://schemas.microsoft.com/office/drawing/2014/main" id="{08A5A3BE-DEA2-C09C-68BA-D8C2B6736035}"/>
                  </a:ext>
                </a:extLst>
              </p:cNvPr>
              <p:cNvSpPr/>
              <p:nvPr/>
            </p:nvSpPr>
            <p:spPr>
              <a:xfrm>
                <a:off x="8696242" y="4488808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5">
                <a:extLst>
                  <a:ext uri="{FF2B5EF4-FFF2-40B4-BE49-F238E27FC236}">
                    <a16:creationId xmlns:a16="http://schemas.microsoft.com/office/drawing/2014/main" id="{790B6843-E7E6-2D92-198C-794B973A417F}"/>
                  </a:ext>
                </a:extLst>
              </p:cNvPr>
              <p:cNvSpPr/>
              <p:nvPr/>
            </p:nvSpPr>
            <p:spPr>
              <a:xfrm>
                <a:off x="8747251" y="4488808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5">
                <a:extLst>
                  <a:ext uri="{FF2B5EF4-FFF2-40B4-BE49-F238E27FC236}">
                    <a16:creationId xmlns:a16="http://schemas.microsoft.com/office/drawing/2014/main" id="{225F3520-F155-5552-F730-2BF66A894B68}"/>
                  </a:ext>
                </a:extLst>
              </p:cNvPr>
              <p:cNvSpPr/>
              <p:nvPr/>
            </p:nvSpPr>
            <p:spPr>
              <a:xfrm>
                <a:off x="8428641" y="4488808"/>
                <a:ext cx="106595" cy="73102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06" extrusionOk="0">
                    <a:moveTo>
                      <a:pt x="0" y="1"/>
                    </a:moveTo>
                    <a:lnTo>
                      <a:pt x="0" y="6405"/>
                    </a:lnTo>
                    <a:lnTo>
                      <a:pt x="9340" y="6405"/>
                    </a:lnTo>
                    <a:lnTo>
                      <a:pt x="9340" y="1"/>
                    </a:lnTo>
                    <a:close/>
                  </a:path>
                </a:pathLst>
              </a:custGeom>
              <a:solidFill>
                <a:srgbClr val="FFE6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5">
                <a:extLst>
                  <a:ext uri="{FF2B5EF4-FFF2-40B4-BE49-F238E27FC236}">
                    <a16:creationId xmlns:a16="http://schemas.microsoft.com/office/drawing/2014/main" id="{D78080CA-38C5-3E92-6804-F6FEFD396EDB}"/>
                  </a:ext>
                </a:extLst>
              </p:cNvPr>
              <p:cNvSpPr/>
              <p:nvPr/>
            </p:nvSpPr>
            <p:spPr>
              <a:xfrm>
                <a:off x="8428641" y="4488808"/>
                <a:ext cx="106595" cy="73102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06" extrusionOk="0">
                    <a:moveTo>
                      <a:pt x="0" y="1"/>
                    </a:moveTo>
                    <a:lnTo>
                      <a:pt x="0" y="6405"/>
                    </a:lnTo>
                    <a:lnTo>
                      <a:pt x="9340" y="6405"/>
                    </a:lnTo>
                    <a:lnTo>
                      <a:pt x="93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5">
                <a:extLst>
                  <a:ext uri="{FF2B5EF4-FFF2-40B4-BE49-F238E27FC236}">
                    <a16:creationId xmlns:a16="http://schemas.microsoft.com/office/drawing/2014/main" id="{FE767211-B988-9ADC-C71A-5B2E58A31FC0}"/>
                  </a:ext>
                </a:extLst>
              </p:cNvPr>
              <p:cNvSpPr/>
              <p:nvPr/>
            </p:nvSpPr>
            <p:spPr>
              <a:xfrm>
                <a:off x="8411124" y="4480820"/>
                <a:ext cx="385243" cy="7999"/>
              </a:xfrm>
              <a:custGeom>
                <a:avLst/>
                <a:gdLst/>
                <a:ahLst/>
                <a:cxnLst/>
                <a:rect l="l" t="t" r="r" b="b"/>
                <a:pathLst>
                  <a:path w="33759" h="701" extrusionOk="0">
                    <a:moveTo>
                      <a:pt x="701" y="0"/>
                    </a:moveTo>
                    <a:cubicBezTo>
                      <a:pt x="301" y="0"/>
                      <a:pt x="1" y="267"/>
                      <a:pt x="1" y="667"/>
                    </a:cubicBezTo>
                    <a:lnTo>
                      <a:pt x="1" y="701"/>
                    </a:lnTo>
                    <a:lnTo>
                      <a:pt x="33758" y="701"/>
                    </a:lnTo>
                    <a:lnTo>
                      <a:pt x="33758" y="667"/>
                    </a:lnTo>
                    <a:cubicBezTo>
                      <a:pt x="33758" y="267"/>
                      <a:pt x="33458" y="0"/>
                      <a:pt x="330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5">
                <a:extLst>
                  <a:ext uri="{FF2B5EF4-FFF2-40B4-BE49-F238E27FC236}">
                    <a16:creationId xmlns:a16="http://schemas.microsoft.com/office/drawing/2014/main" id="{DF275F4B-72AB-2BC9-5A77-F2AA8E7887CD}"/>
                  </a:ext>
                </a:extLst>
              </p:cNvPr>
              <p:cNvSpPr/>
              <p:nvPr/>
            </p:nvSpPr>
            <p:spPr>
              <a:xfrm>
                <a:off x="8259624" y="4390600"/>
                <a:ext cx="384855" cy="90231"/>
              </a:xfrm>
              <a:custGeom>
                <a:avLst/>
                <a:gdLst/>
                <a:ahLst/>
                <a:cxnLst/>
                <a:rect l="l" t="t" r="r" b="b"/>
                <a:pathLst>
                  <a:path w="33725" h="7907" extrusionOk="0">
                    <a:moveTo>
                      <a:pt x="668" y="1"/>
                    </a:moveTo>
                    <a:cubicBezTo>
                      <a:pt x="301" y="1"/>
                      <a:pt x="1" y="301"/>
                      <a:pt x="1" y="668"/>
                    </a:cubicBezTo>
                    <a:lnTo>
                      <a:pt x="1" y="7239"/>
                    </a:lnTo>
                    <a:cubicBezTo>
                      <a:pt x="1" y="7606"/>
                      <a:pt x="301" y="7906"/>
                      <a:pt x="668" y="7906"/>
                    </a:cubicBezTo>
                    <a:lnTo>
                      <a:pt x="33058" y="7906"/>
                    </a:lnTo>
                    <a:cubicBezTo>
                      <a:pt x="33425" y="7906"/>
                      <a:pt x="33725" y="7573"/>
                      <a:pt x="33725" y="7239"/>
                    </a:cubicBezTo>
                    <a:lnTo>
                      <a:pt x="33725" y="668"/>
                    </a:lnTo>
                    <a:cubicBezTo>
                      <a:pt x="33725" y="301"/>
                      <a:pt x="33425" y="1"/>
                      <a:pt x="330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5">
                <a:extLst>
                  <a:ext uri="{FF2B5EF4-FFF2-40B4-BE49-F238E27FC236}">
                    <a16:creationId xmlns:a16="http://schemas.microsoft.com/office/drawing/2014/main" id="{BF644409-F34D-CCB5-5F6D-C9624BCE73A2}"/>
                  </a:ext>
                </a:extLst>
              </p:cNvPr>
              <p:cNvSpPr/>
              <p:nvPr/>
            </p:nvSpPr>
            <p:spPr>
              <a:xfrm>
                <a:off x="8291987" y="4398212"/>
                <a:ext cx="16752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5">
                <a:extLst>
                  <a:ext uri="{FF2B5EF4-FFF2-40B4-BE49-F238E27FC236}">
                    <a16:creationId xmlns:a16="http://schemas.microsoft.com/office/drawing/2014/main" id="{C63E4904-F803-EAAE-2500-09AC2CF32B63}"/>
                  </a:ext>
                </a:extLst>
              </p:cNvPr>
              <p:cNvSpPr/>
              <p:nvPr/>
            </p:nvSpPr>
            <p:spPr>
              <a:xfrm>
                <a:off x="8342609" y="4398212"/>
                <a:ext cx="16764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1" y="1"/>
                    </a:moveTo>
                    <a:lnTo>
                      <a:pt x="1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5">
                <a:extLst>
                  <a:ext uri="{FF2B5EF4-FFF2-40B4-BE49-F238E27FC236}">
                    <a16:creationId xmlns:a16="http://schemas.microsoft.com/office/drawing/2014/main" id="{849B114C-992C-4525-13B2-D50A264223EC}"/>
                  </a:ext>
                </a:extLst>
              </p:cNvPr>
              <p:cNvSpPr/>
              <p:nvPr/>
            </p:nvSpPr>
            <p:spPr>
              <a:xfrm>
                <a:off x="8393242" y="4398212"/>
                <a:ext cx="16752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5">
                <a:extLst>
                  <a:ext uri="{FF2B5EF4-FFF2-40B4-BE49-F238E27FC236}">
                    <a16:creationId xmlns:a16="http://schemas.microsoft.com/office/drawing/2014/main" id="{0BC3BDB0-B9D4-B239-B5EB-88AB5A864048}"/>
                  </a:ext>
                </a:extLst>
              </p:cNvPr>
              <p:cNvSpPr/>
              <p:nvPr/>
            </p:nvSpPr>
            <p:spPr>
              <a:xfrm>
                <a:off x="8443487" y="4398212"/>
                <a:ext cx="16764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5">
                <a:extLst>
                  <a:ext uri="{FF2B5EF4-FFF2-40B4-BE49-F238E27FC236}">
                    <a16:creationId xmlns:a16="http://schemas.microsoft.com/office/drawing/2014/main" id="{B2CBD73A-D163-812D-E624-EBA056484C2C}"/>
                  </a:ext>
                </a:extLst>
              </p:cNvPr>
              <p:cNvSpPr/>
              <p:nvPr/>
            </p:nvSpPr>
            <p:spPr>
              <a:xfrm>
                <a:off x="8494109" y="4398212"/>
                <a:ext cx="16764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1" y="1"/>
                    </a:moveTo>
                    <a:lnTo>
                      <a:pt x="1" y="6472"/>
                    </a:lnTo>
                    <a:lnTo>
                      <a:pt x="1469" y="6472"/>
                    </a:lnTo>
                    <a:lnTo>
                      <a:pt x="1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5">
                <a:extLst>
                  <a:ext uri="{FF2B5EF4-FFF2-40B4-BE49-F238E27FC236}">
                    <a16:creationId xmlns:a16="http://schemas.microsoft.com/office/drawing/2014/main" id="{5AB74CF1-FC0C-16E8-2985-9F26C9ADBD05}"/>
                  </a:ext>
                </a:extLst>
              </p:cNvPr>
              <p:cNvSpPr/>
              <p:nvPr/>
            </p:nvSpPr>
            <p:spPr>
              <a:xfrm>
                <a:off x="8545118" y="4398212"/>
                <a:ext cx="16764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1" y="1"/>
                    </a:moveTo>
                    <a:lnTo>
                      <a:pt x="1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5">
                <a:extLst>
                  <a:ext uri="{FF2B5EF4-FFF2-40B4-BE49-F238E27FC236}">
                    <a16:creationId xmlns:a16="http://schemas.microsoft.com/office/drawing/2014/main" id="{3F61CC81-3542-3F21-2E45-79777B6A77DA}"/>
                  </a:ext>
                </a:extLst>
              </p:cNvPr>
              <p:cNvSpPr/>
              <p:nvPr/>
            </p:nvSpPr>
            <p:spPr>
              <a:xfrm>
                <a:off x="8595363" y="4398212"/>
                <a:ext cx="16764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1" y="1"/>
                    </a:moveTo>
                    <a:lnTo>
                      <a:pt x="1" y="6472"/>
                    </a:lnTo>
                    <a:lnTo>
                      <a:pt x="1469" y="6472"/>
                    </a:lnTo>
                    <a:lnTo>
                      <a:pt x="1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5">
                <a:extLst>
                  <a:ext uri="{FF2B5EF4-FFF2-40B4-BE49-F238E27FC236}">
                    <a16:creationId xmlns:a16="http://schemas.microsoft.com/office/drawing/2014/main" id="{6761FD1C-168E-8B14-F5E6-71851D04DBD7}"/>
                  </a:ext>
                </a:extLst>
              </p:cNvPr>
              <p:cNvSpPr/>
              <p:nvPr/>
            </p:nvSpPr>
            <p:spPr>
              <a:xfrm>
                <a:off x="8276753" y="4398212"/>
                <a:ext cx="106595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9341" y="6439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5">
                <a:extLst>
                  <a:ext uri="{FF2B5EF4-FFF2-40B4-BE49-F238E27FC236}">
                    <a16:creationId xmlns:a16="http://schemas.microsoft.com/office/drawing/2014/main" id="{44364784-E665-73BD-3C06-E6DD8618B57B}"/>
                  </a:ext>
                </a:extLst>
              </p:cNvPr>
              <p:cNvSpPr/>
              <p:nvPr/>
            </p:nvSpPr>
            <p:spPr>
              <a:xfrm>
                <a:off x="8259624" y="4390223"/>
                <a:ext cx="384855" cy="7999"/>
              </a:xfrm>
              <a:custGeom>
                <a:avLst/>
                <a:gdLst/>
                <a:ahLst/>
                <a:cxnLst/>
                <a:rect l="l" t="t" r="r" b="b"/>
                <a:pathLst>
                  <a:path w="33725" h="701" extrusionOk="0">
                    <a:moveTo>
                      <a:pt x="668" y="0"/>
                    </a:moveTo>
                    <a:cubicBezTo>
                      <a:pt x="301" y="0"/>
                      <a:pt x="1" y="300"/>
                      <a:pt x="1" y="667"/>
                    </a:cubicBezTo>
                    <a:lnTo>
                      <a:pt x="1" y="701"/>
                    </a:lnTo>
                    <a:lnTo>
                      <a:pt x="33725" y="701"/>
                    </a:lnTo>
                    <a:lnTo>
                      <a:pt x="33725" y="667"/>
                    </a:lnTo>
                    <a:cubicBezTo>
                      <a:pt x="33725" y="300"/>
                      <a:pt x="33425" y="0"/>
                      <a:pt x="330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5">
                <a:extLst>
                  <a:ext uri="{FF2B5EF4-FFF2-40B4-BE49-F238E27FC236}">
                    <a16:creationId xmlns:a16="http://schemas.microsoft.com/office/drawing/2014/main" id="{365ED8D8-3053-B34D-C557-900D83E975CA}"/>
                  </a:ext>
                </a:extLst>
              </p:cNvPr>
              <p:cNvSpPr/>
              <p:nvPr/>
            </p:nvSpPr>
            <p:spPr>
              <a:xfrm>
                <a:off x="8425217" y="4301521"/>
                <a:ext cx="385231" cy="90231"/>
              </a:xfrm>
              <a:custGeom>
                <a:avLst/>
                <a:gdLst/>
                <a:ahLst/>
                <a:cxnLst/>
                <a:rect l="l" t="t" r="r" b="b"/>
                <a:pathLst>
                  <a:path w="33758" h="7907" extrusionOk="0">
                    <a:moveTo>
                      <a:pt x="667" y="1"/>
                    </a:moveTo>
                    <a:cubicBezTo>
                      <a:pt x="300" y="1"/>
                      <a:pt x="0" y="301"/>
                      <a:pt x="0" y="701"/>
                    </a:cubicBezTo>
                    <a:lnTo>
                      <a:pt x="0" y="7239"/>
                    </a:lnTo>
                    <a:cubicBezTo>
                      <a:pt x="0" y="7606"/>
                      <a:pt x="300" y="7907"/>
                      <a:pt x="667" y="7907"/>
                    </a:cubicBezTo>
                    <a:lnTo>
                      <a:pt x="33057" y="7907"/>
                    </a:lnTo>
                    <a:cubicBezTo>
                      <a:pt x="33424" y="7907"/>
                      <a:pt x="33758" y="7573"/>
                      <a:pt x="33724" y="7239"/>
                    </a:cubicBezTo>
                    <a:lnTo>
                      <a:pt x="33724" y="701"/>
                    </a:lnTo>
                    <a:cubicBezTo>
                      <a:pt x="33724" y="301"/>
                      <a:pt x="33424" y="1"/>
                      <a:pt x="330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5">
                <a:extLst>
                  <a:ext uri="{FF2B5EF4-FFF2-40B4-BE49-F238E27FC236}">
                    <a16:creationId xmlns:a16="http://schemas.microsoft.com/office/drawing/2014/main" id="{2D128AC0-CA08-6BED-6646-4EB9E2E2EEC1}"/>
                  </a:ext>
                </a:extLst>
              </p:cNvPr>
              <p:cNvSpPr/>
              <p:nvPr/>
            </p:nvSpPr>
            <p:spPr>
              <a:xfrm>
                <a:off x="8457946" y="4309521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0"/>
                    </a:moveTo>
                    <a:lnTo>
                      <a:pt x="1" y="6438"/>
                    </a:lnTo>
                    <a:lnTo>
                      <a:pt x="1469" y="6438"/>
                    </a:lnTo>
                    <a:lnTo>
                      <a:pt x="1469" y="0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5">
                <a:extLst>
                  <a:ext uri="{FF2B5EF4-FFF2-40B4-BE49-F238E27FC236}">
                    <a16:creationId xmlns:a16="http://schemas.microsoft.com/office/drawing/2014/main" id="{2C528FE7-4949-ADB2-8C88-41DD9257AD5B}"/>
                  </a:ext>
                </a:extLst>
              </p:cNvPr>
              <p:cNvSpPr/>
              <p:nvPr/>
            </p:nvSpPr>
            <p:spPr>
              <a:xfrm>
                <a:off x="8508579" y="4309521"/>
                <a:ext cx="16376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439" extrusionOk="0">
                    <a:moveTo>
                      <a:pt x="0" y="0"/>
                    </a:moveTo>
                    <a:lnTo>
                      <a:pt x="0" y="6438"/>
                    </a:lnTo>
                    <a:lnTo>
                      <a:pt x="1435" y="6438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5">
                <a:extLst>
                  <a:ext uri="{FF2B5EF4-FFF2-40B4-BE49-F238E27FC236}">
                    <a16:creationId xmlns:a16="http://schemas.microsoft.com/office/drawing/2014/main" id="{9D72ABD2-C745-2D22-5766-1106FF7A6D67}"/>
                  </a:ext>
                </a:extLst>
              </p:cNvPr>
              <p:cNvSpPr/>
              <p:nvPr/>
            </p:nvSpPr>
            <p:spPr>
              <a:xfrm>
                <a:off x="8609457" y="4309521"/>
                <a:ext cx="16376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439" extrusionOk="0">
                    <a:moveTo>
                      <a:pt x="0" y="0"/>
                    </a:moveTo>
                    <a:lnTo>
                      <a:pt x="0" y="6438"/>
                    </a:lnTo>
                    <a:lnTo>
                      <a:pt x="1434" y="6438"/>
                    </a:lnTo>
                    <a:lnTo>
                      <a:pt x="14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5">
                <a:extLst>
                  <a:ext uri="{FF2B5EF4-FFF2-40B4-BE49-F238E27FC236}">
                    <a16:creationId xmlns:a16="http://schemas.microsoft.com/office/drawing/2014/main" id="{A6B3936C-4890-0ADB-F775-52D5121CA2B7}"/>
                  </a:ext>
                </a:extLst>
              </p:cNvPr>
              <p:cNvSpPr/>
              <p:nvPr/>
            </p:nvSpPr>
            <p:spPr>
              <a:xfrm>
                <a:off x="8660078" y="4309521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0"/>
                    </a:moveTo>
                    <a:lnTo>
                      <a:pt x="1" y="6438"/>
                    </a:lnTo>
                    <a:lnTo>
                      <a:pt x="1468" y="6438"/>
                    </a:lnTo>
                    <a:lnTo>
                      <a:pt x="14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5">
                <a:extLst>
                  <a:ext uri="{FF2B5EF4-FFF2-40B4-BE49-F238E27FC236}">
                    <a16:creationId xmlns:a16="http://schemas.microsoft.com/office/drawing/2014/main" id="{CF2123DB-4BBB-1083-4D4E-AEF3B524041F}"/>
                  </a:ext>
                </a:extLst>
              </p:cNvPr>
              <p:cNvSpPr/>
              <p:nvPr/>
            </p:nvSpPr>
            <p:spPr>
              <a:xfrm>
                <a:off x="8710711" y="4309521"/>
                <a:ext cx="16752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39" extrusionOk="0">
                    <a:moveTo>
                      <a:pt x="0" y="0"/>
                    </a:moveTo>
                    <a:lnTo>
                      <a:pt x="0" y="6438"/>
                    </a:lnTo>
                    <a:lnTo>
                      <a:pt x="1468" y="6438"/>
                    </a:lnTo>
                    <a:lnTo>
                      <a:pt x="14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5">
                <a:extLst>
                  <a:ext uri="{FF2B5EF4-FFF2-40B4-BE49-F238E27FC236}">
                    <a16:creationId xmlns:a16="http://schemas.microsoft.com/office/drawing/2014/main" id="{55FE5297-3BCF-EB3D-50CC-EE14A4D9DF42}"/>
                  </a:ext>
                </a:extLst>
              </p:cNvPr>
              <p:cNvSpPr/>
              <p:nvPr/>
            </p:nvSpPr>
            <p:spPr>
              <a:xfrm>
                <a:off x="8760956" y="4309521"/>
                <a:ext cx="16752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39" extrusionOk="0">
                    <a:moveTo>
                      <a:pt x="0" y="0"/>
                    </a:moveTo>
                    <a:lnTo>
                      <a:pt x="0" y="6438"/>
                    </a:lnTo>
                    <a:lnTo>
                      <a:pt x="1468" y="6438"/>
                    </a:lnTo>
                    <a:lnTo>
                      <a:pt x="14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5">
                <a:extLst>
                  <a:ext uri="{FF2B5EF4-FFF2-40B4-BE49-F238E27FC236}">
                    <a16:creationId xmlns:a16="http://schemas.microsoft.com/office/drawing/2014/main" id="{4B389B9E-FC80-09E9-A011-7A5D13768C32}"/>
                  </a:ext>
                </a:extLst>
              </p:cNvPr>
              <p:cNvSpPr/>
              <p:nvPr/>
            </p:nvSpPr>
            <p:spPr>
              <a:xfrm>
                <a:off x="8442346" y="4309521"/>
                <a:ext cx="106595" cy="73102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06" extrusionOk="0">
                    <a:moveTo>
                      <a:pt x="0" y="0"/>
                    </a:moveTo>
                    <a:lnTo>
                      <a:pt x="0" y="6405"/>
                    </a:lnTo>
                    <a:lnTo>
                      <a:pt x="9340" y="6405"/>
                    </a:lnTo>
                    <a:lnTo>
                      <a:pt x="9340" y="0"/>
                    </a:lnTo>
                    <a:close/>
                  </a:path>
                </a:pathLst>
              </a:custGeom>
              <a:solidFill>
                <a:srgbClr val="FFE6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5">
                <a:extLst>
                  <a:ext uri="{FF2B5EF4-FFF2-40B4-BE49-F238E27FC236}">
                    <a16:creationId xmlns:a16="http://schemas.microsoft.com/office/drawing/2014/main" id="{E5E591A7-1013-C074-7901-731CD28609E9}"/>
                  </a:ext>
                </a:extLst>
              </p:cNvPr>
              <p:cNvSpPr/>
              <p:nvPr/>
            </p:nvSpPr>
            <p:spPr>
              <a:xfrm>
                <a:off x="8442346" y="4309521"/>
                <a:ext cx="106595" cy="73102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06" extrusionOk="0">
                    <a:moveTo>
                      <a:pt x="0" y="0"/>
                    </a:moveTo>
                    <a:lnTo>
                      <a:pt x="0" y="6405"/>
                    </a:lnTo>
                    <a:lnTo>
                      <a:pt x="9340" y="6405"/>
                    </a:lnTo>
                    <a:lnTo>
                      <a:pt x="9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5">
                <a:extLst>
                  <a:ext uri="{FF2B5EF4-FFF2-40B4-BE49-F238E27FC236}">
                    <a16:creationId xmlns:a16="http://schemas.microsoft.com/office/drawing/2014/main" id="{0B1F1F4D-B9A4-0856-030C-1BC482FEFCF1}"/>
                  </a:ext>
                </a:extLst>
              </p:cNvPr>
              <p:cNvSpPr/>
              <p:nvPr/>
            </p:nvSpPr>
            <p:spPr>
              <a:xfrm>
                <a:off x="8425217" y="4301145"/>
                <a:ext cx="385231" cy="8387"/>
              </a:xfrm>
              <a:custGeom>
                <a:avLst/>
                <a:gdLst/>
                <a:ahLst/>
                <a:cxnLst/>
                <a:rect l="l" t="t" r="r" b="b"/>
                <a:pathLst>
                  <a:path w="33758" h="735" extrusionOk="0">
                    <a:moveTo>
                      <a:pt x="667" y="1"/>
                    </a:moveTo>
                    <a:cubicBezTo>
                      <a:pt x="300" y="1"/>
                      <a:pt x="0" y="301"/>
                      <a:pt x="0" y="668"/>
                    </a:cubicBezTo>
                    <a:lnTo>
                      <a:pt x="0" y="734"/>
                    </a:lnTo>
                    <a:lnTo>
                      <a:pt x="33724" y="734"/>
                    </a:lnTo>
                    <a:lnTo>
                      <a:pt x="33724" y="668"/>
                    </a:lnTo>
                    <a:cubicBezTo>
                      <a:pt x="33758" y="301"/>
                      <a:pt x="33424" y="1"/>
                      <a:pt x="330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5">
                <a:extLst>
                  <a:ext uri="{FF2B5EF4-FFF2-40B4-BE49-F238E27FC236}">
                    <a16:creationId xmlns:a16="http://schemas.microsoft.com/office/drawing/2014/main" id="{328BDFB6-BD81-6C06-088D-DD300790DC07}"/>
                  </a:ext>
                </a:extLst>
              </p:cNvPr>
              <p:cNvSpPr/>
              <p:nvPr/>
            </p:nvSpPr>
            <p:spPr>
              <a:xfrm>
                <a:off x="8455287" y="3974923"/>
                <a:ext cx="328516" cy="318770"/>
              </a:xfrm>
              <a:custGeom>
                <a:avLst/>
                <a:gdLst/>
                <a:ahLst/>
                <a:cxnLst/>
                <a:rect l="l" t="t" r="r" b="b"/>
                <a:pathLst>
                  <a:path w="28788" h="27934" extrusionOk="0">
                    <a:moveTo>
                      <a:pt x="14211" y="0"/>
                    </a:moveTo>
                    <a:cubicBezTo>
                      <a:pt x="10875" y="0"/>
                      <a:pt x="7706" y="1168"/>
                      <a:pt x="5171" y="3336"/>
                    </a:cubicBezTo>
                    <a:cubicBezTo>
                      <a:pt x="2335" y="5738"/>
                      <a:pt x="567" y="9107"/>
                      <a:pt x="267" y="12843"/>
                    </a:cubicBezTo>
                    <a:cubicBezTo>
                      <a:pt x="0" y="16546"/>
                      <a:pt x="1168" y="20182"/>
                      <a:pt x="3570" y="23017"/>
                    </a:cubicBezTo>
                    <a:cubicBezTo>
                      <a:pt x="6005" y="25852"/>
                      <a:pt x="9374" y="27587"/>
                      <a:pt x="13076" y="27887"/>
                    </a:cubicBezTo>
                    <a:cubicBezTo>
                      <a:pt x="13458" y="27918"/>
                      <a:pt x="13838" y="27933"/>
                      <a:pt x="14218" y="27933"/>
                    </a:cubicBezTo>
                    <a:cubicBezTo>
                      <a:pt x="17520" y="27933"/>
                      <a:pt x="20707" y="26769"/>
                      <a:pt x="23250" y="24585"/>
                    </a:cubicBezTo>
                    <a:cubicBezTo>
                      <a:pt x="26086" y="22183"/>
                      <a:pt x="27854" y="18814"/>
                      <a:pt x="28120" y="15078"/>
                    </a:cubicBezTo>
                    <a:cubicBezTo>
                      <a:pt x="28788" y="7406"/>
                      <a:pt x="23050" y="668"/>
                      <a:pt x="15345" y="34"/>
                    </a:cubicBezTo>
                    <a:cubicBezTo>
                      <a:pt x="14944" y="0"/>
                      <a:pt x="14577" y="0"/>
                      <a:pt x="142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5">
                <a:extLst>
                  <a:ext uri="{FF2B5EF4-FFF2-40B4-BE49-F238E27FC236}">
                    <a16:creationId xmlns:a16="http://schemas.microsoft.com/office/drawing/2014/main" id="{AA9ACFAB-6689-1DE6-6DCF-945C5FE27F47}"/>
                  </a:ext>
                </a:extLst>
              </p:cNvPr>
              <p:cNvSpPr/>
              <p:nvPr/>
            </p:nvSpPr>
            <p:spPr>
              <a:xfrm>
                <a:off x="8447675" y="3964264"/>
                <a:ext cx="340692" cy="340703"/>
              </a:xfrm>
              <a:custGeom>
                <a:avLst/>
                <a:gdLst/>
                <a:ahLst/>
                <a:cxnLst/>
                <a:rect l="l" t="t" r="r" b="b"/>
                <a:pathLst>
                  <a:path w="29855" h="29856" extrusionOk="0">
                    <a:moveTo>
                      <a:pt x="16045" y="634"/>
                    </a:moveTo>
                    <a:cubicBezTo>
                      <a:pt x="8173" y="0"/>
                      <a:pt x="1234" y="5905"/>
                      <a:pt x="601" y="13810"/>
                    </a:cubicBezTo>
                    <a:cubicBezTo>
                      <a:pt x="0" y="21683"/>
                      <a:pt x="5871" y="28621"/>
                      <a:pt x="13777" y="29255"/>
                    </a:cubicBezTo>
                    <a:cubicBezTo>
                      <a:pt x="21682" y="29855"/>
                      <a:pt x="28587" y="23984"/>
                      <a:pt x="29221" y="16079"/>
                    </a:cubicBezTo>
                    <a:lnTo>
                      <a:pt x="29221" y="16079"/>
                    </a:lnTo>
                    <a:lnTo>
                      <a:pt x="29221" y="16079"/>
                    </a:lnTo>
                    <a:lnTo>
                      <a:pt x="29221" y="16079"/>
                    </a:lnTo>
                    <a:cubicBezTo>
                      <a:pt x="29855" y="8140"/>
                      <a:pt x="23951" y="1268"/>
                      <a:pt x="16045" y="634"/>
                    </a:cubicBezTo>
                    <a:close/>
                    <a:moveTo>
                      <a:pt x="28854" y="16012"/>
                    </a:moveTo>
                    <a:cubicBezTo>
                      <a:pt x="28554" y="19748"/>
                      <a:pt x="26786" y="23117"/>
                      <a:pt x="23951" y="25519"/>
                    </a:cubicBezTo>
                    <a:cubicBezTo>
                      <a:pt x="21115" y="27954"/>
                      <a:pt x="17513" y="29121"/>
                      <a:pt x="13777" y="28821"/>
                    </a:cubicBezTo>
                    <a:cubicBezTo>
                      <a:pt x="10074" y="28521"/>
                      <a:pt x="6705" y="26786"/>
                      <a:pt x="4270" y="23951"/>
                    </a:cubicBezTo>
                    <a:cubicBezTo>
                      <a:pt x="1868" y="21116"/>
                      <a:pt x="701" y="17480"/>
                      <a:pt x="1001" y="13777"/>
                    </a:cubicBezTo>
                    <a:cubicBezTo>
                      <a:pt x="1268" y="10074"/>
                      <a:pt x="3036" y="6672"/>
                      <a:pt x="5871" y="4270"/>
                    </a:cubicBezTo>
                    <a:cubicBezTo>
                      <a:pt x="8406" y="2102"/>
                      <a:pt x="11575" y="934"/>
                      <a:pt x="14911" y="934"/>
                    </a:cubicBezTo>
                    <a:cubicBezTo>
                      <a:pt x="15278" y="934"/>
                      <a:pt x="15678" y="934"/>
                      <a:pt x="16045" y="968"/>
                    </a:cubicBezTo>
                    <a:cubicBezTo>
                      <a:pt x="23717" y="1602"/>
                      <a:pt x="29455" y="8340"/>
                      <a:pt x="28854" y="16012"/>
                    </a:cubicBezTo>
                    <a:close/>
                  </a:path>
                </a:pathLst>
              </a:custGeom>
              <a:solidFill>
                <a:srgbClr val="FDB4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5">
                <a:extLst>
                  <a:ext uri="{FF2B5EF4-FFF2-40B4-BE49-F238E27FC236}">
                    <a16:creationId xmlns:a16="http://schemas.microsoft.com/office/drawing/2014/main" id="{36231081-52D3-4934-695D-4B4846F39F2D}"/>
                  </a:ext>
                </a:extLst>
              </p:cNvPr>
              <p:cNvSpPr/>
              <p:nvPr/>
            </p:nvSpPr>
            <p:spPr>
              <a:xfrm>
                <a:off x="8451475" y="3970986"/>
                <a:ext cx="336892" cy="327511"/>
              </a:xfrm>
              <a:custGeom>
                <a:avLst/>
                <a:gdLst/>
                <a:ahLst/>
                <a:cxnLst/>
                <a:rect l="l" t="t" r="r" b="b"/>
                <a:pathLst>
                  <a:path w="29522" h="28700" extrusionOk="0">
                    <a:moveTo>
                      <a:pt x="14545" y="679"/>
                    </a:moveTo>
                    <a:cubicBezTo>
                      <a:pt x="14911" y="679"/>
                      <a:pt x="15278" y="679"/>
                      <a:pt x="15612" y="712"/>
                    </a:cubicBezTo>
                    <a:cubicBezTo>
                      <a:pt x="23117" y="1346"/>
                      <a:pt x="28755" y="7918"/>
                      <a:pt x="28188" y="15390"/>
                    </a:cubicBezTo>
                    <a:cubicBezTo>
                      <a:pt x="27887" y="19026"/>
                      <a:pt x="26220" y="22328"/>
                      <a:pt x="23418" y="24696"/>
                    </a:cubicBezTo>
                    <a:cubicBezTo>
                      <a:pt x="20971" y="26815"/>
                      <a:pt x="17856" y="27946"/>
                      <a:pt x="14648" y="27946"/>
                    </a:cubicBezTo>
                    <a:cubicBezTo>
                      <a:pt x="14270" y="27946"/>
                      <a:pt x="13890" y="27930"/>
                      <a:pt x="13510" y="27899"/>
                    </a:cubicBezTo>
                    <a:cubicBezTo>
                      <a:pt x="9875" y="27598"/>
                      <a:pt x="6572" y="25930"/>
                      <a:pt x="4204" y="23162"/>
                    </a:cubicBezTo>
                    <a:cubicBezTo>
                      <a:pt x="1835" y="20393"/>
                      <a:pt x="701" y="16857"/>
                      <a:pt x="1002" y="13221"/>
                    </a:cubicBezTo>
                    <a:cubicBezTo>
                      <a:pt x="1268" y="9585"/>
                      <a:pt x="2936" y="6316"/>
                      <a:pt x="5738" y="3915"/>
                    </a:cubicBezTo>
                    <a:cubicBezTo>
                      <a:pt x="8240" y="1780"/>
                      <a:pt x="11342" y="679"/>
                      <a:pt x="14545" y="679"/>
                    </a:cubicBezTo>
                    <a:close/>
                    <a:moveTo>
                      <a:pt x="14578" y="1"/>
                    </a:moveTo>
                    <a:cubicBezTo>
                      <a:pt x="11146" y="1"/>
                      <a:pt x="7856" y="1220"/>
                      <a:pt x="5271" y="3414"/>
                    </a:cubicBezTo>
                    <a:cubicBezTo>
                      <a:pt x="2369" y="5916"/>
                      <a:pt x="601" y="9385"/>
                      <a:pt x="268" y="13221"/>
                    </a:cubicBezTo>
                    <a:cubicBezTo>
                      <a:pt x="1" y="17057"/>
                      <a:pt x="1202" y="20760"/>
                      <a:pt x="3670" y="23662"/>
                    </a:cubicBezTo>
                    <a:cubicBezTo>
                      <a:pt x="6172" y="26564"/>
                      <a:pt x="9608" y="28332"/>
                      <a:pt x="13444" y="28666"/>
                    </a:cubicBezTo>
                    <a:cubicBezTo>
                      <a:pt x="13844" y="28699"/>
                      <a:pt x="14244" y="28699"/>
                      <a:pt x="14611" y="28699"/>
                    </a:cubicBezTo>
                    <a:cubicBezTo>
                      <a:pt x="18047" y="28699"/>
                      <a:pt x="21283" y="27498"/>
                      <a:pt x="23918" y="25263"/>
                    </a:cubicBezTo>
                    <a:cubicBezTo>
                      <a:pt x="26853" y="22762"/>
                      <a:pt x="28588" y="19326"/>
                      <a:pt x="28921" y="15490"/>
                    </a:cubicBezTo>
                    <a:cubicBezTo>
                      <a:pt x="29522" y="7584"/>
                      <a:pt x="23584" y="679"/>
                      <a:pt x="15712" y="45"/>
                    </a:cubicBezTo>
                    <a:cubicBezTo>
                      <a:pt x="15333" y="16"/>
                      <a:pt x="14954" y="1"/>
                      <a:pt x="145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5">
                <a:extLst>
                  <a:ext uri="{FF2B5EF4-FFF2-40B4-BE49-F238E27FC236}">
                    <a16:creationId xmlns:a16="http://schemas.microsoft.com/office/drawing/2014/main" id="{8335A910-F8E1-94B4-5B3B-278AEC7C9AFC}"/>
                  </a:ext>
                </a:extLst>
              </p:cNvPr>
              <p:cNvSpPr/>
              <p:nvPr/>
            </p:nvSpPr>
            <p:spPr>
              <a:xfrm>
                <a:off x="8559965" y="4044967"/>
                <a:ext cx="121065" cy="196050"/>
              </a:xfrm>
              <a:custGeom>
                <a:avLst/>
                <a:gdLst/>
                <a:ahLst/>
                <a:cxnLst/>
                <a:rect l="l" t="t" r="r" b="b"/>
                <a:pathLst>
                  <a:path w="10609" h="17180" extrusionOk="0">
                    <a:moveTo>
                      <a:pt x="4237" y="4437"/>
                    </a:moveTo>
                    <a:lnTo>
                      <a:pt x="4237" y="6939"/>
                    </a:lnTo>
                    <a:cubicBezTo>
                      <a:pt x="3436" y="6705"/>
                      <a:pt x="2903" y="6338"/>
                      <a:pt x="2903" y="5704"/>
                    </a:cubicBezTo>
                    <a:cubicBezTo>
                      <a:pt x="2903" y="5104"/>
                      <a:pt x="3336" y="4604"/>
                      <a:pt x="4237" y="4437"/>
                    </a:cubicBezTo>
                    <a:close/>
                    <a:moveTo>
                      <a:pt x="6072" y="10074"/>
                    </a:moveTo>
                    <a:cubicBezTo>
                      <a:pt x="6872" y="10374"/>
                      <a:pt x="7406" y="10708"/>
                      <a:pt x="7406" y="11342"/>
                    </a:cubicBezTo>
                    <a:cubicBezTo>
                      <a:pt x="7406" y="11909"/>
                      <a:pt x="7039" y="12442"/>
                      <a:pt x="6072" y="12676"/>
                    </a:cubicBezTo>
                    <a:lnTo>
                      <a:pt x="6072" y="10074"/>
                    </a:lnTo>
                    <a:close/>
                    <a:moveTo>
                      <a:pt x="4237" y="0"/>
                    </a:moveTo>
                    <a:lnTo>
                      <a:pt x="4237" y="2035"/>
                    </a:lnTo>
                    <a:cubicBezTo>
                      <a:pt x="1368" y="2369"/>
                      <a:pt x="1" y="4036"/>
                      <a:pt x="1" y="5938"/>
                    </a:cubicBezTo>
                    <a:cubicBezTo>
                      <a:pt x="1" y="8506"/>
                      <a:pt x="2202" y="9207"/>
                      <a:pt x="4237" y="9674"/>
                    </a:cubicBezTo>
                    <a:lnTo>
                      <a:pt x="4237" y="12743"/>
                    </a:lnTo>
                    <a:cubicBezTo>
                      <a:pt x="3336" y="12609"/>
                      <a:pt x="2369" y="12342"/>
                      <a:pt x="1435" y="11775"/>
                    </a:cubicBezTo>
                    <a:lnTo>
                      <a:pt x="534" y="14044"/>
                    </a:lnTo>
                    <a:cubicBezTo>
                      <a:pt x="1535" y="14711"/>
                      <a:pt x="2869" y="15044"/>
                      <a:pt x="4237" y="15178"/>
                    </a:cubicBezTo>
                    <a:lnTo>
                      <a:pt x="4237" y="17179"/>
                    </a:lnTo>
                    <a:lnTo>
                      <a:pt x="6072" y="17179"/>
                    </a:lnTo>
                    <a:lnTo>
                      <a:pt x="6072" y="15111"/>
                    </a:lnTo>
                    <a:cubicBezTo>
                      <a:pt x="8940" y="14777"/>
                      <a:pt x="10375" y="13110"/>
                      <a:pt x="10375" y="11208"/>
                    </a:cubicBezTo>
                    <a:cubicBezTo>
                      <a:pt x="10375" y="8573"/>
                      <a:pt x="8106" y="7906"/>
                      <a:pt x="6072" y="7406"/>
                    </a:cubicBezTo>
                    <a:lnTo>
                      <a:pt x="6072" y="4370"/>
                    </a:lnTo>
                    <a:cubicBezTo>
                      <a:pt x="7406" y="4503"/>
                      <a:pt x="8707" y="5004"/>
                      <a:pt x="9607" y="5671"/>
                    </a:cubicBezTo>
                    <a:lnTo>
                      <a:pt x="10608" y="3436"/>
                    </a:lnTo>
                    <a:cubicBezTo>
                      <a:pt x="9607" y="2669"/>
                      <a:pt x="7873" y="2102"/>
                      <a:pt x="6072" y="2002"/>
                    </a:cubicBezTo>
                    <a:lnTo>
                      <a:pt x="60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5">
                <a:extLst>
                  <a:ext uri="{FF2B5EF4-FFF2-40B4-BE49-F238E27FC236}">
                    <a16:creationId xmlns:a16="http://schemas.microsoft.com/office/drawing/2014/main" id="{13406788-D996-6A9C-16A0-62D748A1E99A}"/>
                  </a:ext>
                </a:extLst>
              </p:cNvPr>
              <p:cNvSpPr/>
              <p:nvPr/>
            </p:nvSpPr>
            <p:spPr>
              <a:xfrm>
                <a:off x="8476227" y="3995361"/>
                <a:ext cx="240966" cy="240327"/>
              </a:xfrm>
              <a:custGeom>
                <a:avLst/>
                <a:gdLst/>
                <a:ahLst/>
                <a:cxnLst/>
                <a:rect l="l" t="t" r="r" b="b"/>
                <a:pathLst>
                  <a:path w="21116" h="21060" extrusionOk="0">
                    <a:moveTo>
                      <a:pt x="12342" y="1"/>
                    </a:moveTo>
                    <a:cubicBezTo>
                      <a:pt x="6047" y="1"/>
                      <a:pt x="741" y="4859"/>
                      <a:pt x="267" y="11219"/>
                    </a:cubicBezTo>
                    <a:cubicBezTo>
                      <a:pt x="0" y="15055"/>
                      <a:pt x="1468" y="18591"/>
                      <a:pt x="4070" y="21059"/>
                    </a:cubicBezTo>
                    <a:cubicBezTo>
                      <a:pt x="1701" y="18624"/>
                      <a:pt x="367" y="15255"/>
                      <a:pt x="667" y="11619"/>
                    </a:cubicBezTo>
                    <a:cubicBezTo>
                      <a:pt x="1175" y="5243"/>
                      <a:pt x="6509" y="405"/>
                      <a:pt x="12768" y="405"/>
                    </a:cubicBezTo>
                    <a:cubicBezTo>
                      <a:pt x="13091" y="405"/>
                      <a:pt x="13416" y="418"/>
                      <a:pt x="13743" y="444"/>
                    </a:cubicBezTo>
                    <a:cubicBezTo>
                      <a:pt x="16612" y="678"/>
                      <a:pt x="19180" y="1879"/>
                      <a:pt x="21115" y="3713"/>
                    </a:cubicBezTo>
                    <a:cubicBezTo>
                      <a:pt x="19114" y="1679"/>
                      <a:pt x="16412" y="278"/>
                      <a:pt x="13376" y="44"/>
                    </a:cubicBezTo>
                    <a:cubicBezTo>
                      <a:pt x="13029" y="15"/>
                      <a:pt x="12684" y="1"/>
                      <a:pt x="123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9" name="Google Shape;1079;p45">
            <a:extLst>
              <a:ext uri="{FF2B5EF4-FFF2-40B4-BE49-F238E27FC236}">
                <a16:creationId xmlns:a16="http://schemas.microsoft.com/office/drawing/2014/main" id="{9A6659DB-0088-1589-FFC2-EA193CDC0478}"/>
              </a:ext>
            </a:extLst>
          </p:cNvPr>
          <p:cNvGrpSpPr/>
          <p:nvPr/>
        </p:nvGrpSpPr>
        <p:grpSpPr>
          <a:xfrm>
            <a:off x="6051897" y="357991"/>
            <a:ext cx="304897" cy="210221"/>
            <a:chOff x="2471000" y="1494000"/>
            <a:chExt cx="609625" cy="420325"/>
          </a:xfrm>
        </p:grpSpPr>
        <p:sp>
          <p:nvSpPr>
            <p:cNvPr id="1080" name="Google Shape;1080;p45">
              <a:extLst>
                <a:ext uri="{FF2B5EF4-FFF2-40B4-BE49-F238E27FC236}">
                  <a16:creationId xmlns:a16="http://schemas.microsoft.com/office/drawing/2014/main" id="{7A7FD6F5-280C-3853-C0CB-1AD5F74B1925}"/>
                </a:ext>
              </a:extLst>
            </p:cNvPr>
            <p:cNvSpPr/>
            <p:nvPr/>
          </p:nvSpPr>
          <p:spPr>
            <a:xfrm>
              <a:off x="2471000" y="1496100"/>
              <a:ext cx="254375" cy="418225"/>
            </a:xfrm>
            <a:custGeom>
              <a:avLst/>
              <a:gdLst/>
              <a:ahLst/>
              <a:cxnLst/>
              <a:rect l="l" t="t" r="r" b="b"/>
              <a:pathLst>
                <a:path w="10175" h="16729" extrusionOk="0">
                  <a:moveTo>
                    <a:pt x="5087" y="0"/>
                  </a:moveTo>
                  <a:cubicBezTo>
                    <a:pt x="5054" y="0"/>
                    <a:pt x="5021" y="17"/>
                    <a:pt x="5004" y="50"/>
                  </a:cubicBezTo>
                  <a:lnTo>
                    <a:pt x="67" y="7889"/>
                  </a:lnTo>
                  <a:cubicBezTo>
                    <a:pt x="0" y="8056"/>
                    <a:pt x="34" y="8323"/>
                    <a:pt x="167" y="8323"/>
                  </a:cubicBezTo>
                  <a:lnTo>
                    <a:pt x="1969" y="8323"/>
                  </a:lnTo>
                  <a:cubicBezTo>
                    <a:pt x="2035" y="8323"/>
                    <a:pt x="2069" y="8423"/>
                    <a:pt x="2069" y="8556"/>
                  </a:cubicBezTo>
                  <a:lnTo>
                    <a:pt x="2069" y="16462"/>
                  </a:lnTo>
                  <a:cubicBezTo>
                    <a:pt x="2069" y="16596"/>
                    <a:pt x="2135" y="16729"/>
                    <a:pt x="2202" y="16729"/>
                  </a:cubicBezTo>
                  <a:lnTo>
                    <a:pt x="7973" y="16729"/>
                  </a:lnTo>
                  <a:cubicBezTo>
                    <a:pt x="8040" y="16729"/>
                    <a:pt x="8106" y="16596"/>
                    <a:pt x="8106" y="16462"/>
                  </a:cubicBezTo>
                  <a:lnTo>
                    <a:pt x="8106" y="8556"/>
                  </a:lnTo>
                  <a:cubicBezTo>
                    <a:pt x="8106" y="8423"/>
                    <a:pt x="8140" y="8323"/>
                    <a:pt x="8206" y="8323"/>
                  </a:cubicBezTo>
                  <a:lnTo>
                    <a:pt x="10008" y="8323"/>
                  </a:lnTo>
                  <a:cubicBezTo>
                    <a:pt x="10141" y="8323"/>
                    <a:pt x="10174" y="8023"/>
                    <a:pt x="10074" y="7889"/>
                  </a:cubicBezTo>
                  <a:lnTo>
                    <a:pt x="5171" y="50"/>
                  </a:lnTo>
                  <a:cubicBezTo>
                    <a:pt x="5154" y="17"/>
                    <a:pt x="5121" y="0"/>
                    <a:pt x="50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5">
              <a:extLst>
                <a:ext uri="{FF2B5EF4-FFF2-40B4-BE49-F238E27FC236}">
                  <a16:creationId xmlns:a16="http://schemas.microsoft.com/office/drawing/2014/main" id="{057B1A28-D0A3-7BD6-B807-DA14525F9612}"/>
                </a:ext>
              </a:extLst>
            </p:cNvPr>
            <p:cNvSpPr/>
            <p:nvPr/>
          </p:nvSpPr>
          <p:spPr>
            <a:xfrm>
              <a:off x="2826250" y="1494000"/>
              <a:ext cx="254375" cy="418875"/>
            </a:xfrm>
            <a:custGeom>
              <a:avLst/>
              <a:gdLst/>
              <a:ahLst/>
              <a:cxnLst/>
              <a:rect l="l" t="t" r="r" b="b"/>
              <a:pathLst>
                <a:path w="10175" h="16755" extrusionOk="0">
                  <a:moveTo>
                    <a:pt x="2236" y="1"/>
                  </a:moveTo>
                  <a:cubicBezTo>
                    <a:pt x="2135" y="1"/>
                    <a:pt x="2102" y="134"/>
                    <a:pt x="2102" y="268"/>
                  </a:cubicBezTo>
                  <a:lnTo>
                    <a:pt x="2102" y="8173"/>
                  </a:lnTo>
                  <a:cubicBezTo>
                    <a:pt x="2102" y="8307"/>
                    <a:pt x="2069" y="8440"/>
                    <a:pt x="1969" y="8440"/>
                  </a:cubicBezTo>
                  <a:lnTo>
                    <a:pt x="167" y="8440"/>
                  </a:lnTo>
                  <a:cubicBezTo>
                    <a:pt x="67" y="8440"/>
                    <a:pt x="1" y="8741"/>
                    <a:pt x="101" y="8841"/>
                  </a:cubicBezTo>
                  <a:lnTo>
                    <a:pt x="5004" y="16680"/>
                  </a:lnTo>
                  <a:cubicBezTo>
                    <a:pt x="5038" y="16730"/>
                    <a:pt x="5071" y="16755"/>
                    <a:pt x="5100" y="16755"/>
                  </a:cubicBezTo>
                  <a:cubicBezTo>
                    <a:pt x="5129" y="16755"/>
                    <a:pt x="5154" y="16730"/>
                    <a:pt x="5171" y="16680"/>
                  </a:cubicBezTo>
                  <a:lnTo>
                    <a:pt x="10108" y="8841"/>
                  </a:lnTo>
                  <a:cubicBezTo>
                    <a:pt x="10175" y="8674"/>
                    <a:pt x="10141" y="8440"/>
                    <a:pt x="10008" y="8440"/>
                  </a:cubicBezTo>
                  <a:lnTo>
                    <a:pt x="8240" y="8440"/>
                  </a:lnTo>
                  <a:cubicBezTo>
                    <a:pt x="8140" y="8440"/>
                    <a:pt x="8106" y="8307"/>
                    <a:pt x="8106" y="8173"/>
                  </a:cubicBezTo>
                  <a:lnTo>
                    <a:pt x="8106" y="268"/>
                  </a:lnTo>
                  <a:cubicBezTo>
                    <a:pt x="8106" y="134"/>
                    <a:pt x="8073" y="1"/>
                    <a:pt x="79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D450E98-25B1-49C7-A5A5-D36BF5200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291" y="261406"/>
            <a:ext cx="408404" cy="46083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4BD6270-3FA8-E7E8-CAE8-C15858036B44}"/>
              </a:ext>
            </a:extLst>
          </p:cNvPr>
          <p:cNvSpPr/>
          <p:nvPr/>
        </p:nvSpPr>
        <p:spPr>
          <a:xfrm>
            <a:off x="2648567" y="330398"/>
            <a:ext cx="150928" cy="15092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90094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45"/>
          <p:cNvSpPr/>
          <p:nvPr/>
        </p:nvSpPr>
        <p:spPr>
          <a:xfrm>
            <a:off x="177600" y="4568875"/>
            <a:ext cx="1462500" cy="186300"/>
          </a:xfrm>
          <a:prstGeom prst="ellipse">
            <a:avLst/>
          </a:prstGeom>
          <a:solidFill>
            <a:srgbClr val="212529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45"/>
          <p:cNvSpPr txBox="1">
            <a:spLocks noGrp="1"/>
          </p:cNvSpPr>
          <p:nvPr>
            <p:ph type="title"/>
          </p:nvPr>
        </p:nvSpPr>
        <p:spPr>
          <a:xfrm>
            <a:off x="3117449" y="266251"/>
            <a:ext cx="2824969" cy="627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 Perview</a:t>
            </a:r>
            <a:endParaRPr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11" name="Google Shape;1011;p45"/>
          <p:cNvGrpSpPr/>
          <p:nvPr/>
        </p:nvGrpSpPr>
        <p:grpSpPr>
          <a:xfrm>
            <a:off x="8255845" y="1091526"/>
            <a:ext cx="554598" cy="385102"/>
            <a:chOff x="8378150" y="3154208"/>
            <a:chExt cx="346018" cy="240269"/>
          </a:xfrm>
        </p:grpSpPr>
        <p:sp>
          <p:nvSpPr>
            <p:cNvPr id="1012" name="Google Shape;1012;p45"/>
            <p:cNvSpPr/>
            <p:nvPr/>
          </p:nvSpPr>
          <p:spPr>
            <a:xfrm>
              <a:off x="8378150" y="3327548"/>
              <a:ext cx="66949" cy="66929"/>
            </a:xfrm>
            <a:custGeom>
              <a:avLst/>
              <a:gdLst/>
              <a:ahLst/>
              <a:cxnLst/>
              <a:rect l="l" t="t" r="r" b="b"/>
              <a:pathLst>
                <a:path w="3337" h="3336" extrusionOk="0">
                  <a:moveTo>
                    <a:pt x="0" y="0"/>
                  </a:moveTo>
                  <a:lnTo>
                    <a:pt x="0" y="3336"/>
                  </a:lnTo>
                  <a:lnTo>
                    <a:pt x="3336" y="3336"/>
                  </a:lnTo>
                  <a:lnTo>
                    <a:pt x="3336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5"/>
            <p:cNvSpPr/>
            <p:nvPr/>
          </p:nvSpPr>
          <p:spPr>
            <a:xfrm>
              <a:off x="8470497" y="3286039"/>
              <a:ext cx="66949" cy="108438"/>
            </a:xfrm>
            <a:custGeom>
              <a:avLst/>
              <a:gdLst/>
              <a:ahLst/>
              <a:cxnLst/>
              <a:rect l="l" t="t" r="r" b="b"/>
              <a:pathLst>
                <a:path w="3337" h="5405" extrusionOk="0">
                  <a:moveTo>
                    <a:pt x="1" y="1"/>
                  </a:moveTo>
                  <a:lnTo>
                    <a:pt x="1" y="5405"/>
                  </a:lnTo>
                  <a:lnTo>
                    <a:pt x="3336" y="5405"/>
                  </a:lnTo>
                  <a:lnTo>
                    <a:pt x="3336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8564189" y="3231830"/>
              <a:ext cx="66949" cy="161323"/>
            </a:xfrm>
            <a:custGeom>
              <a:avLst/>
              <a:gdLst/>
              <a:ahLst/>
              <a:cxnLst/>
              <a:rect l="l" t="t" r="r" b="b"/>
              <a:pathLst>
                <a:path w="3337" h="8041" extrusionOk="0">
                  <a:moveTo>
                    <a:pt x="1" y="1"/>
                  </a:moveTo>
                  <a:lnTo>
                    <a:pt x="1" y="8040"/>
                  </a:lnTo>
                  <a:lnTo>
                    <a:pt x="3337" y="8040"/>
                  </a:lnTo>
                  <a:lnTo>
                    <a:pt x="3337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8657219" y="3154208"/>
              <a:ext cx="66949" cy="239606"/>
            </a:xfrm>
            <a:custGeom>
              <a:avLst/>
              <a:gdLst/>
              <a:ahLst/>
              <a:cxnLst/>
              <a:rect l="l" t="t" r="r" b="b"/>
              <a:pathLst>
                <a:path w="3337" h="11943" extrusionOk="0">
                  <a:moveTo>
                    <a:pt x="0" y="1"/>
                  </a:moveTo>
                  <a:lnTo>
                    <a:pt x="0" y="11942"/>
                  </a:lnTo>
                  <a:lnTo>
                    <a:pt x="3336" y="11942"/>
                  </a:lnTo>
                  <a:lnTo>
                    <a:pt x="3336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6" name="Google Shape;1016;p45"/>
          <p:cNvGrpSpPr/>
          <p:nvPr/>
        </p:nvGrpSpPr>
        <p:grpSpPr>
          <a:xfrm>
            <a:off x="239225" y="425275"/>
            <a:ext cx="961550" cy="803100"/>
            <a:chOff x="1428800" y="3101325"/>
            <a:chExt cx="961550" cy="803100"/>
          </a:xfrm>
        </p:grpSpPr>
        <p:sp>
          <p:nvSpPr>
            <p:cNvPr id="1017" name="Google Shape;1017;p45"/>
            <p:cNvSpPr/>
            <p:nvPr/>
          </p:nvSpPr>
          <p:spPr>
            <a:xfrm>
              <a:off x="1428800" y="3204725"/>
              <a:ext cx="522900" cy="522075"/>
            </a:xfrm>
            <a:custGeom>
              <a:avLst/>
              <a:gdLst/>
              <a:ahLst/>
              <a:cxnLst/>
              <a:rect l="l" t="t" r="r" b="b"/>
              <a:pathLst>
                <a:path w="20916" h="20883" extrusionOk="0">
                  <a:moveTo>
                    <a:pt x="10475" y="6205"/>
                  </a:moveTo>
                  <a:cubicBezTo>
                    <a:pt x="11009" y="6205"/>
                    <a:pt x="11576" y="6338"/>
                    <a:pt x="12076" y="6505"/>
                  </a:cubicBezTo>
                  <a:lnTo>
                    <a:pt x="12143" y="6438"/>
                  </a:lnTo>
                  <a:lnTo>
                    <a:pt x="12143" y="6505"/>
                  </a:lnTo>
                  <a:cubicBezTo>
                    <a:pt x="13144" y="6939"/>
                    <a:pt x="13944" y="7706"/>
                    <a:pt x="14344" y="8773"/>
                  </a:cubicBezTo>
                  <a:lnTo>
                    <a:pt x="14445" y="8773"/>
                  </a:lnTo>
                  <a:lnTo>
                    <a:pt x="14344" y="8840"/>
                  </a:lnTo>
                  <a:cubicBezTo>
                    <a:pt x="14578" y="9340"/>
                    <a:pt x="14645" y="9841"/>
                    <a:pt x="14645" y="10441"/>
                  </a:cubicBezTo>
                  <a:cubicBezTo>
                    <a:pt x="14645" y="10975"/>
                    <a:pt x="14511" y="11509"/>
                    <a:pt x="14344" y="12009"/>
                  </a:cubicBezTo>
                  <a:lnTo>
                    <a:pt x="14445" y="12109"/>
                  </a:lnTo>
                  <a:lnTo>
                    <a:pt x="14344" y="12109"/>
                  </a:lnTo>
                  <a:cubicBezTo>
                    <a:pt x="13944" y="13110"/>
                    <a:pt x="13144" y="13910"/>
                    <a:pt x="12143" y="14344"/>
                  </a:cubicBezTo>
                  <a:lnTo>
                    <a:pt x="12143" y="14444"/>
                  </a:lnTo>
                  <a:lnTo>
                    <a:pt x="12076" y="14344"/>
                  </a:lnTo>
                  <a:cubicBezTo>
                    <a:pt x="11576" y="14578"/>
                    <a:pt x="11075" y="14644"/>
                    <a:pt x="10475" y="14644"/>
                  </a:cubicBezTo>
                  <a:cubicBezTo>
                    <a:pt x="9941" y="14644"/>
                    <a:pt x="9408" y="14511"/>
                    <a:pt x="8907" y="14344"/>
                  </a:cubicBezTo>
                  <a:lnTo>
                    <a:pt x="8807" y="14444"/>
                  </a:lnTo>
                  <a:lnTo>
                    <a:pt x="8807" y="14344"/>
                  </a:lnTo>
                  <a:cubicBezTo>
                    <a:pt x="7806" y="13944"/>
                    <a:pt x="7006" y="13143"/>
                    <a:pt x="6572" y="12109"/>
                  </a:cubicBezTo>
                  <a:lnTo>
                    <a:pt x="6472" y="12109"/>
                  </a:lnTo>
                  <a:lnTo>
                    <a:pt x="6572" y="12009"/>
                  </a:lnTo>
                  <a:cubicBezTo>
                    <a:pt x="6339" y="11509"/>
                    <a:pt x="6272" y="11008"/>
                    <a:pt x="6272" y="10441"/>
                  </a:cubicBezTo>
                  <a:cubicBezTo>
                    <a:pt x="6272" y="9907"/>
                    <a:pt x="6405" y="9340"/>
                    <a:pt x="6572" y="8840"/>
                  </a:cubicBezTo>
                  <a:lnTo>
                    <a:pt x="6472" y="8773"/>
                  </a:lnTo>
                  <a:lnTo>
                    <a:pt x="6572" y="8773"/>
                  </a:lnTo>
                  <a:cubicBezTo>
                    <a:pt x="6973" y="7773"/>
                    <a:pt x="7773" y="6972"/>
                    <a:pt x="8807" y="6505"/>
                  </a:cubicBezTo>
                  <a:lnTo>
                    <a:pt x="8807" y="6438"/>
                  </a:lnTo>
                  <a:lnTo>
                    <a:pt x="8874" y="6505"/>
                  </a:lnTo>
                  <a:cubicBezTo>
                    <a:pt x="9374" y="6305"/>
                    <a:pt x="9875" y="6205"/>
                    <a:pt x="10475" y="6205"/>
                  </a:cubicBezTo>
                  <a:close/>
                  <a:moveTo>
                    <a:pt x="8807" y="0"/>
                  </a:moveTo>
                  <a:lnTo>
                    <a:pt x="8807" y="2636"/>
                  </a:lnTo>
                  <a:cubicBezTo>
                    <a:pt x="7840" y="2836"/>
                    <a:pt x="6939" y="3203"/>
                    <a:pt x="6105" y="3770"/>
                  </a:cubicBezTo>
                  <a:lnTo>
                    <a:pt x="4237" y="1868"/>
                  </a:lnTo>
                  <a:lnTo>
                    <a:pt x="1902" y="4203"/>
                  </a:lnTo>
                  <a:lnTo>
                    <a:pt x="3770" y="6105"/>
                  </a:lnTo>
                  <a:cubicBezTo>
                    <a:pt x="3237" y="6872"/>
                    <a:pt x="2836" y="7806"/>
                    <a:pt x="2636" y="8807"/>
                  </a:cubicBezTo>
                  <a:lnTo>
                    <a:pt x="1" y="8807"/>
                  </a:lnTo>
                  <a:lnTo>
                    <a:pt x="1" y="12109"/>
                  </a:lnTo>
                  <a:lnTo>
                    <a:pt x="2636" y="12109"/>
                  </a:lnTo>
                  <a:cubicBezTo>
                    <a:pt x="2836" y="13076"/>
                    <a:pt x="3237" y="13977"/>
                    <a:pt x="3770" y="14811"/>
                  </a:cubicBezTo>
                  <a:lnTo>
                    <a:pt x="1902" y="16679"/>
                  </a:lnTo>
                  <a:lnTo>
                    <a:pt x="4237" y="19014"/>
                  </a:lnTo>
                  <a:lnTo>
                    <a:pt x="6105" y="17146"/>
                  </a:lnTo>
                  <a:cubicBezTo>
                    <a:pt x="6906" y="17680"/>
                    <a:pt x="7806" y="18080"/>
                    <a:pt x="8807" y="18280"/>
                  </a:cubicBezTo>
                  <a:lnTo>
                    <a:pt x="8807" y="20882"/>
                  </a:lnTo>
                  <a:lnTo>
                    <a:pt x="12110" y="20882"/>
                  </a:lnTo>
                  <a:lnTo>
                    <a:pt x="12110" y="18280"/>
                  </a:lnTo>
                  <a:cubicBezTo>
                    <a:pt x="13077" y="18080"/>
                    <a:pt x="13978" y="17680"/>
                    <a:pt x="14811" y="17146"/>
                  </a:cubicBezTo>
                  <a:lnTo>
                    <a:pt x="16679" y="19014"/>
                  </a:lnTo>
                  <a:lnTo>
                    <a:pt x="19014" y="16679"/>
                  </a:lnTo>
                  <a:lnTo>
                    <a:pt x="17146" y="14811"/>
                  </a:lnTo>
                  <a:cubicBezTo>
                    <a:pt x="17680" y="14010"/>
                    <a:pt x="18080" y="13110"/>
                    <a:pt x="18281" y="12109"/>
                  </a:cubicBezTo>
                  <a:lnTo>
                    <a:pt x="20916" y="12109"/>
                  </a:lnTo>
                  <a:lnTo>
                    <a:pt x="20916" y="8807"/>
                  </a:lnTo>
                  <a:lnTo>
                    <a:pt x="18281" y="8807"/>
                  </a:lnTo>
                  <a:cubicBezTo>
                    <a:pt x="18080" y="7839"/>
                    <a:pt x="17680" y="6939"/>
                    <a:pt x="17146" y="6105"/>
                  </a:cubicBezTo>
                  <a:lnTo>
                    <a:pt x="19014" y="4203"/>
                  </a:lnTo>
                  <a:lnTo>
                    <a:pt x="16679" y="1868"/>
                  </a:lnTo>
                  <a:lnTo>
                    <a:pt x="14811" y="3770"/>
                  </a:lnTo>
                  <a:cubicBezTo>
                    <a:pt x="14011" y="3236"/>
                    <a:pt x="13110" y="2836"/>
                    <a:pt x="12110" y="2636"/>
                  </a:cubicBezTo>
                  <a:lnTo>
                    <a:pt x="12110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5"/>
            <p:cNvSpPr/>
            <p:nvPr/>
          </p:nvSpPr>
          <p:spPr>
            <a:xfrm>
              <a:off x="1953350" y="3101325"/>
              <a:ext cx="298575" cy="301075"/>
            </a:xfrm>
            <a:custGeom>
              <a:avLst/>
              <a:gdLst/>
              <a:ahLst/>
              <a:cxnLst/>
              <a:rect l="l" t="t" r="r" b="b"/>
              <a:pathLst>
                <a:path w="11943" h="12043" extrusionOk="0">
                  <a:moveTo>
                    <a:pt x="5905" y="3569"/>
                  </a:moveTo>
                  <a:cubicBezTo>
                    <a:pt x="6238" y="3569"/>
                    <a:pt x="6539" y="3636"/>
                    <a:pt x="6839" y="3736"/>
                  </a:cubicBezTo>
                  <a:lnTo>
                    <a:pt x="6872" y="3703"/>
                  </a:lnTo>
                  <a:lnTo>
                    <a:pt x="6872" y="3736"/>
                  </a:lnTo>
                  <a:cubicBezTo>
                    <a:pt x="7473" y="3970"/>
                    <a:pt x="7906" y="4437"/>
                    <a:pt x="8173" y="5037"/>
                  </a:cubicBezTo>
                  <a:lnTo>
                    <a:pt x="8206" y="5037"/>
                  </a:lnTo>
                  <a:lnTo>
                    <a:pt x="8173" y="5070"/>
                  </a:lnTo>
                  <a:cubicBezTo>
                    <a:pt x="8306" y="5371"/>
                    <a:pt x="8340" y="5637"/>
                    <a:pt x="8340" y="5971"/>
                  </a:cubicBezTo>
                  <a:cubicBezTo>
                    <a:pt x="8340" y="6305"/>
                    <a:pt x="8306" y="6605"/>
                    <a:pt x="8206" y="6938"/>
                  </a:cubicBezTo>
                  <a:lnTo>
                    <a:pt x="8173" y="6938"/>
                  </a:lnTo>
                  <a:cubicBezTo>
                    <a:pt x="7906" y="7539"/>
                    <a:pt x="7473" y="7972"/>
                    <a:pt x="6872" y="8239"/>
                  </a:cubicBezTo>
                  <a:lnTo>
                    <a:pt x="6872" y="8273"/>
                  </a:lnTo>
                  <a:lnTo>
                    <a:pt x="6839" y="8239"/>
                  </a:lnTo>
                  <a:cubicBezTo>
                    <a:pt x="6539" y="8373"/>
                    <a:pt x="6238" y="8406"/>
                    <a:pt x="5905" y="8406"/>
                  </a:cubicBezTo>
                  <a:cubicBezTo>
                    <a:pt x="5571" y="8406"/>
                    <a:pt x="5304" y="8306"/>
                    <a:pt x="5004" y="8239"/>
                  </a:cubicBezTo>
                  <a:lnTo>
                    <a:pt x="4971" y="8273"/>
                  </a:lnTo>
                  <a:lnTo>
                    <a:pt x="4971" y="8239"/>
                  </a:lnTo>
                  <a:cubicBezTo>
                    <a:pt x="4370" y="7972"/>
                    <a:pt x="3903" y="7539"/>
                    <a:pt x="3670" y="6938"/>
                  </a:cubicBezTo>
                  <a:lnTo>
                    <a:pt x="3636" y="6938"/>
                  </a:lnTo>
                  <a:lnTo>
                    <a:pt x="3670" y="6905"/>
                  </a:lnTo>
                  <a:cubicBezTo>
                    <a:pt x="3536" y="6605"/>
                    <a:pt x="3503" y="6305"/>
                    <a:pt x="3503" y="5971"/>
                  </a:cubicBezTo>
                  <a:cubicBezTo>
                    <a:pt x="3503" y="5637"/>
                    <a:pt x="3536" y="5371"/>
                    <a:pt x="3670" y="5070"/>
                  </a:cubicBezTo>
                  <a:lnTo>
                    <a:pt x="3636" y="5037"/>
                  </a:lnTo>
                  <a:lnTo>
                    <a:pt x="3670" y="5037"/>
                  </a:lnTo>
                  <a:cubicBezTo>
                    <a:pt x="3903" y="4437"/>
                    <a:pt x="4370" y="3970"/>
                    <a:pt x="4971" y="3736"/>
                  </a:cubicBezTo>
                  <a:lnTo>
                    <a:pt x="4971" y="3703"/>
                  </a:lnTo>
                  <a:lnTo>
                    <a:pt x="5004" y="3736"/>
                  </a:lnTo>
                  <a:cubicBezTo>
                    <a:pt x="5304" y="3603"/>
                    <a:pt x="5571" y="3569"/>
                    <a:pt x="5905" y="3569"/>
                  </a:cubicBezTo>
                  <a:close/>
                  <a:moveTo>
                    <a:pt x="5004" y="0"/>
                  </a:moveTo>
                  <a:lnTo>
                    <a:pt x="5004" y="1501"/>
                  </a:lnTo>
                  <a:cubicBezTo>
                    <a:pt x="4437" y="1635"/>
                    <a:pt x="3903" y="1835"/>
                    <a:pt x="3470" y="2135"/>
                  </a:cubicBezTo>
                  <a:lnTo>
                    <a:pt x="2369" y="1068"/>
                  </a:lnTo>
                  <a:lnTo>
                    <a:pt x="1035" y="2402"/>
                  </a:lnTo>
                  <a:lnTo>
                    <a:pt x="2135" y="3469"/>
                  </a:lnTo>
                  <a:cubicBezTo>
                    <a:pt x="1835" y="3936"/>
                    <a:pt x="1602" y="4470"/>
                    <a:pt x="1502" y="5037"/>
                  </a:cubicBezTo>
                  <a:lnTo>
                    <a:pt x="1" y="5037"/>
                  </a:lnTo>
                  <a:lnTo>
                    <a:pt x="1" y="6938"/>
                  </a:lnTo>
                  <a:lnTo>
                    <a:pt x="1502" y="6938"/>
                  </a:lnTo>
                  <a:cubicBezTo>
                    <a:pt x="1635" y="7539"/>
                    <a:pt x="1835" y="8006"/>
                    <a:pt x="2135" y="8473"/>
                  </a:cubicBezTo>
                  <a:lnTo>
                    <a:pt x="1035" y="9574"/>
                  </a:lnTo>
                  <a:lnTo>
                    <a:pt x="2369" y="10908"/>
                  </a:lnTo>
                  <a:lnTo>
                    <a:pt x="3470" y="9807"/>
                  </a:lnTo>
                  <a:cubicBezTo>
                    <a:pt x="3937" y="10107"/>
                    <a:pt x="4470" y="10374"/>
                    <a:pt x="5004" y="10441"/>
                  </a:cubicBezTo>
                  <a:lnTo>
                    <a:pt x="5004" y="12042"/>
                  </a:lnTo>
                  <a:lnTo>
                    <a:pt x="6939" y="12042"/>
                  </a:lnTo>
                  <a:lnTo>
                    <a:pt x="6939" y="10541"/>
                  </a:lnTo>
                  <a:cubicBezTo>
                    <a:pt x="7506" y="10408"/>
                    <a:pt x="8006" y="10207"/>
                    <a:pt x="8473" y="9907"/>
                  </a:cubicBezTo>
                  <a:lnTo>
                    <a:pt x="9541" y="10975"/>
                  </a:lnTo>
                  <a:lnTo>
                    <a:pt x="10875" y="9640"/>
                  </a:lnTo>
                  <a:lnTo>
                    <a:pt x="9808" y="8573"/>
                  </a:lnTo>
                  <a:cubicBezTo>
                    <a:pt x="10074" y="8106"/>
                    <a:pt x="10341" y="7572"/>
                    <a:pt x="10408" y="7038"/>
                  </a:cubicBezTo>
                  <a:lnTo>
                    <a:pt x="11942" y="7038"/>
                  </a:lnTo>
                  <a:lnTo>
                    <a:pt x="11942" y="6938"/>
                  </a:lnTo>
                  <a:lnTo>
                    <a:pt x="11942" y="5037"/>
                  </a:lnTo>
                  <a:lnTo>
                    <a:pt x="10408" y="5037"/>
                  </a:lnTo>
                  <a:cubicBezTo>
                    <a:pt x="10308" y="4437"/>
                    <a:pt x="10074" y="3936"/>
                    <a:pt x="9808" y="3469"/>
                  </a:cubicBezTo>
                  <a:lnTo>
                    <a:pt x="10875" y="2402"/>
                  </a:lnTo>
                  <a:lnTo>
                    <a:pt x="9541" y="1068"/>
                  </a:lnTo>
                  <a:lnTo>
                    <a:pt x="8473" y="2135"/>
                  </a:lnTo>
                  <a:cubicBezTo>
                    <a:pt x="8006" y="1835"/>
                    <a:pt x="7473" y="1601"/>
                    <a:pt x="6939" y="1501"/>
                  </a:cubicBezTo>
                  <a:lnTo>
                    <a:pt x="6939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5"/>
            <p:cNvSpPr/>
            <p:nvPr/>
          </p:nvSpPr>
          <p:spPr>
            <a:xfrm>
              <a:off x="1952525" y="3466575"/>
              <a:ext cx="437825" cy="437850"/>
            </a:xfrm>
            <a:custGeom>
              <a:avLst/>
              <a:gdLst/>
              <a:ahLst/>
              <a:cxnLst/>
              <a:rect l="l" t="t" r="r" b="b"/>
              <a:pathLst>
                <a:path w="17513" h="17514" extrusionOk="0">
                  <a:moveTo>
                    <a:pt x="8740" y="5204"/>
                  </a:moveTo>
                  <a:cubicBezTo>
                    <a:pt x="9207" y="5204"/>
                    <a:pt x="9674" y="5304"/>
                    <a:pt x="10074" y="5471"/>
                  </a:cubicBezTo>
                  <a:lnTo>
                    <a:pt x="10141" y="5438"/>
                  </a:lnTo>
                  <a:lnTo>
                    <a:pt x="10141" y="5505"/>
                  </a:lnTo>
                  <a:cubicBezTo>
                    <a:pt x="10975" y="5871"/>
                    <a:pt x="11642" y="6539"/>
                    <a:pt x="12009" y="7373"/>
                  </a:cubicBezTo>
                  <a:lnTo>
                    <a:pt x="12075" y="7373"/>
                  </a:lnTo>
                  <a:lnTo>
                    <a:pt x="12042" y="7439"/>
                  </a:lnTo>
                  <a:cubicBezTo>
                    <a:pt x="12209" y="7840"/>
                    <a:pt x="12309" y="8307"/>
                    <a:pt x="12309" y="8774"/>
                  </a:cubicBezTo>
                  <a:cubicBezTo>
                    <a:pt x="12309" y="9207"/>
                    <a:pt x="12209" y="9674"/>
                    <a:pt x="12042" y="10108"/>
                  </a:cubicBezTo>
                  <a:lnTo>
                    <a:pt x="12075" y="10141"/>
                  </a:lnTo>
                  <a:lnTo>
                    <a:pt x="12009" y="10141"/>
                  </a:lnTo>
                  <a:cubicBezTo>
                    <a:pt x="11642" y="10975"/>
                    <a:pt x="10975" y="11642"/>
                    <a:pt x="10141" y="12009"/>
                  </a:cubicBezTo>
                  <a:lnTo>
                    <a:pt x="10141" y="12109"/>
                  </a:lnTo>
                  <a:lnTo>
                    <a:pt x="10074" y="12043"/>
                  </a:lnTo>
                  <a:cubicBezTo>
                    <a:pt x="9674" y="12209"/>
                    <a:pt x="9207" y="12309"/>
                    <a:pt x="8740" y="12309"/>
                  </a:cubicBezTo>
                  <a:cubicBezTo>
                    <a:pt x="8306" y="12309"/>
                    <a:pt x="7839" y="12209"/>
                    <a:pt x="7405" y="12043"/>
                  </a:cubicBezTo>
                  <a:lnTo>
                    <a:pt x="7372" y="12109"/>
                  </a:lnTo>
                  <a:lnTo>
                    <a:pt x="7372" y="12009"/>
                  </a:lnTo>
                  <a:cubicBezTo>
                    <a:pt x="6538" y="11642"/>
                    <a:pt x="5871" y="10975"/>
                    <a:pt x="5504" y="10141"/>
                  </a:cubicBezTo>
                  <a:lnTo>
                    <a:pt x="5404" y="10141"/>
                  </a:lnTo>
                  <a:lnTo>
                    <a:pt x="5471" y="10108"/>
                  </a:lnTo>
                  <a:cubicBezTo>
                    <a:pt x="5304" y="9674"/>
                    <a:pt x="5204" y="9207"/>
                    <a:pt x="5204" y="8774"/>
                  </a:cubicBezTo>
                  <a:cubicBezTo>
                    <a:pt x="5204" y="8307"/>
                    <a:pt x="5304" y="7840"/>
                    <a:pt x="5471" y="7439"/>
                  </a:cubicBezTo>
                  <a:lnTo>
                    <a:pt x="5404" y="7373"/>
                  </a:lnTo>
                  <a:lnTo>
                    <a:pt x="5504" y="7373"/>
                  </a:lnTo>
                  <a:cubicBezTo>
                    <a:pt x="5871" y="6539"/>
                    <a:pt x="6538" y="5871"/>
                    <a:pt x="7372" y="5505"/>
                  </a:cubicBezTo>
                  <a:lnTo>
                    <a:pt x="7372" y="5438"/>
                  </a:lnTo>
                  <a:lnTo>
                    <a:pt x="7405" y="5471"/>
                  </a:lnTo>
                  <a:cubicBezTo>
                    <a:pt x="7839" y="5304"/>
                    <a:pt x="8306" y="5204"/>
                    <a:pt x="8740" y="5204"/>
                  </a:cubicBezTo>
                  <a:close/>
                  <a:moveTo>
                    <a:pt x="7372" y="1"/>
                  </a:moveTo>
                  <a:lnTo>
                    <a:pt x="7372" y="2202"/>
                  </a:lnTo>
                  <a:cubicBezTo>
                    <a:pt x="6538" y="2369"/>
                    <a:pt x="5804" y="2703"/>
                    <a:pt x="5137" y="3170"/>
                  </a:cubicBezTo>
                  <a:lnTo>
                    <a:pt x="3536" y="1602"/>
                  </a:lnTo>
                  <a:lnTo>
                    <a:pt x="1568" y="3536"/>
                  </a:lnTo>
                  <a:lnTo>
                    <a:pt x="3169" y="5138"/>
                  </a:lnTo>
                  <a:cubicBezTo>
                    <a:pt x="2702" y="5805"/>
                    <a:pt x="2402" y="6605"/>
                    <a:pt x="2202" y="7373"/>
                  </a:cubicBezTo>
                  <a:lnTo>
                    <a:pt x="0" y="7373"/>
                  </a:lnTo>
                  <a:lnTo>
                    <a:pt x="0" y="10141"/>
                  </a:lnTo>
                  <a:lnTo>
                    <a:pt x="2202" y="10141"/>
                  </a:lnTo>
                  <a:cubicBezTo>
                    <a:pt x="2369" y="10975"/>
                    <a:pt x="2702" y="11709"/>
                    <a:pt x="3169" y="12376"/>
                  </a:cubicBezTo>
                  <a:lnTo>
                    <a:pt x="1568" y="13977"/>
                  </a:lnTo>
                  <a:lnTo>
                    <a:pt x="3536" y="15945"/>
                  </a:lnTo>
                  <a:lnTo>
                    <a:pt x="5137" y="14344"/>
                  </a:lnTo>
                  <a:cubicBezTo>
                    <a:pt x="5804" y="14811"/>
                    <a:pt x="6572" y="15111"/>
                    <a:pt x="7372" y="15312"/>
                  </a:cubicBezTo>
                  <a:lnTo>
                    <a:pt x="7372" y="17513"/>
                  </a:lnTo>
                  <a:lnTo>
                    <a:pt x="10141" y="17513"/>
                  </a:lnTo>
                  <a:lnTo>
                    <a:pt x="10141" y="15312"/>
                  </a:lnTo>
                  <a:cubicBezTo>
                    <a:pt x="10975" y="15145"/>
                    <a:pt x="11709" y="14811"/>
                    <a:pt x="12376" y="14344"/>
                  </a:cubicBezTo>
                  <a:lnTo>
                    <a:pt x="13977" y="15945"/>
                  </a:lnTo>
                  <a:lnTo>
                    <a:pt x="15912" y="13977"/>
                  </a:lnTo>
                  <a:lnTo>
                    <a:pt x="14344" y="12376"/>
                  </a:lnTo>
                  <a:cubicBezTo>
                    <a:pt x="14811" y="11709"/>
                    <a:pt x="15078" y="10942"/>
                    <a:pt x="15311" y="10141"/>
                  </a:cubicBezTo>
                  <a:lnTo>
                    <a:pt x="17513" y="10141"/>
                  </a:lnTo>
                  <a:lnTo>
                    <a:pt x="17513" y="7373"/>
                  </a:lnTo>
                  <a:lnTo>
                    <a:pt x="15311" y="7373"/>
                  </a:lnTo>
                  <a:cubicBezTo>
                    <a:pt x="15144" y="6539"/>
                    <a:pt x="14811" y="5805"/>
                    <a:pt x="14344" y="5138"/>
                  </a:cubicBezTo>
                  <a:lnTo>
                    <a:pt x="15912" y="3536"/>
                  </a:lnTo>
                  <a:lnTo>
                    <a:pt x="13977" y="1602"/>
                  </a:lnTo>
                  <a:lnTo>
                    <a:pt x="12376" y="3170"/>
                  </a:lnTo>
                  <a:cubicBezTo>
                    <a:pt x="11709" y="2703"/>
                    <a:pt x="10908" y="2436"/>
                    <a:pt x="10141" y="2202"/>
                  </a:cubicBezTo>
                  <a:lnTo>
                    <a:pt x="10141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45"/>
          <p:cNvGrpSpPr/>
          <p:nvPr/>
        </p:nvGrpSpPr>
        <p:grpSpPr>
          <a:xfrm>
            <a:off x="335537" y="4048789"/>
            <a:ext cx="1096237" cy="606398"/>
            <a:chOff x="239224" y="3962464"/>
            <a:chExt cx="1096237" cy="606398"/>
          </a:xfrm>
        </p:grpSpPr>
        <p:grpSp>
          <p:nvGrpSpPr>
            <p:cNvPr id="1021" name="Google Shape;1021;p45"/>
            <p:cNvGrpSpPr/>
            <p:nvPr/>
          </p:nvGrpSpPr>
          <p:grpSpPr>
            <a:xfrm>
              <a:off x="923960" y="4386623"/>
              <a:ext cx="411500" cy="180439"/>
              <a:chOff x="7800560" y="4390223"/>
              <a:chExt cx="411500" cy="180439"/>
            </a:xfrm>
          </p:grpSpPr>
          <p:sp>
            <p:nvSpPr>
              <p:cNvPr id="1022" name="Google Shape;1022;p45"/>
              <p:cNvSpPr/>
              <p:nvPr/>
            </p:nvSpPr>
            <p:spPr>
              <a:xfrm>
                <a:off x="7826818" y="4480820"/>
                <a:ext cx="385243" cy="89843"/>
              </a:xfrm>
              <a:custGeom>
                <a:avLst/>
                <a:gdLst/>
                <a:ahLst/>
                <a:cxnLst/>
                <a:rect l="l" t="t" r="r" b="b"/>
                <a:pathLst>
                  <a:path w="33759" h="7873" extrusionOk="0">
                    <a:moveTo>
                      <a:pt x="668" y="0"/>
                    </a:moveTo>
                    <a:cubicBezTo>
                      <a:pt x="301" y="0"/>
                      <a:pt x="1" y="267"/>
                      <a:pt x="1" y="667"/>
                    </a:cubicBezTo>
                    <a:lnTo>
                      <a:pt x="1" y="7205"/>
                    </a:lnTo>
                    <a:cubicBezTo>
                      <a:pt x="1" y="7572"/>
                      <a:pt x="301" y="7873"/>
                      <a:pt x="668" y="7873"/>
                    </a:cubicBezTo>
                    <a:lnTo>
                      <a:pt x="33091" y="7873"/>
                    </a:lnTo>
                    <a:cubicBezTo>
                      <a:pt x="33458" y="7873"/>
                      <a:pt x="33758" y="7572"/>
                      <a:pt x="33758" y="7205"/>
                    </a:cubicBezTo>
                    <a:lnTo>
                      <a:pt x="33758" y="667"/>
                    </a:lnTo>
                    <a:cubicBezTo>
                      <a:pt x="33758" y="267"/>
                      <a:pt x="33458" y="0"/>
                      <a:pt x="330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5"/>
              <p:cNvSpPr/>
              <p:nvPr/>
            </p:nvSpPr>
            <p:spPr>
              <a:xfrm>
                <a:off x="7859558" y="4488808"/>
                <a:ext cx="16376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35" y="6439"/>
                    </a:lnTo>
                    <a:lnTo>
                      <a:pt x="1435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5"/>
              <p:cNvSpPr/>
              <p:nvPr/>
            </p:nvSpPr>
            <p:spPr>
              <a:xfrm>
                <a:off x="7910180" y="4488808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469" y="6439"/>
                    </a:lnTo>
                    <a:lnTo>
                      <a:pt x="1469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5"/>
              <p:cNvSpPr/>
              <p:nvPr/>
            </p:nvSpPr>
            <p:spPr>
              <a:xfrm>
                <a:off x="7960813" y="4488808"/>
                <a:ext cx="16376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35" y="6439"/>
                    </a:lnTo>
                    <a:lnTo>
                      <a:pt x="143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5"/>
              <p:cNvSpPr/>
              <p:nvPr/>
            </p:nvSpPr>
            <p:spPr>
              <a:xfrm>
                <a:off x="8011058" y="4488808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5"/>
              <p:cNvSpPr/>
              <p:nvPr/>
            </p:nvSpPr>
            <p:spPr>
              <a:xfrm>
                <a:off x="8061691" y="4488808"/>
                <a:ext cx="16752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5"/>
              <p:cNvSpPr/>
              <p:nvPr/>
            </p:nvSpPr>
            <p:spPr>
              <a:xfrm>
                <a:off x="8112689" y="4488808"/>
                <a:ext cx="16387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435" y="6439"/>
                    </a:lnTo>
                    <a:lnTo>
                      <a:pt x="143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5"/>
              <p:cNvSpPr/>
              <p:nvPr/>
            </p:nvSpPr>
            <p:spPr>
              <a:xfrm>
                <a:off x="8162946" y="4488808"/>
                <a:ext cx="16752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5"/>
              <p:cNvSpPr/>
              <p:nvPr/>
            </p:nvSpPr>
            <p:spPr>
              <a:xfrm>
                <a:off x="7843947" y="4488808"/>
                <a:ext cx="106595" cy="73102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06" extrusionOk="0">
                    <a:moveTo>
                      <a:pt x="1" y="1"/>
                    </a:moveTo>
                    <a:lnTo>
                      <a:pt x="1" y="6405"/>
                    </a:lnTo>
                    <a:lnTo>
                      <a:pt x="9341" y="6405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5"/>
              <p:cNvSpPr/>
              <p:nvPr/>
            </p:nvSpPr>
            <p:spPr>
              <a:xfrm>
                <a:off x="7826818" y="4480820"/>
                <a:ext cx="385243" cy="7999"/>
              </a:xfrm>
              <a:custGeom>
                <a:avLst/>
                <a:gdLst/>
                <a:ahLst/>
                <a:cxnLst/>
                <a:rect l="l" t="t" r="r" b="b"/>
                <a:pathLst>
                  <a:path w="33759" h="701" extrusionOk="0">
                    <a:moveTo>
                      <a:pt x="668" y="0"/>
                    </a:moveTo>
                    <a:cubicBezTo>
                      <a:pt x="301" y="0"/>
                      <a:pt x="1" y="267"/>
                      <a:pt x="1" y="667"/>
                    </a:cubicBezTo>
                    <a:lnTo>
                      <a:pt x="1" y="701"/>
                    </a:lnTo>
                    <a:lnTo>
                      <a:pt x="33758" y="701"/>
                    </a:lnTo>
                    <a:lnTo>
                      <a:pt x="33758" y="667"/>
                    </a:lnTo>
                    <a:cubicBezTo>
                      <a:pt x="33758" y="267"/>
                      <a:pt x="33458" y="0"/>
                      <a:pt x="330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5"/>
              <p:cNvSpPr/>
              <p:nvPr/>
            </p:nvSpPr>
            <p:spPr>
              <a:xfrm>
                <a:off x="7800560" y="4390223"/>
                <a:ext cx="384855" cy="89843"/>
              </a:xfrm>
              <a:custGeom>
                <a:avLst/>
                <a:gdLst/>
                <a:ahLst/>
                <a:cxnLst/>
                <a:rect l="l" t="t" r="r" b="b"/>
                <a:pathLst>
                  <a:path w="33725" h="7873" extrusionOk="0">
                    <a:moveTo>
                      <a:pt x="667" y="0"/>
                    </a:moveTo>
                    <a:cubicBezTo>
                      <a:pt x="267" y="0"/>
                      <a:pt x="0" y="300"/>
                      <a:pt x="0" y="667"/>
                    </a:cubicBezTo>
                    <a:lnTo>
                      <a:pt x="0" y="7205"/>
                    </a:lnTo>
                    <a:cubicBezTo>
                      <a:pt x="0" y="7606"/>
                      <a:pt x="267" y="7873"/>
                      <a:pt x="667" y="7873"/>
                    </a:cubicBezTo>
                    <a:lnTo>
                      <a:pt x="33057" y="7873"/>
                    </a:lnTo>
                    <a:cubicBezTo>
                      <a:pt x="33424" y="7873"/>
                      <a:pt x="33724" y="7606"/>
                      <a:pt x="33724" y="7205"/>
                    </a:cubicBezTo>
                    <a:lnTo>
                      <a:pt x="33724" y="667"/>
                    </a:lnTo>
                    <a:cubicBezTo>
                      <a:pt x="33724" y="300"/>
                      <a:pt x="33424" y="0"/>
                      <a:pt x="330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5"/>
              <p:cNvSpPr/>
              <p:nvPr/>
            </p:nvSpPr>
            <p:spPr>
              <a:xfrm>
                <a:off x="7832912" y="4398212"/>
                <a:ext cx="16376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35" y="6472"/>
                    </a:lnTo>
                    <a:lnTo>
                      <a:pt x="1435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5"/>
              <p:cNvSpPr/>
              <p:nvPr/>
            </p:nvSpPr>
            <p:spPr>
              <a:xfrm>
                <a:off x="7883157" y="4398212"/>
                <a:ext cx="16764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1" y="1"/>
                    </a:moveTo>
                    <a:lnTo>
                      <a:pt x="1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5"/>
              <p:cNvSpPr/>
              <p:nvPr/>
            </p:nvSpPr>
            <p:spPr>
              <a:xfrm>
                <a:off x="7934167" y="4398212"/>
                <a:ext cx="16764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5"/>
              <p:cNvSpPr/>
              <p:nvPr/>
            </p:nvSpPr>
            <p:spPr>
              <a:xfrm>
                <a:off x="7984412" y="4398212"/>
                <a:ext cx="16764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1" y="1"/>
                    </a:moveTo>
                    <a:lnTo>
                      <a:pt x="1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5"/>
              <p:cNvSpPr/>
              <p:nvPr/>
            </p:nvSpPr>
            <p:spPr>
              <a:xfrm>
                <a:off x="8035045" y="4398212"/>
                <a:ext cx="16752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5"/>
              <p:cNvSpPr/>
              <p:nvPr/>
            </p:nvSpPr>
            <p:spPr>
              <a:xfrm>
                <a:off x="8085290" y="4398212"/>
                <a:ext cx="16752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5"/>
              <p:cNvSpPr/>
              <p:nvPr/>
            </p:nvSpPr>
            <p:spPr>
              <a:xfrm>
                <a:off x="8136300" y="4398212"/>
                <a:ext cx="16752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5"/>
              <p:cNvSpPr/>
              <p:nvPr/>
            </p:nvSpPr>
            <p:spPr>
              <a:xfrm>
                <a:off x="7817689" y="4398212"/>
                <a:ext cx="106595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9340" y="6439"/>
                    </a:lnTo>
                    <a:lnTo>
                      <a:pt x="93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5"/>
              <p:cNvSpPr/>
              <p:nvPr/>
            </p:nvSpPr>
            <p:spPr>
              <a:xfrm>
                <a:off x="7800560" y="4390223"/>
                <a:ext cx="384855" cy="7999"/>
              </a:xfrm>
              <a:custGeom>
                <a:avLst/>
                <a:gdLst/>
                <a:ahLst/>
                <a:cxnLst/>
                <a:rect l="l" t="t" r="r" b="b"/>
                <a:pathLst>
                  <a:path w="33725" h="701" extrusionOk="0">
                    <a:moveTo>
                      <a:pt x="667" y="0"/>
                    </a:moveTo>
                    <a:cubicBezTo>
                      <a:pt x="267" y="0"/>
                      <a:pt x="0" y="300"/>
                      <a:pt x="0" y="667"/>
                    </a:cubicBezTo>
                    <a:lnTo>
                      <a:pt x="0" y="701"/>
                    </a:lnTo>
                    <a:lnTo>
                      <a:pt x="33724" y="701"/>
                    </a:lnTo>
                    <a:lnTo>
                      <a:pt x="33724" y="667"/>
                    </a:lnTo>
                    <a:cubicBezTo>
                      <a:pt x="33724" y="300"/>
                      <a:pt x="33424" y="0"/>
                      <a:pt x="330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2" name="Google Shape;1042;p45"/>
            <p:cNvGrpSpPr/>
            <p:nvPr/>
          </p:nvGrpSpPr>
          <p:grpSpPr>
            <a:xfrm>
              <a:off x="239224" y="3962464"/>
              <a:ext cx="550824" cy="606398"/>
              <a:chOff x="8259624" y="3964264"/>
              <a:chExt cx="550824" cy="606398"/>
            </a:xfrm>
          </p:grpSpPr>
          <p:sp>
            <p:nvSpPr>
              <p:cNvPr id="1043" name="Google Shape;1043;p45"/>
              <p:cNvSpPr/>
              <p:nvPr/>
            </p:nvSpPr>
            <p:spPr>
              <a:xfrm>
                <a:off x="8411124" y="4480820"/>
                <a:ext cx="385243" cy="89843"/>
              </a:xfrm>
              <a:custGeom>
                <a:avLst/>
                <a:gdLst/>
                <a:ahLst/>
                <a:cxnLst/>
                <a:rect l="l" t="t" r="r" b="b"/>
                <a:pathLst>
                  <a:path w="33759" h="7873" extrusionOk="0">
                    <a:moveTo>
                      <a:pt x="701" y="0"/>
                    </a:moveTo>
                    <a:cubicBezTo>
                      <a:pt x="301" y="0"/>
                      <a:pt x="1" y="267"/>
                      <a:pt x="1" y="667"/>
                    </a:cubicBezTo>
                    <a:lnTo>
                      <a:pt x="1" y="7205"/>
                    </a:lnTo>
                    <a:cubicBezTo>
                      <a:pt x="1" y="7572"/>
                      <a:pt x="301" y="7873"/>
                      <a:pt x="701" y="7873"/>
                    </a:cubicBezTo>
                    <a:lnTo>
                      <a:pt x="33091" y="7873"/>
                    </a:lnTo>
                    <a:cubicBezTo>
                      <a:pt x="33458" y="7873"/>
                      <a:pt x="33758" y="7572"/>
                      <a:pt x="33758" y="7205"/>
                    </a:cubicBezTo>
                    <a:lnTo>
                      <a:pt x="33758" y="667"/>
                    </a:lnTo>
                    <a:cubicBezTo>
                      <a:pt x="33758" y="267"/>
                      <a:pt x="33458" y="0"/>
                      <a:pt x="330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5"/>
              <p:cNvSpPr/>
              <p:nvPr/>
            </p:nvSpPr>
            <p:spPr>
              <a:xfrm>
                <a:off x="8443487" y="4488808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5"/>
              <p:cNvSpPr/>
              <p:nvPr/>
            </p:nvSpPr>
            <p:spPr>
              <a:xfrm>
                <a:off x="8494109" y="4488808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469" y="6439"/>
                    </a:lnTo>
                    <a:lnTo>
                      <a:pt x="1469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5"/>
              <p:cNvSpPr/>
              <p:nvPr/>
            </p:nvSpPr>
            <p:spPr>
              <a:xfrm>
                <a:off x="8545118" y="4488808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5"/>
              <p:cNvSpPr/>
              <p:nvPr/>
            </p:nvSpPr>
            <p:spPr>
              <a:xfrm>
                <a:off x="8595363" y="4488808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469" y="6439"/>
                    </a:lnTo>
                    <a:lnTo>
                      <a:pt x="1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5"/>
              <p:cNvSpPr/>
              <p:nvPr/>
            </p:nvSpPr>
            <p:spPr>
              <a:xfrm>
                <a:off x="8645997" y="4488808"/>
                <a:ext cx="16376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35" y="6439"/>
                    </a:lnTo>
                    <a:lnTo>
                      <a:pt x="143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5"/>
              <p:cNvSpPr/>
              <p:nvPr/>
            </p:nvSpPr>
            <p:spPr>
              <a:xfrm>
                <a:off x="8696242" y="4488808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5"/>
              <p:cNvSpPr/>
              <p:nvPr/>
            </p:nvSpPr>
            <p:spPr>
              <a:xfrm>
                <a:off x="8747251" y="4488808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5"/>
              <p:cNvSpPr/>
              <p:nvPr/>
            </p:nvSpPr>
            <p:spPr>
              <a:xfrm>
                <a:off x="8428641" y="4488808"/>
                <a:ext cx="106595" cy="73102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06" extrusionOk="0">
                    <a:moveTo>
                      <a:pt x="0" y="1"/>
                    </a:moveTo>
                    <a:lnTo>
                      <a:pt x="0" y="6405"/>
                    </a:lnTo>
                    <a:lnTo>
                      <a:pt x="9340" y="6405"/>
                    </a:lnTo>
                    <a:lnTo>
                      <a:pt x="9340" y="1"/>
                    </a:lnTo>
                    <a:close/>
                  </a:path>
                </a:pathLst>
              </a:custGeom>
              <a:solidFill>
                <a:srgbClr val="FFE6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5"/>
              <p:cNvSpPr/>
              <p:nvPr/>
            </p:nvSpPr>
            <p:spPr>
              <a:xfrm>
                <a:off x="8428641" y="4488808"/>
                <a:ext cx="106595" cy="73102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06" extrusionOk="0">
                    <a:moveTo>
                      <a:pt x="0" y="1"/>
                    </a:moveTo>
                    <a:lnTo>
                      <a:pt x="0" y="6405"/>
                    </a:lnTo>
                    <a:lnTo>
                      <a:pt x="9340" y="6405"/>
                    </a:lnTo>
                    <a:lnTo>
                      <a:pt x="93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5"/>
              <p:cNvSpPr/>
              <p:nvPr/>
            </p:nvSpPr>
            <p:spPr>
              <a:xfrm>
                <a:off x="8411124" y="4480820"/>
                <a:ext cx="385243" cy="7999"/>
              </a:xfrm>
              <a:custGeom>
                <a:avLst/>
                <a:gdLst/>
                <a:ahLst/>
                <a:cxnLst/>
                <a:rect l="l" t="t" r="r" b="b"/>
                <a:pathLst>
                  <a:path w="33759" h="701" extrusionOk="0">
                    <a:moveTo>
                      <a:pt x="701" y="0"/>
                    </a:moveTo>
                    <a:cubicBezTo>
                      <a:pt x="301" y="0"/>
                      <a:pt x="1" y="267"/>
                      <a:pt x="1" y="667"/>
                    </a:cubicBezTo>
                    <a:lnTo>
                      <a:pt x="1" y="701"/>
                    </a:lnTo>
                    <a:lnTo>
                      <a:pt x="33758" y="701"/>
                    </a:lnTo>
                    <a:lnTo>
                      <a:pt x="33758" y="667"/>
                    </a:lnTo>
                    <a:cubicBezTo>
                      <a:pt x="33758" y="267"/>
                      <a:pt x="33458" y="0"/>
                      <a:pt x="330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5"/>
              <p:cNvSpPr/>
              <p:nvPr/>
            </p:nvSpPr>
            <p:spPr>
              <a:xfrm>
                <a:off x="8259624" y="4390600"/>
                <a:ext cx="384855" cy="90231"/>
              </a:xfrm>
              <a:custGeom>
                <a:avLst/>
                <a:gdLst/>
                <a:ahLst/>
                <a:cxnLst/>
                <a:rect l="l" t="t" r="r" b="b"/>
                <a:pathLst>
                  <a:path w="33725" h="7907" extrusionOk="0">
                    <a:moveTo>
                      <a:pt x="668" y="1"/>
                    </a:moveTo>
                    <a:cubicBezTo>
                      <a:pt x="301" y="1"/>
                      <a:pt x="1" y="301"/>
                      <a:pt x="1" y="668"/>
                    </a:cubicBezTo>
                    <a:lnTo>
                      <a:pt x="1" y="7239"/>
                    </a:lnTo>
                    <a:cubicBezTo>
                      <a:pt x="1" y="7606"/>
                      <a:pt x="301" y="7906"/>
                      <a:pt x="668" y="7906"/>
                    </a:cubicBezTo>
                    <a:lnTo>
                      <a:pt x="33058" y="7906"/>
                    </a:lnTo>
                    <a:cubicBezTo>
                      <a:pt x="33425" y="7906"/>
                      <a:pt x="33725" y="7573"/>
                      <a:pt x="33725" y="7239"/>
                    </a:cubicBezTo>
                    <a:lnTo>
                      <a:pt x="33725" y="668"/>
                    </a:lnTo>
                    <a:cubicBezTo>
                      <a:pt x="33725" y="301"/>
                      <a:pt x="33425" y="1"/>
                      <a:pt x="330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5"/>
              <p:cNvSpPr/>
              <p:nvPr/>
            </p:nvSpPr>
            <p:spPr>
              <a:xfrm>
                <a:off x="8291987" y="4398212"/>
                <a:ext cx="16752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5"/>
              <p:cNvSpPr/>
              <p:nvPr/>
            </p:nvSpPr>
            <p:spPr>
              <a:xfrm>
                <a:off x="8342609" y="4398212"/>
                <a:ext cx="16764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1" y="1"/>
                    </a:moveTo>
                    <a:lnTo>
                      <a:pt x="1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5"/>
              <p:cNvSpPr/>
              <p:nvPr/>
            </p:nvSpPr>
            <p:spPr>
              <a:xfrm>
                <a:off x="8393242" y="4398212"/>
                <a:ext cx="16752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5"/>
              <p:cNvSpPr/>
              <p:nvPr/>
            </p:nvSpPr>
            <p:spPr>
              <a:xfrm>
                <a:off x="8443487" y="4398212"/>
                <a:ext cx="16764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5"/>
              <p:cNvSpPr/>
              <p:nvPr/>
            </p:nvSpPr>
            <p:spPr>
              <a:xfrm>
                <a:off x="8494109" y="4398212"/>
                <a:ext cx="16764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1" y="1"/>
                    </a:moveTo>
                    <a:lnTo>
                      <a:pt x="1" y="6472"/>
                    </a:lnTo>
                    <a:lnTo>
                      <a:pt x="1469" y="6472"/>
                    </a:lnTo>
                    <a:lnTo>
                      <a:pt x="1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5"/>
              <p:cNvSpPr/>
              <p:nvPr/>
            </p:nvSpPr>
            <p:spPr>
              <a:xfrm>
                <a:off x="8545118" y="4398212"/>
                <a:ext cx="16764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1" y="1"/>
                    </a:moveTo>
                    <a:lnTo>
                      <a:pt x="1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5"/>
              <p:cNvSpPr/>
              <p:nvPr/>
            </p:nvSpPr>
            <p:spPr>
              <a:xfrm>
                <a:off x="8595363" y="4398212"/>
                <a:ext cx="16764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1" y="1"/>
                    </a:moveTo>
                    <a:lnTo>
                      <a:pt x="1" y="6472"/>
                    </a:lnTo>
                    <a:lnTo>
                      <a:pt x="1469" y="6472"/>
                    </a:lnTo>
                    <a:lnTo>
                      <a:pt x="1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5"/>
              <p:cNvSpPr/>
              <p:nvPr/>
            </p:nvSpPr>
            <p:spPr>
              <a:xfrm>
                <a:off x="8276753" y="4398212"/>
                <a:ext cx="106595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9341" y="6439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5"/>
              <p:cNvSpPr/>
              <p:nvPr/>
            </p:nvSpPr>
            <p:spPr>
              <a:xfrm>
                <a:off x="8259624" y="4390223"/>
                <a:ext cx="384855" cy="7999"/>
              </a:xfrm>
              <a:custGeom>
                <a:avLst/>
                <a:gdLst/>
                <a:ahLst/>
                <a:cxnLst/>
                <a:rect l="l" t="t" r="r" b="b"/>
                <a:pathLst>
                  <a:path w="33725" h="701" extrusionOk="0">
                    <a:moveTo>
                      <a:pt x="668" y="0"/>
                    </a:moveTo>
                    <a:cubicBezTo>
                      <a:pt x="301" y="0"/>
                      <a:pt x="1" y="300"/>
                      <a:pt x="1" y="667"/>
                    </a:cubicBezTo>
                    <a:lnTo>
                      <a:pt x="1" y="701"/>
                    </a:lnTo>
                    <a:lnTo>
                      <a:pt x="33725" y="701"/>
                    </a:lnTo>
                    <a:lnTo>
                      <a:pt x="33725" y="667"/>
                    </a:lnTo>
                    <a:cubicBezTo>
                      <a:pt x="33725" y="300"/>
                      <a:pt x="33425" y="0"/>
                      <a:pt x="330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5"/>
              <p:cNvSpPr/>
              <p:nvPr/>
            </p:nvSpPr>
            <p:spPr>
              <a:xfrm>
                <a:off x="8425217" y="4301521"/>
                <a:ext cx="385231" cy="90231"/>
              </a:xfrm>
              <a:custGeom>
                <a:avLst/>
                <a:gdLst/>
                <a:ahLst/>
                <a:cxnLst/>
                <a:rect l="l" t="t" r="r" b="b"/>
                <a:pathLst>
                  <a:path w="33758" h="7907" extrusionOk="0">
                    <a:moveTo>
                      <a:pt x="667" y="1"/>
                    </a:moveTo>
                    <a:cubicBezTo>
                      <a:pt x="300" y="1"/>
                      <a:pt x="0" y="301"/>
                      <a:pt x="0" y="701"/>
                    </a:cubicBezTo>
                    <a:lnTo>
                      <a:pt x="0" y="7239"/>
                    </a:lnTo>
                    <a:cubicBezTo>
                      <a:pt x="0" y="7606"/>
                      <a:pt x="300" y="7907"/>
                      <a:pt x="667" y="7907"/>
                    </a:cubicBezTo>
                    <a:lnTo>
                      <a:pt x="33057" y="7907"/>
                    </a:lnTo>
                    <a:cubicBezTo>
                      <a:pt x="33424" y="7907"/>
                      <a:pt x="33758" y="7573"/>
                      <a:pt x="33724" y="7239"/>
                    </a:cubicBezTo>
                    <a:lnTo>
                      <a:pt x="33724" y="701"/>
                    </a:lnTo>
                    <a:cubicBezTo>
                      <a:pt x="33724" y="301"/>
                      <a:pt x="33424" y="1"/>
                      <a:pt x="330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5"/>
              <p:cNvSpPr/>
              <p:nvPr/>
            </p:nvSpPr>
            <p:spPr>
              <a:xfrm>
                <a:off x="8457946" y="4309521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0"/>
                    </a:moveTo>
                    <a:lnTo>
                      <a:pt x="1" y="6438"/>
                    </a:lnTo>
                    <a:lnTo>
                      <a:pt x="1469" y="6438"/>
                    </a:lnTo>
                    <a:lnTo>
                      <a:pt x="1469" y="0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5"/>
              <p:cNvSpPr/>
              <p:nvPr/>
            </p:nvSpPr>
            <p:spPr>
              <a:xfrm>
                <a:off x="8508579" y="4309521"/>
                <a:ext cx="16376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439" extrusionOk="0">
                    <a:moveTo>
                      <a:pt x="0" y="0"/>
                    </a:moveTo>
                    <a:lnTo>
                      <a:pt x="0" y="6438"/>
                    </a:lnTo>
                    <a:lnTo>
                      <a:pt x="1435" y="6438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5"/>
              <p:cNvSpPr/>
              <p:nvPr/>
            </p:nvSpPr>
            <p:spPr>
              <a:xfrm>
                <a:off x="8609457" y="4309521"/>
                <a:ext cx="16376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439" extrusionOk="0">
                    <a:moveTo>
                      <a:pt x="0" y="0"/>
                    </a:moveTo>
                    <a:lnTo>
                      <a:pt x="0" y="6438"/>
                    </a:lnTo>
                    <a:lnTo>
                      <a:pt x="1434" y="6438"/>
                    </a:lnTo>
                    <a:lnTo>
                      <a:pt x="14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5"/>
              <p:cNvSpPr/>
              <p:nvPr/>
            </p:nvSpPr>
            <p:spPr>
              <a:xfrm>
                <a:off x="8660078" y="4309521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0"/>
                    </a:moveTo>
                    <a:lnTo>
                      <a:pt x="1" y="6438"/>
                    </a:lnTo>
                    <a:lnTo>
                      <a:pt x="1468" y="6438"/>
                    </a:lnTo>
                    <a:lnTo>
                      <a:pt x="14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5"/>
              <p:cNvSpPr/>
              <p:nvPr/>
            </p:nvSpPr>
            <p:spPr>
              <a:xfrm>
                <a:off x="8710711" y="4309521"/>
                <a:ext cx="16752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39" extrusionOk="0">
                    <a:moveTo>
                      <a:pt x="0" y="0"/>
                    </a:moveTo>
                    <a:lnTo>
                      <a:pt x="0" y="6438"/>
                    </a:lnTo>
                    <a:lnTo>
                      <a:pt x="1468" y="6438"/>
                    </a:lnTo>
                    <a:lnTo>
                      <a:pt x="14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5"/>
              <p:cNvSpPr/>
              <p:nvPr/>
            </p:nvSpPr>
            <p:spPr>
              <a:xfrm>
                <a:off x="8760956" y="4309521"/>
                <a:ext cx="16752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39" extrusionOk="0">
                    <a:moveTo>
                      <a:pt x="0" y="0"/>
                    </a:moveTo>
                    <a:lnTo>
                      <a:pt x="0" y="6438"/>
                    </a:lnTo>
                    <a:lnTo>
                      <a:pt x="1468" y="6438"/>
                    </a:lnTo>
                    <a:lnTo>
                      <a:pt x="14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5"/>
              <p:cNvSpPr/>
              <p:nvPr/>
            </p:nvSpPr>
            <p:spPr>
              <a:xfrm>
                <a:off x="8442346" y="4309521"/>
                <a:ext cx="106595" cy="73102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06" extrusionOk="0">
                    <a:moveTo>
                      <a:pt x="0" y="0"/>
                    </a:moveTo>
                    <a:lnTo>
                      <a:pt x="0" y="6405"/>
                    </a:lnTo>
                    <a:lnTo>
                      <a:pt x="9340" y="6405"/>
                    </a:lnTo>
                    <a:lnTo>
                      <a:pt x="9340" y="0"/>
                    </a:lnTo>
                    <a:close/>
                  </a:path>
                </a:pathLst>
              </a:custGeom>
              <a:solidFill>
                <a:srgbClr val="FFE6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5"/>
              <p:cNvSpPr/>
              <p:nvPr/>
            </p:nvSpPr>
            <p:spPr>
              <a:xfrm>
                <a:off x="8442346" y="4309521"/>
                <a:ext cx="106595" cy="73102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06" extrusionOk="0">
                    <a:moveTo>
                      <a:pt x="0" y="0"/>
                    </a:moveTo>
                    <a:lnTo>
                      <a:pt x="0" y="6405"/>
                    </a:lnTo>
                    <a:lnTo>
                      <a:pt x="9340" y="6405"/>
                    </a:lnTo>
                    <a:lnTo>
                      <a:pt x="9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5"/>
              <p:cNvSpPr/>
              <p:nvPr/>
            </p:nvSpPr>
            <p:spPr>
              <a:xfrm>
                <a:off x="8425217" y="4301145"/>
                <a:ext cx="385231" cy="8387"/>
              </a:xfrm>
              <a:custGeom>
                <a:avLst/>
                <a:gdLst/>
                <a:ahLst/>
                <a:cxnLst/>
                <a:rect l="l" t="t" r="r" b="b"/>
                <a:pathLst>
                  <a:path w="33758" h="735" extrusionOk="0">
                    <a:moveTo>
                      <a:pt x="667" y="1"/>
                    </a:moveTo>
                    <a:cubicBezTo>
                      <a:pt x="300" y="1"/>
                      <a:pt x="0" y="301"/>
                      <a:pt x="0" y="668"/>
                    </a:cubicBezTo>
                    <a:lnTo>
                      <a:pt x="0" y="734"/>
                    </a:lnTo>
                    <a:lnTo>
                      <a:pt x="33724" y="734"/>
                    </a:lnTo>
                    <a:lnTo>
                      <a:pt x="33724" y="668"/>
                    </a:lnTo>
                    <a:cubicBezTo>
                      <a:pt x="33758" y="301"/>
                      <a:pt x="33424" y="1"/>
                      <a:pt x="330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5"/>
              <p:cNvSpPr/>
              <p:nvPr/>
            </p:nvSpPr>
            <p:spPr>
              <a:xfrm>
                <a:off x="8455287" y="3974923"/>
                <a:ext cx="328516" cy="318770"/>
              </a:xfrm>
              <a:custGeom>
                <a:avLst/>
                <a:gdLst/>
                <a:ahLst/>
                <a:cxnLst/>
                <a:rect l="l" t="t" r="r" b="b"/>
                <a:pathLst>
                  <a:path w="28788" h="27934" extrusionOk="0">
                    <a:moveTo>
                      <a:pt x="14211" y="0"/>
                    </a:moveTo>
                    <a:cubicBezTo>
                      <a:pt x="10875" y="0"/>
                      <a:pt x="7706" y="1168"/>
                      <a:pt x="5171" y="3336"/>
                    </a:cubicBezTo>
                    <a:cubicBezTo>
                      <a:pt x="2335" y="5738"/>
                      <a:pt x="567" y="9107"/>
                      <a:pt x="267" y="12843"/>
                    </a:cubicBezTo>
                    <a:cubicBezTo>
                      <a:pt x="0" y="16546"/>
                      <a:pt x="1168" y="20182"/>
                      <a:pt x="3570" y="23017"/>
                    </a:cubicBezTo>
                    <a:cubicBezTo>
                      <a:pt x="6005" y="25852"/>
                      <a:pt x="9374" y="27587"/>
                      <a:pt x="13076" y="27887"/>
                    </a:cubicBezTo>
                    <a:cubicBezTo>
                      <a:pt x="13458" y="27918"/>
                      <a:pt x="13838" y="27933"/>
                      <a:pt x="14218" y="27933"/>
                    </a:cubicBezTo>
                    <a:cubicBezTo>
                      <a:pt x="17520" y="27933"/>
                      <a:pt x="20707" y="26769"/>
                      <a:pt x="23250" y="24585"/>
                    </a:cubicBezTo>
                    <a:cubicBezTo>
                      <a:pt x="26086" y="22183"/>
                      <a:pt x="27854" y="18814"/>
                      <a:pt x="28120" y="15078"/>
                    </a:cubicBezTo>
                    <a:cubicBezTo>
                      <a:pt x="28788" y="7406"/>
                      <a:pt x="23050" y="668"/>
                      <a:pt x="15345" y="34"/>
                    </a:cubicBezTo>
                    <a:cubicBezTo>
                      <a:pt x="14944" y="0"/>
                      <a:pt x="14577" y="0"/>
                      <a:pt x="142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5"/>
              <p:cNvSpPr/>
              <p:nvPr/>
            </p:nvSpPr>
            <p:spPr>
              <a:xfrm>
                <a:off x="8447675" y="3964264"/>
                <a:ext cx="340692" cy="340703"/>
              </a:xfrm>
              <a:custGeom>
                <a:avLst/>
                <a:gdLst/>
                <a:ahLst/>
                <a:cxnLst/>
                <a:rect l="l" t="t" r="r" b="b"/>
                <a:pathLst>
                  <a:path w="29855" h="29856" extrusionOk="0">
                    <a:moveTo>
                      <a:pt x="16045" y="634"/>
                    </a:moveTo>
                    <a:cubicBezTo>
                      <a:pt x="8173" y="0"/>
                      <a:pt x="1234" y="5905"/>
                      <a:pt x="601" y="13810"/>
                    </a:cubicBezTo>
                    <a:cubicBezTo>
                      <a:pt x="0" y="21683"/>
                      <a:pt x="5871" y="28621"/>
                      <a:pt x="13777" y="29255"/>
                    </a:cubicBezTo>
                    <a:cubicBezTo>
                      <a:pt x="21682" y="29855"/>
                      <a:pt x="28587" y="23984"/>
                      <a:pt x="29221" y="16079"/>
                    </a:cubicBezTo>
                    <a:lnTo>
                      <a:pt x="29221" y="16079"/>
                    </a:lnTo>
                    <a:lnTo>
                      <a:pt x="29221" y="16079"/>
                    </a:lnTo>
                    <a:lnTo>
                      <a:pt x="29221" y="16079"/>
                    </a:lnTo>
                    <a:cubicBezTo>
                      <a:pt x="29855" y="8140"/>
                      <a:pt x="23951" y="1268"/>
                      <a:pt x="16045" y="634"/>
                    </a:cubicBezTo>
                    <a:close/>
                    <a:moveTo>
                      <a:pt x="28854" y="16012"/>
                    </a:moveTo>
                    <a:cubicBezTo>
                      <a:pt x="28554" y="19748"/>
                      <a:pt x="26786" y="23117"/>
                      <a:pt x="23951" y="25519"/>
                    </a:cubicBezTo>
                    <a:cubicBezTo>
                      <a:pt x="21115" y="27954"/>
                      <a:pt x="17513" y="29121"/>
                      <a:pt x="13777" y="28821"/>
                    </a:cubicBezTo>
                    <a:cubicBezTo>
                      <a:pt x="10074" y="28521"/>
                      <a:pt x="6705" y="26786"/>
                      <a:pt x="4270" y="23951"/>
                    </a:cubicBezTo>
                    <a:cubicBezTo>
                      <a:pt x="1868" y="21116"/>
                      <a:pt x="701" y="17480"/>
                      <a:pt x="1001" y="13777"/>
                    </a:cubicBezTo>
                    <a:cubicBezTo>
                      <a:pt x="1268" y="10074"/>
                      <a:pt x="3036" y="6672"/>
                      <a:pt x="5871" y="4270"/>
                    </a:cubicBezTo>
                    <a:cubicBezTo>
                      <a:pt x="8406" y="2102"/>
                      <a:pt x="11575" y="934"/>
                      <a:pt x="14911" y="934"/>
                    </a:cubicBezTo>
                    <a:cubicBezTo>
                      <a:pt x="15278" y="934"/>
                      <a:pt x="15678" y="934"/>
                      <a:pt x="16045" y="968"/>
                    </a:cubicBezTo>
                    <a:cubicBezTo>
                      <a:pt x="23717" y="1602"/>
                      <a:pt x="29455" y="8340"/>
                      <a:pt x="28854" y="16012"/>
                    </a:cubicBezTo>
                    <a:close/>
                  </a:path>
                </a:pathLst>
              </a:custGeom>
              <a:solidFill>
                <a:srgbClr val="FDB4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5"/>
              <p:cNvSpPr/>
              <p:nvPr/>
            </p:nvSpPr>
            <p:spPr>
              <a:xfrm>
                <a:off x="8451475" y="3970986"/>
                <a:ext cx="336892" cy="327511"/>
              </a:xfrm>
              <a:custGeom>
                <a:avLst/>
                <a:gdLst/>
                <a:ahLst/>
                <a:cxnLst/>
                <a:rect l="l" t="t" r="r" b="b"/>
                <a:pathLst>
                  <a:path w="29522" h="28700" extrusionOk="0">
                    <a:moveTo>
                      <a:pt x="14545" y="679"/>
                    </a:moveTo>
                    <a:cubicBezTo>
                      <a:pt x="14911" y="679"/>
                      <a:pt x="15278" y="679"/>
                      <a:pt x="15612" y="712"/>
                    </a:cubicBezTo>
                    <a:cubicBezTo>
                      <a:pt x="23117" y="1346"/>
                      <a:pt x="28755" y="7918"/>
                      <a:pt x="28188" y="15390"/>
                    </a:cubicBezTo>
                    <a:cubicBezTo>
                      <a:pt x="27887" y="19026"/>
                      <a:pt x="26220" y="22328"/>
                      <a:pt x="23418" y="24696"/>
                    </a:cubicBezTo>
                    <a:cubicBezTo>
                      <a:pt x="20971" y="26815"/>
                      <a:pt x="17856" y="27946"/>
                      <a:pt x="14648" y="27946"/>
                    </a:cubicBezTo>
                    <a:cubicBezTo>
                      <a:pt x="14270" y="27946"/>
                      <a:pt x="13890" y="27930"/>
                      <a:pt x="13510" y="27899"/>
                    </a:cubicBezTo>
                    <a:cubicBezTo>
                      <a:pt x="9875" y="27598"/>
                      <a:pt x="6572" y="25930"/>
                      <a:pt x="4204" y="23162"/>
                    </a:cubicBezTo>
                    <a:cubicBezTo>
                      <a:pt x="1835" y="20393"/>
                      <a:pt x="701" y="16857"/>
                      <a:pt x="1002" y="13221"/>
                    </a:cubicBezTo>
                    <a:cubicBezTo>
                      <a:pt x="1268" y="9585"/>
                      <a:pt x="2936" y="6316"/>
                      <a:pt x="5738" y="3915"/>
                    </a:cubicBezTo>
                    <a:cubicBezTo>
                      <a:pt x="8240" y="1780"/>
                      <a:pt x="11342" y="679"/>
                      <a:pt x="14545" y="679"/>
                    </a:cubicBezTo>
                    <a:close/>
                    <a:moveTo>
                      <a:pt x="14578" y="1"/>
                    </a:moveTo>
                    <a:cubicBezTo>
                      <a:pt x="11146" y="1"/>
                      <a:pt x="7856" y="1220"/>
                      <a:pt x="5271" y="3414"/>
                    </a:cubicBezTo>
                    <a:cubicBezTo>
                      <a:pt x="2369" y="5916"/>
                      <a:pt x="601" y="9385"/>
                      <a:pt x="268" y="13221"/>
                    </a:cubicBezTo>
                    <a:cubicBezTo>
                      <a:pt x="1" y="17057"/>
                      <a:pt x="1202" y="20760"/>
                      <a:pt x="3670" y="23662"/>
                    </a:cubicBezTo>
                    <a:cubicBezTo>
                      <a:pt x="6172" y="26564"/>
                      <a:pt x="9608" y="28332"/>
                      <a:pt x="13444" y="28666"/>
                    </a:cubicBezTo>
                    <a:cubicBezTo>
                      <a:pt x="13844" y="28699"/>
                      <a:pt x="14244" y="28699"/>
                      <a:pt x="14611" y="28699"/>
                    </a:cubicBezTo>
                    <a:cubicBezTo>
                      <a:pt x="18047" y="28699"/>
                      <a:pt x="21283" y="27498"/>
                      <a:pt x="23918" y="25263"/>
                    </a:cubicBezTo>
                    <a:cubicBezTo>
                      <a:pt x="26853" y="22762"/>
                      <a:pt x="28588" y="19326"/>
                      <a:pt x="28921" y="15490"/>
                    </a:cubicBezTo>
                    <a:cubicBezTo>
                      <a:pt x="29522" y="7584"/>
                      <a:pt x="23584" y="679"/>
                      <a:pt x="15712" y="45"/>
                    </a:cubicBezTo>
                    <a:cubicBezTo>
                      <a:pt x="15333" y="16"/>
                      <a:pt x="14954" y="1"/>
                      <a:pt x="145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5"/>
              <p:cNvSpPr/>
              <p:nvPr/>
            </p:nvSpPr>
            <p:spPr>
              <a:xfrm>
                <a:off x="8559965" y="4044967"/>
                <a:ext cx="121065" cy="196050"/>
              </a:xfrm>
              <a:custGeom>
                <a:avLst/>
                <a:gdLst/>
                <a:ahLst/>
                <a:cxnLst/>
                <a:rect l="l" t="t" r="r" b="b"/>
                <a:pathLst>
                  <a:path w="10609" h="17180" extrusionOk="0">
                    <a:moveTo>
                      <a:pt x="4237" y="4437"/>
                    </a:moveTo>
                    <a:lnTo>
                      <a:pt x="4237" y="6939"/>
                    </a:lnTo>
                    <a:cubicBezTo>
                      <a:pt x="3436" y="6705"/>
                      <a:pt x="2903" y="6338"/>
                      <a:pt x="2903" y="5704"/>
                    </a:cubicBezTo>
                    <a:cubicBezTo>
                      <a:pt x="2903" y="5104"/>
                      <a:pt x="3336" y="4604"/>
                      <a:pt x="4237" y="4437"/>
                    </a:cubicBezTo>
                    <a:close/>
                    <a:moveTo>
                      <a:pt x="6072" y="10074"/>
                    </a:moveTo>
                    <a:cubicBezTo>
                      <a:pt x="6872" y="10374"/>
                      <a:pt x="7406" y="10708"/>
                      <a:pt x="7406" y="11342"/>
                    </a:cubicBezTo>
                    <a:cubicBezTo>
                      <a:pt x="7406" y="11909"/>
                      <a:pt x="7039" y="12442"/>
                      <a:pt x="6072" y="12676"/>
                    </a:cubicBezTo>
                    <a:lnTo>
                      <a:pt x="6072" y="10074"/>
                    </a:lnTo>
                    <a:close/>
                    <a:moveTo>
                      <a:pt x="4237" y="0"/>
                    </a:moveTo>
                    <a:lnTo>
                      <a:pt x="4237" y="2035"/>
                    </a:lnTo>
                    <a:cubicBezTo>
                      <a:pt x="1368" y="2369"/>
                      <a:pt x="1" y="4036"/>
                      <a:pt x="1" y="5938"/>
                    </a:cubicBezTo>
                    <a:cubicBezTo>
                      <a:pt x="1" y="8506"/>
                      <a:pt x="2202" y="9207"/>
                      <a:pt x="4237" y="9674"/>
                    </a:cubicBezTo>
                    <a:lnTo>
                      <a:pt x="4237" y="12743"/>
                    </a:lnTo>
                    <a:cubicBezTo>
                      <a:pt x="3336" y="12609"/>
                      <a:pt x="2369" y="12342"/>
                      <a:pt x="1435" y="11775"/>
                    </a:cubicBezTo>
                    <a:lnTo>
                      <a:pt x="534" y="14044"/>
                    </a:lnTo>
                    <a:cubicBezTo>
                      <a:pt x="1535" y="14711"/>
                      <a:pt x="2869" y="15044"/>
                      <a:pt x="4237" y="15178"/>
                    </a:cubicBezTo>
                    <a:lnTo>
                      <a:pt x="4237" y="17179"/>
                    </a:lnTo>
                    <a:lnTo>
                      <a:pt x="6072" y="17179"/>
                    </a:lnTo>
                    <a:lnTo>
                      <a:pt x="6072" y="15111"/>
                    </a:lnTo>
                    <a:cubicBezTo>
                      <a:pt x="8940" y="14777"/>
                      <a:pt x="10375" y="13110"/>
                      <a:pt x="10375" y="11208"/>
                    </a:cubicBezTo>
                    <a:cubicBezTo>
                      <a:pt x="10375" y="8573"/>
                      <a:pt x="8106" y="7906"/>
                      <a:pt x="6072" y="7406"/>
                    </a:cubicBezTo>
                    <a:lnTo>
                      <a:pt x="6072" y="4370"/>
                    </a:lnTo>
                    <a:cubicBezTo>
                      <a:pt x="7406" y="4503"/>
                      <a:pt x="8707" y="5004"/>
                      <a:pt x="9607" y="5671"/>
                    </a:cubicBezTo>
                    <a:lnTo>
                      <a:pt x="10608" y="3436"/>
                    </a:lnTo>
                    <a:cubicBezTo>
                      <a:pt x="9607" y="2669"/>
                      <a:pt x="7873" y="2102"/>
                      <a:pt x="6072" y="2002"/>
                    </a:cubicBezTo>
                    <a:lnTo>
                      <a:pt x="60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5"/>
              <p:cNvSpPr/>
              <p:nvPr/>
            </p:nvSpPr>
            <p:spPr>
              <a:xfrm>
                <a:off x="8476227" y="3995361"/>
                <a:ext cx="240966" cy="240327"/>
              </a:xfrm>
              <a:custGeom>
                <a:avLst/>
                <a:gdLst/>
                <a:ahLst/>
                <a:cxnLst/>
                <a:rect l="l" t="t" r="r" b="b"/>
                <a:pathLst>
                  <a:path w="21116" h="21060" extrusionOk="0">
                    <a:moveTo>
                      <a:pt x="12342" y="1"/>
                    </a:moveTo>
                    <a:cubicBezTo>
                      <a:pt x="6047" y="1"/>
                      <a:pt x="741" y="4859"/>
                      <a:pt x="267" y="11219"/>
                    </a:cubicBezTo>
                    <a:cubicBezTo>
                      <a:pt x="0" y="15055"/>
                      <a:pt x="1468" y="18591"/>
                      <a:pt x="4070" y="21059"/>
                    </a:cubicBezTo>
                    <a:cubicBezTo>
                      <a:pt x="1701" y="18624"/>
                      <a:pt x="367" y="15255"/>
                      <a:pt x="667" y="11619"/>
                    </a:cubicBezTo>
                    <a:cubicBezTo>
                      <a:pt x="1175" y="5243"/>
                      <a:pt x="6509" y="405"/>
                      <a:pt x="12768" y="405"/>
                    </a:cubicBezTo>
                    <a:cubicBezTo>
                      <a:pt x="13091" y="405"/>
                      <a:pt x="13416" y="418"/>
                      <a:pt x="13743" y="444"/>
                    </a:cubicBezTo>
                    <a:cubicBezTo>
                      <a:pt x="16612" y="678"/>
                      <a:pt x="19180" y="1879"/>
                      <a:pt x="21115" y="3713"/>
                    </a:cubicBezTo>
                    <a:cubicBezTo>
                      <a:pt x="19114" y="1679"/>
                      <a:pt x="16412" y="278"/>
                      <a:pt x="13376" y="44"/>
                    </a:cubicBezTo>
                    <a:cubicBezTo>
                      <a:pt x="13029" y="15"/>
                      <a:pt x="12684" y="1"/>
                      <a:pt x="123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9" name="Google Shape;1079;p45"/>
          <p:cNvGrpSpPr/>
          <p:nvPr/>
        </p:nvGrpSpPr>
        <p:grpSpPr>
          <a:xfrm>
            <a:off x="7911663" y="634065"/>
            <a:ext cx="451488" cy="311293"/>
            <a:chOff x="2471000" y="1494000"/>
            <a:chExt cx="609625" cy="420325"/>
          </a:xfrm>
        </p:grpSpPr>
        <p:sp>
          <p:nvSpPr>
            <p:cNvPr id="1080" name="Google Shape;1080;p45"/>
            <p:cNvSpPr/>
            <p:nvPr/>
          </p:nvSpPr>
          <p:spPr>
            <a:xfrm>
              <a:off x="2471000" y="1496100"/>
              <a:ext cx="254375" cy="418225"/>
            </a:xfrm>
            <a:custGeom>
              <a:avLst/>
              <a:gdLst/>
              <a:ahLst/>
              <a:cxnLst/>
              <a:rect l="l" t="t" r="r" b="b"/>
              <a:pathLst>
                <a:path w="10175" h="16729" extrusionOk="0">
                  <a:moveTo>
                    <a:pt x="5087" y="0"/>
                  </a:moveTo>
                  <a:cubicBezTo>
                    <a:pt x="5054" y="0"/>
                    <a:pt x="5021" y="17"/>
                    <a:pt x="5004" y="50"/>
                  </a:cubicBezTo>
                  <a:lnTo>
                    <a:pt x="67" y="7889"/>
                  </a:lnTo>
                  <a:cubicBezTo>
                    <a:pt x="0" y="8056"/>
                    <a:pt x="34" y="8323"/>
                    <a:pt x="167" y="8323"/>
                  </a:cubicBezTo>
                  <a:lnTo>
                    <a:pt x="1969" y="8323"/>
                  </a:lnTo>
                  <a:cubicBezTo>
                    <a:pt x="2035" y="8323"/>
                    <a:pt x="2069" y="8423"/>
                    <a:pt x="2069" y="8556"/>
                  </a:cubicBezTo>
                  <a:lnTo>
                    <a:pt x="2069" y="16462"/>
                  </a:lnTo>
                  <a:cubicBezTo>
                    <a:pt x="2069" y="16596"/>
                    <a:pt x="2135" y="16729"/>
                    <a:pt x="2202" y="16729"/>
                  </a:cubicBezTo>
                  <a:lnTo>
                    <a:pt x="7973" y="16729"/>
                  </a:lnTo>
                  <a:cubicBezTo>
                    <a:pt x="8040" y="16729"/>
                    <a:pt x="8106" y="16596"/>
                    <a:pt x="8106" y="16462"/>
                  </a:cubicBezTo>
                  <a:lnTo>
                    <a:pt x="8106" y="8556"/>
                  </a:lnTo>
                  <a:cubicBezTo>
                    <a:pt x="8106" y="8423"/>
                    <a:pt x="8140" y="8323"/>
                    <a:pt x="8206" y="8323"/>
                  </a:cubicBezTo>
                  <a:lnTo>
                    <a:pt x="10008" y="8323"/>
                  </a:lnTo>
                  <a:cubicBezTo>
                    <a:pt x="10141" y="8323"/>
                    <a:pt x="10174" y="8023"/>
                    <a:pt x="10074" y="7889"/>
                  </a:cubicBezTo>
                  <a:lnTo>
                    <a:pt x="5171" y="50"/>
                  </a:lnTo>
                  <a:cubicBezTo>
                    <a:pt x="5154" y="17"/>
                    <a:pt x="5121" y="0"/>
                    <a:pt x="50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5"/>
            <p:cNvSpPr/>
            <p:nvPr/>
          </p:nvSpPr>
          <p:spPr>
            <a:xfrm>
              <a:off x="2826250" y="1494000"/>
              <a:ext cx="254375" cy="418875"/>
            </a:xfrm>
            <a:custGeom>
              <a:avLst/>
              <a:gdLst/>
              <a:ahLst/>
              <a:cxnLst/>
              <a:rect l="l" t="t" r="r" b="b"/>
              <a:pathLst>
                <a:path w="10175" h="16755" extrusionOk="0">
                  <a:moveTo>
                    <a:pt x="2236" y="1"/>
                  </a:moveTo>
                  <a:cubicBezTo>
                    <a:pt x="2135" y="1"/>
                    <a:pt x="2102" y="134"/>
                    <a:pt x="2102" y="268"/>
                  </a:cubicBezTo>
                  <a:lnTo>
                    <a:pt x="2102" y="8173"/>
                  </a:lnTo>
                  <a:cubicBezTo>
                    <a:pt x="2102" y="8307"/>
                    <a:pt x="2069" y="8440"/>
                    <a:pt x="1969" y="8440"/>
                  </a:cubicBezTo>
                  <a:lnTo>
                    <a:pt x="167" y="8440"/>
                  </a:lnTo>
                  <a:cubicBezTo>
                    <a:pt x="67" y="8440"/>
                    <a:pt x="1" y="8741"/>
                    <a:pt x="101" y="8841"/>
                  </a:cubicBezTo>
                  <a:lnTo>
                    <a:pt x="5004" y="16680"/>
                  </a:lnTo>
                  <a:cubicBezTo>
                    <a:pt x="5038" y="16730"/>
                    <a:pt x="5071" y="16755"/>
                    <a:pt x="5100" y="16755"/>
                  </a:cubicBezTo>
                  <a:cubicBezTo>
                    <a:pt x="5129" y="16755"/>
                    <a:pt x="5154" y="16730"/>
                    <a:pt x="5171" y="16680"/>
                  </a:cubicBezTo>
                  <a:lnTo>
                    <a:pt x="10108" y="8841"/>
                  </a:lnTo>
                  <a:cubicBezTo>
                    <a:pt x="10175" y="8674"/>
                    <a:pt x="10141" y="8440"/>
                    <a:pt x="10008" y="8440"/>
                  </a:cubicBezTo>
                  <a:lnTo>
                    <a:pt x="8240" y="8440"/>
                  </a:lnTo>
                  <a:cubicBezTo>
                    <a:pt x="8140" y="8440"/>
                    <a:pt x="8106" y="8307"/>
                    <a:pt x="8106" y="8173"/>
                  </a:cubicBezTo>
                  <a:lnTo>
                    <a:pt x="8106" y="268"/>
                  </a:lnTo>
                  <a:cubicBezTo>
                    <a:pt x="8106" y="134"/>
                    <a:pt x="8073" y="1"/>
                    <a:pt x="79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495A566-9CB6-E8F2-C477-EE34BCC5F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132" y="1754650"/>
            <a:ext cx="1953765" cy="1043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5CE533-D245-5584-023E-EC91643DA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469" y="1754650"/>
            <a:ext cx="1928929" cy="10099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3B496B-14B1-B812-6F1D-D708927BE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0897" y="3248423"/>
            <a:ext cx="2458763" cy="9851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477599-B70F-C89E-D9FC-0EC232E2BC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8659" y="849386"/>
            <a:ext cx="610709" cy="7844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BD4068-D9EC-AF66-C291-FA1F73A9CBA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3314"/>
          <a:stretch/>
        </p:blipFill>
        <p:spPr>
          <a:xfrm>
            <a:off x="6362178" y="831141"/>
            <a:ext cx="675510" cy="7944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9792F1-9D70-E277-D5A1-EEBD0E802E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6989" y="2316882"/>
            <a:ext cx="792332" cy="8657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A7087D-F415-D655-DDC1-4979F70A94B0}"/>
              </a:ext>
            </a:extLst>
          </p:cNvPr>
          <p:cNvSpPr/>
          <p:nvPr/>
        </p:nvSpPr>
        <p:spPr>
          <a:xfrm>
            <a:off x="2994468" y="507782"/>
            <a:ext cx="150928" cy="15092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1528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45"/>
          <p:cNvSpPr/>
          <p:nvPr/>
        </p:nvSpPr>
        <p:spPr>
          <a:xfrm>
            <a:off x="177600" y="4568875"/>
            <a:ext cx="1462500" cy="186300"/>
          </a:xfrm>
          <a:prstGeom prst="ellipse">
            <a:avLst/>
          </a:prstGeom>
          <a:solidFill>
            <a:srgbClr val="212529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45"/>
          <p:cNvSpPr txBox="1">
            <a:spLocks noGrp="1"/>
          </p:cNvSpPr>
          <p:nvPr>
            <p:ph type="title"/>
          </p:nvPr>
        </p:nvSpPr>
        <p:spPr>
          <a:xfrm>
            <a:off x="2551773" y="425275"/>
            <a:ext cx="3951646" cy="627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business Questions</a:t>
            </a:r>
            <a:endParaRPr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11" name="Google Shape;1011;p45"/>
          <p:cNvGrpSpPr/>
          <p:nvPr/>
        </p:nvGrpSpPr>
        <p:grpSpPr>
          <a:xfrm>
            <a:off x="8109242" y="3128483"/>
            <a:ext cx="554598" cy="385102"/>
            <a:chOff x="8378150" y="3154208"/>
            <a:chExt cx="346018" cy="240269"/>
          </a:xfrm>
        </p:grpSpPr>
        <p:sp>
          <p:nvSpPr>
            <p:cNvPr id="1012" name="Google Shape;1012;p45"/>
            <p:cNvSpPr/>
            <p:nvPr/>
          </p:nvSpPr>
          <p:spPr>
            <a:xfrm>
              <a:off x="8378150" y="3327548"/>
              <a:ext cx="66949" cy="66929"/>
            </a:xfrm>
            <a:custGeom>
              <a:avLst/>
              <a:gdLst/>
              <a:ahLst/>
              <a:cxnLst/>
              <a:rect l="l" t="t" r="r" b="b"/>
              <a:pathLst>
                <a:path w="3337" h="3336" extrusionOk="0">
                  <a:moveTo>
                    <a:pt x="0" y="0"/>
                  </a:moveTo>
                  <a:lnTo>
                    <a:pt x="0" y="3336"/>
                  </a:lnTo>
                  <a:lnTo>
                    <a:pt x="3336" y="3336"/>
                  </a:lnTo>
                  <a:lnTo>
                    <a:pt x="3336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5"/>
            <p:cNvSpPr/>
            <p:nvPr/>
          </p:nvSpPr>
          <p:spPr>
            <a:xfrm>
              <a:off x="8470497" y="3286039"/>
              <a:ext cx="66949" cy="108438"/>
            </a:xfrm>
            <a:custGeom>
              <a:avLst/>
              <a:gdLst/>
              <a:ahLst/>
              <a:cxnLst/>
              <a:rect l="l" t="t" r="r" b="b"/>
              <a:pathLst>
                <a:path w="3337" h="5405" extrusionOk="0">
                  <a:moveTo>
                    <a:pt x="1" y="1"/>
                  </a:moveTo>
                  <a:lnTo>
                    <a:pt x="1" y="5405"/>
                  </a:lnTo>
                  <a:lnTo>
                    <a:pt x="3336" y="5405"/>
                  </a:lnTo>
                  <a:lnTo>
                    <a:pt x="3336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8564189" y="3231830"/>
              <a:ext cx="66949" cy="161323"/>
            </a:xfrm>
            <a:custGeom>
              <a:avLst/>
              <a:gdLst/>
              <a:ahLst/>
              <a:cxnLst/>
              <a:rect l="l" t="t" r="r" b="b"/>
              <a:pathLst>
                <a:path w="3337" h="8041" extrusionOk="0">
                  <a:moveTo>
                    <a:pt x="1" y="1"/>
                  </a:moveTo>
                  <a:lnTo>
                    <a:pt x="1" y="8040"/>
                  </a:lnTo>
                  <a:lnTo>
                    <a:pt x="3337" y="8040"/>
                  </a:lnTo>
                  <a:lnTo>
                    <a:pt x="3337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8657219" y="3154208"/>
              <a:ext cx="66949" cy="239606"/>
            </a:xfrm>
            <a:custGeom>
              <a:avLst/>
              <a:gdLst/>
              <a:ahLst/>
              <a:cxnLst/>
              <a:rect l="l" t="t" r="r" b="b"/>
              <a:pathLst>
                <a:path w="3337" h="11943" extrusionOk="0">
                  <a:moveTo>
                    <a:pt x="0" y="1"/>
                  </a:moveTo>
                  <a:lnTo>
                    <a:pt x="0" y="11942"/>
                  </a:lnTo>
                  <a:lnTo>
                    <a:pt x="3336" y="11942"/>
                  </a:lnTo>
                  <a:lnTo>
                    <a:pt x="3336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6" name="Google Shape;1016;p45"/>
          <p:cNvGrpSpPr/>
          <p:nvPr/>
        </p:nvGrpSpPr>
        <p:grpSpPr>
          <a:xfrm>
            <a:off x="239225" y="425275"/>
            <a:ext cx="1008310" cy="944080"/>
            <a:chOff x="1428800" y="3101325"/>
            <a:chExt cx="961550" cy="803100"/>
          </a:xfrm>
        </p:grpSpPr>
        <p:sp>
          <p:nvSpPr>
            <p:cNvPr id="1017" name="Google Shape;1017;p45"/>
            <p:cNvSpPr/>
            <p:nvPr/>
          </p:nvSpPr>
          <p:spPr>
            <a:xfrm>
              <a:off x="1428800" y="3204725"/>
              <a:ext cx="522900" cy="522075"/>
            </a:xfrm>
            <a:custGeom>
              <a:avLst/>
              <a:gdLst/>
              <a:ahLst/>
              <a:cxnLst/>
              <a:rect l="l" t="t" r="r" b="b"/>
              <a:pathLst>
                <a:path w="20916" h="20883" extrusionOk="0">
                  <a:moveTo>
                    <a:pt x="10475" y="6205"/>
                  </a:moveTo>
                  <a:cubicBezTo>
                    <a:pt x="11009" y="6205"/>
                    <a:pt x="11576" y="6338"/>
                    <a:pt x="12076" y="6505"/>
                  </a:cubicBezTo>
                  <a:lnTo>
                    <a:pt x="12143" y="6438"/>
                  </a:lnTo>
                  <a:lnTo>
                    <a:pt x="12143" y="6505"/>
                  </a:lnTo>
                  <a:cubicBezTo>
                    <a:pt x="13144" y="6939"/>
                    <a:pt x="13944" y="7706"/>
                    <a:pt x="14344" y="8773"/>
                  </a:cubicBezTo>
                  <a:lnTo>
                    <a:pt x="14445" y="8773"/>
                  </a:lnTo>
                  <a:lnTo>
                    <a:pt x="14344" y="8840"/>
                  </a:lnTo>
                  <a:cubicBezTo>
                    <a:pt x="14578" y="9340"/>
                    <a:pt x="14645" y="9841"/>
                    <a:pt x="14645" y="10441"/>
                  </a:cubicBezTo>
                  <a:cubicBezTo>
                    <a:pt x="14645" y="10975"/>
                    <a:pt x="14511" y="11509"/>
                    <a:pt x="14344" y="12009"/>
                  </a:cubicBezTo>
                  <a:lnTo>
                    <a:pt x="14445" y="12109"/>
                  </a:lnTo>
                  <a:lnTo>
                    <a:pt x="14344" y="12109"/>
                  </a:lnTo>
                  <a:cubicBezTo>
                    <a:pt x="13944" y="13110"/>
                    <a:pt x="13144" y="13910"/>
                    <a:pt x="12143" y="14344"/>
                  </a:cubicBezTo>
                  <a:lnTo>
                    <a:pt x="12143" y="14444"/>
                  </a:lnTo>
                  <a:lnTo>
                    <a:pt x="12076" y="14344"/>
                  </a:lnTo>
                  <a:cubicBezTo>
                    <a:pt x="11576" y="14578"/>
                    <a:pt x="11075" y="14644"/>
                    <a:pt x="10475" y="14644"/>
                  </a:cubicBezTo>
                  <a:cubicBezTo>
                    <a:pt x="9941" y="14644"/>
                    <a:pt x="9408" y="14511"/>
                    <a:pt x="8907" y="14344"/>
                  </a:cubicBezTo>
                  <a:lnTo>
                    <a:pt x="8807" y="14444"/>
                  </a:lnTo>
                  <a:lnTo>
                    <a:pt x="8807" y="14344"/>
                  </a:lnTo>
                  <a:cubicBezTo>
                    <a:pt x="7806" y="13944"/>
                    <a:pt x="7006" y="13143"/>
                    <a:pt x="6572" y="12109"/>
                  </a:cubicBezTo>
                  <a:lnTo>
                    <a:pt x="6472" y="12109"/>
                  </a:lnTo>
                  <a:lnTo>
                    <a:pt x="6572" y="12009"/>
                  </a:lnTo>
                  <a:cubicBezTo>
                    <a:pt x="6339" y="11509"/>
                    <a:pt x="6272" y="11008"/>
                    <a:pt x="6272" y="10441"/>
                  </a:cubicBezTo>
                  <a:cubicBezTo>
                    <a:pt x="6272" y="9907"/>
                    <a:pt x="6405" y="9340"/>
                    <a:pt x="6572" y="8840"/>
                  </a:cubicBezTo>
                  <a:lnTo>
                    <a:pt x="6472" y="8773"/>
                  </a:lnTo>
                  <a:lnTo>
                    <a:pt x="6572" y="8773"/>
                  </a:lnTo>
                  <a:cubicBezTo>
                    <a:pt x="6973" y="7773"/>
                    <a:pt x="7773" y="6972"/>
                    <a:pt x="8807" y="6505"/>
                  </a:cubicBezTo>
                  <a:lnTo>
                    <a:pt x="8807" y="6438"/>
                  </a:lnTo>
                  <a:lnTo>
                    <a:pt x="8874" y="6505"/>
                  </a:lnTo>
                  <a:cubicBezTo>
                    <a:pt x="9374" y="6305"/>
                    <a:pt x="9875" y="6205"/>
                    <a:pt x="10475" y="6205"/>
                  </a:cubicBezTo>
                  <a:close/>
                  <a:moveTo>
                    <a:pt x="8807" y="0"/>
                  </a:moveTo>
                  <a:lnTo>
                    <a:pt x="8807" y="2636"/>
                  </a:lnTo>
                  <a:cubicBezTo>
                    <a:pt x="7840" y="2836"/>
                    <a:pt x="6939" y="3203"/>
                    <a:pt x="6105" y="3770"/>
                  </a:cubicBezTo>
                  <a:lnTo>
                    <a:pt x="4237" y="1868"/>
                  </a:lnTo>
                  <a:lnTo>
                    <a:pt x="1902" y="4203"/>
                  </a:lnTo>
                  <a:lnTo>
                    <a:pt x="3770" y="6105"/>
                  </a:lnTo>
                  <a:cubicBezTo>
                    <a:pt x="3237" y="6872"/>
                    <a:pt x="2836" y="7806"/>
                    <a:pt x="2636" y="8807"/>
                  </a:cubicBezTo>
                  <a:lnTo>
                    <a:pt x="1" y="8807"/>
                  </a:lnTo>
                  <a:lnTo>
                    <a:pt x="1" y="12109"/>
                  </a:lnTo>
                  <a:lnTo>
                    <a:pt x="2636" y="12109"/>
                  </a:lnTo>
                  <a:cubicBezTo>
                    <a:pt x="2836" y="13076"/>
                    <a:pt x="3237" y="13977"/>
                    <a:pt x="3770" y="14811"/>
                  </a:cubicBezTo>
                  <a:lnTo>
                    <a:pt x="1902" y="16679"/>
                  </a:lnTo>
                  <a:lnTo>
                    <a:pt x="4237" y="19014"/>
                  </a:lnTo>
                  <a:lnTo>
                    <a:pt x="6105" y="17146"/>
                  </a:lnTo>
                  <a:cubicBezTo>
                    <a:pt x="6906" y="17680"/>
                    <a:pt x="7806" y="18080"/>
                    <a:pt x="8807" y="18280"/>
                  </a:cubicBezTo>
                  <a:lnTo>
                    <a:pt x="8807" y="20882"/>
                  </a:lnTo>
                  <a:lnTo>
                    <a:pt x="12110" y="20882"/>
                  </a:lnTo>
                  <a:lnTo>
                    <a:pt x="12110" y="18280"/>
                  </a:lnTo>
                  <a:cubicBezTo>
                    <a:pt x="13077" y="18080"/>
                    <a:pt x="13978" y="17680"/>
                    <a:pt x="14811" y="17146"/>
                  </a:cubicBezTo>
                  <a:lnTo>
                    <a:pt x="16679" y="19014"/>
                  </a:lnTo>
                  <a:lnTo>
                    <a:pt x="19014" y="16679"/>
                  </a:lnTo>
                  <a:lnTo>
                    <a:pt x="17146" y="14811"/>
                  </a:lnTo>
                  <a:cubicBezTo>
                    <a:pt x="17680" y="14010"/>
                    <a:pt x="18080" y="13110"/>
                    <a:pt x="18281" y="12109"/>
                  </a:cubicBezTo>
                  <a:lnTo>
                    <a:pt x="20916" y="12109"/>
                  </a:lnTo>
                  <a:lnTo>
                    <a:pt x="20916" y="8807"/>
                  </a:lnTo>
                  <a:lnTo>
                    <a:pt x="18281" y="8807"/>
                  </a:lnTo>
                  <a:cubicBezTo>
                    <a:pt x="18080" y="7839"/>
                    <a:pt x="17680" y="6939"/>
                    <a:pt x="17146" y="6105"/>
                  </a:cubicBezTo>
                  <a:lnTo>
                    <a:pt x="19014" y="4203"/>
                  </a:lnTo>
                  <a:lnTo>
                    <a:pt x="16679" y="1868"/>
                  </a:lnTo>
                  <a:lnTo>
                    <a:pt x="14811" y="3770"/>
                  </a:lnTo>
                  <a:cubicBezTo>
                    <a:pt x="14011" y="3236"/>
                    <a:pt x="13110" y="2836"/>
                    <a:pt x="12110" y="2636"/>
                  </a:cubicBezTo>
                  <a:lnTo>
                    <a:pt x="12110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5"/>
            <p:cNvSpPr/>
            <p:nvPr/>
          </p:nvSpPr>
          <p:spPr>
            <a:xfrm>
              <a:off x="1953350" y="3101325"/>
              <a:ext cx="298575" cy="301075"/>
            </a:xfrm>
            <a:custGeom>
              <a:avLst/>
              <a:gdLst/>
              <a:ahLst/>
              <a:cxnLst/>
              <a:rect l="l" t="t" r="r" b="b"/>
              <a:pathLst>
                <a:path w="11943" h="12043" extrusionOk="0">
                  <a:moveTo>
                    <a:pt x="5905" y="3569"/>
                  </a:moveTo>
                  <a:cubicBezTo>
                    <a:pt x="6238" y="3569"/>
                    <a:pt x="6539" y="3636"/>
                    <a:pt x="6839" y="3736"/>
                  </a:cubicBezTo>
                  <a:lnTo>
                    <a:pt x="6872" y="3703"/>
                  </a:lnTo>
                  <a:lnTo>
                    <a:pt x="6872" y="3736"/>
                  </a:lnTo>
                  <a:cubicBezTo>
                    <a:pt x="7473" y="3970"/>
                    <a:pt x="7906" y="4437"/>
                    <a:pt x="8173" y="5037"/>
                  </a:cubicBezTo>
                  <a:lnTo>
                    <a:pt x="8206" y="5037"/>
                  </a:lnTo>
                  <a:lnTo>
                    <a:pt x="8173" y="5070"/>
                  </a:lnTo>
                  <a:cubicBezTo>
                    <a:pt x="8306" y="5371"/>
                    <a:pt x="8340" y="5637"/>
                    <a:pt x="8340" y="5971"/>
                  </a:cubicBezTo>
                  <a:cubicBezTo>
                    <a:pt x="8340" y="6305"/>
                    <a:pt x="8306" y="6605"/>
                    <a:pt x="8206" y="6938"/>
                  </a:cubicBezTo>
                  <a:lnTo>
                    <a:pt x="8173" y="6938"/>
                  </a:lnTo>
                  <a:cubicBezTo>
                    <a:pt x="7906" y="7539"/>
                    <a:pt x="7473" y="7972"/>
                    <a:pt x="6872" y="8239"/>
                  </a:cubicBezTo>
                  <a:lnTo>
                    <a:pt x="6872" y="8273"/>
                  </a:lnTo>
                  <a:lnTo>
                    <a:pt x="6839" y="8239"/>
                  </a:lnTo>
                  <a:cubicBezTo>
                    <a:pt x="6539" y="8373"/>
                    <a:pt x="6238" y="8406"/>
                    <a:pt x="5905" y="8406"/>
                  </a:cubicBezTo>
                  <a:cubicBezTo>
                    <a:pt x="5571" y="8406"/>
                    <a:pt x="5304" y="8306"/>
                    <a:pt x="5004" y="8239"/>
                  </a:cubicBezTo>
                  <a:lnTo>
                    <a:pt x="4971" y="8273"/>
                  </a:lnTo>
                  <a:lnTo>
                    <a:pt x="4971" y="8239"/>
                  </a:lnTo>
                  <a:cubicBezTo>
                    <a:pt x="4370" y="7972"/>
                    <a:pt x="3903" y="7539"/>
                    <a:pt x="3670" y="6938"/>
                  </a:cubicBezTo>
                  <a:lnTo>
                    <a:pt x="3636" y="6938"/>
                  </a:lnTo>
                  <a:lnTo>
                    <a:pt x="3670" y="6905"/>
                  </a:lnTo>
                  <a:cubicBezTo>
                    <a:pt x="3536" y="6605"/>
                    <a:pt x="3503" y="6305"/>
                    <a:pt x="3503" y="5971"/>
                  </a:cubicBezTo>
                  <a:cubicBezTo>
                    <a:pt x="3503" y="5637"/>
                    <a:pt x="3536" y="5371"/>
                    <a:pt x="3670" y="5070"/>
                  </a:cubicBezTo>
                  <a:lnTo>
                    <a:pt x="3636" y="5037"/>
                  </a:lnTo>
                  <a:lnTo>
                    <a:pt x="3670" y="5037"/>
                  </a:lnTo>
                  <a:cubicBezTo>
                    <a:pt x="3903" y="4437"/>
                    <a:pt x="4370" y="3970"/>
                    <a:pt x="4971" y="3736"/>
                  </a:cubicBezTo>
                  <a:lnTo>
                    <a:pt x="4971" y="3703"/>
                  </a:lnTo>
                  <a:lnTo>
                    <a:pt x="5004" y="3736"/>
                  </a:lnTo>
                  <a:cubicBezTo>
                    <a:pt x="5304" y="3603"/>
                    <a:pt x="5571" y="3569"/>
                    <a:pt x="5905" y="3569"/>
                  </a:cubicBezTo>
                  <a:close/>
                  <a:moveTo>
                    <a:pt x="5004" y="0"/>
                  </a:moveTo>
                  <a:lnTo>
                    <a:pt x="5004" y="1501"/>
                  </a:lnTo>
                  <a:cubicBezTo>
                    <a:pt x="4437" y="1635"/>
                    <a:pt x="3903" y="1835"/>
                    <a:pt x="3470" y="2135"/>
                  </a:cubicBezTo>
                  <a:lnTo>
                    <a:pt x="2369" y="1068"/>
                  </a:lnTo>
                  <a:lnTo>
                    <a:pt x="1035" y="2402"/>
                  </a:lnTo>
                  <a:lnTo>
                    <a:pt x="2135" y="3469"/>
                  </a:lnTo>
                  <a:cubicBezTo>
                    <a:pt x="1835" y="3936"/>
                    <a:pt x="1602" y="4470"/>
                    <a:pt x="1502" y="5037"/>
                  </a:cubicBezTo>
                  <a:lnTo>
                    <a:pt x="1" y="5037"/>
                  </a:lnTo>
                  <a:lnTo>
                    <a:pt x="1" y="6938"/>
                  </a:lnTo>
                  <a:lnTo>
                    <a:pt x="1502" y="6938"/>
                  </a:lnTo>
                  <a:cubicBezTo>
                    <a:pt x="1635" y="7539"/>
                    <a:pt x="1835" y="8006"/>
                    <a:pt x="2135" y="8473"/>
                  </a:cubicBezTo>
                  <a:lnTo>
                    <a:pt x="1035" y="9574"/>
                  </a:lnTo>
                  <a:lnTo>
                    <a:pt x="2369" y="10908"/>
                  </a:lnTo>
                  <a:lnTo>
                    <a:pt x="3470" y="9807"/>
                  </a:lnTo>
                  <a:cubicBezTo>
                    <a:pt x="3937" y="10107"/>
                    <a:pt x="4470" y="10374"/>
                    <a:pt x="5004" y="10441"/>
                  </a:cubicBezTo>
                  <a:lnTo>
                    <a:pt x="5004" y="12042"/>
                  </a:lnTo>
                  <a:lnTo>
                    <a:pt x="6939" y="12042"/>
                  </a:lnTo>
                  <a:lnTo>
                    <a:pt x="6939" y="10541"/>
                  </a:lnTo>
                  <a:cubicBezTo>
                    <a:pt x="7506" y="10408"/>
                    <a:pt x="8006" y="10207"/>
                    <a:pt x="8473" y="9907"/>
                  </a:cubicBezTo>
                  <a:lnTo>
                    <a:pt x="9541" y="10975"/>
                  </a:lnTo>
                  <a:lnTo>
                    <a:pt x="10875" y="9640"/>
                  </a:lnTo>
                  <a:lnTo>
                    <a:pt x="9808" y="8573"/>
                  </a:lnTo>
                  <a:cubicBezTo>
                    <a:pt x="10074" y="8106"/>
                    <a:pt x="10341" y="7572"/>
                    <a:pt x="10408" y="7038"/>
                  </a:cubicBezTo>
                  <a:lnTo>
                    <a:pt x="11942" y="7038"/>
                  </a:lnTo>
                  <a:lnTo>
                    <a:pt x="11942" y="6938"/>
                  </a:lnTo>
                  <a:lnTo>
                    <a:pt x="11942" y="5037"/>
                  </a:lnTo>
                  <a:lnTo>
                    <a:pt x="10408" y="5037"/>
                  </a:lnTo>
                  <a:cubicBezTo>
                    <a:pt x="10308" y="4437"/>
                    <a:pt x="10074" y="3936"/>
                    <a:pt x="9808" y="3469"/>
                  </a:cubicBezTo>
                  <a:lnTo>
                    <a:pt x="10875" y="2402"/>
                  </a:lnTo>
                  <a:lnTo>
                    <a:pt x="9541" y="1068"/>
                  </a:lnTo>
                  <a:lnTo>
                    <a:pt x="8473" y="2135"/>
                  </a:lnTo>
                  <a:cubicBezTo>
                    <a:pt x="8006" y="1835"/>
                    <a:pt x="7473" y="1601"/>
                    <a:pt x="6939" y="1501"/>
                  </a:cubicBezTo>
                  <a:lnTo>
                    <a:pt x="6939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5"/>
            <p:cNvSpPr/>
            <p:nvPr/>
          </p:nvSpPr>
          <p:spPr>
            <a:xfrm>
              <a:off x="1952525" y="3466575"/>
              <a:ext cx="437825" cy="437850"/>
            </a:xfrm>
            <a:custGeom>
              <a:avLst/>
              <a:gdLst/>
              <a:ahLst/>
              <a:cxnLst/>
              <a:rect l="l" t="t" r="r" b="b"/>
              <a:pathLst>
                <a:path w="17513" h="17514" extrusionOk="0">
                  <a:moveTo>
                    <a:pt x="8740" y="5204"/>
                  </a:moveTo>
                  <a:cubicBezTo>
                    <a:pt x="9207" y="5204"/>
                    <a:pt x="9674" y="5304"/>
                    <a:pt x="10074" y="5471"/>
                  </a:cubicBezTo>
                  <a:lnTo>
                    <a:pt x="10141" y="5438"/>
                  </a:lnTo>
                  <a:lnTo>
                    <a:pt x="10141" y="5505"/>
                  </a:lnTo>
                  <a:cubicBezTo>
                    <a:pt x="10975" y="5871"/>
                    <a:pt x="11642" y="6539"/>
                    <a:pt x="12009" y="7373"/>
                  </a:cubicBezTo>
                  <a:lnTo>
                    <a:pt x="12075" y="7373"/>
                  </a:lnTo>
                  <a:lnTo>
                    <a:pt x="12042" y="7439"/>
                  </a:lnTo>
                  <a:cubicBezTo>
                    <a:pt x="12209" y="7840"/>
                    <a:pt x="12309" y="8307"/>
                    <a:pt x="12309" y="8774"/>
                  </a:cubicBezTo>
                  <a:cubicBezTo>
                    <a:pt x="12309" y="9207"/>
                    <a:pt x="12209" y="9674"/>
                    <a:pt x="12042" y="10108"/>
                  </a:cubicBezTo>
                  <a:lnTo>
                    <a:pt x="12075" y="10141"/>
                  </a:lnTo>
                  <a:lnTo>
                    <a:pt x="12009" y="10141"/>
                  </a:lnTo>
                  <a:cubicBezTo>
                    <a:pt x="11642" y="10975"/>
                    <a:pt x="10975" y="11642"/>
                    <a:pt x="10141" y="12009"/>
                  </a:cubicBezTo>
                  <a:lnTo>
                    <a:pt x="10141" y="12109"/>
                  </a:lnTo>
                  <a:lnTo>
                    <a:pt x="10074" y="12043"/>
                  </a:lnTo>
                  <a:cubicBezTo>
                    <a:pt x="9674" y="12209"/>
                    <a:pt x="9207" y="12309"/>
                    <a:pt x="8740" y="12309"/>
                  </a:cubicBezTo>
                  <a:cubicBezTo>
                    <a:pt x="8306" y="12309"/>
                    <a:pt x="7839" y="12209"/>
                    <a:pt x="7405" y="12043"/>
                  </a:cubicBezTo>
                  <a:lnTo>
                    <a:pt x="7372" y="12109"/>
                  </a:lnTo>
                  <a:lnTo>
                    <a:pt x="7372" y="12009"/>
                  </a:lnTo>
                  <a:cubicBezTo>
                    <a:pt x="6538" y="11642"/>
                    <a:pt x="5871" y="10975"/>
                    <a:pt x="5504" y="10141"/>
                  </a:cubicBezTo>
                  <a:lnTo>
                    <a:pt x="5404" y="10141"/>
                  </a:lnTo>
                  <a:lnTo>
                    <a:pt x="5471" y="10108"/>
                  </a:lnTo>
                  <a:cubicBezTo>
                    <a:pt x="5304" y="9674"/>
                    <a:pt x="5204" y="9207"/>
                    <a:pt x="5204" y="8774"/>
                  </a:cubicBezTo>
                  <a:cubicBezTo>
                    <a:pt x="5204" y="8307"/>
                    <a:pt x="5304" y="7840"/>
                    <a:pt x="5471" y="7439"/>
                  </a:cubicBezTo>
                  <a:lnTo>
                    <a:pt x="5404" y="7373"/>
                  </a:lnTo>
                  <a:lnTo>
                    <a:pt x="5504" y="7373"/>
                  </a:lnTo>
                  <a:cubicBezTo>
                    <a:pt x="5871" y="6539"/>
                    <a:pt x="6538" y="5871"/>
                    <a:pt x="7372" y="5505"/>
                  </a:cubicBezTo>
                  <a:lnTo>
                    <a:pt x="7372" y="5438"/>
                  </a:lnTo>
                  <a:lnTo>
                    <a:pt x="7405" y="5471"/>
                  </a:lnTo>
                  <a:cubicBezTo>
                    <a:pt x="7839" y="5304"/>
                    <a:pt x="8306" y="5204"/>
                    <a:pt x="8740" y="5204"/>
                  </a:cubicBezTo>
                  <a:close/>
                  <a:moveTo>
                    <a:pt x="7372" y="1"/>
                  </a:moveTo>
                  <a:lnTo>
                    <a:pt x="7372" y="2202"/>
                  </a:lnTo>
                  <a:cubicBezTo>
                    <a:pt x="6538" y="2369"/>
                    <a:pt x="5804" y="2703"/>
                    <a:pt x="5137" y="3170"/>
                  </a:cubicBezTo>
                  <a:lnTo>
                    <a:pt x="3536" y="1602"/>
                  </a:lnTo>
                  <a:lnTo>
                    <a:pt x="1568" y="3536"/>
                  </a:lnTo>
                  <a:lnTo>
                    <a:pt x="3169" y="5138"/>
                  </a:lnTo>
                  <a:cubicBezTo>
                    <a:pt x="2702" y="5805"/>
                    <a:pt x="2402" y="6605"/>
                    <a:pt x="2202" y="7373"/>
                  </a:cubicBezTo>
                  <a:lnTo>
                    <a:pt x="0" y="7373"/>
                  </a:lnTo>
                  <a:lnTo>
                    <a:pt x="0" y="10141"/>
                  </a:lnTo>
                  <a:lnTo>
                    <a:pt x="2202" y="10141"/>
                  </a:lnTo>
                  <a:cubicBezTo>
                    <a:pt x="2369" y="10975"/>
                    <a:pt x="2702" y="11709"/>
                    <a:pt x="3169" y="12376"/>
                  </a:cubicBezTo>
                  <a:lnTo>
                    <a:pt x="1568" y="13977"/>
                  </a:lnTo>
                  <a:lnTo>
                    <a:pt x="3536" y="15945"/>
                  </a:lnTo>
                  <a:lnTo>
                    <a:pt x="5137" y="14344"/>
                  </a:lnTo>
                  <a:cubicBezTo>
                    <a:pt x="5804" y="14811"/>
                    <a:pt x="6572" y="15111"/>
                    <a:pt x="7372" y="15312"/>
                  </a:cubicBezTo>
                  <a:lnTo>
                    <a:pt x="7372" y="17513"/>
                  </a:lnTo>
                  <a:lnTo>
                    <a:pt x="10141" y="17513"/>
                  </a:lnTo>
                  <a:lnTo>
                    <a:pt x="10141" y="15312"/>
                  </a:lnTo>
                  <a:cubicBezTo>
                    <a:pt x="10975" y="15145"/>
                    <a:pt x="11709" y="14811"/>
                    <a:pt x="12376" y="14344"/>
                  </a:cubicBezTo>
                  <a:lnTo>
                    <a:pt x="13977" y="15945"/>
                  </a:lnTo>
                  <a:lnTo>
                    <a:pt x="15912" y="13977"/>
                  </a:lnTo>
                  <a:lnTo>
                    <a:pt x="14344" y="12376"/>
                  </a:lnTo>
                  <a:cubicBezTo>
                    <a:pt x="14811" y="11709"/>
                    <a:pt x="15078" y="10942"/>
                    <a:pt x="15311" y="10141"/>
                  </a:cubicBezTo>
                  <a:lnTo>
                    <a:pt x="17513" y="10141"/>
                  </a:lnTo>
                  <a:lnTo>
                    <a:pt x="17513" y="7373"/>
                  </a:lnTo>
                  <a:lnTo>
                    <a:pt x="15311" y="7373"/>
                  </a:lnTo>
                  <a:cubicBezTo>
                    <a:pt x="15144" y="6539"/>
                    <a:pt x="14811" y="5805"/>
                    <a:pt x="14344" y="5138"/>
                  </a:cubicBezTo>
                  <a:lnTo>
                    <a:pt x="15912" y="3536"/>
                  </a:lnTo>
                  <a:lnTo>
                    <a:pt x="13977" y="1602"/>
                  </a:lnTo>
                  <a:lnTo>
                    <a:pt x="12376" y="3170"/>
                  </a:lnTo>
                  <a:cubicBezTo>
                    <a:pt x="11709" y="2703"/>
                    <a:pt x="10908" y="2436"/>
                    <a:pt x="10141" y="2202"/>
                  </a:cubicBezTo>
                  <a:lnTo>
                    <a:pt x="10141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45"/>
          <p:cNvGrpSpPr/>
          <p:nvPr/>
        </p:nvGrpSpPr>
        <p:grpSpPr>
          <a:xfrm>
            <a:off x="335537" y="4048789"/>
            <a:ext cx="1096237" cy="606398"/>
            <a:chOff x="239224" y="3962464"/>
            <a:chExt cx="1096237" cy="606398"/>
          </a:xfrm>
        </p:grpSpPr>
        <p:grpSp>
          <p:nvGrpSpPr>
            <p:cNvPr id="1021" name="Google Shape;1021;p45"/>
            <p:cNvGrpSpPr/>
            <p:nvPr/>
          </p:nvGrpSpPr>
          <p:grpSpPr>
            <a:xfrm>
              <a:off x="923960" y="4386623"/>
              <a:ext cx="411500" cy="180439"/>
              <a:chOff x="7800560" y="4390223"/>
              <a:chExt cx="411500" cy="180439"/>
            </a:xfrm>
          </p:grpSpPr>
          <p:sp>
            <p:nvSpPr>
              <p:cNvPr id="1022" name="Google Shape;1022;p45"/>
              <p:cNvSpPr/>
              <p:nvPr/>
            </p:nvSpPr>
            <p:spPr>
              <a:xfrm>
                <a:off x="7826818" y="4480820"/>
                <a:ext cx="385243" cy="89843"/>
              </a:xfrm>
              <a:custGeom>
                <a:avLst/>
                <a:gdLst/>
                <a:ahLst/>
                <a:cxnLst/>
                <a:rect l="l" t="t" r="r" b="b"/>
                <a:pathLst>
                  <a:path w="33759" h="7873" extrusionOk="0">
                    <a:moveTo>
                      <a:pt x="668" y="0"/>
                    </a:moveTo>
                    <a:cubicBezTo>
                      <a:pt x="301" y="0"/>
                      <a:pt x="1" y="267"/>
                      <a:pt x="1" y="667"/>
                    </a:cubicBezTo>
                    <a:lnTo>
                      <a:pt x="1" y="7205"/>
                    </a:lnTo>
                    <a:cubicBezTo>
                      <a:pt x="1" y="7572"/>
                      <a:pt x="301" y="7873"/>
                      <a:pt x="668" y="7873"/>
                    </a:cubicBezTo>
                    <a:lnTo>
                      <a:pt x="33091" y="7873"/>
                    </a:lnTo>
                    <a:cubicBezTo>
                      <a:pt x="33458" y="7873"/>
                      <a:pt x="33758" y="7572"/>
                      <a:pt x="33758" y="7205"/>
                    </a:cubicBezTo>
                    <a:lnTo>
                      <a:pt x="33758" y="667"/>
                    </a:lnTo>
                    <a:cubicBezTo>
                      <a:pt x="33758" y="267"/>
                      <a:pt x="33458" y="0"/>
                      <a:pt x="330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5"/>
              <p:cNvSpPr/>
              <p:nvPr/>
            </p:nvSpPr>
            <p:spPr>
              <a:xfrm>
                <a:off x="7859558" y="4488808"/>
                <a:ext cx="16376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35" y="6439"/>
                    </a:lnTo>
                    <a:lnTo>
                      <a:pt x="1435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5"/>
              <p:cNvSpPr/>
              <p:nvPr/>
            </p:nvSpPr>
            <p:spPr>
              <a:xfrm>
                <a:off x="7910180" y="4488808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469" y="6439"/>
                    </a:lnTo>
                    <a:lnTo>
                      <a:pt x="1469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5"/>
              <p:cNvSpPr/>
              <p:nvPr/>
            </p:nvSpPr>
            <p:spPr>
              <a:xfrm>
                <a:off x="7960813" y="4488808"/>
                <a:ext cx="16376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35" y="6439"/>
                    </a:lnTo>
                    <a:lnTo>
                      <a:pt x="143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5"/>
              <p:cNvSpPr/>
              <p:nvPr/>
            </p:nvSpPr>
            <p:spPr>
              <a:xfrm>
                <a:off x="8011058" y="4488808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5"/>
              <p:cNvSpPr/>
              <p:nvPr/>
            </p:nvSpPr>
            <p:spPr>
              <a:xfrm>
                <a:off x="8061691" y="4488808"/>
                <a:ext cx="16752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5"/>
              <p:cNvSpPr/>
              <p:nvPr/>
            </p:nvSpPr>
            <p:spPr>
              <a:xfrm>
                <a:off x="8112689" y="4488808"/>
                <a:ext cx="16387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435" y="6439"/>
                    </a:lnTo>
                    <a:lnTo>
                      <a:pt x="143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5"/>
              <p:cNvSpPr/>
              <p:nvPr/>
            </p:nvSpPr>
            <p:spPr>
              <a:xfrm>
                <a:off x="8162946" y="4488808"/>
                <a:ext cx="16752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5"/>
              <p:cNvSpPr/>
              <p:nvPr/>
            </p:nvSpPr>
            <p:spPr>
              <a:xfrm>
                <a:off x="7843947" y="4488808"/>
                <a:ext cx="106595" cy="73102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06" extrusionOk="0">
                    <a:moveTo>
                      <a:pt x="1" y="1"/>
                    </a:moveTo>
                    <a:lnTo>
                      <a:pt x="1" y="6405"/>
                    </a:lnTo>
                    <a:lnTo>
                      <a:pt x="9341" y="6405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5"/>
              <p:cNvSpPr/>
              <p:nvPr/>
            </p:nvSpPr>
            <p:spPr>
              <a:xfrm>
                <a:off x="7826818" y="4480820"/>
                <a:ext cx="385243" cy="7999"/>
              </a:xfrm>
              <a:custGeom>
                <a:avLst/>
                <a:gdLst/>
                <a:ahLst/>
                <a:cxnLst/>
                <a:rect l="l" t="t" r="r" b="b"/>
                <a:pathLst>
                  <a:path w="33759" h="701" extrusionOk="0">
                    <a:moveTo>
                      <a:pt x="668" y="0"/>
                    </a:moveTo>
                    <a:cubicBezTo>
                      <a:pt x="301" y="0"/>
                      <a:pt x="1" y="267"/>
                      <a:pt x="1" y="667"/>
                    </a:cubicBezTo>
                    <a:lnTo>
                      <a:pt x="1" y="701"/>
                    </a:lnTo>
                    <a:lnTo>
                      <a:pt x="33758" y="701"/>
                    </a:lnTo>
                    <a:lnTo>
                      <a:pt x="33758" y="667"/>
                    </a:lnTo>
                    <a:cubicBezTo>
                      <a:pt x="33758" y="267"/>
                      <a:pt x="33458" y="0"/>
                      <a:pt x="330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5"/>
              <p:cNvSpPr/>
              <p:nvPr/>
            </p:nvSpPr>
            <p:spPr>
              <a:xfrm>
                <a:off x="7800560" y="4390223"/>
                <a:ext cx="384855" cy="89843"/>
              </a:xfrm>
              <a:custGeom>
                <a:avLst/>
                <a:gdLst/>
                <a:ahLst/>
                <a:cxnLst/>
                <a:rect l="l" t="t" r="r" b="b"/>
                <a:pathLst>
                  <a:path w="33725" h="7873" extrusionOk="0">
                    <a:moveTo>
                      <a:pt x="667" y="0"/>
                    </a:moveTo>
                    <a:cubicBezTo>
                      <a:pt x="267" y="0"/>
                      <a:pt x="0" y="300"/>
                      <a:pt x="0" y="667"/>
                    </a:cubicBezTo>
                    <a:lnTo>
                      <a:pt x="0" y="7205"/>
                    </a:lnTo>
                    <a:cubicBezTo>
                      <a:pt x="0" y="7606"/>
                      <a:pt x="267" y="7873"/>
                      <a:pt x="667" y="7873"/>
                    </a:cubicBezTo>
                    <a:lnTo>
                      <a:pt x="33057" y="7873"/>
                    </a:lnTo>
                    <a:cubicBezTo>
                      <a:pt x="33424" y="7873"/>
                      <a:pt x="33724" y="7606"/>
                      <a:pt x="33724" y="7205"/>
                    </a:cubicBezTo>
                    <a:lnTo>
                      <a:pt x="33724" y="667"/>
                    </a:lnTo>
                    <a:cubicBezTo>
                      <a:pt x="33724" y="300"/>
                      <a:pt x="33424" y="0"/>
                      <a:pt x="330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5"/>
              <p:cNvSpPr/>
              <p:nvPr/>
            </p:nvSpPr>
            <p:spPr>
              <a:xfrm>
                <a:off x="7832912" y="4398212"/>
                <a:ext cx="16376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35" y="6472"/>
                    </a:lnTo>
                    <a:lnTo>
                      <a:pt x="1435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5"/>
              <p:cNvSpPr/>
              <p:nvPr/>
            </p:nvSpPr>
            <p:spPr>
              <a:xfrm>
                <a:off x="7883157" y="4398212"/>
                <a:ext cx="16764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1" y="1"/>
                    </a:moveTo>
                    <a:lnTo>
                      <a:pt x="1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5"/>
              <p:cNvSpPr/>
              <p:nvPr/>
            </p:nvSpPr>
            <p:spPr>
              <a:xfrm>
                <a:off x="7934167" y="4398212"/>
                <a:ext cx="16764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5"/>
              <p:cNvSpPr/>
              <p:nvPr/>
            </p:nvSpPr>
            <p:spPr>
              <a:xfrm>
                <a:off x="7984412" y="4398212"/>
                <a:ext cx="16764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1" y="1"/>
                    </a:moveTo>
                    <a:lnTo>
                      <a:pt x="1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5"/>
              <p:cNvSpPr/>
              <p:nvPr/>
            </p:nvSpPr>
            <p:spPr>
              <a:xfrm>
                <a:off x="8035045" y="4398212"/>
                <a:ext cx="16752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5"/>
              <p:cNvSpPr/>
              <p:nvPr/>
            </p:nvSpPr>
            <p:spPr>
              <a:xfrm>
                <a:off x="8085290" y="4398212"/>
                <a:ext cx="16752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5"/>
              <p:cNvSpPr/>
              <p:nvPr/>
            </p:nvSpPr>
            <p:spPr>
              <a:xfrm>
                <a:off x="8136300" y="4398212"/>
                <a:ext cx="16752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5"/>
              <p:cNvSpPr/>
              <p:nvPr/>
            </p:nvSpPr>
            <p:spPr>
              <a:xfrm>
                <a:off x="7817689" y="4398212"/>
                <a:ext cx="106595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9340" y="6439"/>
                    </a:lnTo>
                    <a:lnTo>
                      <a:pt x="93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5"/>
              <p:cNvSpPr/>
              <p:nvPr/>
            </p:nvSpPr>
            <p:spPr>
              <a:xfrm>
                <a:off x="7800560" y="4390223"/>
                <a:ext cx="384855" cy="7999"/>
              </a:xfrm>
              <a:custGeom>
                <a:avLst/>
                <a:gdLst/>
                <a:ahLst/>
                <a:cxnLst/>
                <a:rect l="l" t="t" r="r" b="b"/>
                <a:pathLst>
                  <a:path w="33725" h="701" extrusionOk="0">
                    <a:moveTo>
                      <a:pt x="667" y="0"/>
                    </a:moveTo>
                    <a:cubicBezTo>
                      <a:pt x="267" y="0"/>
                      <a:pt x="0" y="300"/>
                      <a:pt x="0" y="667"/>
                    </a:cubicBezTo>
                    <a:lnTo>
                      <a:pt x="0" y="701"/>
                    </a:lnTo>
                    <a:lnTo>
                      <a:pt x="33724" y="701"/>
                    </a:lnTo>
                    <a:lnTo>
                      <a:pt x="33724" y="667"/>
                    </a:lnTo>
                    <a:cubicBezTo>
                      <a:pt x="33724" y="300"/>
                      <a:pt x="33424" y="0"/>
                      <a:pt x="330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2" name="Google Shape;1042;p45"/>
            <p:cNvGrpSpPr/>
            <p:nvPr/>
          </p:nvGrpSpPr>
          <p:grpSpPr>
            <a:xfrm>
              <a:off x="239224" y="3962464"/>
              <a:ext cx="550824" cy="606398"/>
              <a:chOff x="8259624" y="3964264"/>
              <a:chExt cx="550824" cy="606398"/>
            </a:xfrm>
          </p:grpSpPr>
          <p:sp>
            <p:nvSpPr>
              <p:cNvPr id="1043" name="Google Shape;1043;p45"/>
              <p:cNvSpPr/>
              <p:nvPr/>
            </p:nvSpPr>
            <p:spPr>
              <a:xfrm>
                <a:off x="8411124" y="4480820"/>
                <a:ext cx="385243" cy="89843"/>
              </a:xfrm>
              <a:custGeom>
                <a:avLst/>
                <a:gdLst/>
                <a:ahLst/>
                <a:cxnLst/>
                <a:rect l="l" t="t" r="r" b="b"/>
                <a:pathLst>
                  <a:path w="33759" h="7873" extrusionOk="0">
                    <a:moveTo>
                      <a:pt x="701" y="0"/>
                    </a:moveTo>
                    <a:cubicBezTo>
                      <a:pt x="301" y="0"/>
                      <a:pt x="1" y="267"/>
                      <a:pt x="1" y="667"/>
                    </a:cubicBezTo>
                    <a:lnTo>
                      <a:pt x="1" y="7205"/>
                    </a:lnTo>
                    <a:cubicBezTo>
                      <a:pt x="1" y="7572"/>
                      <a:pt x="301" y="7873"/>
                      <a:pt x="701" y="7873"/>
                    </a:cubicBezTo>
                    <a:lnTo>
                      <a:pt x="33091" y="7873"/>
                    </a:lnTo>
                    <a:cubicBezTo>
                      <a:pt x="33458" y="7873"/>
                      <a:pt x="33758" y="7572"/>
                      <a:pt x="33758" y="7205"/>
                    </a:cubicBezTo>
                    <a:lnTo>
                      <a:pt x="33758" y="667"/>
                    </a:lnTo>
                    <a:cubicBezTo>
                      <a:pt x="33758" y="267"/>
                      <a:pt x="33458" y="0"/>
                      <a:pt x="330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5"/>
              <p:cNvSpPr/>
              <p:nvPr/>
            </p:nvSpPr>
            <p:spPr>
              <a:xfrm>
                <a:off x="8443487" y="4488808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5"/>
              <p:cNvSpPr/>
              <p:nvPr/>
            </p:nvSpPr>
            <p:spPr>
              <a:xfrm>
                <a:off x="8494109" y="4488808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469" y="6439"/>
                    </a:lnTo>
                    <a:lnTo>
                      <a:pt x="1469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5"/>
              <p:cNvSpPr/>
              <p:nvPr/>
            </p:nvSpPr>
            <p:spPr>
              <a:xfrm>
                <a:off x="8545118" y="4488808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5"/>
              <p:cNvSpPr/>
              <p:nvPr/>
            </p:nvSpPr>
            <p:spPr>
              <a:xfrm>
                <a:off x="8595363" y="4488808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469" y="6439"/>
                    </a:lnTo>
                    <a:lnTo>
                      <a:pt x="1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5"/>
              <p:cNvSpPr/>
              <p:nvPr/>
            </p:nvSpPr>
            <p:spPr>
              <a:xfrm>
                <a:off x="8645997" y="4488808"/>
                <a:ext cx="16376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35" y="6439"/>
                    </a:lnTo>
                    <a:lnTo>
                      <a:pt x="143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5"/>
              <p:cNvSpPr/>
              <p:nvPr/>
            </p:nvSpPr>
            <p:spPr>
              <a:xfrm>
                <a:off x="8696242" y="4488808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5"/>
              <p:cNvSpPr/>
              <p:nvPr/>
            </p:nvSpPr>
            <p:spPr>
              <a:xfrm>
                <a:off x="8747251" y="4488808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5"/>
              <p:cNvSpPr/>
              <p:nvPr/>
            </p:nvSpPr>
            <p:spPr>
              <a:xfrm>
                <a:off x="8428641" y="4488808"/>
                <a:ext cx="106595" cy="73102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06" extrusionOk="0">
                    <a:moveTo>
                      <a:pt x="0" y="1"/>
                    </a:moveTo>
                    <a:lnTo>
                      <a:pt x="0" y="6405"/>
                    </a:lnTo>
                    <a:lnTo>
                      <a:pt x="9340" y="6405"/>
                    </a:lnTo>
                    <a:lnTo>
                      <a:pt x="9340" y="1"/>
                    </a:lnTo>
                    <a:close/>
                  </a:path>
                </a:pathLst>
              </a:custGeom>
              <a:solidFill>
                <a:srgbClr val="FFE6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5"/>
              <p:cNvSpPr/>
              <p:nvPr/>
            </p:nvSpPr>
            <p:spPr>
              <a:xfrm>
                <a:off x="8428641" y="4488808"/>
                <a:ext cx="106595" cy="73102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06" extrusionOk="0">
                    <a:moveTo>
                      <a:pt x="0" y="1"/>
                    </a:moveTo>
                    <a:lnTo>
                      <a:pt x="0" y="6405"/>
                    </a:lnTo>
                    <a:lnTo>
                      <a:pt x="9340" y="6405"/>
                    </a:lnTo>
                    <a:lnTo>
                      <a:pt x="93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5"/>
              <p:cNvSpPr/>
              <p:nvPr/>
            </p:nvSpPr>
            <p:spPr>
              <a:xfrm>
                <a:off x="8411124" y="4480820"/>
                <a:ext cx="385243" cy="7999"/>
              </a:xfrm>
              <a:custGeom>
                <a:avLst/>
                <a:gdLst/>
                <a:ahLst/>
                <a:cxnLst/>
                <a:rect l="l" t="t" r="r" b="b"/>
                <a:pathLst>
                  <a:path w="33759" h="701" extrusionOk="0">
                    <a:moveTo>
                      <a:pt x="701" y="0"/>
                    </a:moveTo>
                    <a:cubicBezTo>
                      <a:pt x="301" y="0"/>
                      <a:pt x="1" y="267"/>
                      <a:pt x="1" y="667"/>
                    </a:cubicBezTo>
                    <a:lnTo>
                      <a:pt x="1" y="701"/>
                    </a:lnTo>
                    <a:lnTo>
                      <a:pt x="33758" y="701"/>
                    </a:lnTo>
                    <a:lnTo>
                      <a:pt x="33758" y="667"/>
                    </a:lnTo>
                    <a:cubicBezTo>
                      <a:pt x="33758" y="267"/>
                      <a:pt x="33458" y="0"/>
                      <a:pt x="330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5"/>
              <p:cNvSpPr/>
              <p:nvPr/>
            </p:nvSpPr>
            <p:spPr>
              <a:xfrm>
                <a:off x="8259624" y="4390600"/>
                <a:ext cx="384855" cy="90231"/>
              </a:xfrm>
              <a:custGeom>
                <a:avLst/>
                <a:gdLst/>
                <a:ahLst/>
                <a:cxnLst/>
                <a:rect l="l" t="t" r="r" b="b"/>
                <a:pathLst>
                  <a:path w="33725" h="7907" extrusionOk="0">
                    <a:moveTo>
                      <a:pt x="668" y="1"/>
                    </a:moveTo>
                    <a:cubicBezTo>
                      <a:pt x="301" y="1"/>
                      <a:pt x="1" y="301"/>
                      <a:pt x="1" y="668"/>
                    </a:cubicBezTo>
                    <a:lnTo>
                      <a:pt x="1" y="7239"/>
                    </a:lnTo>
                    <a:cubicBezTo>
                      <a:pt x="1" y="7606"/>
                      <a:pt x="301" y="7906"/>
                      <a:pt x="668" y="7906"/>
                    </a:cubicBezTo>
                    <a:lnTo>
                      <a:pt x="33058" y="7906"/>
                    </a:lnTo>
                    <a:cubicBezTo>
                      <a:pt x="33425" y="7906"/>
                      <a:pt x="33725" y="7573"/>
                      <a:pt x="33725" y="7239"/>
                    </a:cubicBezTo>
                    <a:lnTo>
                      <a:pt x="33725" y="668"/>
                    </a:lnTo>
                    <a:cubicBezTo>
                      <a:pt x="33725" y="301"/>
                      <a:pt x="33425" y="1"/>
                      <a:pt x="330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5"/>
              <p:cNvSpPr/>
              <p:nvPr/>
            </p:nvSpPr>
            <p:spPr>
              <a:xfrm>
                <a:off x="8291987" y="4398212"/>
                <a:ext cx="16752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5"/>
              <p:cNvSpPr/>
              <p:nvPr/>
            </p:nvSpPr>
            <p:spPr>
              <a:xfrm>
                <a:off x="8342609" y="4398212"/>
                <a:ext cx="16764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1" y="1"/>
                    </a:moveTo>
                    <a:lnTo>
                      <a:pt x="1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5"/>
              <p:cNvSpPr/>
              <p:nvPr/>
            </p:nvSpPr>
            <p:spPr>
              <a:xfrm>
                <a:off x="8393242" y="4398212"/>
                <a:ext cx="16752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5"/>
              <p:cNvSpPr/>
              <p:nvPr/>
            </p:nvSpPr>
            <p:spPr>
              <a:xfrm>
                <a:off x="8443487" y="4398212"/>
                <a:ext cx="16764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5"/>
              <p:cNvSpPr/>
              <p:nvPr/>
            </p:nvSpPr>
            <p:spPr>
              <a:xfrm>
                <a:off x="8494109" y="4398212"/>
                <a:ext cx="16764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1" y="1"/>
                    </a:moveTo>
                    <a:lnTo>
                      <a:pt x="1" y="6472"/>
                    </a:lnTo>
                    <a:lnTo>
                      <a:pt x="1469" y="6472"/>
                    </a:lnTo>
                    <a:lnTo>
                      <a:pt x="1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5"/>
              <p:cNvSpPr/>
              <p:nvPr/>
            </p:nvSpPr>
            <p:spPr>
              <a:xfrm>
                <a:off x="8545118" y="4398212"/>
                <a:ext cx="16764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1" y="1"/>
                    </a:moveTo>
                    <a:lnTo>
                      <a:pt x="1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5"/>
              <p:cNvSpPr/>
              <p:nvPr/>
            </p:nvSpPr>
            <p:spPr>
              <a:xfrm>
                <a:off x="8595363" y="4398212"/>
                <a:ext cx="16764" cy="73856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1" y="1"/>
                    </a:moveTo>
                    <a:lnTo>
                      <a:pt x="1" y="6472"/>
                    </a:lnTo>
                    <a:lnTo>
                      <a:pt x="1469" y="6472"/>
                    </a:lnTo>
                    <a:lnTo>
                      <a:pt x="1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5"/>
              <p:cNvSpPr/>
              <p:nvPr/>
            </p:nvSpPr>
            <p:spPr>
              <a:xfrm>
                <a:off x="8276753" y="4398212"/>
                <a:ext cx="106595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9341" y="6439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5"/>
              <p:cNvSpPr/>
              <p:nvPr/>
            </p:nvSpPr>
            <p:spPr>
              <a:xfrm>
                <a:off x="8259624" y="4390223"/>
                <a:ext cx="384855" cy="7999"/>
              </a:xfrm>
              <a:custGeom>
                <a:avLst/>
                <a:gdLst/>
                <a:ahLst/>
                <a:cxnLst/>
                <a:rect l="l" t="t" r="r" b="b"/>
                <a:pathLst>
                  <a:path w="33725" h="701" extrusionOk="0">
                    <a:moveTo>
                      <a:pt x="668" y="0"/>
                    </a:moveTo>
                    <a:cubicBezTo>
                      <a:pt x="301" y="0"/>
                      <a:pt x="1" y="300"/>
                      <a:pt x="1" y="667"/>
                    </a:cubicBezTo>
                    <a:lnTo>
                      <a:pt x="1" y="701"/>
                    </a:lnTo>
                    <a:lnTo>
                      <a:pt x="33725" y="701"/>
                    </a:lnTo>
                    <a:lnTo>
                      <a:pt x="33725" y="667"/>
                    </a:lnTo>
                    <a:cubicBezTo>
                      <a:pt x="33725" y="300"/>
                      <a:pt x="33425" y="0"/>
                      <a:pt x="330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5"/>
              <p:cNvSpPr/>
              <p:nvPr/>
            </p:nvSpPr>
            <p:spPr>
              <a:xfrm>
                <a:off x="8425217" y="4301521"/>
                <a:ext cx="385231" cy="90231"/>
              </a:xfrm>
              <a:custGeom>
                <a:avLst/>
                <a:gdLst/>
                <a:ahLst/>
                <a:cxnLst/>
                <a:rect l="l" t="t" r="r" b="b"/>
                <a:pathLst>
                  <a:path w="33758" h="7907" extrusionOk="0">
                    <a:moveTo>
                      <a:pt x="667" y="1"/>
                    </a:moveTo>
                    <a:cubicBezTo>
                      <a:pt x="300" y="1"/>
                      <a:pt x="0" y="301"/>
                      <a:pt x="0" y="701"/>
                    </a:cubicBezTo>
                    <a:lnTo>
                      <a:pt x="0" y="7239"/>
                    </a:lnTo>
                    <a:cubicBezTo>
                      <a:pt x="0" y="7606"/>
                      <a:pt x="300" y="7907"/>
                      <a:pt x="667" y="7907"/>
                    </a:cubicBezTo>
                    <a:lnTo>
                      <a:pt x="33057" y="7907"/>
                    </a:lnTo>
                    <a:cubicBezTo>
                      <a:pt x="33424" y="7907"/>
                      <a:pt x="33758" y="7573"/>
                      <a:pt x="33724" y="7239"/>
                    </a:cubicBezTo>
                    <a:lnTo>
                      <a:pt x="33724" y="701"/>
                    </a:lnTo>
                    <a:cubicBezTo>
                      <a:pt x="33724" y="301"/>
                      <a:pt x="33424" y="1"/>
                      <a:pt x="330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5"/>
              <p:cNvSpPr/>
              <p:nvPr/>
            </p:nvSpPr>
            <p:spPr>
              <a:xfrm>
                <a:off x="8457946" y="4309521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0"/>
                    </a:moveTo>
                    <a:lnTo>
                      <a:pt x="1" y="6438"/>
                    </a:lnTo>
                    <a:lnTo>
                      <a:pt x="1469" y="6438"/>
                    </a:lnTo>
                    <a:lnTo>
                      <a:pt x="1469" y="0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5"/>
              <p:cNvSpPr/>
              <p:nvPr/>
            </p:nvSpPr>
            <p:spPr>
              <a:xfrm>
                <a:off x="8508579" y="4309521"/>
                <a:ext cx="16376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439" extrusionOk="0">
                    <a:moveTo>
                      <a:pt x="0" y="0"/>
                    </a:moveTo>
                    <a:lnTo>
                      <a:pt x="0" y="6438"/>
                    </a:lnTo>
                    <a:lnTo>
                      <a:pt x="1435" y="6438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5"/>
              <p:cNvSpPr/>
              <p:nvPr/>
            </p:nvSpPr>
            <p:spPr>
              <a:xfrm>
                <a:off x="8609457" y="4309521"/>
                <a:ext cx="16376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439" extrusionOk="0">
                    <a:moveTo>
                      <a:pt x="0" y="0"/>
                    </a:moveTo>
                    <a:lnTo>
                      <a:pt x="0" y="6438"/>
                    </a:lnTo>
                    <a:lnTo>
                      <a:pt x="1434" y="6438"/>
                    </a:lnTo>
                    <a:lnTo>
                      <a:pt x="14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5"/>
              <p:cNvSpPr/>
              <p:nvPr/>
            </p:nvSpPr>
            <p:spPr>
              <a:xfrm>
                <a:off x="8660078" y="4309521"/>
                <a:ext cx="16764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0"/>
                    </a:moveTo>
                    <a:lnTo>
                      <a:pt x="1" y="6438"/>
                    </a:lnTo>
                    <a:lnTo>
                      <a:pt x="1468" y="6438"/>
                    </a:lnTo>
                    <a:lnTo>
                      <a:pt x="14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5"/>
              <p:cNvSpPr/>
              <p:nvPr/>
            </p:nvSpPr>
            <p:spPr>
              <a:xfrm>
                <a:off x="8710711" y="4309521"/>
                <a:ext cx="16752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39" extrusionOk="0">
                    <a:moveTo>
                      <a:pt x="0" y="0"/>
                    </a:moveTo>
                    <a:lnTo>
                      <a:pt x="0" y="6438"/>
                    </a:lnTo>
                    <a:lnTo>
                      <a:pt x="1468" y="6438"/>
                    </a:lnTo>
                    <a:lnTo>
                      <a:pt x="14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5"/>
              <p:cNvSpPr/>
              <p:nvPr/>
            </p:nvSpPr>
            <p:spPr>
              <a:xfrm>
                <a:off x="8760956" y="4309521"/>
                <a:ext cx="16752" cy="73479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39" extrusionOk="0">
                    <a:moveTo>
                      <a:pt x="0" y="0"/>
                    </a:moveTo>
                    <a:lnTo>
                      <a:pt x="0" y="6438"/>
                    </a:lnTo>
                    <a:lnTo>
                      <a:pt x="1468" y="6438"/>
                    </a:lnTo>
                    <a:lnTo>
                      <a:pt x="14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5"/>
              <p:cNvSpPr/>
              <p:nvPr/>
            </p:nvSpPr>
            <p:spPr>
              <a:xfrm>
                <a:off x="8442346" y="4309521"/>
                <a:ext cx="106595" cy="73102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06" extrusionOk="0">
                    <a:moveTo>
                      <a:pt x="0" y="0"/>
                    </a:moveTo>
                    <a:lnTo>
                      <a:pt x="0" y="6405"/>
                    </a:lnTo>
                    <a:lnTo>
                      <a:pt x="9340" y="6405"/>
                    </a:lnTo>
                    <a:lnTo>
                      <a:pt x="9340" y="0"/>
                    </a:lnTo>
                    <a:close/>
                  </a:path>
                </a:pathLst>
              </a:custGeom>
              <a:solidFill>
                <a:srgbClr val="FFE6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5"/>
              <p:cNvSpPr/>
              <p:nvPr/>
            </p:nvSpPr>
            <p:spPr>
              <a:xfrm>
                <a:off x="8442346" y="4309521"/>
                <a:ext cx="106595" cy="73102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06" extrusionOk="0">
                    <a:moveTo>
                      <a:pt x="0" y="0"/>
                    </a:moveTo>
                    <a:lnTo>
                      <a:pt x="0" y="6405"/>
                    </a:lnTo>
                    <a:lnTo>
                      <a:pt x="9340" y="6405"/>
                    </a:lnTo>
                    <a:lnTo>
                      <a:pt x="9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5"/>
              <p:cNvSpPr/>
              <p:nvPr/>
            </p:nvSpPr>
            <p:spPr>
              <a:xfrm>
                <a:off x="8425217" y="4301145"/>
                <a:ext cx="385231" cy="8387"/>
              </a:xfrm>
              <a:custGeom>
                <a:avLst/>
                <a:gdLst/>
                <a:ahLst/>
                <a:cxnLst/>
                <a:rect l="l" t="t" r="r" b="b"/>
                <a:pathLst>
                  <a:path w="33758" h="735" extrusionOk="0">
                    <a:moveTo>
                      <a:pt x="667" y="1"/>
                    </a:moveTo>
                    <a:cubicBezTo>
                      <a:pt x="300" y="1"/>
                      <a:pt x="0" y="301"/>
                      <a:pt x="0" y="668"/>
                    </a:cubicBezTo>
                    <a:lnTo>
                      <a:pt x="0" y="734"/>
                    </a:lnTo>
                    <a:lnTo>
                      <a:pt x="33724" y="734"/>
                    </a:lnTo>
                    <a:lnTo>
                      <a:pt x="33724" y="668"/>
                    </a:lnTo>
                    <a:cubicBezTo>
                      <a:pt x="33758" y="301"/>
                      <a:pt x="33424" y="1"/>
                      <a:pt x="330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5"/>
              <p:cNvSpPr/>
              <p:nvPr/>
            </p:nvSpPr>
            <p:spPr>
              <a:xfrm>
                <a:off x="8455287" y="3974923"/>
                <a:ext cx="328516" cy="318770"/>
              </a:xfrm>
              <a:custGeom>
                <a:avLst/>
                <a:gdLst/>
                <a:ahLst/>
                <a:cxnLst/>
                <a:rect l="l" t="t" r="r" b="b"/>
                <a:pathLst>
                  <a:path w="28788" h="27934" extrusionOk="0">
                    <a:moveTo>
                      <a:pt x="14211" y="0"/>
                    </a:moveTo>
                    <a:cubicBezTo>
                      <a:pt x="10875" y="0"/>
                      <a:pt x="7706" y="1168"/>
                      <a:pt x="5171" y="3336"/>
                    </a:cubicBezTo>
                    <a:cubicBezTo>
                      <a:pt x="2335" y="5738"/>
                      <a:pt x="567" y="9107"/>
                      <a:pt x="267" y="12843"/>
                    </a:cubicBezTo>
                    <a:cubicBezTo>
                      <a:pt x="0" y="16546"/>
                      <a:pt x="1168" y="20182"/>
                      <a:pt x="3570" y="23017"/>
                    </a:cubicBezTo>
                    <a:cubicBezTo>
                      <a:pt x="6005" y="25852"/>
                      <a:pt x="9374" y="27587"/>
                      <a:pt x="13076" y="27887"/>
                    </a:cubicBezTo>
                    <a:cubicBezTo>
                      <a:pt x="13458" y="27918"/>
                      <a:pt x="13838" y="27933"/>
                      <a:pt x="14218" y="27933"/>
                    </a:cubicBezTo>
                    <a:cubicBezTo>
                      <a:pt x="17520" y="27933"/>
                      <a:pt x="20707" y="26769"/>
                      <a:pt x="23250" y="24585"/>
                    </a:cubicBezTo>
                    <a:cubicBezTo>
                      <a:pt x="26086" y="22183"/>
                      <a:pt x="27854" y="18814"/>
                      <a:pt x="28120" y="15078"/>
                    </a:cubicBezTo>
                    <a:cubicBezTo>
                      <a:pt x="28788" y="7406"/>
                      <a:pt x="23050" y="668"/>
                      <a:pt x="15345" y="34"/>
                    </a:cubicBezTo>
                    <a:cubicBezTo>
                      <a:pt x="14944" y="0"/>
                      <a:pt x="14577" y="0"/>
                      <a:pt x="142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5"/>
              <p:cNvSpPr/>
              <p:nvPr/>
            </p:nvSpPr>
            <p:spPr>
              <a:xfrm>
                <a:off x="8447675" y="3964264"/>
                <a:ext cx="340692" cy="340703"/>
              </a:xfrm>
              <a:custGeom>
                <a:avLst/>
                <a:gdLst/>
                <a:ahLst/>
                <a:cxnLst/>
                <a:rect l="l" t="t" r="r" b="b"/>
                <a:pathLst>
                  <a:path w="29855" h="29856" extrusionOk="0">
                    <a:moveTo>
                      <a:pt x="16045" y="634"/>
                    </a:moveTo>
                    <a:cubicBezTo>
                      <a:pt x="8173" y="0"/>
                      <a:pt x="1234" y="5905"/>
                      <a:pt x="601" y="13810"/>
                    </a:cubicBezTo>
                    <a:cubicBezTo>
                      <a:pt x="0" y="21683"/>
                      <a:pt x="5871" y="28621"/>
                      <a:pt x="13777" y="29255"/>
                    </a:cubicBezTo>
                    <a:cubicBezTo>
                      <a:pt x="21682" y="29855"/>
                      <a:pt x="28587" y="23984"/>
                      <a:pt x="29221" y="16079"/>
                    </a:cubicBezTo>
                    <a:lnTo>
                      <a:pt x="29221" y="16079"/>
                    </a:lnTo>
                    <a:lnTo>
                      <a:pt x="29221" y="16079"/>
                    </a:lnTo>
                    <a:lnTo>
                      <a:pt x="29221" y="16079"/>
                    </a:lnTo>
                    <a:cubicBezTo>
                      <a:pt x="29855" y="8140"/>
                      <a:pt x="23951" y="1268"/>
                      <a:pt x="16045" y="634"/>
                    </a:cubicBezTo>
                    <a:close/>
                    <a:moveTo>
                      <a:pt x="28854" y="16012"/>
                    </a:moveTo>
                    <a:cubicBezTo>
                      <a:pt x="28554" y="19748"/>
                      <a:pt x="26786" y="23117"/>
                      <a:pt x="23951" y="25519"/>
                    </a:cubicBezTo>
                    <a:cubicBezTo>
                      <a:pt x="21115" y="27954"/>
                      <a:pt x="17513" y="29121"/>
                      <a:pt x="13777" y="28821"/>
                    </a:cubicBezTo>
                    <a:cubicBezTo>
                      <a:pt x="10074" y="28521"/>
                      <a:pt x="6705" y="26786"/>
                      <a:pt x="4270" y="23951"/>
                    </a:cubicBezTo>
                    <a:cubicBezTo>
                      <a:pt x="1868" y="21116"/>
                      <a:pt x="701" y="17480"/>
                      <a:pt x="1001" y="13777"/>
                    </a:cubicBezTo>
                    <a:cubicBezTo>
                      <a:pt x="1268" y="10074"/>
                      <a:pt x="3036" y="6672"/>
                      <a:pt x="5871" y="4270"/>
                    </a:cubicBezTo>
                    <a:cubicBezTo>
                      <a:pt x="8406" y="2102"/>
                      <a:pt x="11575" y="934"/>
                      <a:pt x="14911" y="934"/>
                    </a:cubicBezTo>
                    <a:cubicBezTo>
                      <a:pt x="15278" y="934"/>
                      <a:pt x="15678" y="934"/>
                      <a:pt x="16045" y="968"/>
                    </a:cubicBezTo>
                    <a:cubicBezTo>
                      <a:pt x="23717" y="1602"/>
                      <a:pt x="29455" y="8340"/>
                      <a:pt x="28854" y="16012"/>
                    </a:cubicBezTo>
                    <a:close/>
                  </a:path>
                </a:pathLst>
              </a:custGeom>
              <a:solidFill>
                <a:srgbClr val="FDB4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5"/>
              <p:cNvSpPr/>
              <p:nvPr/>
            </p:nvSpPr>
            <p:spPr>
              <a:xfrm>
                <a:off x="8451475" y="3970986"/>
                <a:ext cx="336892" cy="327511"/>
              </a:xfrm>
              <a:custGeom>
                <a:avLst/>
                <a:gdLst/>
                <a:ahLst/>
                <a:cxnLst/>
                <a:rect l="l" t="t" r="r" b="b"/>
                <a:pathLst>
                  <a:path w="29522" h="28700" extrusionOk="0">
                    <a:moveTo>
                      <a:pt x="14545" y="679"/>
                    </a:moveTo>
                    <a:cubicBezTo>
                      <a:pt x="14911" y="679"/>
                      <a:pt x="15278" y="679"/>
                      <a:pt x="15612" y="712"/>
                    </a:cubicBezTo>
                    <a:cubicBezTo>
                      <a:pt x="23117" y="1346"/>
                      <a:pt x="28755" y="7918"/>
                      <a:pt x="28188" y="15390"/>
                    </a:cubicBezTo>
                    <a:cubicBezTo>
                      <a:pt x="27887" y="19026"/>
                      <a:pt x="26220" y="22328"/>
                      <a:pt x="23418" y="24696"/>
                    </a:cubicBezTo>
                    <a:cubicBezTo>
                      <a:pt x="20971" y="26815"/>
                      <a:pt x="17856" y="27946"/>
                      <a:pt x="14648" y="27946"/>
                    </a:cubicBezTo>
                    <a:cubicBezTo>
                      <a:pt x="14270" y="27946"/>
                      <a:pt x="13890" y="27930"/>
                      <a:pt x="13510" y="27899"/>
                    </a:cubicBezTo>
                    <a:cubicBezTo>
                      <a:pt x="9875" y="27598"/>
                      <a:pt x="6572" y="25930"/>
                      <a:pt x="4204" y="23162"/>
                    </a:cubicBezTo>
                    <a:cubicBezTo>
                      <a:pt x="1835" y="20393"/>
                      <a:pt x="701" y="16857"/>
                      <a:pt x="1002" y="13221"/>
                    </a:cubicBezTo>
                    <a:cubicBezTo>
                      <a:pt x="1268" y="9585"/>
                      <a:pt x="2936" y="6316"/>
                      <a:pt x="5738" y="3915"/>
                    </a:cubicBezTo>
                    <a:cubicBezTo>
                      <a:pt x="8240" y="1780"/>
                      <a:pt x="11342" y="679"/>
                      <a:pt x="14545" y="679"/>
                    </a:cubicBezTo>
                    <a:close/>
                    <a:moveTo>
                      <a:pt x="14578" y="1"/>
                    </a:moveTo>
                    <a:cubicBezTo>
                      <a:pt x="11146" y="1"/>
                      <a:pt x="7856" y="1220"/>
                      <a:pt x="5271" y="3414"/>
                    </a:cubicBezTo>
                    <a:cubicBezTo>
                      <a:pt x="2369" y="5916"/>
                      <a:pt x="601" y="9385"/>
                      <a:pt x="268" y="13221"/>
                    </a:cubicBezTo>
                    <a:cubicBezTo>
                      <a:pt x="1" y="17057"/>
                      <a:pt x="1202" y="20760"/>
                      <a:pt x="3670" y="23662"/>
                    </a:cubicBezTo>
                    <a:cubicBezTo>
                      <a:pt x="6172" y="26564"/>
                      <a:pt x="9608" y="28332"/>
                      <a:pt x="13444" y="28666"/>
                    </a:cubicBezTo>
                    <a:cubicBezTo>
                      <a:pt x="13844" y="28699"/>
                      <a:pt x="14244" y="28699"/>
                      <a:pt x="14611" y="28699"/>
                    </a:cubicBezTo>
                    <a:cubicBezTo>
                      <a:pt x="18047" y="28699"/>
                      <a:pt x="21283" y="27498"/>
                      <a:pt x="23918" y="25263"/>
                    </a:cubicBezTo>
                    <a:cubicBezTo>
                      <a:pt x="26853" y="22762"/>
                      <a:pt x="28588" y="19326"/>
                      <a:pt x="28921" y="15490"/>
                    </a:cubicBezTo>
                    <a:cubicBezTo>
                      <a:pt x="29522" y="7584"/>
                      <a:pt x="23584" y="679"/>
                      <a:pt x="15712" y="45"/>
                    </a:cubicBezTo>
                    <a:cubicBezTo>
                      <a:pt x="15333" y="16"/>
                      <a:pt x="14954" y="1"/>
                      <a:pt x="145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5"/>
              <p:cNvSpPr/>
              <p:nvPr/>
            </p:nvSpPr>
            <p:spPr>
              <a:xfrm>
                <a:off x="8559965" y="4044967"/>
                <a:ext cx="121065" cy="196050"/>
              </a:xfrm>
              <a:custGeom>
                <a:avLst/>
                <a:gdLst/>
                <a:ahLst/>
                <a:cxnLst/>
                <a:rect l="l" t="t" r="r" b="b"/>
                <a:pathLst>
                  <a:path w="10609" h="17180" extrusionOk="0">
                    <a:moveTo>
                      <a:pt x="4237" y="4437"/>
                    </a:moveTo>
                    <a:lnTo>
                      <a:pt x="4237" y="6939"/>
                    </a:lnTo>
                    <a:cubicBezTo>
                      <a:pt x="3436" y="6705"/>
                      <a:pt x="2903" y="6338"/>
                      <a:pt x="2903" y="5704"/>
                    </a:cubicBezTo>
                    <a:cubicBezTo>
                      <a:pt x="2903" y="5104"/>
                      <a:pt x="3336" y="4604"/>
                      <a:pt x="4237" y="4437"/>
                    </a:cubicBezTo>
                    <a:close/>
                    <a:moveTo>
                      <a:pt x="6072" y="10074"/>
                    </a:moveTo>
                    <a:cubicBezTo>
                      <a:pt x="6872" y="10374"/>
                      <a:pt x="7406" y="10708"/>
                      <a:pt x="7406" y="11342"/>
                    </a:cubicBezTo>
                    <a:cubicBezTo>
                      <a:pt x="7406" y="11909"/>
                      <a:pt x="7039" y="12442"/>
                      <a:pt x="6072" y="12676"/>
                    </a:cubicBezTo>
                    <a:lnTo>
                      <a:pt x="6072" y="10074"/>
                    </a:lnTo>
                    <a:close/>
                    <a:moveTo>
                      <a:pt x="4237" y="0"/>
                    </a:moveTo>
                    <a:lnTo>
                      <a:pt x="4237" y="2035"/>
                    </a:lnTo>
                    <a:cubicBezTo>
                      <a:pt x="1368" y="2369"/>
                      <a:pt x="1" y="4036"/>
                      <a:pt x="1" y="5938"/>
                    </a:cubicBezTo>
                    <a:cubicBezTo>
                      <a:pt x="1" y="8506"/>
                      <a:pt x="2202" y="9207"/>
                      <a:pt x="4237" y="9674"/>
                    </a:cubicBezTo>
                    <a:lnTo>
                      <a:pt x="4237" y="12743"/>
                    </a:lnTo>
                    <a:cubicBezTo>
                      <a:pt x="3336" y="12609"/>
                      <a:pt x="2369" y="12342"/>
                      <a:pt x="1435" y="11775"/>
                    </a:cubicBezTo>
                    <a:lnTo>
                      <a:pt x="534" y="14044"/>
                    </a:lnTo>
                    <a:cubicBezTo>
                      <a:pt x="1535" y="14711"/>
                      <a:pt x="2869" y="15044"/>
                      <a:pt x="4237" y="15178"/>
                    </a:cubicBezTo>
                    <a:lnTo>
                      <a:pt x="4237" y="17179"/>
                    </a:lnTo>
                    <a:lnTo>
                      <a:pt x="6072" y="17179"/>
                    </a:lnTo>
                    <a:lnTo>
                      <a:pt x="6072" y="15111"/>
                    </a:lnTo>
                    <a:cubicBezTo>
                      <a:pt x="8940" y="14777"/>
                      <a:pt x="10375" y="13110"/>
                      <a:pt x="10375" y="11208"/>
                    </a:cubicBezTo>
                    <a:cubicBezTo>
                      <a:pt x="10375" y="8573"/>
                      <a:pt x="8106" y="7906"/>
                      <a:pt x="6072" y="7406"/>
                    </a:cubicBezTo>
                    <a:lnTo>
                      <a:pt x="6072" y="4370"/>
                    </a:lnTo>
                    <a:cubicBezTo>
                      <a:pt x="7406" y="4503"/>
                      <a:pt x="8707" y="5004"/>
                      <a:pt x="9607" y="5671"/>
                    </a:cubicBezTo>
                    <a:lnTo>
                      <a:pt x="10608" y="3436"/>
                    </a:lnTo>
                    <a:cubicBezTo>
                      <a:pt x="9607" y="2669"/>
                      <a:pt x="7873" y="2102"/>
                      <a:pt x="6072" y="2002"/>
                    </a:cubicBezTo>
                    <a:lnTo>
                      <a:pt x="60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5"/>
              <p:cNvSpPr/>
              <p:nvPr/>
            </p:nvSpPr>
            <p:spPr>
              <a:xfrm>
                <a:off x="8476227" y="3995361"/>
                <a:ext cx="240966" cy="240327"/>
              </a:xfrm>
              <a:custGeom>
                <a:avLst/>
                <a:gdLst/>
                <a:ahLst/>
                <a:cxnLst/>
                <a:rect l="l" t="t" r="r" b="b"/>
                <a:pathLst>
                  <a:path w="21116" h="21060" extrusionOk="0">
                    <a:moveTo>
                      <a:pt x="12342" y="1"/>
                    </a:moveTo>
                    <a:cubicBezTo>
                      <a:pt x="6047" y="1"/>
                      <a:pt x="741" y="4859"/>
                      <a:pt x="267" y="11219"/>
                    </a:cubicBezTo>
                    <a:cubicBezTo>
                      <a:pt x="0" y="15055"/>
                      <a:pt x="1468" y="18591"/>
                      <a:pt x="4070" y="21059"/>
                    </a:cubicBezTo>
                    <a:cubicBezTo>
                      <a:pt x="1701" y="18624"/>
                      <a:pt x="367" y="15255"/>
                      <a:pt x="667" y="11619"/>
                    </a:cubicBezTo>
                    <a:cubicBezTo>
                      <a:pt x="1175" y="5243"/>
                      <a:pt x="6509" y="405"/>
                      <a:pt x="12768" y="405"/>
                    </a:cubicBezTo>
                    <a:cubicBezTo>
                      <a:pt x="13091" y="405"/>
                      <a:pt x="13416" y="418"/>
                      <a:pt x="13743" y="444"/>
                    </a:cubicBezTo>
                    <a:cubicBezTo>
                      <a:pt x="16612" y="678"/>
                      <a:pt x="19180" y="1879"/>
                      <a:pt x="21115" y="3713"/>
                    </a:cubicBezTo>
                    <a:cubicBezTo>
                      <a:pt x="19114" y="1679"/>
                      <a:pt x="16412" y="278"/>
                      <a:pt x="13376" y="44"/>
                    </a:cubicBezTo>
                    <a:cubicBezTo>
                      <a:pt x="13029" y="15"/>
                      <a:pt x="12684" y="1"/>
                      <a:pt x="123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9" name="Google Shape;1079;p45"/>
          <p:cNvGrpSpPr/>
          <p:nvPr/>
        </p:nvGrpSpPr>
        <p:grpSpPr>
          <a:xfrm>
            <a:off x="7846063" y="853687"/>
            <a:ext cx="463435" cy="258568"/>
            <a:chOff x="2471000" y="1494000"/>
            <a:chExt cx="609625" cy="420325"/>
          </a:xfrm>
        </p:grpSpPr>
        <p:sp>
          <p:nvSpPr>
            <p:cNvPr id="1080" name="Google Shape;1080;p45"/>
            <p:cNvSpPr/>
            <p:nvPr/>
          </p:nvSpPr>
          <p:spPr>
            <a:xfrm>
              <a:off x="2471000" y="1496100"/>
              <a:ext cx="254375" cy="418225"/>
            </a:xfrm>
            <a:custGeom>
              <a:avLst/>
              <a:gdLst/>
              <a:ahLst/>
              <a:cxnLst/>
              <a:rect l="l" t="t" r="r" b="b"/>
              <a:pathLst>
                <a:path w="10175" h="16729" extrusionOk="0">
                  <a:moveTo>
                    <a:pt x="5087" y="0"/>
                  </a:moveTo>
                  <a:cubicBezTo>
                    <a:pt x="5054" y="0"/>
                    <a:pt x="5021" y="17"/>
                    <a:pt x="5004" y="50"/>
                  </a:cubicBezTo>
                  <a:lnTo>
                    <a:pt x="67" y="7889"/>
                  </a:lnTo>
                  <a:cubicBezTo>
                    <a:pt x="0" y="8056"/>
                    <a:pt x="34" y="8323"/>
                    <a:pt x="167" y="8323"/>
                  </a:cubicBezTo>
                  <a:lnTo>
                    <a:pt x="1969" y="8323"/>
                  </a:lnTo>
                  <a:cubicBezTo>
                    <a:pt x="2035" y="8323"/>
                    <a:pt x="2069" y="8423"/>
                    <a:pt x="2069" y="8556"/>
                  </a:cubicBezTo>
                  <a:lnTo>
                    <a:pt x="2069" y="16462"/>
                  </a:lnTo>
                  <a:cubicBezTo>
                    <a:pt x="2069" y="16596"/>
                    <a:pt x="2135" y="16729"/>
                    <a:pt x="2202" y="16729"/>
                  </a:cubicBezTo>
                  <a:lnTo>
                    <a:pt x="7973" y="16729"/>
                  </a:lnTo>
                  <a:cubicBezTo>
                    <a:pt x="8040" y="16729"/>
                    <a:pt x="8106" y="16596"/>
                    <a:pt x="8106" y="16462"/>
                  </a:cubicBezTo>
                  <a:lnTo>
                    <a:pt x="8106" y="8556"/>
                  </a:lnTo>
                  <a:cubicBezTo>
                    <a:pt x="8106" y="8423"/>
                    <a:pt x="8140" y="8323"/>
                    <a:pt x="8206" y="8323"/>
                  </a:cubicBezTo>
                  <a:lnTo>
                    <a:pt x="10008" y="8323"/>
                  </a:lnTo>
                  <a:cubicBezTo>
                    <a:pt x="10141" y="8323"/>
                    <a:pt x="10174" y="8023"/>
                    <a:pt x="10074" y="7889"/>
                  </a:cubicBezTo>
                  <a:lnTo>
                    <a:pt x="5171" y="50"/>
                  </a:lnTo>
                  <a:cubicBezTo>
                    <a:pt x="5154" y="17"/>
                    <a:pt x="5121" y="0"/>
                    <a:pt x="50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5"/>
            <p:cNvSpPr/>
            <p:nvPr/>
          </p:nvSpPr>
          <p:spPr>
            <a:xfrm>
              <a:off x="2826250" y="1494000"/>
              <a:ext cx="254375" cy="418875"/>
            </a:xfrm>
            <a:custGeom>
              <a:avLst/>
              <a:gdLst/>
              <a:ahLst/>
              <a:cxnLst/>
              <a:rect l="l" t="t" r="r" b="b"/>
              <a:pathLst>
                <a:path w="10175" h="16755" extrusionOk="0">
                  <a:moveTo>
                    <a:pt x="2236" y="1"/>
                  </a:moveTo>
                  <a:cubicBezTo>
                    <a:pt x="2135" y="1"/>
                    <a:pt x="2102" y="134"/>
                    <a:pt x="2102" y="268"/>
                  </a:cubicBezTo>
                  <a:lnTo>
                    <a:pt x="2102" y="8173"/>
                  </a:lnTo>
                  <a:cubicBezTo>
                    <a:pt x="2102" y="8307"/>
                    <a:pt x="2069" y="8440"/>
                    <a:pt x="1969" y="8440"/>
                  </a:cubicBezTo>
                  <a:lnTo>
                    <a:pt x="167" y="8440"/>
                  </a:lnTo>
                  <a:cubicBezTo>
                    <a:pt x="67" y="8440"/>
                    <a:pt x="1" y="8741"/>
                    <a:pt x="101" y="8841"/>
                  </a:cubicBezTo>
                  <a:lnTo>
                    <a:pt x="5004" y="16680"/>
                  </a:lnTo>
                  <a:cubicBezTo>
                    <a:pt x="5038" y="16730"/>
                    <a:pt x="5071" y="16755"/>
                    <a:pt x="5100" y="16755"/>
                  </a:cubicBezTo>
                  <a:cubicBezTo>
                    <a:pt x="5129" y="16755"/>
                    <a:pt x="5154" y="16730"/>
                    <a:pt x="5171" y="16680"/>
                  </a:cubicBezTo>
                  <a:lnTo>
                    <a:pt x="10108" y="8841"/>
                  </a:lnTo>
                  <a:cubicBezTo>
                    <a:pt x="10175" y="8674"/>
                    <a:pt x="10141" y="8440"/>
                    <a:pt x="10008" y="8440"/>
                  </a:cubicBezTo>
                  <a:lnTo>
                    <a:pt x="8240" y="8440"/>
                  </a:lnTo>
                  <a:cubicBezTo>
                    <a:pt x="8140" y="8440"/>
                    <a:pt x="8106" y="8307"/>
                    <a:pt x="8106" y="8173"/>
                  </a:cubicBezTo>
                  <a:lnTo>
                    <a:pt x="8106" y="268"/>
                  </a:lnTo>
                  <a:cubicBezTo>
                    <a:pt x="8106" y="134"/>
                    <a:pt x="8073" y="1"/>
                    <a:pt x="79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E6C8B35-C355-12C8-D331-C8D50C3CC773}"/>
              </a:ext>
            </a:extLst>
          </p:cNvPr>
          <p:cNvSpPr txBox="1"/>
          <p:nvPr/>
        </p:nvSpPr>
        <p:spPr>
          <a:xfrm>
            <a:off x="1573810" y="1400276"/>
            <a:ext cx="5996379" cy="1319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are so many employees leaving the company?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distribution of performance ratings across the organization?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are bonuses distributed based on travel frequency and overtime?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7F2FF9-183D-D078-C145-548A86A55C2B}"/>
              </a:ext>
            </a:extLst>
          </p:cNvPr>
          <p:cNvSpPr/>
          <p:nvPr/>
        </p:nvSpPr>
        <p:spPr>
          <a:xfrm>
            <a:off x="2400845" y="663674"/>
            <a:ext cx="150928" cy="15092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83570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4" name="Google Shape;1264;p48"/>
          <p:cNvGrpSpPr/>
          <p:nvPr/>
        </p:nvGrpSpPr>
        <p:grpSpPr>
          <a:xfrm>
            <a:off x="4799558" y="1091908"/>
            <a:ext cx="4046393" cy="2160105"/>
            <a:chOff x="212370" y="1668445"/>
            <a:chExt cx="4288250" cy="2289217"/>
          </a:xfrm>
        </p:grpSpPr>
        <p:sp>
          <p:nvSpPr>
            <p:cNvPr id="1265" name="Google Shape;1265;p48"/>
            <p:cNvSpPr/>
            <p:nvPr/>
          </p:nvSpPr>
          <p:spPr>
            <a:xfrm>
              <a:off x="920339" y="1997402"/>
              <a:ext cx="3091965" cy="1890809"/>
            </a:xfrm>
            <a:custGeom>
              <a:avLst/>
              <a:gdLst/>
              <a:ahLst/>
              <a:cxnLst/>
              <a:rect l="l" t="t" r="r" b="b"/>
              <a:pathLst>
                <a:path w="174564" h="106750" extrusionOk="0">
                  <a:moveTo>
                    <a:pt x="3739" y="0"/>
                  </a:moveTo>
                  <a:cubicBezTo>
                    <a:pt x="1672" y="0"/>
                    <a:pt x="1" y="1703"/>
                    <a:pt x="1" y="3770"/>
                  </a:cubicBezTo>
                  <a:lnTo>
                    <a:pt x="1" y="102981"/>
                  </a:lnTo>
                  <a:cubicBezTo>
                    <a:pt x="1" y="105078"/>
                    <a:pt x="1672" y="106750"/>
                    <a:pt x="3739" y="106750"/>
                  </a:cubicBezTo>
                  <a:lnTo>
                    <a:pt x="170825" y="106750"/>
                  </a:lnTo>
                  <a:cubicBezTo>
                    <a:pt x="172861" y="106750"/>
                    <a:pt x="174563" y="105078"/>
                    <a:pt x="174563" y="102981"/>
                  </a:cubicBezTo>
                  <a:lnTo>
                    <a:pt x="174563" y="3770"/>
                  </a:lnTo>
                  <a:cubicBezTo>
                    <a:pt x="174563" y="1703"/>
                    <a:pt x="172891" y="0"/>
                    <a:pt x="1708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1065174" y="2144380"/>
              <a:ext cx="2801214" cy="1596853"/>
            </a:xfrm>
            <a:custGeom>
              <a:avLst/>
              <a:gdLst/>
              <a:ahLst/>
              <a:cxnLst/>
              <a:rect l="l" t="t" r="r" b="b"/>
              <a:pathLst>
                <a:path w="158149" h="90154" extrusionOk="0">
                  <a:moveTo>
                    <a:pt x="0" y="0"/>
                  </a:moveTo>
                  <a:lnTo>
                    <a:pt x="0" y="90154"/>
                  </a:lnTo>
                  <a:lnTo>
                    <a:pt x="158149" y="90154"/>
                  </a:lnTo>
                  <a:lnTo>
                    <a:pt x="1581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2377741" y="2055552"/>
              <a:ext cx="144304" cy="26923"/>
            </a:xfrm>
            <a:custGeom>
              <a:avLst/>
              <a:gdLst/>
              <a:ahLst/>
              <a:cxnLst/>
              <a:rect l="l" t="t" r="r" b="b"/>
              <a:pathLst>
                <a:path w="8147" h="1520" extrusionOk="0">
                  <a:moveTo>
                    <a:pt x="7326" y="395"/>
                  </a:moveTo>
                  <a:cubicBezTo>
                    <a:pt x="7539" y="395"/>
                    <a:pt x="7721" y="547"/>
                    <a:pt x="7721" y="760"/>
                  </a:cubicBezTo>
                  <a:cubicBezTo>
                    <a:pt x="7721" y="942"/>
                    <a:pt x="7569" y="1155"/>
                    <a:pt x="7326" y="1155"/>
                  </a:cubicBezTo>
                  <a:lnTo>
                    <a:pt x="730" y="1155"/>
                  </a:lnTo>
                  <a:cubicBezTo>
                    <a:pt x="548" y="1155"/>
                    <a:pt x="335" y="1003"/>
                    <a:pt x="335" y="760"/>
                  </a:cubicBezTo>
                  <a:cubicBezTo>
                    <a:pt x="335" y="578"/>
                    <a:pt x="487" y="395"/>
                    <a:pt x="730" y="395"/>
                  </a:cubicBezTo>
                  <a:close/>
                  <a:moveTo>
                    <a:pt x="761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lnTo>
                    <a:pt x="7387" y="1520"/>
                  </a:lnTo>
                  <a:cubicBezTo>
                    <a:pt x="7782" y="1520"/>
                    <a:pt x="8147" y="1186"/>
                    <a:pt x="8147" y="760"/>
                  </a:cubicBezTo>
                  <a:cubicBezTo>
                    <a:pt x="8147" y="335"/>
                    <a:pt x="7782" y="0"/>
                    <a:pt x="7387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2527412" y="2055552"/>
              <a:ext cx="28021" cy="26923"/>
            </a:xfrm>
            <a:custGeom>
              <a:avLst/>
              <a:gdLst/>
              <a:ahLst/>
              <a:cxnLst/>
              <a:rect l="l" t="t" r="r" b="b"/>
              <a:pathLst>
                <a:path w="1582" h="1520" extrusionOk="0">
                  <a:moveTo>
                    <a:pt x="791" y="395"/>
                  </a:moveTo>
                  <a:cubicBezTo>
                    <a:pt x="1004" y="395"/>
                    <a:pt x="1217" y="547"/>
                    <a:pt x="1217" y="760"/>
                  </a:cubicBezTo>
                  <a:cubicBezTo>
                    <a:pt x="1217" y="942"/>
                    <a:pt x="1004" y="1155"/>
                    <a:pt x="791" y="1155"/>
                  </a:cubicBezTo>
                  <a:cubicBezTo>
                    <a:pt x="548" y="1155"/>
                    <a:pt x="366" y="1003"/>
                    <a:pt x="366" y="760"/>
                  </a:cubicBezTo>
                  <a:cubicBezTo>
                    <a:pt x="366" y="578"/>
                    <a:pt x="548" y="395"/>
                    <a:pt x="791" y="395"/>
                  </a:cubicBezTo>
                  <a:close/>
                  <a:moveTo>
                    <a:pt x="791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86"/>
                    <a:pt x="335" y="1520"/>
                    <a:pt x="791" y="1520"/>
                  </a:cubicBezTo>
                  <a:cubicBezTo>
                    <a:pt x="1217" y="1520"/>
                    <a:pt x="1581" y="1186"/>
                    <a:pt x="1581" y="760"/>
                  </a:cubicBezTo>
                  <a:cubicBezTo>
                    <a:pt x="1581" y="335"/>
                    <a:pt x="1247" y="0"/>
                    <a:pt x="791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1300980" y="2144380"/>
              <a:ext cx="6483" cy="1596853"/>
            </a:xfrm>
            <a:custGeom>
              <a:avLst/>
              <a:gdLst/>
              <a:ahLst/>
              <a:cxnLst/>
              <a:rect l="l" t="t" r="r" b="b"/>
              <a:pathLst>
                <a:path w="366" h="90154" extrusionOk="0">
                  <a:moveTo>
                    <a:pt x="0" y="0"/>
                  </a:moveTo>
                  <a:lnTo>
                    <a:pt x="0" y="90154"/>
                  </a:lnTo>
                  <a:lnTo>
                    <a:pt x="365" y="9015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1178764" y="2144380"/>
              <a:ext cx="6483" cy="1596853"/>
            </a:xfrm>
            <a:custGeom>
              <a:avLst/>
              <a:gdLst/>
              <a:ahLst/>
              <a:cxnLst/>
              <a:rect l="l" t="t" r="r" b="b"/>
              <a:pathLst>
                <a:path w="366" h="90154" extrusionOk="0">
                  <a:moveTo>
                    <a:pt x="1" y="0"/>
                  </a:moveTo>
                  <a:lnTo>
                    <a:pt x="1" y="90154"/>
                  </a:lnTo>
                  <a:lnTo>
                    <a:pt x="365" y="9015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1423197" y="2144380"/>
              <a:ext cx="7014" cy="1596853"/>
            </a:xfrm>
            <a:custGeom>
              <a:avLst/>
              <a:gdLst/>
              <a:ahLst/>
              <a:cxnLst/>
              <a:rect l="l" t="t" r="r" b="b"/>
              <a:pathLst>
                <a:path w="396" h="90154" extrusionOk="0">
                  <a:moveTo>
                    <a:pt x="0" y="0"/>
                  </a:moveTo>
                  <a:lnTo>
                    <a:pt x="0" y="90154"/>
                  </a:lnTo>
                  <a:lnTo>
                    <a:pt x="395" y="90154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1545413" y="2144380"/>
              <a:ext cx="6465" cy="1596853"/>
            </a:xfrm>
            <a:custGeom>
              <a:avLst/>
              <a:gdLst/>
              <a:ahLst/>
              <a:cxnLst/>
              <a:rect l="l" t="t" r="r" b="b"/>
              <a:pathLst>
                <a:path w="365" h="90154" extrusionOk="0">
                  <a:moveTo>
                    <a:pt x="0" y="0"/>
                  </a:moveTo>
                  <a:lnTo>
                    <a:pt x="0" y="90154"/>
                  </a:lnTo>
                  <a:lnTo>
                    <a:pt x="365" y="9015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1667611" y="2144380"/>
              <a:ext cx="7032" cy="1596853"/>
            </a:xfrm>
            <a:custGeom>
              <a:avLst/>
              <a:gdLst/>
              <a:ahLst/>
              <a:cxnLst/>
              <a:rect l="l" t="t" r="r" b="b"/>
              <a:pathLst>
                <a:path w="397" h="90154" extrusionOk="0">
                  <a:moveTo>
                    <a:pt x="1" y="0"/>
                  </a:moveTo>
                  <a:lnTo>
                    <a:pt x="1" y="90154"/>
                  </a:lnTo>
                  <a:lnTo>
                    <a:pt x="396" y="90154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8"/>
            <p:cNvSpPr/>
            <p:nvPr/>
          </p:nvSpPr>
          <p:spPr>
            <a:xfrm>
              <a:off x="1912044" y="2144380"/>
              <a:ext cx="7014" cy="1596853"/>
            </a:xfrm>
            <a:custGeom>
              <a:avLst/>
              <a:gdLst/>
              <a:ahLst/>
              <a:cxnLst/>
              <a:rect l="l" t="t" r="r" b="b"/>
              <a:pathLst>
                <a:path w="396" h="90154" extrusionOk="0">
                  <a:moveTo>
                    <a:pt x="1" y="0"/>
                  </a:moveTo>
                  <a:lnTo>
                    <a:pt x="1" y="90154"/>
                  </a:lnTo>
                  <a:lnTo>
                    <a:pt x="396" y="90154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1790377" y="2144380"/>
              <a:ext cx="6465" cy="1596853"/>
            </a:xfrm>
            <a:custGeom>
              <a:avLst/>
              <a:gdLst/>
              <a:ahLst/>
              <a:cxnLst/>
              <a:rect l="l" t="t" r="r" b="b"/>
              <a:pathLst>
                <a:path w="365" h="90154" extrusionOk="0">
                  <a:moveTo>
                    <a:pt x="0" y="0"/>
                  </a:moveTo>
                  <a:lnTo>
                    <a:pt x="0" y="90154"/>
                  </a:lnTo>
                  <a:lnTo>
                    <a:pt x="365" y="9015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2034792" y="2144380"/>
              <a:ext cx="6483" cy="1596853"/>
            </a:xfrm>
            <a:custGeom>
              <a:avLst/>
              <a:gdLst/>
              <a:ahLst/>
              <a:cxnLst/>
              <a:rect l="l" t="t" r="r" b="b"/>
              <a:pathLst>
                <a:path w="366" h="90154" extrusionOk="0">
                  <a:moveTo>
                    <a:pt x="1" y="0"/>
                  </a:moveTo>
                  <a:lnTo>
                    <a:pt x="1" y="90154"/>
                  </a:lnTo>
                  <a:lnTo>
                    <a:pt x="366" y="90154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2157008" y="2144380"/>
              <a:ext cx="6483" cy="1596853"/>
            </a:xfrm>
            <a:custGeom>
              <a:avLst/>
              <a:gdLst/>
              <a:ahLst/>
              <a:cxnLst/>
              <a:rect l="l" t="t" r="r" b="b"/>
              <a:pathLst>
                <a:path w="366" h="90154" extrusionOk="0">
                  <a:moveTo>
                    <a:pt x="1" y="0"/>
                  </a:moveTo>
                  <a:lnTo>
                    <a:pt x="1" y="90154"/>
                  </a:lnTo>
                  <a:lnTo>
                    <a:pt x="365" y="9015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2279755" y="2144380"/>
              <a:ext cx="6483" cy="1596853"/>
            </a:xfrm>
            <a:custGeom>
              <a:avLst/>
              <a:gdLst/>
              <a:ahLst/>
              <a:cxnLst/>
              <a:rect l="l" t="t" r="r" b="b"/>
              <a:pathLst>
                <a:path w="366" h="90154" extrusionOk="0">
                  <a:moveTo>
                    <a:pt x="1" y="0"/>
                  </a:moveTo>
                  <a:lnTo>
                    <a:pt x="1" y="90154"/>
                  </a:lnTo>
                  <a:lnTo>
                    <a:pt x="366" y="90154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8"/>
            <p:cNvSpPr/>
            <p:nvPr/>
          </p:nvSpPr>
          <p:spPr>
            <a:xfrm>
              <a:off x="2523657" y="2144380"/>
              <a:ext cx="7014" cy="1596853"/>
            </a:xfrm>
            <a:custGeom>
              <a:avLst/>
              <a:gdLst/>
              <a:ahLst/>
              <a:cxnLst/>
              <a:rect l="l" t="t" r="r" b="b"/>
              <a:pathLst>
                <a:path w="396" h="90154" extrusionOk="0">
                  <a:moveTo>
                    <a:pt x="0" y="0"/>
                  </a:moveTo>
                  <a:lnTo>
                    <a:pt x="0" y="90154"/>
                  </a:lnTo>
                  <a:lnTo>
                    <a:pt x="395" y="90154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2401440" y="2144380"/>
              <a:ext cx="6465" cy="1596853"/>
            </a:xfrm>
            <a:custGeom>
              <a:avLst/>
              <a:gdLst/>
              <a:ahLst/>
              <a:cxnLst/>
              <a:rect l="l" t="t" r="r" b="b"/>
              <a:pathLst>
                <a:path w="365" h="90154" extrusionOk="0">
                  <a:moveTo>
                    <a:pt x="0" y="0"/>
                  </a:moveTo>
                  <a:lnTo>
                    <a:pt x="0" y="90154"/>
                  </a:lnTo>
                  <a:lnTo>
                    <a:pt x="365" y="9015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2646404" y="2144380"/>
              <a:ext cx="6483" cy="1596853"/>
            </a:xfrm>
            <a:custGeom>
              <a:avLst/>
              <a:gdLst/>
              <a:ahLst/>
              <a:cxnLst/>
              <a:rect l="l" t="t" r="r" b="b"/>
              <a:pathLst>
                <a:path w="366" h="90154" extrusionOk="0">
                  <a:moveTo>
                    <a:pt x="0" y="0"/>
                  </a:moveTo>
                  <a:lnTo>
                    <a:pt x="0" y="90154"/>
                  </a:lnTo>
                  <a:lnTo>
                    <a:pt x="365" y="9015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2768620" y="2144380"/>
              <a:ext cx="7014" cy="1596853"/>
            </a:xfrm>
            <a:custGeom>
              <a:avLst/>
              <a:gdLst/>
              <a:ahLst/>
              <a:cxnLst/>
              <a:rect l="l" t="t" r="r" b="b"/>
              <a:pathLst>
                <a:path w="396" h="90154" extrusionOk="0">
                  <a:moveTo>
                    <a:pt x="0" y="0"/>
                  </a:moveTo>
                  <a:lnTo>
                    <a:pt x="0" y="90154"/>
                  </a:lnTo>
                  <a:lnTo>
                    <a:pt x="395" y="90154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2890288" y="2144380"/>
              <a:ext cx="7014" cy="1596853"/>
            </a:xfrm>
            <a:custGeom>
              <a:avLst/>
              <a:gdLst/>
              <a:ahLst/>
              <a:cxnLst/>
              <a:rect l="l" t="t" r="r" b="b"/>
              <a:pathLst>
                <a:path w="396" h="90154" extrusionOk="0">
                  <a:moveTo>
                    <a:pt x="1" y="0"/>
                  </a:moveTo>
                  <a:lnTo>
                    <a:pt x="1" y="90154"/>
                  </a:lnTo>
                  <a:lnTo>
                    <a:pt x="396" y="90154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3135252" y="2144380"/>
              <a:ext cx="7014" cy="1596853"/>
            </a:xfrm>
            <a:custGeom>
              <a:avLst/>
              <a:gdLst/>
              <a:ahLst/>
              <a:cxnLst/>
              <a:rect l="l" t="t" r="r" b="b"/>
              <a:pathLst>
                <a:path w="396" h="90154" extrusionOk="0">
                  <a:moveTo>
                    <a:pt x="1" y="0"/>
                  </a:moveTo>
                  <a:lnTo>
                    <a:pt x="1" y="90154"/>
                  </a:lnTo>
                  <a:lnTo>
                    <a:pt x="396" y="90154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3013035" y="2144380"/>
              <a:ext cx="7014" cy="1596853"/>
            </a:xfrm>
            <a:custGeom>
              <a:avLst/>
              <a:gdLst/>
              <a:ahLst/>
              <a:cxnLst/>
              <a:rect l="l" t="t" r="r" b="b"/>
              <a:pathLst>
                <a:path w="396" h="90154" extrusionOk="0">
                  <a:moveTo>
                    <a:pt x="1" y="0"/>
                  </a:moveTo>
                  <a:lnTo>
                    <a:pt x="1" y="90154"/>
                  </a:lnTo>
                  <a:lnTo>
                    <a:pt x="396" y="90154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3257468" y="2144380"/>
              <a:ext cx="6483" cy="1596853"/>
            </a:xfrm>
            <a:custGeom>
              <a:avLst/>
              <a:gdLst/>
              <a:ahLst/>
              <a:cxnLst/>
              <a:rect l="l" t="t" r="r" b="b"/>
              <a:pathLst>
                <a:path w="366" h="90154" extrusionOk="0">
                  <a:moveTo>
                    <a:pt x="0" y="0"/>
                  </a:moveTo>
                  <a:lnTo>
                    <a:pt x="0" y="90154"/>
                  </a:lnTo>
                  <a:lnTo>
                    <a:pt x="365" y="9015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3379684" y="2144380"/>
              <a:ext cx="7014" cy="1596853"/>
            </a:xfrm>
            <a:custGeom>
              <a:avLst/>
              <a:gdLst/>
              <a:ahLst/>
              <a:cxnLst/>
              <a:rect l="l" t="t" r="r" b="b"/>
              <a:pathLst>
                <a:path w="396" h="90154" extrusionOk="0">
                  <a:moveTo>
                    <a:pt x="0" y="0"/>
                  </a:moveTo>
                  <a:lnTo>
                    <a:pt x="0" y="90154"/>
                  </a:lnTo>
                  <a:lnTo>
                    <a:pt x="395" y="90154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3502432" y="2144380"/>
              <a:ext cx="6483" cy="1596853"/>
            </a:xfrm>
            <a:custGeom>
              <a:avLst/>
              <a:gdLst/>
              <a:ahLst/>
              <a:cxnLst/>
              <a:rect l="l" t="t" r="r" b="b"/>
              <a:pathLst>
                <a:path w="366" h="90154" extrusionOk="0">
                  <a:moveTo>
                    <a:pt x="0" y="0"/>
                  </a:moveTo>
                  <a:lnTo>
                    <a:pt x="0" y="90154"/>
                  </a:lnTo>
                  <a:lnTo>
                    <a:pt x="365" y="9015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3624648" y="2144380"/>
              <a:ext cx="7014" cy="1596853"/>
            </a:xfrm>
            <a:custGeom>
              <a:avLst/>
              <a:gdLst/>
              <a:ahLst/>
              <a:cxnLst/>
              <a:rect l="l" t="t" r="r" b="b"/>
              <a:pathLst>
                <a:path w="396" h="90154" extrusionOk="0">
                  <a:moveTo>
                    <a:pt x="0" y="0"/>
                  </a:moveTo>
                  <a:lnTo>
                    <a:pt x="0" y="90154"/>
                  </a:lnTo>
                  <a:lnTo>
                    <a:pt x="395" y="90154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3746315" y="2144380"/>
              <a:ext cx="7014" cy="1596853"/>
            </a:xfrm>
            <a:custGeom>
              <a:avLst/>
              <a:gdLst/>
              <a:ahLst/>
              <a:cxnLst/>
              <a:rect l="l" t="t" r="r" b="b"/>
              <a:pathLst>
                <a:path w="396" h="90154" extrusionOk="0">
                  <a:moveTo>
                    <a:pt x="1" y="0"/>
                  </a:moveTo>
                  <a:lnTo>
                    <a:pt x="1" y="90154"/>
                  </a:lnTo>
                  <a:lnTo>
                    <a:pt x="396" y="90154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2034792" y="2451798"/>
              <a:ext cx="6483" cy="296118"/>
            </a:xfrm>
            <a:custGeom>
              <a:avLst/>
              <a:gdLst/>
              <a:ahLst/>
              <a:cxnLst/>
              <a:rect l="l" t="t" r="r" b="b"/>
              <a:pathLst>
                <a:path w="366" h="16718" extrusionOk="0">
                  <a:moveTo>
                    <a:pt x="1" y="0"/>
                  </a:moveTo>
                  <a:lnTo>
                    <a:pt x="1" y="16718"/>
                  </a:lnTo>
                  <a:lnTo>
                    <a:pt x="366" y="16718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1984187" y="2501252"/>
              <a:ext cx="107692" cy="198699"/>
            </a:xfrm>
            <a:custGeom>
              <a:avLst/>
              <a:gdLst/>
              <a:ahLst/>
              <a:cxnLst/>
              <a:rect l="l" t="t" r="r" b="b"/>
              <a:pathLst>
                <a:path w="6080" h="11218" extrusionOk="0">
                  <a:moveTo>
                    <a:pt x="3043" y="1"/>
                  </a:moveTo>
                  <a:cubicBezTo>
                    <a:pt x="1735" y="1"/>
                    <a:pt x="428" y="107"/>
                    <a:pt x="335" y="309"/>
                  </a:cubicBezTo>
                  <a:cubicBezTo>
                    <a:pt x="153" y="673"/>
                    <a:pt x="1" y="10430"/>
                    <a:pt x="335" y="10886"/>
                  </a:cubicBezTo>
                  <a:cubicBezTo>
                    <a:pt x="484" y="11110"/>
                    <a:pt x="1705" y="11217"/>
                    <a:pt x="2952" y="11217"/>
                  </a:cubicBezTo>
                  <a:cubicBezTo>
                    <a:pt x="4242" y="11217"/>
                    <a:pt x="5560" y="11103"/>
                    <a:pt x="5745" y="10886"/>
                  </a:cubicBezTo>
                  <a:cubicBezTo>
                    <a:pt x="6080" y="10491"/>
                    <a:pt x="6080" y="704"/>
                    <a:pt x="5745" y="309"/>
                  </a:cubicBezTo>
                  <a:cubicBezTo>
                    <a:pt x="5566" y="100"/>
                    <a:pt x="4304" y="1"/>
                    <a:pt x="3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2523657" y="2295663"/>
              <a:ext cx="7014" cy="535715"/>
            </a:xfrm>
            <a:custGeom>
              <a:avLst/>
              <a:gdLst/>
              <a:ahLst/>
              <a:cxnLst/>
              <a:rect l="l" t="t" r="r" b="b"/>
              <a:pathLst>
                <a:path w="396" h="30245" extrusionOk="0">
                  <a:moveTo>
                    <a:pt x="0" y="1"/>
                  </a:moveTo>
                  <a:lnTo>
                    <a:pt x="0" y="30244"/>
                  </a:lnTo>
                  <a:lnTo>
                    <a:pt x="395" y="30244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2473583" y="2483681"/>
              <a:ext cx="107692" cy="199035"/>
            </a:xfrm>
            <a:custGeom>
              <a:avLst/>
              <a:gdLst/>
              <a:ahLst/>
              <a:cxnLst/>
              <a:rect l="l" t="t" r="r" b="b"/>
              <a:pathLst>
                <a:path w="6080" h="11237" extrusionOk="0">
                  <a:moveTo>
                    <a:pt x="3115" y="1"/>
                  </a:moveTo>
                  <a:cubicBezTo>
                    <a:pt x="1786" y="1"/>
                    <a:pt x="429" y="108"/>
                    <a:pt x="335" y="298"/>
                  </a:cubicBezTo>
                  <a:cubicBezTo>
                    <a:pt x="152" y="693"/>
                    <a:pt x="0" y="10450"/>
                    <a:pt x="335" y="10906"/>
                  </a:cubicBezTo>
                  <a:cubicBezTo>
                    <a:pt x="484" y="11130"/>
                    <a:pt x="1705" y="11236"/>
                    <a:pt x="2948" y="11236"/>
                  </a:cubicBezTo>
                  <a:cubicBezTo>
                    <a:pt x="4234" y="11236"/>
                    <a:pt x="5545" y="11122"/>
                    <a:pt x="5715" y="10906"/>
                  </a:cubicBezTo>
                  <a:cubicBezTo>
                    <a:pt x="6079" y="10480"/>
                    <a:pt x="6079" y="723"/>
                    <a:pt x="5715" y="298"/>
                  </a:cubicBezTo>
                  <a:cubicBezTo>
                    <a:pt x="5554" y="93"/>
                    <a:pt x="4346" y="1"/>
                    <a:pt x="31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1668692" y="2264435"/>
              <a:ext cx="6483" cy="535715"/>
            </a:xfrm>
            <a:custGeom>
              <a:avLst/>
              <a:gdLst/>
              <a:ahLst/>
              <a:cxnLst/>
              <a:rect l="l" t="t" r="r" b="b"/>
              <a:pathLst>
                <a:path w="366" h="30245" extrusionOk="0">
                  <a:moveTo>
                    <a:pt x="1" y="1"/>
                  </a:moveTo>
                  <a:lnTo>
                    <a:pt x="1" y="30244"/>
                  </a:lnTo>
                  <a:lnTo>
                    <a:pt x="365" y="30244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1618087" y="2452808"/>
              <a:ext cx="107692" cy="198681"/>
            </a:xfrm>
            <a:custGeom>
              <a:avLst/>
              <a:gdLst/>
              <a:ahLst/>
              <a:cxnLst/>
              <a:rect l="l" t="t" r="r" b="b"/>
              <a:pathLst>
                <a:path w="6080" h="11217" extrusionOk="0">
                  <a:moveTo>
                    <a:pt x="3039" y="0"/>
                  </a:moveTo>
                  <a:cubicBezTo>
                    <a:pt x="1735" y="0"/>
                    <a:pt x="428" y="107"/>
                    <a:pt x="335" y="308"/>
                  </a:cubicBezTo>
                  <a:cubicBezTo>
                    <a:pt x="152" y="673"/>
                    <a:pt x="0" y="10430"/>
                    <a:pt x="335" y="10886"/>
                  </a:cubicBezTo>
                  <a:cubicBezTo>
                    <a:pt x="484" y="11110"/>
                    <a:pt x="1705" y="11216"/>
                    <a:pt x="2948" y="11216"/>
                  </a:cubicBezTo>
                  <a:cubicBezTo>
                    <a:pt x="4235" y="11216"/>
                    <a:pt x="5545" y="11102"/>
                    <a:pt x="5715" y="10886"/>
                  </a:cubicBezTo>
                  <a:cubicBezTo>
                    <a:pt x="6080" y="10491"/>
                    <a:pt x="6080" y="703"/>
                    <a:pt x="5715" y="308"/>
                  </a:cubicBezTo>
                  <a:cubicBezTo>
                    <a:pt x="5551" y="99"/>
                    <a:pt x="4296" y="0"/>
                    <a:pt x="30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2768620" y="2133080"/>
              <a:ext cx="7014" cy="535697"/>
            </a:xfrm>
            <a:custGeom>
              <a:avLst/>
              <a:gdLst/>
              <a:ahLst/>
              <a:cxnLst/>
              <a:rect l="l" t="t" r="r" b="b"/>
              <a:pathLst>
                <a:path w="396" h="30244" extrusionOk="0">
                  <a:moveTo>
                    <a:pt x="0" y="0"/>
                  </a:moveTo>
                  <a:lnTo>
                    <a:pt x="0" y="30244"/>
                  </a:lnTo>
                  <a:lnTo>
                    <a:pt x="395" y="30244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2717467" y="2321434"/>
              <a:ext cx="107692" cy="199035"/>
            </a:xfrm>
            <a:custGeom>
              <a:avLst/>
              <a:gdLst/>
              <a:ahLst/>
              <a:cxnLst/>
              <a:rect l="l" t="t" r="r" b="b"/>
              <a:pathLst>
                <a:path w="6080" h="11237" extrusionOk="0">
                  <a:moveTo>
                    <a:pt x="3069" y="1"/>
                  </a:moveTo>
                  <a:cubicBezTo>
                    <a:pt x="1765" y="1"/>
                    <a:pt x="458" y="107"/>
                    <a:pt x="365" y="309"/>
                  </a:cubicBezTo>
                  <a:cubicBezTo>
                    <a:pt x="152" y="673"/>
                    <a:pt x="1" y="10461"/>
                    <a:pt x="365" y="10917"/>
                  </a:cubicBezTo>
                  <a:cubicBezTo>
                    <a:pt x="512" y="11136"/>
                    <a:pt x="1690" y="11236"/>
                    <a:pt x="2909" y="11236"/>
                  </a:cubicBezTo>
                  <a:cubicBezTo>
                    <a:pt x="4217" y="11236"/>
                    <a:pt x="5572" y="11121"/>
                    <a:pt x="5745" y="10917"/>
                  </a:cubicBezTo>
                  <a:cubicBezTo>
                    <a:pt x="6080" y="10491"/>
                    <a:pt x="6080" y="734"/>
                    <a:pt x="5745" y="309"/>
                  </a:cubicBezTo>
                  <a:cubicBezTo>
                    <a:pt x="5581" y="100"/>
                    <a:pt x="4326" y="1"/>
                    <a:pt x="30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3379684" y="1820277"/>
              <a:ext cx="7014" cy="342967"/>
            </a:xfrm>
            <a:custGeom>
              <a:avLst/>
              <a:gdLst/>
              <a:ahLst/>
              <a:cxnLst/>
              <a:rect l="l" t="t" r="r" b="b"/>
              <a:pathLst>
                <a:path w="396" h="19363" extrusionOk="0">
                  <a:moveTo>
                    <a:pt x="0" y="0"/>
                  </a:moveTo>
                  <a:lnTo>
                    <a:pt x="0" y="19362"/>
                  </a:lnTo>
                  <a:lnTo>
                    <a:pt x="395" y="19362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3328530" y="1917660"/>
              <a:ext cx="107692" cy="152381"/>
            </a:xfrm>
            <a:custGeom>
              <a:avLst/>
              <a:gdLst/>
              <a:ahLst/>
              <a:cxnLst/>
              <a:rect l="l" t="t" r="r" b="b"/>
              <a:pathLst>
                <a:path w="6080" h="8603" extrusionOk="0">
                  <a:moveTo>
                    <a:pt x="3069" y="0"/>
                  </a:moveTo>
                  <a:cubicBezTo>
                    <a:pt x="1765" y="0"/>
                    <a:pt x="458" y="107"/>
                    <a:pt x="365" y="308"/>
                  </a:cubicBezTo>
                  <a:cubicBezTo>
                    <a:pt x="153" y="673"/>
                    <a:pt x="1" y="7816"/>
                    <a:pt x="365" y="8272"/>
                  </a:cubicBezTo>
                  <a:cubicBezTo>
                    <a:pt x="515" y="8496"/>
                    <a:pt x="1736" y="8602"/>
                    <a:pt x="2979" y="8602"/>
                  </a:cubicBezTo>
                  <a:cubicBezTo>
                    <a:pt x="4265" y="8602"/>
                    <a:pt x="5575" y="8488"/>
                    <a:pt x="5745" y="8272"/>
                  </a:cubicBezTo>
                  <a:cubicBezTo>
                    <a:pt x="6080" y="7876"/>
                    <a:pt x="6080" y="733"/>
                    <a:pt x="5745" y="308"/>
                  </a:cubicBezTo>
                  <a:cubicBezTo>
                    <a:pt x="5581" y="99"/>
                    <a:pt x="4327" y="0"/>
                    <a:pt x="3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3257468" y="1894563"/>
              <a:ext cx="6483" cy="343516"/>
            </a:xfrm>
            <a:custGeom>
              <a:avLst/>
              <a:gdLst/>
              <a:ahLst/>
              <a:cxnLst/>
              <a:rect l="l" t="t" r="r" b="b"/>
              <a:pathLst>
                <a:path w="366" h="19394" extrusionOk="0">
                  <a:moveTo>
                    <a:pt x="0" y="1"/>
                  </a:moveTo>
                  <a:lnTo>
                    <a:pt x="0" y="19393"/>
                  </a:lnTo>
                  <a:lnTo>
                    <a:pt x="365" y="19393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3206863" y="1992354"/>
              <a:ext cx="107692" cy="152522"/>
            </a:xfrm>
            <a:custGeom>
              <a:avLst/>
              <a:gdLst/>
              <a:ahLst/>
              <a:cxnLst/>
              <a:rect l="l" t="t" r="r" b="b"/>
              <a:pathLst>
                <a:path w="6080" h="8611" extrusionOk="0">
                  <a:moveTo>
                    <a:pt x="3071" y="0"/>
                  </a:moveTo>
                  <a:cubicBezTo>
                    <a:pt x="1761" y="0"/>
                    <a:pt x="443" y="99"/>
                    <a:pt x="335" y="285"/>
                  </a:cubicBezTo>
                  <a:cubicBezTo>
                    <a:pt x="152" y="681"/>
                    <a:pt x="0" y="7824"/>
                    <a:pt x="335" y="8280"/>
                  </a:cubicBezTo>
                  <a:cubicBezTo>
                    <a:pt x="484" y="8504"/>
                    <a:pt x="1712" y="8610"/>
                    <a:pt x="2963" y="8610"/>
                  </a:cubicBezTo>
                  <a:cubicBezTo>
                    <a:pt x="4257" y="8610"/>
                    <a:pt x="5575" y="8496"/>
                    <a:pt x="5745" y="8280"/>
                  </a:cubicBezTo>
                  <a:cubicBezTo>
                    <a:pt x="6079" y="7854"/>
                    <a:pt x="6079" y="711"/>
                    <a:pt x="5745" y="285"/>
                  </a:cubicBezTo>
                  <a:cubicBezTo>
                    <a:pt x="5581" y="92"/>
                    <a:pt x="4330" y="0"/>
                    <a:pt x="30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3624648" y="1668445"/>
              <a:ext cx="7014" cy="343516"/>
            </a:xfrm>
            <a:custGeom>
              <a:avLst/>
              <a:gdLst/>
              <a:ahLst/>
              <a:cxnLst/>
              <a:rect l="l" t="t" r="r" b="b"/>
              <a:pathLst>
                <a:path w="396" h="19394" extrusionOk="0">
                  <a:moveTo>
                    <a:pt x="0" y="1"/>
                  </a:moveTo>
                  <a:lnTo>
                    <a:pt x="0" y="19393"/>
                  </a:lnTo>
                  <a:lnTo>
                    <a:pt x="395" y="19393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3573494" y="1766236"/>
              <a:ext cx="107692" cy="152522"/>
            </a:xfrm>
            <a:custGeom>
              <a:avLst/>
              <a:gdLst/>
              <a:ahLst/>
              <a:cxnLst/>
              <a:rect l="l" t="t" r="r" b="b"/>
              <a:pathLst>
                <a:path w="6080" h="8611" extrusionOk="0">
                  <a:moveTo>
                    <a:pt x="3072" y="0"/>
                  </a:moveTo>
                  <a:cubicBezTo>
                    <a:pt x="1762" y="0"/>
                    <a:pt x="444" y="99"/>
                    <a:pt x="335" y="285"/>
                  </a:cubicBezTo>
                  <a:cubicBezTo>
                    <a:pt x="153" y="680"/>
                    <a:pt x="1" y="7823"/>
                    <a:pt x="335" y="8279"/>
                  </a:cubicBezTo>
                  <a:cubicBezTo>
                    <a:pt x="499" y="8503"/>
                    <a:pt x="1728" y="8610"/>
                    <a:pt x="2975" y="8610"/>
                  </a:cubicBezTo>
                  <a:cubicBezTo>
                    <a:pt x="4265" y="8610"/>
                    <a:pt x="5575" y="8496"/>
                    <a:pt x="5745" y="8279"/>
                  </a:cubicBezTo>
                  <a:cubicBezTo>
                    <a:pt x="6080" y="7854"/>
                    <a:pt x="6080" y="711"/>
                    <a:pt x="5745" y="285"/>
                  </a:cubicBezTo>
                  <a:cubicBezTo>
                    <a:pt x="5582" y="92"/>
                    <a:pt x="4330" y="0"/>
                    <a:pt x="3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1545413" y="2201450"/>
              <a:ext cx="6465" cy="398956"/>
            </a:xfrm>
            <a:custGeom>
              <a:avLst/>
              <a:gdLst/>
              <a:ahLst/>
              <a:cxnLst/>
              <a:rect l="l" t="t" r="r" b="b"/>
              <a:pathLst>
                <a:path w="365" h="22524" extrusionOk="0">
                  <a:moveTo>
                    <a:pt x="0" y="0"/>
                  </a:moveTo>
                  <a:lnTo>
                    <a:pt x="0" y="22524"/>
                  </a:lnTo>
                  <a:lnTo>
                    <a:pt x="365" y="2252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1494791" y="2339076"/>
              <a:ext cx="107692" cy="198805"/>
            </a:xfrm>
            <a:custGeom>
              <a:avLst/>
              <a:gdLst/>
              <a:ahLst/>
              <a:cxnLst/>
              <a:rect l="l" t="t" r="r" b="b"/>
              <a:pathLst>
                <a:path w="6080" h="11224" extrusionOk="0">
                  <a:moveTo>
                    <a:pt x="3072" y="0"/>
                  </a:moveTo>
                  <a:cubicBezTo>
                    <a:pt x="1762" y="0"/>
                    <a:pt x="444" y="99"/>
                    <a:pt x="335" y="285"/>
                  </a:cubicBezTo>
                  <a:cubicBezTo>
                    <a:pt x="153" y="680"/>
                    <a:pt x="1" y="10437"/>
                    <a:pt x="335" y="10893"/>
                  </a:cubicBezTo>
                  <a:cubicBezTo>
                    <a:pt x="485" y="11117"/>
                    <a:pt x="1713" y="11224"/>
                    <a:pt x="2963" y="11224"/>
                  </a:cubicBezTo>
                  <a:cubicBezTo>
                    <a:pt x="4258" y="11224"/>
                    <a:pt x="5576" y="11110"/>
                    <a:pt x="5746" y="10893"/>
                  </a:cubicBezTo>
                  <a:cubicBezTo>
                    <a:pt x="6080" y="10468"/>
                    <a:pt x="6080" y="711"/>
                    <a:pt x="5746" y="285"/>
                  </a:cubicBezTo>
                  <a:cubicBezTo>
                    <a:pt x="5582" y="92"/>
                    <a:pt x="4331" y="0"/>
                    <a:pt x="3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1790377" y="2378043"/>
              <a:ext cx="6465" cy="278901"/>
            </a:xfrm>
            <a:custGeom>
              <a:avLst/>
              <a:gdLst/>
              <a:ahLst/>
              <a:cxnLst/>
              <a:rect l="l" t="t" r="r" b="b"/>
              <a:pathLst>
                <a:path w="365" h="15746" extrusionOk="0">
                  <a:moveTo>
                    <a:pt x="0" y="0"/>
                  </a:moveTo>
                  <a:lnTo>
                    <a:pt x="0" y="15745"/>
                  </a:lnTo>
                  <a:lnTo>
                    <a:pt x="365" y="1574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1739223" y="2419083"/>
              <a:ext cx="107692" cy="91892"/>
            </a:xfrm>
            <a:custGeom>
              <a:avLst/>
              <a:gdLst/>
              <a:ahLst/>
              <a:cxnLst/>
              <a:rect l="l" t="t" r="r" b="b"/>
              <a:pathLst>
                <a:path w="6080" h="5188" extrusionOk="0">
                  <a:moveTo>
                    <a:pt x="3115" y="0"/>
                  </a:moveTo>
                  <a:cubicBezTo>
                    <a:pt x="1786" y="0"/>
                    <a:pt x="430" y="108"/>
                    <a:pt x="335" y="297"/>
                  </a:cubicBezTo>
                  <a:cubicBezTo>
                    <a:pt x="152" y="723"/>
                    <a:pt x="1" y="4401"/>
                    <a:pt x="335" y="4857"/>
                  </a:cubicBezTo>
                  <a:cubicBezTo>
                    <a:pt x="484" y="5081"/>
                    <a:pt x="1705" y="5187"/>
                    <a:pt x="2948" y="5187"/>
                  </a:cubicBezTo>
                  <a:cubicBezTo>
                    <a:pt x="4235" y="5187"/>
                    <a:pt x="5545" y="5073"/>
                    <a:pt x="5715" y="4857"/>
                  </a:cubicBezTo>
                  <a:cubicBezTo>
                    <a:pt x="6080" y="4431"/>
                    <a:pt x="6080" y="753"/>
                    <a:pt x="5715" y="297"/>
                  </a:cubicBezTo>
                  <a:cubicBezTo>
                    <a:pt x="5554" y="93"/>
                    <a:pt x="4346" y="0"/>
                    <a:pt x="3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2157008" y="2378043"/>
              <a:ext cx="6483" cy="278901"/>
            </a:xfrm>
            <a:custGeom>
              <a:avLst/>
              <a:gdLst/>
              <a:ahLst/>
              <a:cxnLst/>
              <a:rect l="l" t="t" r="r" b="b"/>
              <a:pathLst>
                <a:path w="366" h="15746" extrusionOk="0">
                  <a:moveTo>
                    <a:pt x="1" y="0"/>
                  </a:moveTo>
                  <a:lnTo>
                    <a:pt x="1" y="15745"/>
                  </a:lnTo>
                  <a:lnTo>
                    <a:pt x="365" y="1574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2105854" y="2419083"/>
              <a:ext cx="107710" cy="91892"/>
            </a:xfrm>
            <a:custGeom>
              <a:avLst/>
              <a:gdLst/>
              <a:ahLst/>
              <a:cxnLst/>
              <a:rect l="l" t="t" r="r" b="b"/>
              <a:pathLst>
                <a:path w="6081" h="5188" extrusionOk="0">
                  <a:moveTo>
                    <a:pt x="3142" y="0"/>
                  </a:moveTo>
                  <a:cubicBezTo>
                    <a:pt x="1810" y="0"/>
                    <a:pt x="446" y="108"/>
                    <a:pt x="335" y="297"/>
                  </a:cubicBezTo>
                  <a:cubicBezTo>
                    <a:pt x="153" y="723"/>
                    <a:pt x="1" y="4401"/>
                    <a:pt x="335" y="4857"/>
                  </a:cubicBezTo>
                  <a:cubicBezTo>
                    <a:pt x="485" y="5081"/>
                    <a:pt x="1713" y="5187"/>
                    <a:pt x="2963" y="5187"/>
                  </a:cubicBezTo>
                  <a:cubicBezTo>
                    <a:pt x="4258" y="5187"/>
                    <a:pt x="5576" y="5073"/>
                    <a:pt x="5746" y="4857"/>
                  </a:cubicBezTo>
                  <a:cubicBezTo>
                    <a:pt x="6080" y="4431"/>
                    <a:pt x="6080" y="753"/>
                    <a:pt x="5746" y="297"/>
                  </a:cubicBezTo>
                  <a:cubicBezTo>
                    <a:pt x="5585" y="93"/>
                    <a:pt x="4377" y="0"/>
                    <a:pt x="3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1423197" y="2252586"/>
              <a:ext cx="7014" cy="279450"/>
            </a:xfrm>
            <a:custGeom>
              <a:avLst/>
              <a:gdLst/>
              <a:ahLst/>
              <a:cxnLst/>
              <a:rect l="l" t="t" r="r" b="b"/>
              <a:pathLst>
                <a:path w="396" h="15777" extrusionOk="0">
                  <a:moveTo>
                    <a:pt x="0" y="1"/>
                  </a:moveTo>
                  <a:lnTo>
                    <a:pt x="0" y="15776"/>
                  </a:lnTo>
                  <a:lnTo>
                    <a:pt x="395" y="15776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1372592" y="2293980"/>
              <a:ext cx="107692" cy="91892"/>
            </a:xfrm>
            <a:custGeom>
              <a:avLst/>
              <a:gdLst/>
              <a:ahLst/>
              <a:cxnLst/>
              <a:rect l="l" t="t" r="r" b="b"/>
              <a:pathLst>
                <a:path w="6080" h="5188" extrusionOk="0">
                  <a:moveTo>
                    <a:pt x="3038" y="1"/>
                  </a:moveTo>
                  <a:cubicBezTo>
                    <a:pt x="1734" y="1"/>
                    <a:pt x="427" y="107"/>
                    <a:pt x="334" y="308"/>
                  </a:cubicBezTo>
                  <a:cubicBezTo>
                    <a:pt x="152" y="704"/>
                    <a:pt x="0" y="4412"/>
                    <a:pt x="334" y="4868"/>
                  </a:cubicBezTo>
                  <a:cubicBezTo>
                    <a:pt x="481" y="5088"/>
                    <a:pt x="1659" y="5187"/>
                    <a:pt x="2878" y="5187"/>
                  </a:cubicBezTo>
                  <a:cubicBezTo>
                    <a:pt x="4187" y="5187"/>
                    <a:pt x="5541" y="5072"/>
                    <a:pt x="5714" y="4868"/>
                  </a:cubicBezTo>
                  <a:cubicBezTo>
                    <a:pt x="6079" y="4442"/>
                    <a:pt x="6079" y="734"/>
                    <a:pt x="5714" y="308"/>
                  </a:cubicBezTo>
                  <a:cubicBezTo>
                    <a:pt x="5550" y="100"/>
                    <a:pt x="4296" y="1"/>
                    <a:pt x="30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2646404" y="2392568"/>
              <a:ext cx="6483" cy="279450"/>
            </a:xfrm>
            <a:custGeom>
              <a:avLst/>
              <a:gdLst/>
              <a:ahLst/>
              <a:cxnLst/>
              <a:rect l="l" t="t" r="r" b="b"/>
              <a:pathLst>
                <a:path w="366" h="15777" extrusionOk="0">
                  <a:moveTo>
                    <a:pt x="0" y="1"/>
                  </a:moveTo>
                  <a:lnTo>
                    <a:pt x="0" y="15776"/>
                  </a:lnTo>
                  <a:lnTo>
                    <a:pt x="365" y="15776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2595800" y="2433094"/>
              <a:ext cx="107143" cy="91875"/>
            </a:xfrm>
            <a:custGeom>
              <a:avLst/>
              <a:gdLst/>
              <a:ahLst/>
              <a:cxnLst/>
              <a:rect l="l" t="t" r="r" b="b"/>
              <a:pathLst>
                <a:path w="6049" h="5187" extrusionOk="0">
                  <a:moveTo>
                    <a:pt x="2941" y="0"/>
                  </a:moveTo>
                  <a:cubicBezTo>
                    <a:pt x="1657" y="0"/>
                    <a:pt x="395" y="99"/>
                    <a:pt x="304" y="296"/>
                  </a:cubicBezTo>
                  <a:cubicBezTo>
                    <a:pt x="122" y="722"/>
                    <a:pt x="0" y="4400"/>
                    <a:pt x="304" y="4856"/>
                  </a:cubicBezTo>
                  <a:cubicBezTo>
                    <a:pt x="453" y="5080"/>
                    <a:pt x="1674" y="5186"/>
                    <a:pt x="2921" y="5186"/>
                  </a:cubicBezTo>
                  <a:cubicBezTo>
                    <a:pt x="4211" y="5186"/>
                    <a:pt x="5529" y="5072"/>
                    <a:pt x="5714" y="4856"/>
                  </a:cubicBezTo>
                  <a:cubicBezTo>
                    <a:pt x="6049" y="4491"/>
                    <a:pt x="6049" y="752"/>
                    <a:pt x="5714" y="296"/>
                  </a:cubicBezTo>
                  <a:cubicBezTo>
                    <a:pt x="5532" y="99"/>
                    <a:pt x="4225" y="0"/>
                    <a:pt x="2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3135252" y="1906962"/>
              <a:ext cx="7014" cy="278883"/>
            </a:xfrm>
            <a:custGeom>
              <a:avLst/>
              <a:gdLst/>
              <a:ahLst/>
              <a:cxnLst/>
              <a:rect l="l" t="t" r="r" b="b"/>
              <a:pathLst>
                <a:path w="396" h="15745" extrusionOk="0">
                  <a:moveTo>
                    <a:pt x="1" y="0"/>
                  </a:moveTo>
                  <a:lnTo>
                    <a:pt x="1" y="15745"/>
                  </a:lnTo>
                  <a:lnTo>
                    <a:pt x="396" y="15745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3084647" y="1948002"/>
              <a:ext cx="107692" cy="91892"/>
            </a:xfrm>
            <a:custGeom>
              <a:avLst/>
              <a:gdLst/>
              <a:ahLst/>
              <a:cxnLst/>
              <a:rect l="l" t="t" r="r" b="b"/>
              <a:pathLst>
                <a:path w="6080" h="5188" extrusionOk="0">
                  <a:moveTo>
                    <a:pt x="3115" y="0"/>
                  </a:moveTo>
                  <a:cubicBezTo>
                    <a:pt x="1786" y="0"/>
                    <a:pt x="429" y="108"/>
                    <a:pt x="335" y="297"/>
                  </a:cubicBezTo>
                  <a:cubicBezTo>
                    <a:pt x="152" y="723"/>
                    <a:pt x="0" y="4400"/>
                    <a:pt x="335" y="4856"/>
                  </a:cubicBezTo>
                  <a:cubicBezTo>
                    <a:pt x="484" y="5080"/>
                    <a:pt x="1705" y="5187"/>
                    <a:pt x="2948" y="5187"/>
                  </a:cubicBezTo>
                  <a:cubicBezTo>
                    <a:pt x="4235" y="5187"/>
                    <a:pt x="5545" y="5073"/>
                    <a:pt x="5715" y="4856"/>
                  </a:cubicBezTo>
                  <a:cubicBezTo>
                    <a:pt x="6080" y="4431"/>
                    <a:pt x="6080" y="753"/>
                    <a:pt x="5715" y="297"/>
                  </a:cubicBezTo>
                  <a:cubicBezTo>
                    <a:pt x="5554" y="92"/>
                    <a:pt x="4346" y="0"/>
                    <a:pt x="3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3746315" y="1673830"/>
              <a:ext cx="7014" cy="279450"/>
            </a:xfrm>
            <a:custGeom>
              <a:avLst/>
              <a:gdLst/>
              <a:ahLst/>
              <a:cxnLst/>
              <a:rect l="l" t="t" r="r" b="b"/>
              <a:pathLst>
                <a:path w="396" h="15777" extrusionOk="0">
                  <a:moveTo>
                    <a:pt x="1" y="1"/>
                  </a:moveTo>
                  <a:lnTo>
                    <a:pt x="1" y="15776"/>
                  </a:lnTo>
                  <a:lnTo>
                    <a:pt x="396" y="15776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3696242" y="1715224"/>
              <a:ext cx="107710" cy="91892"/>
            </a:xfrm>
            <a:custGeom>
              <a:avLst/>
              <a:gdLst/>
              <a:ahLst/>
              <a:cxnLst/>
              <a:rect l="l" t="t" r="r" b="b"/>
              <a:pathLst>
                <a:path w="6081" h="5188" extrusionOk="0">
                  <a:moveTo>
                    <a:pt x="3043" y="0"/>
                  </a:moveTo>
                  <a:cubicBezTo>
                    <a:pt x="1735" y="0"/>
                    <a:pt x="428" y="107"/>
                    <a:pt x="335" y="308"/>
                  </a:cubicBezTo>
                  <a:cubicBezTo>
                    <a:pt x="153" y="703"/>
                    <a:pt x="1" y="4412"/>
                    <a:pt x="335" y="4867"/>
                  </a:cubicBezTo>
                  <a:cubicBezTo>
                    <a:pt x="482" y="5087"/>
                    <a:pt x="1660" y="5187"/>
                    <a:pt x="2882" y="5187"/>
                  </a:cubicBezTo>
                  <a:cubicBezTo>
                    <a:pt x="4194" y="5187"/>
                    <a:pt x="5557" y="5072"/>
                    <a:pt x="5746" y="4867"/>
                  </a:cubicBezTo>
                  <a:cubicBezTo>
                    <a:pt x="6080" y="4442"/>
                    <a:pt x="6080" y="764"/>
                    <a:pt x="5746" y="308"/>
                  </a:cubicBezTo>
                  <a:cubicBezTo>
                    <a:pt x="5567" y="99"/>
                    <a:pt x="4304" y="0"/>
                    <a:pt x="3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1178764" y="2059856"/>
              <a:ext cx="6483" cy="481869"/>
            </a:xfrm>
            <a:custGeom>
              <a:avLst/>
              <a:gdLst/>
              <a:ahLst/>
              <a:cxnLst/>
              <a:rect l="l" t="t" r="r" b="b"/>
              <a:pathLst>
                <a:path w="366" h="27205" extrusionOk="0">
                  <a:moveTo>
                    <a:pt x="1" y="0"/>
                  </a:moveTo>
                  <a:lnTo>
                    <a:pt x="1" y="27204"/>
                  </a:lnTo>
                  <a:lnTo>
                    <a:pt x="365" y="2720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1128160" y="2208924"/>
              <a:ext cx="107692" cy="258443"/>
            </a:xfrm>
            <a:custGeom>
              <a:avLst/>
              <a:gdLst/>
              <a:ahLst/>
              <a:cxnLst/>
              <a:rect l="l" t="t" r="r" b="b"/>
              <a:pathLst>
                <a:path w="6080" h="14591" extrusionOk="0">
                  <a:moveTo>
                    <a:pt x="3043" y="0"/>
                  </a:moveTo>
                  <a:cubicBezTo>
                    <a:pt x="1734" y="0"/>
                    <a:pt x="428" y="107"/>
                    <a:pt x="335" y="308"/>
                  </a:cubicBezTo>
                  <a:cubicBezTo>
                    <a:pt x="152" y="673"/>
                    <a:pt x="0" y="13804"/>
                    <a:pt x="335" y="14259"/>
                  </a:cubicBezTo>
                  <a:cubicBezTo>
                    <a:pt x="484" y="14484"/>
                    <a:pt x="1705" y="14590"/>
                    <a:pt x="2952" y="14590"/>
                  </a:cubicBezTo>
                  <a:cubicBezTo>
                    <a:pt x="4242" y="14590"/>
                    <a:pt x="5560" y="14476"/>
                    <a:pt x="5745" y="14259"/>
                  </a:cubicBezTo>
                  <a:cubicBezTo>
                    <a:pt x="6080" y="13834"/>
                    <a:pt x="6080" y="733"/>
                    <a:pt x="5745" y="308"/>
                  </a:cubicBezTo>
                  <a:cubicBezTo>
                    <a:pt x="5566" y="99"/>
                    <a:pt x="4304" y="0"/>
                    <a:pt x="3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2890288" y="2011944"/>
              <a:ext cx="7014" cy="481869"/>
            </a:xfrm>
            <a:custGeom>
              <a:avLst/>
              <a:gdLst/>
              <a:ahLst/>
              <a:cxnLst/>
              <a:rect l="l" t="t" r="r" b="b"/>
              <a:pathLst>
                <a:path w="396" h="27205" extrusionOk="0">
                  <a:moveTo>
                    <a:pt x="1" y="0"/>
                  </a:moveTo>
                  <a:lnTo>
                    <a:pt x="1" y="27204"/>
                  </a:lnTo>
                  <a:lnTo>
                    <a:pt x="396" y="27204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2840214" y="2161402"/>
              <a:ext cx="107692" cy="258036"/>
            </a:xfrm>
            <a:custGeom>
              <a:avLst/>
              <a:gdLst/>
              <a:ahLst/>
              <a:cxnLst/>
              <a:rect l="l" t="t" r="r" b="b"/>
              <a:pathLst>
                <a:path w="6080" h="14568" extrusionOk="0">
                  <a:moveTo>
                    <a:pt x="3049" y="1"/>
                  </a:moveTo>
                  <a:cubicBezTo>
                    <a:pt x="1739" y="1"/>
                    <a:pt x="428" y="100"/>
                    <a:pt x="335" y="286"/>
                  </a:cubicBezTo>
                  <a:cubicBezTo>
                    <a:pt x="153" y="681"/>
                    <a:pt x="1" y="13781"/>
                    <a:pt x="335" y="14237"/>
                  </a:cubicBezTo>
                  <a:cubicBezTo>
                    <a:pt x="484" y="14461"/>
                    <a:pt x="1705" y="14568"/>
                    <a:pt x="2952" y="14568"/>
                  </a:cubicBezTo>
                  <a:cubicBezTo>
                    <a:pt x="4242" y="14568"/>
                    <a:pt x="5560" y="14454"/>
                    <a:pt x="5746" y="14237"/>
                  </a:cubicBezTo>
                  <a:cubicBezTo>
                    <a:pt x="6080" y="13812"/>
                    <a:pt x="6080" y="711"/>
                    <a:pt x="5746" y="286"/>
                  </a:cubicBezTo>
                  <a:cubicBezTo>
                    <a:pt x="5567" y="92"/>
                    <a:pt x="4308" y="1"/>
                    <a:pt x="3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1300980" y="1824581"/>
              <a:ext cx="6483" cy="599781"/>
            </a:xfrm>
            <a:custGeom>
              <a:avLst/>
              <a:gdLst/>
              <a:ahLst/>
              <a:cxnLst/>
              <a:rect l="l" t="t" r="r" b="b"/>
              <a:pathLst>
                <a:path w="366" h="33862" extrusionOk="0">
                  <a:moveTo>
                    <a:pt x="0" y="1"/>
                  </a:moveTo>
                  <a:lnTo>
                    <a:pt x="0" y="33861"/>
                  </a:lnTo>
                  <a:lnTo>
                    <a:pt x="365" y="33861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1249827" y="1883192"/>
              <a:ext cx="107692" cy="416191"/>
            </a:xfrm>
            <a:custGeom>
              <a:avLst/>
              <a:gdLst/>
              <a:ahLst/>
              <a:cxnLst/>
              <a:rect l="l" t="t" r="r" b="b"/>
              <a:pathLst>
                <a:path w="6080" h="23497" extrusionOk="0">
                  <a:moveTo>
                    <a:pt x="3066" y="1"/>
                  </a:moveTo>
                  <a:cubicBezTo>
                    <a:pt x="1758" y="1"/>
                    <a:pt x="444" y="107"/>
                    <a:pt x="335" y="309"/>
                  </a:cubicBezTo>
                  <a:cubicBezTo>
                    <a:pt x="153" y="673"/>
                    <a:pt x="1" y="22741"/>
                    <a:pt x="335" y="23166"/>
                  </a:cubicBezTo>
                  <a:cubicBezTo>
                    <a:pt x="485" y="23390"/>
                    <a:pt x="1713" y="23497"/>
                    <a:pt x="2963" y="23497"/>
                  </a:cubicBezTo>
                  <a:cubicBezTo>
                    <a:pt x="4257" y="23497"/>
                    <a:pt x="5576" y="23382"/>
                    <a:pt x="5746" y="23166"/>
                  </a:cubicBezTo>
                  <a:cubicBezTo>
                    <a:pt x="6080" y="22771"/>
                    <a:pt x="6080" y="734"/>
                    <a:pt x="5746" y="309"/>
                  </a:cubicBezTo>
                  <a:cubicBezTo>
                    <a:pt x="5582" y="100"/>
                    <a:pt x="4327" y="1"/>
                    <a:pt x="3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3502432" y="1771284"/>
              <a:ext cx="6483" cy="542162"/>
            </a:xfrm>
            <a:custGeom>
              <a:avLst/>
              <a:gdLst/>
              <a:ahLst/>
              <a:cxnLst/>
              <a:rect l="l" t="t" r="r" b="b"/>
              <a:pathLst>
                <a:path w="366" h="30609" extrusionOk="0">
                  <a:moveTo>
                    <a:pt x="0" y="0"/>
                  </a:moveTo>
                  <a:lnTo>
                    <a:pt x="0" y="30609"/>
                  </a:lnTo>
                  <a:lnTo>
                    <a:pt x="365" y="30609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8"/>
            <p:cNvSpPr/>
            <p:nvPr/>
          </p:nvSpPr>
          <p:spPr>
            <a:xfrm>
              <a:off x="3451278" y="1830302"/>
              <a:ext cx="107692" cy="359050"/>
            </a:xfrm>
            <a:custGeom>
              <a:avLst/>
              <a:gdLst/>
              <a:ahLst/>
              <a:cxnLst/>
              <a:rect l="l" t="t" r="r" b="b"/>
              <a:pathLst>
                <a:path w="6080" h="20271" extrusionOk="0">
                  <a:moveTo>
                    <a:pt x="3045" y="0"/>
                  </a:moveTo>
                  <a:cubicBezTo>
                    <a:pt x="1739" y="0"/>
                    <a:pt x="428" y="99"/>
                    <a:pt x="335" y="285"/>
                  </a:cubicBezTo>
                  <a:cubicBezTo>
                    <a:pt x="153" y="711"/>
                    <a:pt x="1" y="19495"/>
                    <a:pt x="335" y="19951"/>
                  </a:cubicBezTo>
                  <a:cubicBezTo>
                    <a:pt x="482" y="20171"/>
                    <a:pt x="1660" y="20271"/>
                    <a:pt x="2879" y="20271"/>
                  </a:cubicBezTo>
                  <a:cubicBezTo>
                    <a:pt x="4187" y="20271"/>
                    <a:pt x="5542" y="20156"/>
                    <a:pt x="5715" y="19951"/>
                  </a:cubicBezTo>
                  <a:cubicBezTo>
                    <a:pt x="6080" y="19526"/>
                    <a:pt x="6080" y="711"/>
                    <a:pt x="5715" y="285"/>
                  </a:cubicBezTo>
                  <a:cubicBezTo>
                    <a:pt x="5551" y="92"/>
                    <a:pt x="4300" y="0"/>
                    <a:pt x="30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2401440" y="2521249"/>
              <a:ext cx="6465" cy="515239"/>
            </a:xfrm>
            <a:custGeom>
              <a:avLst/>
              <a:gdLst/>
              <a:ahLst/>
              <a:cxnLst/>
              <a:rect l="l" t="t" r="r" b="b"/>
              <a:pathLst>
                <a:path w="365" h="29089" extrusionOk="0">
                  <a:moveTo>
                    <a:pt x="0" y="0"/>
                  </a:moveTo>
                  <a:lnTo>
                    <a:pt x="0" y="29089"/>
                  </a:lnTo>
                  <a:lnTo>
                    <a:pt x="365" y="29089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2350836" y="2579860"/>
              <a:ext cx="107692" cy="332747"/>
            </a:xfrm>
            <a:custGeom>
              <a:avLst/>
              <a:gdLst/>
              <a:ahLst/>
              <a:cxnLst/>
              <a:rect l="l" t="t" r="r" b="b"/>
              <a:pathLst>
                <a:path w="6080" h="18786" extrusionOk="0">
                  <a:moveTo>
                    <a:pt x="3065" y="1"/>
                  </a:moveTo>
                  <a:cubicBezTo>
                    <a:pt x="1757" y="1"/>
                    <a:pt x="443" y="107"/>
                    <a:pt x="334" y="308"/>
                  </a:cubicBezTo>
                  <a:cubicBezTo>
                    <a:pt x="152" y="734"/>
                    <a:pt x="0" y="17999"/>
                    <a:pt x="334" y="18455"/>
                  </a:cubicBezTo>
                  <a:cubicBezTo>
                    <a:pt x="484" y="18679"/>
                    <a:pt x="1712" y="18785"/>
                    <a:pt x="2962" y="18785"/>
                  </a:cubicBezTo>
                  <a:cubicBezTo>
                    <a:pt x="4257" y="18785"/>
                    <a:pt x="5575" y="18671"/>
                    <a:pt x="5745" y="18455"/>
                  </a:cubicBezTo>
                  <a:cubicBezTo>
                    <a:pt x="6079" y="18059"/>
                    <a:pt x="6079" y="764"/>
                    <a:pt x="5745" y="308"/>
                  </a:cubicBezTo>
                  <a:cubicBezTo>
                    <a:pt x="5581" y="100"/>
                    <a:pt x="4326" y="1"/>
                    <a:pt x="3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8"/>
            <p:cNvSpPr/>
            <p:nvPr/>
          </p:nvSpPr>
          <p:spPr>
            <a:xfrm>
              <a:off x="3013035" y="1964014"/>
              <a:ext cx="7014" cy="338663"/>
            </a:xfrm>
            <a:custGeom>
              <a:avLst/>
              <a:gdLst/>
              <a:ahLst/>
              <a:cxnLst/>
              <a:rect l="l" t="t" r="r" b="b"/>
              <a:pathLst>
                <a:path w="396" h="19120" extrusionOk="0">
                  <a:moveTo>
                    <a:pt x="1" y="1"/>
                  </a:moveTo>
                  <a:lnTo>
                    <a:pt x="1" y="19120"/>
                  </a:lnTo>
                  <a:lnTo>
                    <a:pt x="396" y="19120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8"/>
            <p:cNvSpPr/>
            <p:nvPr/>
          </p:nvSpPr>
          <p:spPr>
            <a:xfrm>
              <a:off x="2961899" y="2001830"/>
              <a:ext cx="108223" cy="258248"/>
            </a:xfrm>
            <a:custGeom>
              <a:avLst/>
              <a:gdLst/>
              <a:ahLst/>
              <a:cxnLst/>
              <a:rect l="l" t="t" r="r" b="b"/>
              <a:pathLst>
                <a:path w="6110" h="14580" extrusionOk="0">
                  <a:moveTo>
                    <a:pt x="3142" y="1"/>
                  </a:moveTo>
                  <a:cubicBezTo>
                    <a:pt x="1809" y="1"/>
                    <a:pt x="445" y="108"/>
                    <a:pt x="335" y="298"/>
                  </a:cubicBezTo>
                  <a:cubicBezTo>
                    <a:pt x="152" y="693"/>
                    <a:pt x="0" y="13793"/>
                    <a:pt x="335" y="14249"/>
                  </a:cubicBezTo>
                  <a:cubicBezTo>
                    <a:pt x="484" y="14473"/>
                    <a:pt x="1712" y="14580"/>
                    <a:pt x="2963" y="14580"/>
                  </a:cubicBezTo>
                  <a:cubicBezTo>
                    <a:pt x="4257" y="14580"/>
                    <a:pt x="5575" y="14466"/>
                    <a:pt x="5745" y="14249"/>
                  </a:cubicBezTo>
                  <a:cubicBezTo>
                    <a:pt x="6110" y="13824"/>
                    <a:pt x="6110" y="723"/>
                    <a:pt x="5745" y="298"/>
                  </a:cubicBezTo>
                  <a:cubicBezTo>
                    <a:pt x="5584" y="93"/>
                    <a:pt x="4376" y="1"/>
                    <a:pt x="31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1912044" y="2548172"/>
              <a:ext cx="7014" cy="338645"/>
            </a:xfrm>
            <a:custGeom>
              <a:avLst/>
              <a:gdLst/>
              <a:ahLst/>
              <a:cxnLst/>
              <a:rect l="l" t="t" r="r" b="b"/>
              <a:pathLst>
                <a:path w="396" h="19119" extrusionOk="0">
                  <a:moveTo>
                    <a:pt x="1" y="0"/>
                  </a:moveTo>
                  <a:lnTo>
                    <a:pt x="1" y="19119"/>
                  </a:lnTo>
                  <a:lnTo>
                    <a:pt x="396" y="19119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8"/>
            <p:cNvSpPr/>
            <p:nvPr/>
          </p:nvSpPr>
          <p:spPr>
            <a:xfrm>
              <a:off x="1861439" y="2585776"/>
              <a:ext cx="107692" cy="258461"/>
            </a:xfrm>
            <a:custGeom>
              <a:avLst/>
              <a:gdLst/>
              <a:ahLst/>
              <a:cxnLst/>
              <a:rect l="l" t="t" r="r" b="b"/>
              <a:pathLst>
                <a:path w="6080" h="14592" extrusionOk="0">
                  <a:moveTo>
                    <a:pt x="3069" y="1"/>
                  </a:moveTo>
                  <a:cubicBezTo>
                    <a:pt x="1765" y="1"/>
                    <a:pt x="458" y="108"/>
                    <a:pt x="365" y="309"/>
                  </a:cubicBezTo>
                  <a:cubicBezTo>
                    <a:pt x="152" y="674"/>
                    <a:pt x="0" y="13804"/>
                    <a:pt x="365" y="14260"/>
                  </a:cubicBezTo>
                  <a:cubicBezTo>
                    <a:pt x="514" y="14484"/>
                    <a:pt x="1735" y="14591"/>
                    <a:pt x="2978" y="14591"/>
                  </a:cubicBezTo>
                  <a:cubicBezTo>
                    <a:pt x="4265" y="14591"/>
                    <a:pt x="5575" y="14477"/>
                    <a:pt x="5745" y="14260"/>
                  </a:cubicBezTo>
                  <a:cubicBezTo>
                    <a:pt x="6079" y="13835"/>
                    <a:pt x="6079" y="765"/>
                    <a:pt x="5745" y="309"/>
                  </a:cubicBezTo>
                  <a:cubicBezTo>
                    <a:pt x="5581" y="100"/>
                    <a:pt x="4326" y="1"/>
                    <a:pt x="30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2279755" y="2427036"/>
              <a:ext cx="6483" cy="338645"/>
            </a:xfrm>
            <a:custGeom>
              <a:avLst/>
              <a:gdLst/>
              <a:ahLst/>
              <a:cxnLst/>
              <a:rect l="l" t="t" r="r" b="b"/>
              <a:pathLst>
                <a:path w="366" h="19119" extrusionOk="0">
                  <a:moveTo>
                    <a:pt x="1" y="0"/>
                  </a:moveTo>
                  <a:lnTo>
                    <a:pt x="1" y="19119"/>
                  </a:lnTo>
                  <a:lnTo>
                    <a:pt x="366" y="19119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2228620" y="2465596"/>
              <a:ext cx="107692" cy="258036"/>
            </a:xfrm>
            <a:custGeom>
              <a:avLst/>
              <a:gdLst/>
              <a:ahLst/>
              <a:cxnLst/>
              <a:rect l="l" t="t" r="r" b="b"/>
              <a:pathLst>
                <a:path w="6080" h="14568" extrusionOk="0">
                  <a:moveTo>
                    <a:pt x="3044" y="0"/>
                  </a:moveTo>
                  <a:cubicBezTo>
                    <a:pt x="1738" y="0"/>
                    <a:pt x="428" y="99"/>
                    <a:pt x="335" y="285"/>
                  </a:cubicBezTo>
                  <a:cubicBezTo>
                    <a:pt x="152" y="680"/>
                    <a:pt x="0" y="13781"/>
                    <a:pt x="335" y="14237"/>
                  </a:cubicBezTo>
                  <a:cubicBezTo>
                    <a:pt x="484" y="14461"/>
                    <a:pt x="1705" y="14567"/>
                    <a:pt x="2948" y="14567"/>
                  </a:cubicBezTo>
                  <a:cubicBezTo>
                    <a:pt x="4234" y="14567"/>
                    <a:pt x="5545" y="14453"/>
                    <a:pt x="5715" y="14237"/>
                  </a:cubicBezTo>
                  <a:cubicBezTo>
                    <a:pt x="6079" y="13811"/>
                    <a:pt x="6079" y="711"/>
                    <a:pt x="5715" y="285"/>
                  </a:cubicBezTo>
                  <a:cubicBezTo>
                    <a:pt x="5551" y="92"/>
                    <a:pt x="4299" y="0"/>
                    <a:pt x="30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1065174" y="2948722"/>
              <a:ext cx="360733" cy="792510"/>
            </a:xfrm>
            <a:custGeom>
              <a:avLst/>
              <a:gdLst/>
              <a:ahLst/>
              <a:cxnLst/>
              <a:rect l="l" t="t" r="r" b="b"/>
              <a:pathLst>
                <a:path w="20366" h="44743" extrusionOk="0">
                  <a:moveTo>
                    <a:pt x="0" y="0"/>
                  </a:moveTo>
                  <a:lnTo>
                    <a:pt x="0" y="44743"/>
                  </a:lnTo>
                  <a:lnTo>
                    <a:pt x="20365" y="44743"/>
                  </a:lnTo>
                  <a:lnTo>
                    <a:pt x="203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1548637" y="3157075"/>
              <a:ext cx="366649" cy="584158"/>
            </a:xfrm>
            <a:custGeom>
              <a:avLst/>
              <a:gdLst/>
              <a:ahLst/>
              <a:cxnLst/>
              <a:rect l="l" t="t" r="r" b="b"/>
              <a:pathLst>
                <a:path w="20700" h="32980" extrusionOk="0">
                  <a:moveTo>
                    <a:pt x="0" y="1"/>
                  </a:moveTo>
                  <a:lnTo>
                    <a:pt x="0" y="32980"/>
                  </a:lnTo>
                  <a:lnTo>
                    <a:pt x="20700" y="32980"/>
                  </a:lnTo>
                  <a:lnTo>
                    <a:pt x="207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2037484" y="3527478"/>
              <a:ext cx="366666" cy="213754"/>
            </a:xfrm>
            <a:custGeom>
              <a:avLst/>
              <a:gdLst/>
              <a:ahLst/>
              <a:cxnLst/>
              <a:rect l="l" t="t" r="r" b="b"/>
              <a:pathLst>
                <a:path w="20701" h="12068" extrusionOk="0">
                  <a:moveTo>
                    <a:pt x="1" y="1"/>
                  </a:moveTo>
                  <a:lnTo>
                    <a:pt x="1" y="12068"/>
                  </a:lnTo>
                  <a:lnTo>
                    <a:pt x="20700" y="12068"/>
                  </a:lnTo>
                  <a:lnTo>
                    <a:pt x="207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3016277" y="3272294"/>
              <a:ext cx="367180" cy="468938"/>
            </a:xfrm>
            <a:custGeom>
              <a:avLst/>
              <a:gdLst/>
              <a:ahLst/>
              <a:cxnLst/>
              <a:rect l="l" t="t" r="r" b="b"/>
              <a:pathLst>
                <a:path w="20730" h="26475" extrusionOk="0">
                  <a:moveTo>
                    <a:pt x="0" y="0"/>
                  </a:moveTo>
                  <a:lnTo>
                    <a:pt x="0" y="26475"/>
                  </a:lnTo>
                  <a:lnTo>
                    <a:pt x="20730" y="26475"/>
                  </a:lnTo>
                  <a:lnTo>
                    <a:pt x="207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3499739" y="2705370"/>
              <a:ext cx="366649" cy="1035862"/>
            </a:xfrm>
            <a:custGeom>
              <a:avLst/>
              <a:gdLst/>
              <a:ahLst/>
              <a:cxnLst/>
              <a:rect l="l" t="t" r="r" b="b"/>
              <a:pathLst>
                <a:path w="20700" h="58482" extrusionOk="0">
                  <a:moveTo>
                    <a:pt x="0" y="1"/>
                  </a:moveTo>
                  <a:lnTo>
                    <a:pt x="0" y="58482"/>
                  </a:lnTo>
                  <a:lnTo>
                    <a:pt x="20700" y="58482"/>
                  </a:lnTo>
                  <a:lnTo>
                    <a:pt x="207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2526880" y="2975645"/>
              <a:ext cx="367198" cy="765587"/>
            </a:xfrm>
            <a:custGeom>
              <a:avLst/>
              <a:gdLst/>
              <a:ahLst/>
              <a:cxnLst/>
              <a:rect l="l" t="t" r="r" b="b"/>
              <a:pathLst>
                <a:path w="20731" h="43223" extrusionOk="0">
                  <a:moveTo>
                    <a:pt x="0" y="0"/>
                  </a:moveTo>
                  <a:lnTo>
                    <a:pt x="0" y="43223"/>
                  </a:lnTo>
                  <a:lnTo>
                    <a:pt x="20730" y="43223"/>
                  </a:lnTo>
                  <a:lnTo>
                    <a:pt x="207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1675688" y="1766502"/>
              <a:ext cx="362894" cy="304407"/>
            </a:xfrm>
            <a:custGeom>
              <a:avLst/>
              <a:gdLst/>
              <a:ahLst/>
              <a:cxnLst/>
              <a:rect l="l" t="t" r="r" b="b"/>
              <a:pathLst>
                <a:path w="20488" h="17186" extrusionOk="0">
                  <a:moveTo>
                    <a:pt x="10498" y="1"/>
                  </a:moveTo>
                  <a:cubicBezTo>
                    <a:pt x="6617" y="1"/>
                    <a:pt x="2814" y="1947"/>
                    <a:pt x="1612" y="5954"/>
                  </a:cubicBezTo>
                  <a:cubicBezTo>
                    <a:pt x="1" y="11274"/>
                    <a:pt x="3891" y="16897"/>
                    <a:pt x="9423" y="17170"/>
                  </a:cubicBezTo>
                  <a:cubicBezTo>
                    <a:pt x="9627" y="17180"/>
                    <a:pt x="9833" y="17186"/>
                    <a:pt x="10040" y="17186"/>
                  </a:cubicBezTo>
                  <a:cubicBezTo>
                    <a:pt x="12914" y="17186"/>
                    <a:pt x="16006" y="16193"/>
                    <a:pt x="17934" y="14009"/>
                  </a:cubicBezTo>
                  <a:cubicBezTo>
                    <a:pt x="20001" y="11729"/>
                    <a:pt x="20488" y="8386"/>
                    <a:pt x="19454" y="5559"/>
                  </a:cubicBezTo>
                  <a:cubicBezTo>
                    <a:pt x="18907" y="3948"/>
                    <a:pt x="17782" y="2489"/>
                    <a:pt x="16232" y="1547"/>
                  </a:cubicBezTo>
                  <a:cubicBezTo>
                    <a:pt x="14533" y="521"/>
                    <a:pt x="12505" y="1"/>
                    <a:pt x="104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1893747" y="1802511"/>
              <a:ext cx="40934" cy="21007"/>
            </a:xfrm>
            <a:custGeom>
              <a:avLst/>
              <a:gdLst/>
              <a:ahLst/>
              <a:cxnLst/>
              <a:rect l="l" t="t" r="r" b="b"/>
              <a:pathLst>
                <a:path w="2311" h="1186" extrusionOk="0">
                  <a:moveTo>
                    <a:pt x="91" y="0"/>
                  </a:moveTo>
                  <a:lnTo>
                    <a:pt x="0" y="395"/>
                  </a:lnTo>
                  <a:cubicBezTo>
                    <a:pt x="760" y="578"/>
                    <a:pt x="1520" y="851"/>
                    <a:pt x="2189" y="1186"/>
                  </a:cubicBezTo>
                  <a:lnTo>
                    <a:pt x="2310" y="851"/>
                  </a:lnTo>
                  <a:cubicBezTo>
                    <a:pt x="1641" y="456"/>
                    <a:pt x="882" y="152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1958344" y="1838042"/>
              <a:ext cx="37161" cy="121153"/>
            </a:xfrm>
            <a:custGeom>
              <a:avLst/>
              <a:gdLst/>
              <a:ahLst/>
              <a:cxnLst/>
              <a:rect l="l" t="t" r="r" b="b"/>
              <a:pathLst>
                <a:path w="2098" h="6840" extrusionOk="0">
                  <a:moveTo>
                    <a:pt x="274" y="0"/>
                  </a:moveTo>
                  <a:lnTo>
                    <a:pt x="1" y="274"/>
                  </a:lnTo>
                  <a:cubicBezTo>
                    <a:pt x="548" y="882"/>
                    <a:pt x="973" y="1581"/>
                    <a:pt x="1216" y="2341"/>
                  </a:cubicBezTo>
                  <a:cubicBezTo>
                    <a:pt x="1764" y="3739"/>
                    <a:pt x="1733" y="5320"/>
                    <a:pt x="1216" y="6748"/>
                  </a:cubicBezTo>
                  <a:lnTo>
                    <a:pt x="1581" y="6839"/>
                  </a:lnTo>
                  <a:cubicBezTo>
                    <a:pt x="2098" y="5380"/>
                    <a:pt x="2098" y="3648"/>
                    <a:pt x="1612" y="2189"/>
                  </a:cubicBezTo>
                  <a:cubicBezTo>
                    <a:pt x="1308" y="1338"/>
                    <a:pt x="852" y="608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1728454" y="1800350"/>
              <a:ext cx="250366" cy="237985"/>
            </a:xfrm>
            <a:custGeom>
              <a:avLst/>
              <a:gdLst/>
              <a:ahLst/>
              <a:cxnLst/>
              <a:rect l="l" t="t" r="r" b="b"/>
              <a:pathLst>
                <a:path w="14135" h="13436" extrusionOk="0">
                  <a:moveTo>
                    <a:pt x="6870" y="1"/>
                  </a:moveTo>
                  <a:cubicBezTo>
                    <a:pt x="3739" y="244"/>
                    <a:pt x="1399" y="1976"/>
                    <a:pt x="609" y="4651"/>
                  </a:cubicBezTo>
                  <a:cubicBezTo>
                    <a:pt x="1" y="6657"/>
                    <a:pt x="335" y="8815"/>
                    <a:pt x="1581" y="10578"/>
                  </a:cubicBezTo>
                  <a:cubicBezTo>
                    <a:pt x="2797" y="12281"/>
                    <a:pt x="4682" y="13314"/>
                    <a:pt x="6718" y="13436"/>
                  </a:cubicBezTo>
                  <a:lnTo>
                    <a:pt x="7204" y="13436"/>
                  </a:lnTo>
                  <a:cubicBezTo>
                    <a:pt x="9697" y="13436"/>
                    <a:pt x="11977" y="12524"/>
                    <a:pt x="13375" y="11004"/>
                  </a:cubicBezTo>
                  <a:cubicBezTo>
                    <a:pt x="13679" y="10639"/>
                    <a:pt x="13891" y="10305"/>
                    <a:pt x="14135" y="9940"/>
                  </a:cubicBezTo>
                  <a:lnTo>
                    <a:pt x="13770" y="9727"/>
                  </a:lnTo>
                  <a:cubicBezTo>
                    <a:pt x="13557" y="10092"/>
                    <a:pt x="13314" y="10426"/>
                    <a:pt x="13071" y="10730"/>
                  </a:cubicBezTo>
                  <a:cubicBezTo>
                    <a:pt x="11701" y="12186"/>
                    <a:pt x="9555" y="13052"/>
                    <a:pt x="7185" y="13052"/>
                  </a:cubicBezTo>
                  <a:cubicBezTo>
                    <a:pt x="7030" y="13052"/>
                    <a:pt x="6874" y="13048"/>
                    <a:pt x="6718" y="13040"/>
                  </a:cubicBezTo>
                  <a:cubicBezTo>
                    <a:pt x="4803" y="12980"/>
                    <a:pt x="3040" y="11977"/>
                    <a:pt x="1885" y="10335"/>
                  </a:cubicBezTo>
                  <a:cubicBezTo>
                    <a:pt x="700" y="8724"/>
                    <a:pt x="365" y="6657"/>
                    <a:pt x="943" y="4773"/>
                  </a:cubicBezTo>
                  <a:cubicBezTo>
                    <a:pt x="1703" y="2250"/>
                    <a:pt x="3952" y="609"/>
                    <a:pt x="6900" y="396"/>
                  </a:cubicBezTo>
                  <a:lnTo>
                    <a:pt x="68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2032648" y="2901111"/>
              <a:ext cx="362876" cy="304177"/>
            </a:xfrm>
            <a:custGeom>
              <a:avLst/>
              <a:gdLst/>
              <a:ahLst/>
              <a:cxnLst/>
              <a:rect l="l" t="t" r="r" b="b"/>
              <a:pathLst>
                <a:path w="20487" h="17173" extrusionOk="0">
                  <a:moveTo>
                    <a:pt x="10489" y="1"/>
                  </a:moveTo>
                  <a:cubicBezTo>
                    <a:pt x="6599" y="1"/>
                    <a:pt x="2783" y="1934"/>
                    <a:pt x="1581" y="5941"/>
                  </a:cubicBezTo>
                  <a:cubicBezTo>
                    <a:pt x="0" y="11260"/>
                    <a:pt x="3860" y="16883"/>
                    <a:pt x="9423" y="17157"/>
                  </a:cubicBezTo>
                  <a:cubicBezTo>
                    <a:pt x="9632" y="17167"/>
                    <a:pt x="9842" y="17172"/>
                    <a:pt x="10054" y="17172"/>
                  </a:cubicBezTo>
                  <a:cubicBezTo>
                    <a:pt x="12920" y="17172"/>
                    <a:pt x="15980" y="16204"/>
                    <a:pt x="17934" y="13996"/>
                  </a:cubicBezTo>
                  <a:cubicBezTo>
                    <a:pt x="19970" y="11746"/>
                    <a:pt x="20487" y="8372"/>
                    <a:pt x="19453" y="5576"/>
                  </a:cubicBezTo>
                  <a:cubicBezTo>
                    <a:pt x="18876" y="3935"/>
                    <a:pt x="17782" y="2506"/>
                    <a:pt x="16231" y="1533"/>
                  </a:cubicBezTo>
                  <a:cubicBezTo>
                    <a:pt x="14532" y="518"/>
                    <a:pt x="12500" y="1"/>
                    <a:pt x="10489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2078400" y="2938042"/>
              <a:ext cx="275128" cy="231662"/>
            </a:xfrm>
            <a:custGeom>
              <a:avLst/>
              <a:gdLst/>
              <a:ahLst/>
              <a:cxnLst/>
              <a:rect l="l" t="t" r="r" b="b"/>
              <a:pathLst>
                <a:path w="15533" h="13079" extrusionOk="0">
                  <a:moveTo>
                    <a:pt x="7945" y="0"/>
                  </a:moveTo>
                  <a:cubicBezTo>
                    <a:pt x="4997" y="0"/>
                    <a:pt x="2116" y="1468"/>
                    <a:pt x="1217" y="4524"/>
                  </a:cubicBezTo>
                  <a:cubicBezTo>
                    <a:pt x="1" y="8567"/>
                    <a:pt x="2949" y="12883"/>
                    <a:pt x="7174" y="13066"/>
                  </a:cubicBezTo>
                  <a:cubicBezTo>
                    <a:pt x="7338" y="13074"/>
                    <a:pt x="7503" y="13079"/>
                    <a:pt x="7669" y="13079"/>
                  </a:cubicBezTo>
                  <a:cubicBezTo>
                    <a:pt x="9845" y="13079"/>
                    <a:pt x="12180" y="12331"/>
                    <a:pt x="13648" y="10664"/>
                  </a:cubicBezTo>
                  <a:cubicBezTo>
                    <a:pt x="15168" y="8901"/>
                    <a:pt x="15533" y="6379"/>
                    <a:pt x="14773" y="4221"/>
                  </a:cubicBezTo>
                  <a:cubicBezTo>
                    <a:pt x="14317" y="2944"/>
                    <a:pt x="13527" y="1850"/>
                    <a:pt x="12341" y="1181"/>
                  </a:cubicBezTo>
                  <a:cubicBezTo>
                    <a:pt x="11039" y="400"/>
                    <a:pt x="9483" y="0"/>
                    <a:pt x="79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2250689" y="2937422"/>
              <a:ext cx="40934" cy="20476"/>
            </a:xfrm>
            <a:custGeom>
              <a:avLst/>
              <a:gdLst/>
              <a:ahLst/>
              <a:cxnLst/>
              <a:rect l="l" t="t" r="r" b="b"/>
              <a:pathLst>
                <a:path w="2311" h="1156" extrusionOk="0">
                  <a:moveTo>
                    <a:pt x="61" y="0"/>
                  </a:moveTo>
                  <a:lnTo>
                    <a:pt x="0" y="365"/>
                  </a:lnTo>
                  <a:cubicBezTo>
                    <a:pt x="760" y="547"/>
                    <a:pt x="1520" y="821"/>
                    <a:pt x="2159" y="1155"/>
                  </a:cubicBezTo>
                  <a:lnTo>
                    <a:pt x="2311" y="821"/>
                  </a:lnTo>
                  <a:cubicBezTo>
                    <a:pt x="1642" y="426"/>
                    <a:pt x="882" y="152"/>
                    <a:pt x="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2315287" y="2972953"/>
              <a:ext cx="37179" cy="121153"/>
            </a:xfrm>
            <a:custGeom>
              <a:avLst/>
              <a:gdLst/>
              <a:ahLst/>
              <a:cxnLst/>
              <a:rect l="l" t="t" r="r" b="b"/>
              <a:pathLst>
                <a:path w="2099" h="6840" extrusionOk="0">
                  <a:moveTo>
                    <a:pt x="274" y="0"/>
                  </a:moveTo>
                  <a:lnTo>
                    <a:pt x="1" y="274"/>
                  </a:lnTo>
                  <a:cubicBezTo>
                    <a:pt x="518" y="851"/>
                    <a:pt x="943" y="1550"/>
                    <a:pt x="1217" y="2310"/>
                  </a:cubicBezTo>
                  <a:cubicBezTo>
                    <a:pt x="1733" y="3709"/>
                    <a:pt x="1703" y="5319"/>
                    <a:pt x="1217" y="6718"/>
                  </a:cubicBezTo>
                  <a:lnTo>
                    <a:pt x="1551" y="6839"/>
                  </a:lnTo>
                  <a:cubicBezTo>
                    <a:pt x="2098" y="5380"/>
                    <a:pt x="2098" y="3678"/>
                    <a:pt x="1581" y="2158"/>
                  </a:cubicBezTo>
                  <a:cubicBezTo>
                    <a:pt x="1278" y="1338"/>
                    <a:pt x="822" y="608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2084865" y="2935261"/>
              <a:ext cx="250366" cy="237454"/>
            </a:xfrm>
            <a:custGeom>
              <a:avLst/>
              <a:gdLst/>
              <a:ahLst/>
              <a:cxnLst/>
              <a:rect l="l" t="t" r="r" b="b"/>
              <a:pathLst>
                <a:path w="14135" h="13406" extrusionOk="0">
                  <a:moveTo>
                    <a:pt x="6870" y="1"/>
                  </a:moveTo>
                  <a:cubicBezTo>
                    <a:pt x="3770" y="213"/>
                    <a:pt x="1399" y="1976"/>
                    <a:pt x="608" y="4621"/>
                  </a:cubicBezTo>
                  <a:cubicBezTo>
                    <a:pt x="1" y="6657"/>
                    <a:pt x="335" y="8815"/>
                    <a:pt x="1612" y="10548"/>
                  </a:cubicBezTo>
                  <a:cubicBezTo>
                    <a:pt x="2827" y="12280"/>
                    <a:pt x="4681" y="13283"/>
                    <a:pt x="6748" y="13405"/>
                  </a:cubicBezTo>
                  <a:lnTo>
                    <a:pt x="7235" y="13405"/>
                  </a:lnTo>
                  <a:cubicBezTo>
                    <a:pt x="9697" y="13405"/>
                    <a:pt x="11976" y="12524"/>
                    <a:pt x="13375" y="10973"/>
                  </a:cubicBezTo>
                  <a:cubicBezTo>
                    <a:pt x="13679" y="10639"/>
                    <a:pt x="13922" y="10274"/>
                    <a:pt x="14135" y="9910"/>
                  </a:cubicBezTo>
                  <a:lnTo>
                    <a:pt x="13800" y="9727"/>
                  </a:lnTo>
                  <a:cubicBezTo>
                    <a:pt x="13587" y="10062"/>
                    <a:pt x="13344" y="10396"/>
                    <a:pt x="13071" y="10700"/>
                  </a:cubicBezTo>
                  <a:cubicBezTo>
                    <a:pt x="11712" y="12203"/>
                    <a:pt x="9500" y="13047"/>
                    <a:pt x="7115" y="13047"/>
                  </a:cubicBezTo>
                  <a:cubicBezTo>
                    <a:pt x="6994" y="13047"/>
                    <a:pt x="6871" y="13045"/>
                    <a:pt x="6748" y="13040"/>
                  </a:cubicBezTo>
                  <a:cubicBezTo>
                    <a:pt x="4833" y="12949"/>
                    <a:pt x="3040" y="11976"/>
                    <a:pt x="1915" y="10335"/>
                  </a:cubicBezTo>
                  <a:cubicBezTo>
                    <a:pt x="730" y="8694"/>
                    <a:pt x="396" y="6657"/>
                    <a:pt x="973" y="4742"/>
                  </a:cubicBezTo>
                  <a:cubicBezTo>
                    <a:pt x="1733" y="2219"/>
                    <a:pt x="3952" y="608"/>
                    <a:pt x="6931" y="365"/>
                  </a:cubicBezTo>
                  <a:lnTo>
                    <a:pt x="68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2216770" y="2808209"/>
              <a:ext cx="7014" cy="54395"/>
            </a:xfrm>
            <a:custGeom>
              <a:avLst/>
              <a:gdLst/>
              <a:ahLst/>
              <a:cxnLst/>
              <a:rect l="l" t="t" r="r" b="b"/>
              <a:pathLst>
                <a:path w="396" h="3071" extrusionOk="0">
                  <a:moveTo>
                    <a:pt x="1" y="0"/>
                  </a:moveTo>
                  <a:lnTo>
                    <a:pt x="1" y="3070"/>
                  </a:lnTo>
                  <a:lnTo>
                    <a:pt x="396" y="3070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2179627" y="2835664"/>
              <a:ext cx="7014" cy="54395"/>
            </a:xfrm>
            <a:custGeom>
              <a:avLst/>
              <a:gdLst/>
              <a:ahLst/>
              <a:cxnLst/>
              <a:rect l="l" t="t" r="r" b="b"/>
              <a:pathLst>
                <a:path w="396" h="3071" extrusionOk="0">
                  <a:moveTo>
                    <a:pt x="0" y="0"/>
                  </a:moveTo>
                  <a:lnTo>
                    <a:pt x="0" y="3070"/>
                  </a:lnTo>
                  <a:lnTo>
                    <a:pt x="395" y="3070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2253382" y="2843740"/>
              <a:ext cx="6483" cy="38241"/>
            </a:xfrm>
            <a:custGeom>
              <a:avLst/>
              <a:gdLst/>
              <a:ahLst/>
              <a:cxnLst/>
              <a:rect l="l" t="t" r="r" b="b"/>
              <a:pathLst>
                <a:path w="366" h="2159" extrusionOk="0">
                  <a:moveTo>
                    <a:pt x="0" y="0"/>
                  </a:moveTo>
                  <a:lnTo>
                    <a:pt x="0" y="2158"/>
                  </a:lnTo>
                  <a:lnTo>
                    <a:pt x="365" y="2158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3010343" y="2469086"/>
              <a:ext cx="362894" cy="304407"/>
            </a:xfrm>
            <a:custGeom>
              <a:avLst/>
              <a:gdLst/>
              <a:ahLst/>
              <a:cxnLst/>
              <a:rect l="l" t="t" r="r" b="b"/>
              <a:pathLst>
                <a:path w="20488" h="17186" extrusionOk="0">
                  <a:moveTo>
                    <a:pt x="10498" y="1"/>
                  </a:moveTo>
                  <a:cubicBezTo>
                    <a:pt x="6617" y="1"/>
                    <a:pt x="2814" y="1948"/>
                    <a:pt x="1612" y="5955"/>
                  </a:cubicBezTo>
                  <a:cubicBezTo>
                    <a:pt x="1" y="11274"/>
                    <a:pt x="3891" y="16897"/>
                    <a:pt x="9423" y="17171"/>
                  </a:cubicBezTo>
                  <a:cubicBezTo>
                    <a:pt x="9627" y="17181"/>
                    <a:pt x="9833" y="17186"/>
                    <a:pt x="10039" y="17186"/>
                  </a:cubicBezTo>
                  <a:cubicBezTo>
                    <a:pt x="12910" y="17186"/>
                    <a:pt x="15978" y="16193"/>
                    <a:pt x="17934" y="14009"/>
                  </a:cubicBezTo>
                  <a:cubicBezTo>
                    <a:pt x="20032" y="11760"/>
                    <a:pt x="20487" y="8386"/>
                    <a:pt x="19454" y="5559"/>
                  </a:cubicBezTo>
                  <a:cubicBezTo>
                    <a:pt x="18877" y="3948"/>
                    <a:pt x="17782" y="2489"/>
                    <a:pt x="16232" y="1547"/>
                  </a:cubicBezTo>
                  <a:cubicBezTo>
                    <a:pt x="14533" y="521"/>
                    <a:pt x="12505" y="1"/>
                    <a:pt x="104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3056112" y="2505839"/>
              <a:ext cx="275128" cy="231538"/>
            </a:xfrm>
            <a:custGeom>
              <a:avLst/>
              <a:gdLst/>
              <a:ahLst/>
              <a:cxnLst/>
              <a:rect l="l" t="t" r="r" b="b"/>
              <a:pathLst>
                <a:path w="15533" h="13072" extrusionOk="0">
                  <a:moveTo>
                    <a:pt x="7965" y="1"/>
                  </a:moveTo>
                  <a:cubicBezTo>
                    <a:pt x="5010" y="1"/>
                    <a:pt x="2117" y="1475"/>
                    <a:pt x="1216" y="4518"/>
                  </a:cubicBezTo>
                  <a:cubicBezTo>
                    <a:pt x="0" y="8591"/>
                    <a:pt x="2979" y="12877"/>
                    <a:pt x="7174" y="13059"/>
                  </a:cubicBezTo>
                  <a:cubicBezTo>
                    <a:pt x="7340" y="13068"/>
                    <a:pt x="7507" y="13072"/>
                    <a:pt x="7674" y="13072"/>
                  </a:cubicBezTo>
                  <a:cubicBezTo>
                    <a:pt x="9871" y="13072"/>
                    <a:pt x="12180" y="12326"/>
                    <a:pt x="13648" y="10688"/>
                  </a:cubicBezTo>
                  <a:cubicBezTo>
                    <a:pt x="15198" y="8925"/>
                    <a:pt x="15533" y="6372"/>
                    <a:pt x="14773" y="4214"/>
                  </a:cubicBezTo>
                  <a:cubicBezTo>
                    <a:pt x="14317" y="2968"/>
                    <a:pt x="13526" y="1873"/>
                    <a:pt x="12341" y="1174"/>
                  </a:cubicBezTo>
                  <a:cubicBezTo>
                    <a:pt x="11044" y="396"/>
                    <a:pt x="9496" y="1"/>
                    <a:pt x="79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3228402" y="2505627"/>
              <a:ext cx="41996" cy="21025"/>
            </a:xfrm>
            <a:custGeom>
              <a:avLst/>
              <a:gdLst/>
              <a:ahLst/>
              <a:cxnLst/>
              <a:rect l="l" t="t" r="r" b="b"/>
              <a:pathLst>
                <a:path w="2371" h="1187" extrusionOk="0">
                  <a:moveTo>
                    <a:pt x="91" y="1"/>
                  </a:moveTo>
                  <a:lnTo>
                    <a:pt x="0" y="396"/>
                  </a:lnTo>
                  <a:cubicBezTo>
                    <a:pt x="760" y="578"/>
                    <a:pt x="1520" y="852"/>
                    <a:pt x="2158" y="1186"/>
                  </a:cubicBezTo>
                  <a:lnTo>
                    <a:pt x="2371" y="822"/>
                  </a:lnTo>
                  <a:cubicBezTo>
                    <a:pt x="1641" y="457"/>
                    <a:pt x="882" y="153"/>
                    <a:pt x="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3292999" y="2540626"/>
              <a:ext cx="37710" cy="121153"/>
            </a:xfrm>
            <a:custGeom>
              <a:avLst/>
              <a:gdLst/>
              <a:ahLst/>
              <a:cxnLst/>
              <a:rect l="l" t="t" r="r" b="b"/>
              <a:pathLst>
                <a:path w="2129" h="6840" extrusionOk="0">
                  <a:moveTo>
                    <a:pt x="274" y="1"/>
                  </a:moveTo>
                  <a:lnTo>
                    <a:pt x="1" y="274"/>
                  </a:lnTo>
                  <a:cubicBezTo>
                    <a:pt x="548" y="882"/>
                    <a:pt x="943" y="1581"/>
                    <a:pt x="1216" y="2341"/>
                  </a:cubicBezTo>
                  <a:cubicBezTo>
                    <a:pt x="1763" y="3739"/>
                    <a:pt x="1703" y="5320"/>
                    <a:pt x="1216" y="6748"/>
                  </a:cubicBezTo>
                  <a:lnTo>
                    <a:pt x="1551" y="6840"/>
                  </a:lnTo>
                  <a:cubicBezTo>
                    <a:pt x="2128" y="5411"/>
                    <a:pt x="2128" y="3709"/>
                    <a:pt x="1611" y="2189"/>
                  </a:cubicBezTo>
                  <a:cubicBezTo>
                    <a:pt x="1308" y="1338"/>
                    <a:pt x="852" y="609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3063640" y="2504015"/>
              <a:ext cx="250366" cy="237454"/>
            </a:xfrm>
            <a:custGeom>
              <a:avLst/>
              <a:gdLst/>
              <a:ahLst/>
              <a:cxnLst/>
              <a:rect l="l" t="t" r="r" b="b"/>
              <a:pathLst>
                <a:path w="14135" h="13406" extrusionOk="0">
                  <a:moveTo>
                    <a:pt x="6870" y="1"/>
                  </a:moveTo>
                  <a:cubicBezTo>
                    <a:pt x="3770" y="213"/>
                    <a:pt x="1399" y="1976"/>
                    <a:pt x="609" y="4621"/>
                  </a:cubicBezTo>
                  <a:cubicBezTo>
                    <a:pt x="1" y="6627"/>
                    <a:pt x="335" y="8815"/>
                    <a:pt x="1582" y="10548"/>
                  </a:cubicBezTo>
                  <a:cubicBezTo>
                    <a:pt x="2797" y="12250"/>
                    <a:pt x="4682" y="13284"/>
                    <a:pt x="6718" y="13405"/>
                  </a:cubicBezTo>
                  <a:lnTo>
                    <a:pt x="7205" y="13405"/>
                  </a:lnTo>
                  <a:cubicBezTo>
                    <a:pt x="9697" y="13405"/>
                    <a:pt x="11916" y="12493"/>
                    <a:pt x="13375" y="10974"/>
                  </a:cubicBezTo>
                  <a:cubicBezTo>
                    <a:pt x="13679" y="10639"/>
                    <a:pt x="13892" y="10274"/>
                    <a:pt x="14135" y="9910"/>
                  </a:cubicBezTo>
                  <a:lnTo>
                    <a:pt x="13801" y="9727"/>
                  </a:lnTo>
                  <a:cubicBezTo>
                    <a:pt x="13557" y="10062"/>
                    <a:pt x="13345" y="10396"/>
                    <a:pt x="13071" y="10700"/>
                  </a:cubicBezTo>
                  <a:cubicBezTo>
                    <a:pt x="11701" y="12155"/>
                    <a:pt x="9555" y="13021"/>
                    <a:pt x="7185" y="13021"/>
                  </a:cubicBezTo>
                  <a:cubicBezTo>
                    <a:pt x="7030" y="13021"/>
                    <a:pt x="6875" y="13017"/>
                    <a:pt x="6718" y="13010"/>
                  </a:cubicBezTo>
                  <a:cubicBezTo>
                    <a:pt x="4834" y="12949"/>
                    <a:pt x="3041" y="11946"/>
                    <a:pt x="1885" y="10335"/>
                  </a:cubicBezTo>
                  <a:cubicBezTo>
                    <a:pt x="730" y="8694"/>
                    <a:pt x="366" y="6627"/>
                    <a:pt x="943" y="4742"/>
                  </a:cubicBezTo>
                  <a:cubicBezTo>
                    <a:pt x="1703" y="2220"/>
                    <a:pt x="3952" y="609"/>
                    <a:pt x="6901" y="365"/>
                  </a:cubicBezTo>
                  <a:lnTo>
                    <a:pt x="68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3195014" y="2376414"/>
              <a:ext cx="6483" cy="54944"/>
            </a:xfrm>
            <a:custGeom>
              <a:avLst/>
              <a:gdLst/>
              <a:ahLst/>
              <a:cxnLst/>
              <a:rect l="l" t="t" r="r" b="b"/>
              <a:pathLst>
                <a:path w="366" h="3102" extrusionOk="0">
                  <a:moveTo>
                    <a:pt x="0" y="1"/>
                  </a:moveTo>
                  <a:lnTo>
                    <a:pt x="0" y="3101"/>
                  </a:lnTo>
                  <a:lnTo>
                    <a:pt x="365" y="3101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3158402" y="2403337"/>
              <a:ext cx="7014" cy="54944"/>
            </a:xfrm>
            <a:custGeom>
              <a:avLst/>
              <a:gdLst/>
              <a:ahLst/>
              <a:cxnLst/>
              <a:rect l="l" t="t" r="r" b="b"/>
              <a:pathLst>
                <a:path w="396" h="3102" extrusionOk="0">
                  <a:moveTo>
                    <a:pt x="1" y="1"/>
                  </a:moveTo>
                  <a:lnTo>
                    <a:pt x="1" y="3101"/>
                  </a:lnTo>
                  <a:lnTo>
                    <a:pt x="396" y="3101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3231094" y="2411414"/>
              <a:ext cx="7014" cy="38241"/>
            </a:xfrm>
            <a:custGeom>
              <a:avLst/>
              <a:gdLst/>
              <a:ahLst/>
              <a:cxnLst/>
              <a:rect l="l" t="t" r="r" b="b"/>
              <a:pathLst>
                <a:path w="396" h="2159" extrusionOk="0">
                  <a:moveTo>
                    <a:pt x="0" y="1"/>
                  </a:moveTo>
                  <a:lnTo>
                    <a:pt x="0" y="2159"/>
                  </a:lnTo>
                  <a:lnTo>
                    <a:pt x="395" y="2159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212370" y="2240754"/>
              <a:ext cx="4284477" cy="1716908"/>
            </a:xfrm>
            <a:custGeom>
              <a:avLst/>
              <a:gdLst/>
              <a:ahLst/>
              <a:cxnLst/>
              <a:rect l="l" t="t" r="r" b="b"/>
              <a:pathLst>
                <a:path w="241890" h="96932" extrusionOk="0">
                  <a:moveTo>
                    <a:pt x="240795" y="0"/>
                  </a:moveTo>
                  <a:lnTo>
                    <a:pt x="224837" y="15958"/>
                  </a:lnTo>
                  <a:lnTo>
                    <a:pt x="207907" y="15958"/>
                  </a:lnTo>
                  <a:lnTo>
                    <a:pt x="186083" y="37752"/>
                  </a:lnTo>
                  <a:lnTo>
                    <a:pt x="166265" y="37752"/>
                  </a:lnTo>
                  <a:lnTo>
                    <a:pt x="154958" y="49028"/>
                  </a:lnTo>
                  <a:lnTo>
                    <a:pt x="129334" y="49028"/>
                  </a:lnTo>
                  <a:lnTo>
                    <a:pt x="112556" y="65807"/>
                  </a:lnTo>
                  <a:lnTo>
                    <a:pt x="99121" y="65807"/>
                  </a:lnTo>
                  <a:lnTo>
                    <a:pt x="92251" y="58907"/>
                  </a:lnTo>
                  <a:lnTo>
                    <a:pt x="64014" y="58907"/>
                  </a:lnTo>
                  <a:lnTo>
                    <a:pt x="47448" y="75503"/>
                  </a:lnTo>
                  <a:lnTo>
                    <a:pt x="20305" y="75503"/>
                  </a:lnTo>
                  <a:lnTo>
                    <a:pt x="0" y="95868"/>
                  </a:lnTo>
                  <a:lnTo>
                    <a:pt x="1064" y="96932"/>
                  </a:lnTo>
                  <a:lnTo>
                    <a:pt x="20973" y="77023"/>
                  </a:lnTo>
                  <a:lnTo>
                    <a:pt x="48056" y="77023"/>
                  </a:lnTo>
                  <a:lnTo>
                    <a:pt x="64622" y="60427"/>
                  </a:lnTo>
                  <a:lnTo>
                    <a:pt x="91643" y="60427"/>
                  </a:lnTo>
                  <a:lnTo>
                    <a:pt x="98513" y="67326"/>
                  </a:lnTo>
                  <a:lnTo>
                    <a:pt x="113224" y="67326"/>
                  </a:lnTo>
                  <a:lnTo>
                    <a:pt x="129972" y="50548"/>
                  </a:lnTo>
                  <a:lnTo>
                    <a:pt x="155566" y="50548"/>
                  </a:lnTo>
                  <a:lnTo>
                    <a:pt x="166873" y="39271"/>
                  </a:lnTo>
                  <a:lnTo>
                    <a:pt x="186691" y="39271"/>
                  </a:lnTo>
                  <a:lnTo>
                    <a:pt x="208545" y="17478"/>
                  </a:lnTo>
                  <a:lnTo>
                    <a:pt x="225476" y="17478"/>
                  </a:lnTo>
                  <a:lnTo>
                    <a:pt x="241889" y="1064"/>
                  </a:lnTo>
                  <a:lnTo>
                    <a:pt x="240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4355767" y="2236450"/>
              <a:ext cx="144853" cy="146447"/>
            </a:xfrm>
            <a:custGeom>
              <a:avLst/>
              <a:gdLst/>
              <a:ahLst/>
              <a:cxnLst/>
              <a:rect l="l" t="t" r="r" b="b"/>
              <a:pathLst>
                <a:path w="8178" h="8268" extrusionOk="0">
                  <a:moveTo>
                    <a:pt x="1" y="0"/>
                  </a:moveTo>
                  <a:lnTo>
                    <a:pt x="1" y="1520"/>
                  </a:lnTo>
                  <a:lnTo>
                    <a:pt x="6657" y="1520"/>
                  </a:lnTo>
                  <a:lnTo>
                    <a:pt x="6657" y="8268"/>
                  </a:lnTo>
                  <a:lnTo>
                    <a:pt x="8177" y="8268"/>
                  </a:lnTo>
                  <a:lnTo>
                    <a:pt x="8177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989258" y="3527780"/>
              <a:ext cx="155073" cy="131179"/>
            </a:xfrm>
            <a:custGeom>
              <a:avLst/>
              <a:gdLst/>
              <a:ahLst/>
              <a:cxnLst/>
              <a:rect l="l" t="t" r="r" b="b"/>
              <a:pathLst>
                <a:path w="8755" h="7406" extrusionOk="0">
                  <a:moveTo>
                    <a:pt x="4528" y="0"/>
                  </a:moveTo>
                  <a:cubicBezTo>
                    <a:pt x="2862" y="0"/>
                    <a:pt x="1222" y="838"/>
                    <a:pt x="699" y="2567"/>
                  </a:cubicBezTo>
                  <a:cubicBezTo>
                    <a:pt x="0" y="4847"/>
                    <a:pt x="1672" y="7279"/>
                    <a:pt x="4043" y="7400"/>
                  </a:cubicBezTo>
                  <a:cubicBezTo>
                    <a:pt x="4122" y="7404"/>
                    <a:pt x="4203" y="7406"/>
                    <a:pt x="4283" y="7406"/>
                  </a:cubicBezTo>
                  <a:cubicBezTo>
                    <a:pt x="5499" y="7406"/>
                    <a:pt x="6835" y="6975"/>
                    <a:pt x="7690" y="6063"/>
                  </a:cubicBezTo>
                  <a:cubicBezTo>
                    <a:pt x="8572" y="5029"/>
                    <a:pt x="8754" y="3601"/>
                    <a:pt x="8329" y="2385"/>
                  </a:cubicBezTo>
                  <a:cubicBezTo>
                    <a:pt x="8055" y="1686"/>
                    <a:pt x="7599" y="1048"/>
                    <a:pt x="6961" y="652"/>
                  </a:cubicBezTo>
                  <a:cubicBezTo>
                    <a:pt x="6240" y="220"/>
                    <a:pt x="5381" y="0"/>
                    <a:pt x="4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1033947" y="3563984"/>
              <a:ext cx="68388" cy="57796"/>
            </a:xfrm>
            <a:custGeom>
              <a:avLst/>
              <a:gdLst/>
              <a:ahLst/>
              <a:cxnLst/>
              <a:rect l="l" t="t" r="r" b="b"/>
              <a:pathLst>
                <a:path w="3861" h="3263" extrusionOk="0">
                  <a:moveTo>
                    <a:pt x="1995" y="1"/>
                  </a:moveTo>
                  <a:cubicBezTo>
                    <a:pt x="1254" y="1"/>
                    <a:pt x="526" y="366"/>
                    <a:pt x="304" y="1131"/>
                  </a:cubicBezTo>
                  <a:cubicBezTo>
                    <a:pt x="0" y="2104"/>
                    <a:pt x="699" y="3168"/>
                    <a:pt x="1763" y="3259"/>
                  </a:cubicBezTo>
                  <a:cubicBezTo>
                    <a:pt x="1804" y="3261"/>
                    <a:pt x="1845" y="3262"/>
                    <a:pt x="1886" y="3262"/>
                  </a:cubicBezTo>
                  <a:cubicBezTo>
                    <a:pt x="2430" y="3262"/>
                    <a:pt x="3007" y="3075"/>
                    <a:pt x="3374" y="2651"/>
                  </a:cubicBezTo>
                  <a:cubicBezTo>
                    <a:pt x="3800" y="2225"/>
                    <a:pt x="3860" y="1587"/>
                    <a:pt x="3678" y="1040"/>
                  </a:cubicBezTo>
                  <a:cubicBezTo>
                    <a:pt x="3556" y="736"/>
                    <a:pt x="3374" y="493"/>
                    <a:pt x="3070" y="280"/>
                  </a:cubicBezTo>
                  <a:cubicBezTo>
                    <a:pt x="2752" y="96"/>
                    <a:pt x="2372" y="1"/>
                    <a:pt x="1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1269222" y="3235594"/>
              <a:ext cx="155073" cy="131037"/>
            </a:xfrm>
            <a:custGeom>
              <a:avLst/>
              <a:gdLst/>
              <a:ahLst/>
              <a:cxnLst/>
              <a:rect l="l" t="t" r="r" b="b"/>
              <a:pathLst>
                <a:path w="8755" h="7398" extrusionOk="0">
                  <a:moveTo>
                    <a:pt x="4501" y="0"/>
                  </a:moveTo>
                  <a:cubicBezTo>
                    <a:pt x="2844" y="0"/>
                    <a:pt x="1219" y="839"/>
                    <a:pt x="699" y="2559"/>
                  </a:cubicBezTo>
                  <a:cubicBezTo>
                    <a:pt x="0" y="4838"/>
                    <a:pt x="1672" y="7270"/>
                    <a:pt x="4043" y="7391"/>
                  </a:cubicBezTo>
                  <a:cubicBezTo>
                    <a:pt x="4127" y="7395"/>
                    <a:pt x="4212" y="7397"/>
                    <a:pt x="4297" y="7397"/>
                  </a:cubicBezTo>
                  <a:cubicBezTo>
                    <a:pt x="5509" y="7397"/>
                    <a:pt x="6838" y="6991"/>
                    <a:pt x="7690" y="6054"/>
                  </a:cubicBezTo>
                  <a:cubicBezTo>
                    <a:pt x="8572" y="5021"/>
                    <a:pt x="8754" y="3592"/>
                    <a:pt x="8328" y="2376"/>
                  </a:cubicBezTo>
                  <a:cubicBezTo>
                    <a:pt x="8055" y="1677"/>
                    <a:pt x="7599" y="1039"/>
                    <a:pt x="6961" y="674"/>
                  </a:cubicBezTo>
                  <a:cubicBezTo>
                    <a:pt x="6233" y="227"/>
                    <a:pt x="5363" y="0"/>
                    <a:pt x="4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1313893" y="3271922"/>
              <a:ext cx="68406" cy="57636"/>
            </a:xfrm>
            <a:custGeom>
              <a:avLst/>
              <a:gdLst/>
              <a:ahLst/>
              <a:cxnLst/>
              <a:rect l="l" t="t" r="r" b="b"/>
              <a:pathLst>
                <a:path w="3862" h="3254" extrusionOk="0">
                  <a:moveTo>
                    <a:pt x="1989" y="1"/>
                  </a:moveTo>
                  <a:cubicBezTo>
                    <a:pt x="1251" y="1"/>
                    <a:pt x="526" y="372"/>
                    <a:pt x="305" y="1115"/>
                  </a:cubicBezTo>
                  <a:cubicBezTo>
                    <a:pt x="1" y="2119"/>
                    <a:pt x="730" y="3182"/>
                    <a:pt x="1794" y="3243"/>
                  </a:cubicBezTo>
                  <a:cubicBezTo>
                    <a:pt x="1855" y="3250"/>
                    <a:pt x="1918" y="3253"/>
                    <a:pt x="1982" y="3253"/>
                  </a:cubicBezTo>
                  <a:cubicBezTo>
                    <a:pt x="2487" y="3253"/>
                    <a:pt x="3051" y="3040"/>
                    <a:pt x="3375" y="2635"/>
                  </a:cubicBezTo>
                  <a:cubicBezTo>
                    <a:pt x="3770" y="2210"/>
                    <a:pt x="3861" y="1571"/>
                    <a:pt x="3679" y="1055"/>
                  </a:cubicBezTo>
                  <a:cubicBezTo>
                    <a:pt x="3557" y="751"/>
                    <a:pt x="3375" y="477"/>
                    <a:pt x="3071" y="295"/>
                  </a:cubicBezTo>
                  <a:cubicBezTo>
                    <a:pt x="2751" y="99"/>
                    <a:pt x="2368" y="1"/>
                    <a:pt x="1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1766678" y="3235594"/>
              <a:ext cx="154542" cy="131037"/>
            </a:xfrm>
            <a:custGeom>
              <a:avLst/>
              <a:gdLst/>
              <a:ahLst/>
              <a:cxnLst/>
              <a:rect l="l" t="t" r="r" b="b"/>
              <a:pathLst>
                <a:path w="8725" h="7398" extrusionOk="0">
                  <a:moveTo>
                    <a:pt x="4502" y="0"/>
                  </a:moveTo>
                  <a:cubicBezTo>
                    <a:pt x="2845" y="0"/>
                    <a:pt x="1220" y="839"/>
                    <a:pt x="700" y="2559"/>
                  </a:cubicBezTo>
                  <a:cubicBezTo>
                    <a:pt x="1" y="4838"/>
                    <a:pt x="1672" y="7270"/>
                    <a:pt x="4043" y="7391"/>
                  </a:cubicBezTo>
                  <a:cubicBezTo>
                    <a:pt x="4128" y="7395"/>
                    <a:pt x="4212" y="7397"/>
                    <a:pt x="4298" y="7397"/>
                  </a:cubicBezTo>
                  <a:cubicBezTo>
                    <a:pt x="5510" y="7397"/>
                    <a:pt x="6839" y="6991"/>
                    <a:pt x="7691" y="6054"/>
                  </a:cubicBezTo>
                  <a:cubicBezTo>
                    <a:pt x="8542" y="5021"/>
                    <a:pt x="8724" y="3592"/>
                    <a:pt x="8329" y="2376"/>
                  </a:cubicBezTo>
                  <a:cubicBezTo>
                    <a:pt x="8056" y="1677"/>
                    <a:pt x="7600" y="1039"/>
                    <a:pt x="6961" y="674"/>
                  </a:cubicBezTo>
                  <a:cubicBezTo>
                    <a:pt x="6234" y="227"/>
                    <a:pt x="5363" y="0"/>
                    <a:pt x="45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1810835" y="3271922"/>
              <a:ext cx="68919" cy="57636"/>
            </a:xfrm>
            <a:custGeom>
              <a:avLst/>
              <a:gdLst/>
              <a:ahLst/>
              <a:cxnLst/>
              <a:rect l="l" t="t" r="r" b="b"/>
              <a:pathLst>
                <a:path w="3891" h="3254" extrusionOk="0">
                  <a:moveTo>
                    <a:pt x="2004" y="1"/>
                  </a:moveTo>
                  <a:cubicBezTo>
                    <a:pt x="1264" y="1"/>
                    <a:pt x="545" y="372"/>
                    <a:pt x="304" y="1115"/>
                  </a:cubicBezTo>
                  <a:cubicBezTo>
                    <a:pt x="0" y="2119"/>
                    <a:pt x="730" y="3182"/>
                    <a:pt x="1793" y="3243"/>
                  </a:cubicBezTo>
                  <a:cubicBezTo>
                    <a:pt x="1858" y="3250"/>
                    <a:pt x="1923" y="3253"/>
                    <a:pt x="1989" y="3253"/>
                  </a:cubicBezTo>
                  <a:cubicBezTo>
                    <a:pt x="2511" y="3253"/>
                    <a:pt x="3053" y="3040"/>
                    <a:pt x="3404" y="2635"/>
                  </a:cubicBezTo>
                  <a:cubicBezTo>
                    <a:pt x="3769" y="2210"/>
                    <a:pt x="3891" y="1571"/>
                    <a:pt x="3708" y="1055"/>
                  </a:cubicBezTo>
                  <a:cubicBezTo>
                    <a:pt x="3587" y="751"/>
                    <a:pt x="3404" y="477"/>
                    <a:pt x="3101" y="295"/>
                  </a:cubicBezTo>
                  <a:cubicBezTo>
                    <a:pt x="2770" y="99"/>
                    <a:pt x="2384" y="1"/>
                    <a:pt x="20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1883509" y="3353347"/>
              <a:ext cx="155073" cy="131196"/>
            </a:xfrm>
            <a:custGeom>
              <a:avLst/>
              <a:gdLst/>
              <a:ahLst/>
              <a:cxnLst/>
              <a:rect l="l" t="t" r="r" b="b"/>
              <a:pathLst>
                <a:path w="8755" h="7407" extrusionOk="0">
                  <a:moveTo>
                    <a:pt x="4528" y="0"/>
                  </a:moveTo>
                  <a:cubicBezTo>
                    <a:pt x="2862" y="0"/>
                    <a:pt x="1222" y="838"/>
                    <a:pt x="700" y="2567"/>
                  </a:cubicBezTo>
                  <a:cubicBezTo>
                    <a:pt x="1" y="4847"/>
                    <a:pt x="1703" y="7278"/>
                    <a:pt x="4043" y="7400"/>
                  </a:cubicBezTo>
                  <a:cubicBezTo>
                    <a:pt x="4127" y="7404"/>
                    <a:pt x="4212" y="7406"/>
                    <a:pt x="4298" y="7406"/>
                  </a:cubicBezTo>
                  <a:cubicBezTo>
                    <a:pt x="5510" y="7406"/>
                    <a:pt x="6839" y="7000"/>
                    <a:pt x="7691" y="6063"/>
                  </a:cubicBezTo>
                  <a:cubicBezTo>
                    <a:pt x="8572" y="4999"/>
                    <a:pt x="8755" y="3570"/>
                    <a:pt x="8329" y="2385"/>
                  </a:cubicBezTo>
                  <a:cubicBezTo>
                    <a:pt x="8086" y="1686"/>
                    <a:pt x="7630" y="1047"/>
                    <a:pt x="6961" y="652"/>
                  </a:cubicBezTo>
                  <a:cubicBezTo>
                    <a:pt x="6241" y="220"/>
                    <a:pt x="5381" y="0"/>
                    <a:pt x="4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1928198" y="3389835"/>
              <a:ext cx="68937" cy="57495"/>
            </a:xfrm>
            <a:custGeom>
              <a:avLst/>
              <a:gdLst/>
              <a:ahLst/>
              <a:cxnLst/>
              <a:rect l="l" t="t" r="r" b="b"/>
              <a:pathLst>
                <a:path w="3892" h="3246" extrusionOk="0">
                  <a:moveTo>
                    <a:pt x="1989" y="0"/>
                  </a:moveTo>
                  <a:cubicBezTo>
                    <a:pt x="1250" y="0"/>
                    <a:pt x="525" y="372"/>
                    <a:pt x="304" y="1115"/>
                  </a:cubicBezTo>
                  <a:cubicBezTo>
                    <a:pt x="0" y="2118"/>
                    <a:pt x="730" y="3182"/>
                    <a:pt x="1794" y="3243"/>
                  </a:cubicBezTo>
                  <a:cubicBezTo>
                    <a:pt x="1832" y="3245"/>
                    <a:pt x="1872" y="3246"/>
                    <a:pt x="1911" y="3246"/>
                  </a:cubicBezTo>
                  <a:cubicBezTo>
                    <a:pt x="2434" y="3246"/>
                    <a:pt x="3035" y="3059"/>
                    <a:pt x="3374" y="2635"/>
                  </a:cubicBezTo>
                  <a:cubicBezTo>
                    <a:pt x="3800" y="2209"/>
                    <a:pt x="3891" y="1571"/>
                    <a:pt x="3678" y="1054"/>
                  </a:cubicBezTo>
                  <a:cubicBezTo>
                    <a:pt x="3587" y="750"/>
                    <a:pt x="3374" y="477"/>
                    <a:pt x="3070" y="294"/>
                  </a:cubicBezTo>
                  <a:cubicBezTo>
                    <a:pt x="2751" y="98"/>
                    <a:pt x="2368" y="0"/>
                    <a:pt x="19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2132246" y="3353347"/>
              <a:ext cx="154524" cy="131196"/>
            </a:xfrm>
            <a:custGeom>
              <a:avLst/>
              <a:gdLst/>
              <a:ahLst/>
              <a:cxnLst/>
              <a:rect l="l" t="t" r="r" b="b"/>
              <a:pathLst>
                <a:path w="8724" h="7407" extrusionOk="0">
                  <a:moveTo>
                    <a:pt x="4526" y="0"/>
                  </a:moveTo>
                  <a:cubicBezTo>
                    <a:pt x="2858" y="0"/>
                    <a:pt x="1212" y="838"/>
                    <a:pt x="669" y="2567"/>
                  </a:cubicBezTo>
                  <a:cubicBezTo>
                    <a:pt x="0" y="4847"/>
                    <a:pt x="1672" y="7278"/>
                    <a:pt x="4013" y="7400"/>
                  </a:cubicBezTo>
                  <a:cubicBezTo>
                    <a:pt x="4099" y="7404"/>
                    <a:pt x="4186" y="7406"/>
                    <a:pt x="4273" y="7406"/>
                  </a:cubicBezTo>
                  <a:cubicBezTo>
                    <a:pt x="5506" y="7406"/>
                    <a:pt x="6808" y="7000"/>
                    <a:pt x="7660" y="6063"/>
                  </a:cubicBezTo>
                  <a:cubicBezTo>
                    <a:pt x="8542" y="4999"/>
                    <a:pt x="8724" y="3570"/>
                    <a:pt x="8329" y="2385"/>
                  </a:cubicBezTo>
                  <a:cubicBezTo>
                    <a:pt x="8055" y="1686"/>
                    <a:pt x="7599" y="1047"/>
                    <a:pt x="6961" y="652"/>
                  </a:cubicBezTo>
                  <a:cubicBezTo>
                    <a:pt x="6241" y="220"/>
                    <a:pt x="5381" y="0"/>
                    <a:pt x="4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2176385" y="3389835"/>
              <a:ext cx="68937" cy="57495"/>
            </a:xfrm>
            <a:custGeom>
              <a:avLst/>
              <a:gdLst/>
              <a:ahLst/>
              <a:cxnLst/>
              <a:rect l="l" t="t" r="r" b="b"/>
              <a:pathLst>
                <a:path w="3892" h="3246" extrusionOk="0">
                  <a:moveTo>
                    <a:pt x="2005" y="0"/>
                  </a:moveTo>
                  <a:cubicBezTo>
                    <a:pt x="1264" y="0"/>
                    <a:pt x="546" y="372"/>
                    <a:pt x="305" y="1115"/>
                  </a:cubicBezTo>
                  <a:cubicBezTo>
                    <a:pt x="1" y="2118"/>
                    <a:pt x="730" y="3182"/>
                    <a:pt x="1794" y="3243"/>
                  </a:cubicBezTo>
                  <a:cubicBezTo>
                    <a:pt x="1835" y="3245"/>
                    <a:pt x="1876" y="3246"/>
                    <a:pt x="1917" y="3246"/>
                  </a:cubicBezTo>
                  <a:cubicBezTo>
                    <a:pt x="2461" y="3246"/>
                    <a:pt x="3036" y="3059"/>
                    <a:pt x="3375" y="2635"/>
                  </a:cubicBezTo>
                  <a:cubicBezTo>
                    <a:pt x="3800" y="2209"/>
                    <a:pt x="3891" y="1571"/>
                    <a:pt x="3709" y="1054"/>
                  </a:cubicBezTo>
                  <a:cubicBezTo>
                    <a:pt x="3588" y="750"/>
                    <a:pt x="3405" y="477"/>
                    <a:pt x="3101" y="294"/>
                  </a:cubicBezTo>
                  <a:cubicBezTo>
                    <a:pt x="2771" y="98"/>
                    <a:pt x="2385" y="0"/>
                    <a:pt x="2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2426734" y="3063305"/>
              <a:ext cx="155622" cy="131143"/>
            </a:xfrm>
            <a:custGeom>
              <a:avLst/>
              <a:gdLst/>
              <a:ahLst/>
              <a:cxnLst/>
              <a:rect l="l" t="t" r="r" b="b"/>
              <a:pathLst>
                <a:path w="8786" h="7404" extrusionOk="0">
                  <a:moveTo>
                    <a:pt x="4502" y="1"/>
                  </a:moveTo>
                  <a:cubicBezTo>
                    <a:pt x="2845" y="1"/>
                    <a:pt x="1220" y="839"/>
                    <a:pt x="700" y="2559"/>
                  </a:cubicBezTo>
                  <a:cubicBezTo>
                    <a:pt x="1" y="4839"/>
                    <a:pt x="1673" y="7270"/>
                    <a:pt x="4043" y="7392"/>
                  </a:cubicBezTo>
                  <a:cubicBezTo>
                    <a:pt x="4156" y="7400"/>
                    <a:pt x="4269" y="7404"/>
                    <a:pt x="4383" y="7404"/>
                  </a:cubicBezTo>
                  <a:cubicBezTo>
                    <a:pt x="5572" y="7404"/>
                    <a:pt x="6859" y="6969"/>
                    <a:pt x="7691" y="6054"/>
                  </a:cubicBezTo>
                  <a:cubicBezTo>
                    <a:pt x="8572" y="5051"/>
                    <a:pt x="8785" y="3592"/>
                    <a:pt x="8329" y="2377"/>
                  </a:cubicBezTo>
                  <a:cubicBezTo>
                    <a:pt x="8056" y="1708"/>
                    <a:pt x="7600" y="1039"/>
                    <a:pt x="6961" y="674"/>
                  </a:cubicBezTo>
                  <a:cubicBezTo>
                    <a:pt x="6234" y="227"/>
                    <a:pt x="5364" y="1"/>
                    <a:pt x="45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2471422" y="3099651"/>
              <a:ext cx="68388" cy="57619"/>
            </a:xfrm>
            <a:custGeom>
              <a:avLst/>
              <a:gdLst/>
              <a:ahLst/>
              <a:cxnLst/>
              <a:rect l="l" t="t" r="r" b="b"/>
              <a:pathLst>
                <a:path w="3861" h="3253" extrusionOk="0">
                  <a:moveTo>
                    <a:pt x="1989" y="0"/>
                  </a:moveTo>
                  <a:cubicBezTo>
                    <a:pt x="1251" y="0"/>
                    <a:pt x="526" y="372"/>
                    <a:pt x="305" y="1115"/>
                  </a:cubicBezTo>
                  <a:cubicBezTo>
                    <a:pt x="1" y="2118"/>
                    <a:pt x="730" y="3182"/>
                    <a:pt x="1764" y="3243"/>
                  </a:cubicBezTo>
                  <a:cubicBezTo>
                    <a:pt x="1828" y="3249"/>
                    <a:pt x="1894" y="3253"/>
                    <a:pt x="1959" y="3253"/>
                  </a:cubicBezTo>
                  <a:cubicBezTo>
                    <a:pt x="2481" y="3253"/>
                    <a:pt x="3024" y="3040"/>
                    <a:pt x="3375" y="2635"/>
                  </a:cubicBezTo>
                  <a:cubicBezTo>
                    <a:pt x="3800" y="2240"/>
                    <a:pt x="3861" y="1571"/>
                    <a:pt x="3679" y="1054"/>
                  </a:cubicBezTo>
                  <a:cubicBezTo>
                    <a:pt x="3557" y="750"/>
                    <a:pt x="3375" y="477"/>
                    <a:pt x="3071" y="294"/>
                  </a:cubicBezTo>
                  <a:cubicBezTo>
                    <a:pt x="2751" y="98"/>
                    <a:pt x="2368" y="0"/>
                    <a:pt x="19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2894592" y="3063305"/>
              <a:ext cx="155622" cy="131143"/>
            </a:xfrm>
            <a:custGeom>
              <a:avLst/>
              <a:gdLst/>
              <a:ahLst/>
              <a:cxnLst/>
              <a:rect l="l" t="t" r="r" b="b"/>
              <a:pathLst>
                <a:path w="8786" h="7404" extrusionOk="0">
                  <a:moveTo>
                    <a:pt x="4501" y="1"/>
                  </a:moveTo>
                  <a:cubicBezTo>
                    <a:pt x="2841" y="1"/>
                    <a:pt x="1209" y="839"/>
                    <a:pt x="669" y="2559"/>
                  </a:cubicBezTo>
                  <a:cubicBezTo>
                    <a:pt x="1" y="4839"/>
                    <a:pt x="1672" y="7270"/>
                    <a:pt x="4043" y="7392"/>
                  </a:cubicBezTo>
                  <a:cubicBezTo>
                    <a:pt x="4155" y="7400"/>
                    <a:pt x="4269" y="7404"/>
                    <a:pt x="4383" y="7404"/>
                  </a:cubicBezTo>
                  <a:cubicBezTo>
                    <a:pt x="5567" y="7404"/>
                    <a:pt x="6831" y="6969"/>
                    <a:pt x="7691" y="6054"/>
                  </a:cubicBezTo>
                  <a:cubicBezTo>
                    <a:pt x="8542" y="5051"/>
                    <a:pt x="8785" y="3592"/>
                    <a:pt x="8329" y="2377"/>
                  </a:cubicBezTo>
                  <a:cubicBezTo>
                    <a:pt x="8056" y="1708"/>
                    <a:pt x="7600" y="1039"/>
                    <a:pt x="6961" y="674"/>
                  </a:cubicBezTo>
                  <a:cubicBezTo>
                    <a:pt x="6234" y="227"/>
                    <a:pt x="5363" y="1"/>
                    <a:pt x="4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2939280" y="3099651"/>
              <a:ext cx="68388" cy="57619"/>
            </a:xfrm>
            <a:custGeom>
              <a:avLst/>
              <a:gdLst/>
              <a:ahLst/>
              <a:cxnLst/>
              <a:rect l="l" t="t" r="r" b="b"/>
              <a:pathLst>
                <a:path w="3861" h="3253" extrusionOk="0">
                  <a:moveTo>
                    <a:pt x="1989" y="0"/>
                  </a:moveTo>
                  <a:cubicBezTo>
                    <a:pt x="1251" y="0"/>
                    <a:pt x="525" y="372"/>
                    <a:pt x="304" y="1115"/>
                  </a:cubicBezTo>
                  <a:cubicBezTo>
                    <a:pt x="1" y="2118"/>
                    <a:pt x="700" y="3182"/>
                    <a:pt x="1763" y="3243"/>
                  </a:cubicBezTo>
                  <a:cubicBezTo>
                    <a:pt x="1828" y="3249"/>
                    <a:pt x="1893" y="3253"/>
                    <a:pt x="1959" y="3253"/>
                  </a:cubicBezTo>
                  <a:cubicBezTo>
                    <a:pt x="2481" y="3253"/>
                    <a:pt x="3023" y="3040"/>
                    <a:pt x="3374" y="2635"/>
                  </a:cubicBezTo>
                  <a:cubicBezTo>
                    <a:pt x="3800" y="2240"/>
                    <a:pt x="3861" y="1571"/>
                    <a:pt x="3678" y="1054"/>
                  </a:cubicBezTo>
                  <a:cubicBezTo>
                    <a:pt x="3557" y="750"/>
                    <a:pt x="3374" y="477"/>
                    <a:pt x="3071" y="294"/>
                  </a:cubicBezTo>
                  <a:cubicBezTo>
                    <a:pt x="2751" y="98"/>
                    <a:pt x="2368" y="0"/>
                    <a:pt x="19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3089482" y="2856830"/>
              <a:ext cx="155073" cy="130878"/>
            </a:xfrm>
            <a:custGeom>
              <a:avLst/>
              <a:gdLst/>
              <a:ahLst/>
              <a:cxnLst/>
              <a:rect l="l" t="t" r="r" b="b"/>
              <a:pathLst>
                <a:path w="8755" h="7389" extrusionOk="0">
                  <a:moveTo>
                    <a:pt x="4508" y="1"/>
                  </a:moveTo>
                  <a:cubicBezTo>
                    <a:pt x="2849" y="1"/>
                    <a:pt x="1221" y="832"/>
                    <a:pt x="700" y="2574"/>
                  </a:cubicBezTo>
                  <a:cubicBezTo>
                    <a:pt x="1" y="4854"/>
                    <a:pt x="1703" y="7286"/>
                    <a:pt x="4044" y="7377"/>
                  </a:cubicBezTo>
                  <a:cubicBezTo>
                    <a:pt x="4156" y="7385"/>
                    <a:pt x="4270" y="7389"/>
                    <a:pt x="4384" y="7389"/>
                  </a:cubicBezTo>
                  <a:cubicBezTo>
                    <a:pt x="5573" y="7389"/>
                    <a:pt x="6859" y="6957"/>
                    <a:pt x="7691" y="6070"/>
                  </a:cubicBezTo>
                  <a:cubicBezTo>
                    <a:pt x="8573" y="5006"/>
                    <a:pt x="8755" y="3547"/>
                    <a:pt x="8329" y="2362"/>
                  </a:cubicBezTo>
                  <a:cubicBezTo>
                    <a:pt x="8086" y="1693"/>
                    <a:pt x="7630" y="1055"/>
                    <a:pt x="6962" y="660"/>
                  </a:cubicBezTo>
                  <a:cubicBezTo>
                    <a:pt x="6235" y="224"/>
                    <a:pt x="5368" y="1"/>
                    <a:pt x="45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3134171" y="2892928"/>
              <a:ext cx="68937" cy="58008"/>
            </a:xfrm>
            <a:custGeom>
              <a:avLst/>
              <a:gdLst/>
              <a:ahLst/>
              <a:cxnLst/>
              <a:rect l="l" t="t" r="r" b="b"/>
              <a:pathLst>
                <a:path w="3892" h="3275" extrusionOk="0">
                  <a:moveTo>
                    <a:pt x="1996" y="1"/>
                  </a:moveTo>
                  <a:cubicBezTo>
                    <a:pt x="1255" y="1"/>
                    <a:pt x="526" y="379"/>
                    <a:pt x="305" y="1144"/>
                  </a:cubicBezTo>
                  <a:cubicBezTo>
                    <a:pt x="1" y="2117"/>
                    <a:pt x="730" y="3181"/>
                    <a:pt x="1794" y="3272"/>
                  </a:cubicBezTo>
                  <a:cubicBezTo>
                    <a:pt x="1828" y="3274"/>
                    <a:pt x="1863" y="3275"/>
                    <a:pt x="1898" y="3275"/>
                  </a:cubicBezTo>
                  <a:cubicBezTo>
                    <a:pt x="2424" y="3275"/>
                    <a:pt x="3033" y="3063"/>
                    <a:pt x="3375" y="2664"/>
                  </a:cubicBezTo>
                  <a:cubicBezTo>
                    <a:pt x="3800" y="2239"/>
                    <a:pt x="3891" y="1600"/>
                    <a:pt x="3679" y="1053"/>
                  </a:cubicBezTo>
                  <a:cubicBezTo>
                    <a:pt x="3587" y="749"/>
                    <a:pt x="3375" y="476"/>
                    <a:pt x="3071" y="293"/>
                  </a:cubicBezTo>
                  <a:cubicBezTo>
                    <a:pt x="2753" y="99"/>
                    <a:pt x="2373" y="1"/>
                    <a:pt x="19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3432981" y="2856830"/>
              <a:ext cx="155604" cy="130878"/>
            </a:xfrm>
            <a:custGeom>
              <a:avLst/>
              <a:gdLst/>
              <a:ahLst/>
              <a:cxnLst/>
              <a:rect l="l" t="t" r="r" b="b"/>
              <a:pathLst>
                <a:path w="8785" h="7389" extrusionOk="0">
                  <a:moveTo>
                    <a:pt x="4506" y="1"/>
                  </a:moveTo>
                  <a:cubicBezTo>
                    <a:pt x="2845" y="1"/>
                    <a:pt x="1210" y="832"/>
                    <a:pt x="669" y="2574"/>
                  </a:cubicBezTo>
                  <a:cubicBezTo>
                    <a:pt x="0" y="4854"/>
                    <a:pt x="1672" y="7286"/>
                    <a:pt x="4013" y="7377"/>
                  </a:cubicBezTo>
                  <a:cubicBezTo>
                    <a:pt x="4128" y="7385"/>
                    <a:pt x="4244" y="7389"/>
                    <a:pt x="4360" y="7389"/>
                  </a:cubicBezTo>
                  <a:cubicBezTo>
                    <a:pt x="5567" y="7389"/>
                    <a:pt x="6828" y="6957"/>
                    <a:pt x="7660" y="6070"/>
                  </a:cubicBezTo>
                  <a:cubicBezTo>
                    <a:pt x="8542" y="5006"/>
                    <a:pt x="8785" y="3547"/>
                    <a:pt x="8329" y="2362"/>
                  </a:cubicBezTo>
                  <a:cubicBezTo>
                    <a:pt x="8055" y="1693"/>
                    <a:pt x="7599" y="1055"/>
                    <a:pt x="6961" y="660"/>
                  </a:cubicBezTo>
                  <a:cubicBezTo>
                    <a:pt x="6235" y="224"/>
                    <a:pt x="5367" y="1"/>
                    <a:pt x="4506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3478201" y="2892928"/>
              <a:ext cx="68388" cy="58008"/>
            </a:xfrm>
            <a:custGeom>
              <a:avLst/>
              <a:gdLst/>
              <a:ahLst/>
              <a:cxnLst/>
              <a:rect l="l" t="t" r="r" b="b"/>
              <a:pathLst>
                <a:path w="3861" h="3275" extrusionOk="0">
                  <a:moveTo>
                    <a:pt x="1996" y="1"/>
                  </a:moveTo>
                  <a:cubicBezTo>
                    <a:pt x="1255" y="1"/>
                    <a:pt x="526" y="379"/>
                    <a:pt x="305" y="1144"/>
                  </a:cubicBezTo>
                  <a:cubicBezTo>
                    <a:pt x="1" y="2117"/>
                    <a:pt x="730" y="3181"/>
                    <a:pt x="1794" y="3272"/>
                  </a:cubicBezTo>
                  <a:cubicBezTo>
                    <a:pt x="1828" y="3274"/>
                    <a:pt x="1863" y="3275"/>
                    <a:pt x="1898" y="3275"/>
                  </a:cubicBezTo>
                  <a:cubicBezTo>
                    <a:pt x="2424" y="3275"/>
                    <a:pt x="3033" y="3063"/>
                    <a:pt x="3375" y="2664"/>
                  </a:cubicBezTo>
                  <a:cubicBezTo>
                    <a:pt x="3770" y="2239"/>
                    <a:pt x="3861" y="1600"/>
                    <a:pt x="3679" y="1053"/>
                  </a:cubicBezTo>
                  <a:cubicBezTo>
                    <a:pt x="3557" y="749"/>
                    <a:pt x="3375" y="476"/>
                    <a:pt x="3071" y="293"/>
                  </a:cubicBezTo>
                  <a:cubicBezTo>
                    <a:pt x="2753" y="99"/>
                    <a:pt x="2373" y="1"/>
                    <a:pt x="19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3822762" y="2473779"/>
              <a:ext cx="154542" cy="131037"/>
            </a:xfrm>
            <a:custGeom>
              <a:avLst/>
              <a:gdLst/>
              <a:ahLst/>
              <a:cxnLst/>
              <a:rect l="l" t="t" r="r" b="b"/>
              <a:pathLst>
                <a:path w="8725" h="7398" extrusionOk="0">
                  <a:moveTo>
                    <a:pt x="4472" y="1"/>
                  </a:moveTo>
                  <a:cubicBezTo>
                    <a:pt x="2815" y="1"/>
                    <a:pt x="1190" y="839"/>
                    <a:pt x="670" y="2559"/>
                  </a:cubicBezTo>
                  <a:cubicBezTo>
                    <a:pt x="1" y="4838"/>
                    <a:pt x="1673" y="7270"/>
                    <a:pt x="4013" y="7392"/>
                  </a:cubicBezTo>
                  <a:cubicBezTo>
                    <a:pt x="4099" y="7396"/>
                    <a:pt x="4186" y="7398"/>
                    <a:pt x="4273" y="7398"/>
                  </a:cubicBezTo>
                  <a:cubicBezTo>
                    <a:pt x="5506" y="7398"/>
                    <a:pt x="6809" y="6991"/>
                    <a:pt x="7661" y="6054"/>
                  </a:cubicBezTo>
                  <a:cubicBezTo>
                    <a:pt x="8542" y="5051"/>
                    <a:pt x="8724" y="3592"/>
                    <a:pt x="8299" y="2376"/>
                  </a:cubicBezTo>
                  <a:cubicBezTo>
                    <a:pt x="8056" y="1677"/>
                    <a:pt x="7600" y="1039"/>
                    <a:pt x="6931" y="674"/>
                  </a:cubicBezTo>
                  <a:cubicBezTo>
                    <a:pt x="6203" y="227"/>
                    <a:pt x="5333" y="1"/>
                    <a:pt x="4472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3866919" y="2510126"/>
              <a:ext cx="68919" cy="57495"/>
            </a:xfrm>
            <a:custGeom>
              <a:avLst/>
              <a:gdLst/>
              <a:ahLst/>
              <a:cxnLst/>
              <a:rect l="l" t="t" r="r" b="b"/>
              <a:pathLst>
                <a:path w="3891" h="3246" extrusionOk="0">
                  <a:moveTo>
                    <a:pt x="2004" y="0"/>
                  </a:moveTo>
                  <a:cubicBezTo>
                    <a:pt x="1264" y="0"/>
                    <a:pt x="545" y="372"/>
                    <a:pt x="304" y="1115"/>
                  </a:cubicBezTo>
                  <a:cubicBezTo>
                    <a:pt x="0" y="2118"/>
                    <a:pt x="730" y="3182"/>
                    <a:pt x="1794" y="3242"/>
                  </a:cubicBezTo>
                  <a:cubicBezTo>
                    <a:pt x="1835" y="3245"/>
                    <a:pt x="1876" y="3246"/>
                    <a:pt x="1917" y="3246"/>
                  </a:cubicBezTo>
                  <a:cubicBezTo>
                    <a:pt x="2460" y="3246"/>
                    <a:pt x="3037" y="3058"/>
                    <a:pt x="3405" y="2634"/>
                  </a:cubicBezTo>
                  <a:cubicBezTo>
                    <a:pt x="3769" y="2239"/>
                    <a:pt x="3891" y="1571"/>
                    <a:pt x="3709" y="1054"/>
                  </a:cubicBezTo>
                  <a:cubicBezTo>
                    <a:pt x="3587" y="750"/>
                    <a:pt x="3405" y="476"/>
                    <a:pt x="3101" y="294"/>
                  </a:cubicBezTo>
                  <a:cubicBezTo>
                    <a:pt x="2771" y="98"/>
                    <a:pt x="2385" y="0"/>
                    <a:pt x="2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4116719" y="2473779"/>
              <a:ext cx="155073" cy="131037"/>
            </a:xfrm>
            <a:custGeom>
              <a:avLst/>
              <a:gdLst/>
              <a:ahLst/>
              <a:cxnLst/>
              <a:rect l="l" t="t" r="r" b="b"/>
              <a:pathLst>
                <a:path w="8755" h="7398" extrusionOk="0">
                  <a:moveTo>
                    <a:pt x="4502" y="1"/>
                  </a:moveTo>
                  <a:cubicBezTo>
                    <a:pt x="2845" y="1"/>
                    <a:pt x="1220" y="839"/>
                    <a:pt x="700" y="2559"/>
                  </a:cubicBezTo>
                  <a:cubicBezTo>
                    <a:pt x="1" y="4838"/>
                    <a:pt x="1673" y="7270"/>
                    <a:pt x="4013" y="7392"/>
                  </a:cubicBezTo>
                  <a:cubicBezTo>
                    <a:pt x="4099" y="7396"/>
                    <a:pt x="4186" y="7398"/>
                    <a:pt x="4274" y="7398"/>
                  </a:cubicBezTo>
                  <a:cubicBezTo>
                    <a:pt x="5510" y="7398"/>
                    <a:pt x="6837" y="6991"/>
                    <a:pt x="7661" y="6054"/>
                  </a:cubicBezTo>
                  <a:cubicBezTo>
                    <a:pt x="8542" y="5051"/>
                    <a:pt x="8755" y="3592"/>
                    <a:pt x="8329" y="2376"/>
                  </a:cubicBezTo>
                  <a:cubicBezTo>
                    <a:pt x="8056" y="1677"/>
                    <a:pt x="7600" y="1039"/>
                    <a:pt x="6962" y="674"/>
                  </a:cubicBezTo>
                  <a:cubicBezTo>
                    <a:pt x="6234" y="227"/>
                    <a:pt x="5364" y="1"/>
                    <a:pt x="45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4161408" y="2510126"/>
              <a:ext cx="68406" cy="57495"/>
            </a:xfrm>
            <a:custGeom>
              <a:avLst/>
              <a:gdLst/>
              <a:ahLst/>
              <a:cxnLst/>
              <a:rect l="l" t="t" r="r" b="b"/>
              <a:pathLst>
                <a:path w="3862" h="3246" extrusionOk="0">
                  <a:moveTo>
                    <a:pt x="1976" y="0"/>
                  </a:moveTo>
                  <a:cubicBezTo>
                    <a:pt x="1238" y="0"/>
                    <a:pt x="526" y="372"/>
                    <a:pt x="305" y="1115"/>
                  </a:cubicBezTo>
                  <a:cubicBezTo>
                    <a:pt x="1" y="2118"/>
                    <a:pt x="700" y="3182"/>
                    <a:pt x="1764" y="3242"/>
                  </a:cubicBezTo>
                  <a:cubicBezTo>
                    <a:pt x="1805" y="3245"/>
                    <a:pt x="1846" y="3246"/>
                    <a:pt x="1887" y="3246"/>
                  </a:cubicBezTo>
                  <a:cubicBezTo>
                    <a:pt x="2430" y="3246"/>
                    <a:pt x="3008" y="3058"/>
                    <a:pt x="3375" y="2634"/>
                  </a:cubicBezTo>
                  <a:cubicBezTo>
                    <a:pt x="3739" y="2239"/>
                    <a:pt x="3861" y="1571"/>
                    <a:pt x="3679" y="1054"/>
                  </a:cubicBezTo>
                  <a:cubicBezTo>
                    <a:pt x="3557" y="750"/>
                    <a:pt x="3375" y="476"/>
                    <a:pt x="3071" y="294"/>
                  </a:cubicBezTo>
                  <a:cubicBezTo>
                    <a:pt x="2741" y="98"/>
                    <a:pt x="2355" y="0"/>
                    <a:pt x="1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9" name="Google Shape;1389;p48"/>
          <p:cNvSpPr/>
          <p:nvPr/>
        </p:nvSpPr>
        <p:spPr>
          <a:xfrm>
            <a:off x="7202350" y="4570675"/>
            <a:ext cx="1829400" cy="227400"/>
          </a:xfrm>
          <a:prstGeom prst="ellipse">
            <a:avLst/>
          </a:prstGeom>
          <a:solidFill>
            <a:srgbClr val="212529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48"/>
          <p:cNvSpPr txBox="1">
            <a:spLocks noGrp="1"/>
          </p:cNvSpPr>
          <p:nvPr>
            <p:ph type="title" idx="2"/>
          </p:nvPr>
        </p:nvSpPr>
        <p:spPr>
          <a:xfrm>
            <a:off x="1962973" y="1073181"/>
            <a:ext cx="1641900" cy="14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391" name="Google Shape;1391;p48"/>
          <p:cNvGrpSpPr/>
          <p:nvPr/>
        </p:nvGrpSpPr>
        <p:grpSpPr>
          <a:xfrm>
            <a:off x="7115675" y="1735425"/>
            <a:ext cx="1659550" cy="2985750"/>
            <a:chOff x="8019425" y="1821750"/>
            <a:chExt cx="1659550" cy="2985750"/>
          </a:xfrm>
        </p:grpSpPr>
        <p:sp>
          <p:nvSpPr>
            <p:cNvPr id="1392" name="Google Shape;1392;p48"/>
            <p:cNvSpPr/>
            <p:nvPr/>
          </p:nvSpPr>
          <p:spPr>
            <a:xfrm>
              <a:off x="8019425" y="1861400"/>
              <a:ext cx="207675" cy="215550"/>
            </a:xfrm>
            <a:custGeom>
              <a:avLst/>
              <a:gdLst/>
              <a:ahLst/>
              <a:cxnLst/>
              <a:rect l="l" t="t" r="r" b="b"/>
              <a:pathLst>
                <a:path w="8307" h="8622" extrusionOk="0">
                  <a:moveTo>
                    <a:pt x="309" y="1"/>
                  </a:moveTo>
                  <a:cubicBezTo>
                    <a:pt x="204" y="1"/>
                    <a:pt x="142" y="36"/>
                    <a:pt x="134" y="116"/>
                  </a:cubicBezTo>
                  <a:cubicBezTo>
                    <a:pt x="1" y="783"/>
                    <a:pt x="1969" y="1617"/>
                    <a:pt x="2269" y="1984"/>
                  </a:cubicBezTo>
                  <a:cubicBezTo>
                    <a:pt x="2469" y="2284"/>
                    <a:pt x="67" y="4452"/>
                    <a:pt x="2269" y="5620"/>
                  </a:cubicBezTo>
                  <a:cubicBezTo>
                    <a:pt x="4971" y="7087"/>
                    <a:pt x="6005" y="8622"/>
                    <a:pt x="6005" y="8622"/>
                  </a:cubicBezTo>
                  <a:lnTo>
                    <a:pt x="8307" y="5286"/>
                  </a:lnTo>
                  <a:cubicBezTo>
                    <a:pt x="8307" y="5286"/>
                    <a:pt x="5771" y="3218"/>
                    <a:pt x="4937" y="2551"/>
                  </a:cubicBezTo>
                  <a:cubicBezTo>
                    <a:pt x="4232" y="1963"/>
                    <a:pt x="1090" y="1"/>
                    <a:pt x="309" y="1"/>
                  </a:cubicBezTo>
                  <a:close/>
                </a:path>
              </a:pathLst>
            </a:custGeom>
            <a:solidFill>
              <a:srgbClr val="D89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9388750" y="2942675"/>
              <a:ext cx="96750" cy="23250"/>
            </a:xfrm>
            <a:custGeom>
              <a:avLst/>
              <a:gdLst/>
              <a:ahLst/>
              <a:cxnLst/>
              <a:rect l="l" t="t" r="r" b="b"/>
              <a:pathLst>
                <a:path w="3870" h="930" extrusionOk="0">
                  <a:moveTo>
                    <a:pt x="165" y="0"/>
                  </a:moveTo>
                  <a:cubicBezTo>
                    <a:pt x="111" y="0"/>
                    <a:pt x="56" y="39"/>
                    <a:pt x="33" y="62"/>
                  </a:cubicBezTo>
                  <a:cubicBezTo>
                    <a:pt x="0" y="129"/>
                    <a:pt x="33" y="229"/>
                    <a:pt x="67" y="262"/>
                  </a:cubicBezTo>
                  <a:cubicBezTo>
                    <a:pt x="834" y="796"/>
                    <a:pt x="1668" y="929"/>
                    <a:pt x="2335" y="929"/>
                  </a:cubicBezTo>
                  <a:cubicBezTo>
                    <a:pt x="3069" y="929"/>
                    <a:pt x="3669" y="763"/>
                    <a:pt x="3736" y="696"/>
                  </a:cubicBezTo>
                  <a:cubicBezTo>
                    <a:pt x="3836" y="696"/>
                    <a:pt x="3870" y="596"/>
                    <a:pt x="3836" y="529"/>
                  </a:cubicBezTo>
                  <a:cubicBezTo>
                    <a:pt x="3836" y="454"/>
                    <a:pt x="3780" y="417"/>
                    <a:pt x="3724" y="417"/>
                  </a:cubicBezTo>
                  <a:cubicBezTo>
                    <a:pt x="3705" y="417"/>
                    <a:pt x="3686" y="421"/>
                    <a:pt x="3669" y="429"/>
                  </a:cubicBezTo>
                  <a:cubicBezTo>
                    <a:pt x="3633" y="429"/>
                    <a:pt x="3039" y="621"/>
                    <a:pt x="2269" y="621"/>
                  </a:cubicBezTo>
                  <a:cubicBezTo>
                    <a:pt x="1640" y="621"/>
                    <a:pt x="893" y="493"/>
                    <a:pt x="234" y="29"/>
                  </a:cubicBezTo>
                  <a:cubicBezTo>
                    <a:pt x="213" y="8"/>
                    <a:pt x="189" y="0"/>
                    <a:pt x="165" y="0"/>
                  </a:cubicBezTo>
                  <a:close/>
                </a:path>
              </a:pathLst>
            </a:custGeom>
            <a:solidFill>
              <a:srgbClr val="464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8734100" y="4624575"/>
              <a:ext cx="305250" cy="162650"/>
            </a:xfrm>
            <a:custGeom>
              <a:avLst/>
              <a:gdLst/>
              <a:ahLst/>
              <a:cxnLst/>
              <a:rect l="l" t="t" r="r" b="b"/>
              <a:pathLst>
                <a:path w="12210" h="6506" extrusionOk="0">
                  <a:moveTo>
                    <a:pt x="7606" y="1"/>
                  </a:moveTo>
                  <a:cubicBezTo>
                    <a:pt x="7606" y="1"/>
                    <a:pt x="4904" y="3137"/>
                    <a:pt x="2536" y="3770"/>
                  </a:cubicBezTo>
                  <a:cubicBezTo>
                    <a:pt x="1" y="4437"/>
                    <a:pt x="268" y="6372"/>
                    <a:pt x="2069" y="6439"/>
                  </a:cubicBezTo>
                  <a:cubicBezTo>
                    <a:pt x="2850" y="6453"/>
                    <a:pt x="3418" y="6505"/>
                    <a:pt x="3984" y="6505"/>
                  </a:cubicBezTo>
                  <a:cubicBezTo>
                    <a:pt x="4724" y="6505"/>
                    <a:pt x="5463" y="6417"/>
                    <a:pt x="6672" y="6039"/>
                  </a:cubicBezTo>
                  <a:cubicBezTo>
                    <a:pt x="8573" y="5472"/>
                    <a:pt x="9007" y="4437"/>
                    <a:pt x="9908" y="4271"/>
                  </a:cubicBezTo>
                  <a:cubicBezTo>
                    <a:pt x="10842" y="4104"/>
                    <a:pt x="11876" y="4037"/>
                    <a:pt x="12043" y="3270"/>
                  </a:cubicBezTo>
                  <a:cubicBezTo>
                    <a:pt x="12209" y="2469"/>
                    <a:pt x="12009" y="168"/>
                    <a:pt x="12009" y="168"/>
                  </a:cubicBezTo>
                  <a:lnTo>
                    <a:pt x="7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9172100" y="4621250"/>
              <a:ext cx="174975" cy="186250"/>
            </a:xfrm>
            <a:custGeom>
              <a:avLst/>
              <a:gdLst/>
              <a:ahLst/>
              <a:cxnLst/>
              <a:rect l="l" t="t" r="r" b="b"/>
              <a:pathLst>
                <a:path w="6999" h="7450" extrusionOk="0">
                  <a:moveTo>
                    <a:pt x="5564" y="1"/>
                  </a:moveTo>
                  <a:lnTo>
                    <a:pt x="1828" y="468"/>
                  </a:lnTo>
                  <a:cubicBezTo>
                    <a:pt x="1828" y="634"/>
                    <a:pt x="1828" y="1802"/>
                    <a:pt x="1561" y="3737"/>
                  </a:cubicBezTo>
                  <a:cubicBezTo>
                    <a:pt x="1273" y="5562"/>
                    <a:pt x="1" y="7449"/>
                    <a:pt x="1759" y="7449"/>
                  </a:cubicBezTo>
                  <a:cubicBezTo>
                    <a:pt x="1833" y="7449"/>
                    <a:pt x="1911" y="7446"/>
                    <a:pt x="1995" y="7439"/>
                  </a:cubicBezTo>
                  <a:cubicBezTo>
                    <a:pt x="4063" y="7272"/>
                    <a:pt x="6998" y="7072"/>
                    <a:pt x="6198" y="4604"/>
                  </a:cubicBezTo>
                  <a:cubicBezTo>
                    <a:pt x="5397" y="2135"/>
                    <a:pt x="5564" y="1"/>
                    <a:pt x="55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8842525" y="3086500"/>
              <a:ext cx="497875" cy="1572125"/>
            </a:xfrm>
            <a:custGeom>
              <a:avLst/>
              <a:gdLst/>
              <a:ahLst/>
              <a:cxnLst/>
              <a:rect l="l" t="t" r="r" b="b"/>
              <a:pathLst>
                <a:path w="19915" h="62885" extrusionOk="0">
                  <a:moveTo>
                    <a:pt x="9928" y="0"/>
                  </a:moveTo>
                  <a:cubicBezTo>
                    <a:pt x="5524" y="0"/>
                    <a:pt x="1095" y="374"/>
                    <a:pt x="0" y="1781"/>
                  </a:cubicBezTo>
                  <a:lnTo>
                    <a:pt x="2268" y="62058"/>
                  </a:lnTo>
                  <a:cubicBezTo>
                    <a:pt x="2268" y="62058"/>
                    <a:pt x="3870" y="62577"/>
                    <a:pt x="5668" y="62577"/>
                  </a:cubicBezTo>
                  <a:cubicBezTo>
                    <a:pt x="6568" y="62577"/>
                    <a:pt x="7517" y="62447"/>
                    <a:pt x="8339" y="62058"/>
                  </a:cubicBezTo>
                  <a:lnTo>
                    <a:pt x="10041" y="14924"/>
                  </a:lnTo>
                  <a:lnTo>
                    <a:pt x="13543" y="62158"/>
                  </a:lnTo>
                  <a:cubicBezTo>
                    <a:pt x="13543" y="62158"/>
                    <a:pt x="14863" y="62884"/>
                    <a:pt x="16711" y="62884"/>
                  </a:cubicBezTo>
                  <a:cubicBezTo>
                    <a:pt x="17635" y="62884"/>
                    <a:pt x="18691" y="62703"/>
                    <a:pt x="19781" y="62158"/>
                  </a:cubicBezTo>
                  <a:lnTo>
                    <a:pt x="19914" y="480"/>
                  </a:lnTo>
                  <a:cubicBezTo>
                    <a:pt x="19879" y="480"/>
                    <a:pt x="14920" y="0"/>
                    <a:pt x="99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9030150" y="3255425"/>
              <a:ext cx="75900" cy="213350"/>
            </a:xfrm>
            <a:custGeom>
              <a:avLst/>
              <a:gdLst/>
              <a:ahLst/>
              <a:cxnLst/>
              <a:rect l="l" t="t" r="r" b="b"/>
              <a:pathLst>
                <a:path w="3036" h="8534" extrusionOk="0">
                  <a:moveTo>
                    <a:pt x="176" y="0"/>
                  </a:moveTo>
                  <a:cubicBezTo>
                    <a:pt x="131" y="0"/>
                    <a:pt x="91" y="47"/>
                    <a:pt x="67" y="94"/>
                  </a:cubicBezTo>
                  <a:cubicBezTo>
                    <a:pt x="0" y="261"/>
                    <a:pt x="1201" y="7500"/>
                    <a:pt x="1435" y="8267"/>
                  </a:cubicBezTo>
                  <a:cubicBezTo>
                    <a:pt x="1502" y="8300"/>
                    <a:pt x="1535" y="8367"/>
                    <a:pt x="1568" y="8367"/>
                  </a:cubicBezTo>
                  <a:lnTo>
                    <a:pt x="2903" y="8534"/>
                  </a:lnTo>
                  <a:cubicBezTo>
                    <a:pt x="2936" y="8534"/>
                    <a:pt x="3003" y="8534"/>
                    <a:pt x="3003" y="8500"/>
                  </a:cubicBezTo>
                  <a:cubicBezTo>
                    <a:pt x="3036" y="8434"/>
                    <a:pt x="3036" y="8400"/>
                    <a:pt x="3036" y="8367"/>
                  </a:cubicBezTo>
                  <a:cubicBezTo>
                    <a:pt x="3036" y="8267"/>
                    <a:pt x="2169" y="1362"/>
                    <a:pt x="2202" y="228"/>
                  </a:cubicBezTo>
                  <a:cubicBezTo>
                    <a:pt x="2202" y="195"/>
                    <a:pt x="2169" y="94"/>
                    <a:pt x="2069" y="94"/>
                  </a:cubicBezTo>
                  <a:cubicBezTo>
                    <a:pt x="2064" y="90"/>
                    <a:pt x="2058" y="88"/>
                    <a:pt x="2052" y="88"/>
                  </a:cubicBezTo>
                  <a:cubicBezTo>
                    <a:pt x="2010" y="88"/>
                    <a:pt x="1935" y="170"/>
                    <a:pt x="1935" y="228"/>
                  </a:cubicBezTo>
                  <a:cubicBezTo>
                    <a:pt x="1902" y="1262"/>
                    <a:pt x="2602" y="7099"/>
                    <a:pt x="2736" y="8234"/>
                  </a:cubicBezTo>
                  <a:lnTo>
                    <a:pt x="1702" y="8100"/>
                  </a:lnTo>
                  <a:cubicBezTo>
                    <a:pt x="1368" y="6899"/>
                    <a:pt x="334" y="495"/>
                    <a:pt x="334" y="161"/>
                  </a:cubicBezTo>
                  <a:cubicBezTo>
                    <a:pt x="334" y="94"/>
                    <a:pt x="267" y="28"/>
                    <a:pt x="234" y="28"/>
                  </a:cubicBezTo>
                  <a:cubicBezTo>
                    <a:pt x="214" y="8"/>
                    <a:pt x="195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8"/>
            <p:cNvSpPr/>
            <p:nvPr/>
          </p:nvSpPr>
          <p:spPr>
            <a:xfrm>
              <a:off x="9027650" y="3451250"/>
              <a:ext cx="144300" cy="25875"/>
            </a:xfrm>
            <a:custGeom>
              <a:avLst/>
              <a:gdLst/>
              <a:ahLst/>
              <a:cxnLst/>
              <a:rect l="l" t="t" r="r" b="b"/>
              <a:pathLst>
                <a:path w="5772" h="1035" extrusionOk="0">
                  <a:moveTo>
                    <a:pt x="167" y="0"/>
                  </a:moveTo>
                  <a:cubicBezTo>
                    <a:pt x="100" y="0"/>
                    <a:pt x="0" y="34"/>
                    <a:pt x="0" y="100"/>
                  </a:cubicBezTo>
                  <a:cubicBezTo>
                    <a:pt x="0" y="200"/>
                    <a:pt x="34" y="267"/>
                    <a:pt x="134" y="267"/>
                  </a:cubicBezTo>
                  <a:cubicBezTo>
                    <a:pt x="167" y="267"/>
                    <a:pt x="2335" y="734"/>
                    <a:pt x="5638" y="1034"/>
                  </a:cubicBezTo>
                  <a:cubicBezTo>
                    <a:pt x="5671" y="1034"/>
                    <a:pt x="5771" y="1001"/>
                    <a:pt x="5771" y="901"/>
                  </a:cubicBezTo>
                  <a:cubicBezTo>
                    <a:pt x="5771" y="834"/>
                    <a:pt x="5704" y="734"/>
                    <a:pt x="5638" y="734"/>
                  </a:cubicBezTo>
                  <a:cubicBezTo>
                    <a:pt x="2335" y="434"/>
                    <a:pt x="201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8"/>
            <p:cNvSpPr/>
            <p:nvPr/>
          </p:nvSpPr>
          <p:spPr>
            <a:xfrm>
              <a:off x="9236975" y="3413725"/>
              <a:ext cx="442000" cy="497875"/>
            </a:xfrm>
            <a:custGeom>
              <a:avLst/>
              <a:gdLst/>
              <a:ahLst/>
              <a:cxnLst/>
              <a:rect l="l" t="t" r="r" b="b"/>
              <a:pathLst>
                <a:path w="17680" h="19915" extrusionOk="0">
                  <a:moveTo>
                    <a:pt x="133" y="0"/>
                  </a:moveTo>
                  <a:lnTo>
                    <a:pt x="0" y="19915"/>
                  </a:lnTo>
                  <a:lnTo>
                    <a:pt x="17613" y="17746"/>
                  </a:lnTo>
                  <a:lnTo>
                    <a:pt x="17679" y="2269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9267825" y="3447900"/>
              <a:ext cx="381125" cy="429500"/>
            </a:xfrm>
            <a:custGeom>
              <a:avLst/>
              <a:gdLst/>
              <a:ahLst/>
              <a:cxnLst/>
              <a:rect l="l" t="t" r="r" b="b"/>
              <a:pathLst>
                <a:path w="15245" h="17180" extrusionOk="0">
                  <a:moveTo>
                    <a:pt x="100" y="1"/>
                  </a:moveTo>
                  <a:lnTo>
                    <a:pt x="0" y="17180"/>
                  </a:lnTo>
                  <a:lnTo>
                    <a:pt x="15178" y="15312"/>
                  </a:lnTo>
                  <a:lnTo>
                    <a:pt x="15245" y="1969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9385400" y="3324200"/>
              <a:ext cx="128450" cy="175600"/>
            </a:xfrm>
            <a:custGeom>
              <a:avLst/>
              <a:gdLst/>
              <a:ahLst/>
              <a:cxnLst/>
              <a:rect l="l" t="t" r="r" b="b"/>
              <a:pathLst>
                <a:path w="5138" h="7024" extrusionOk="0">
                  <a:moveTo>
                    <a:pt x="2423" y="0"/>
                  </a:moveTo>
                  <a:cubicBezTo>
                    <a:pt x="2305" y="0"/>
                    <a:pt x="2187" y="4"/>
                    <a:pt x="2069" y="12"/>
                  </a:cubicBezTo>
                  <a:cubicBezTo>
                    <a:pt x="1902" y="12"/>
                    <a:pt x="1702" y="45"/>
                    <a:pt x="1535" y="179"/>
                  </a:cubicBezTo>
                  <a:cubicBezTo>
                    <a:pt x="1335" y="312"/>
                    <a:pt x="1235" y="546"/>
                    <a:pt x="1202" y="779"/>
                  </a:cubicBezTo>
                  <a:cubicBezTo>
                    <a:pt x="968" y="1513"/>
                    <a:pt x="868" y="2180"/>
                    <a:pt x="501" y="2814"/>
                  </a:cubicBezTo>
                  <a:cubicBezTo>
                    <a:pt x="334" y="3081"/>
                    <a:pt x="167" y="3314"/>
                    <a:pt x="134" y="3581"/>
                  </a:cubicBezTo>
                  <a:cubicBezTo>
                    <a:pt x="1" y="4015"/>
                    <a:pt x="167" y="4515"/>
                    <a:pt x="401" y="4982"/>
                  </a:cubicBezTo>
                  <a:cubicBezTo>
                    <a:pt x="501" y="5149"/>
                    <a:pt x="668" y="5349"/>
                    <a:pt x="868" y="5349"/>
                  </a:cubicBezTo>
                  <a:cubicBezTo>
                    <a:pt x="1135" y="5349"/>
                    <a:pt x="1235" y="5082"/>
                    <a:pt x="1302" y="4815"/>
                  </a:cubicBezTo>
                  <a:cubicBezTo>
                    <a:pt x="1302" y="4549"/>
                    <a:pt x="1202" y="4315"/>
                    <a:pt x="1302" y="4048"/>
                  </a:cubicBezTo>
                  <a:cubicBezTo>
                    <a:pt x="1349" y="3881"/>
                    <a:pt x="1518" y="3747"/>
                    <a:pt x="1683" y="3747"/>
                  </a:cubicBezTo>
                  <a:cubicBezTo>
                    <a:pt x="1748" y="3747"/>
                    <a:pt x="1812" y="3768"/>
                    <a:pt x="1869" y="3815"/>
                  </a:cubicBezTo>
                  <a:cubicBezTo>
                    <a:pt x="1969" y="4382"/>
                    <a:pt x="1835" y="5016"/>
                    <a:pt x="1502" y="5483"/>
                  </a:cubicBezTo>
                  <a:cubicBezTo>
                    <a:pt x="1368" y="5683"/>
                    <a:pt x="1202" y="5850"/>
                    <a:pt x="1168" y="6050"/>
                  </a:cubicBezTo>
                  <a:cubicBezTo>
                    <a:pt x="1135" y="6383"/>
                    <a:pt x="1335" y="6717"/>
                    <a:pt x="1635" y="6850"/>
                  </a:cubicBezTo>
                  <a:cubicBezTo>
                    <a:pt x="1831" y="6971"/>
                    <a:pt x="2067" y="7023"/>
                    <a:pt x="2310" y="7023"/>
                  </a:cubicBezTo>
                  <a:cubicBezTo>
                    <a:pt x="2606" y="7023"/>
                    <a:pt x="2913" y="6945"/>
                    <a:pt x="3170" y="6817"/>
                  </a:cubicBezTo>
                  <a:cubicBezTo>
                    <a:pt x="3670" y="6550"/>
                    <a:pt x="4037" y="6150"/>
                    <a:pt x="4370" y="5716"/>
                  </a:cubicBezTo>
                  <a:cubicBezTo>
                    <a:pt x="4737" y="5216"/>
                    <a:pt x="5138" y="4682"/>
                    <a:pt x="5138" y="4048"/>
                  </a:cubicBezTo>
                  <a:cubicBezTo>
                    <a:pt x="5138" y="3481"/>
                    <a:pt x="4837" y="2947"/>
                    <a:pt x="4571" y="2447"/>
                  </a:cubicBezTo>
                  <a:cubicBezTo>
                    <a:pt x="4170" y="1680"/>
                    <a:pt x="3837" y="979"/>
                    <a:pt x="3537" y="145"/>
                  </a:cubicBezTo>
                  <a:cubicBezTo>
                    <a:pt x="3180" y="44"/>
                    <a:pt x="2804" y="0"/>
                    <a:pt x="2423" y="0"/>
                  </a:cubicBezTo>
                  <a:close/>
                </a:path>
              </a:pathLst>
            </a:custGeom>
            <a:solidFill>
              <a:srgbClr val="D89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9226125" y="3590500"/>
              <a:ext cx="63400" cy="150975"/>
            </a:xfrm>
            <a:custGeom>
              <a:avLst/>
              <a:gdLst/>
              <a:ahLst/>
              <a:cxnLst/>
              <a:rect l="l" t="t" r="r" b="b"/>
              <a:pathLst>
                <a:path w="2536" h="6039" extrusionOk="0">
                  <a:moveTo>
                    <a:pt x="0" y="1"/>
                  </a:moveTo>
                  <a:lnTo>
                    <a:pt x="0" y="6039"/>
                  </a:lnTo>
                  <a:lnTo>
                    <a:pt x="2536" y="603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8"/>
            <p:cNvSpPr/>
            <p:nvPr/>
          </p:nvSpPr>
          <p:spPr>
            <a:xfrm>
              <a:off x="9324525" y="3507950"/>
              <a:ext cx="25" cy="298575"/>
            </a:xfrm>
            <a:custGeom>
              <a:avLst/>
              <a:gdLst/>
              <a:ahLst/>
              <a:cxnLst/>
              <a:rect l="l" t="t" r="r" b="b"/>
              <a:pathLst>
                <a:path w="1" h="11943" fill="none" extrusionOk="0">
                  <a:moveTo>
                    <a:pt x="1" y="1"/>
                  </a:moveTo>
                  <a:lnTo>
                    <a:pt x="1" y="11943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9369550" y="3513800"/>
              <a:ext cx="25" cy="297725"/>
            </a:xfrm>
            <a:custGeom>
              <a:avLst/>
              <a:gdLst/>
              <a:ahLst/>
              <a:cxnLst/>
              <a:rect l="l" t="t" r="r" b="b"/>
              <a:pathLst>
                <a:path w="1" h="11909" fill="none" extrusionOk="0">
                  <a:moveTo>
                    <a:pt x="1" y="0"/>
                  </a:moveTo>
                  <a:lnTo>
                    <a:pt x="1" y="1190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9427100" y="3517950"/>
              <a:ext cx="25" cy="297750"/>
            </a:xfrm>
            <a:custGeom>
              <a:avLst/>
              <a:gdLst/>
              <a:ahLst/>
              <a:cxnLst/>
              <a:rect l="l" t="t" r="r" b="b"/>
              <a:pathLst>
                <a:path w="1" h="11910" fill="none" extrusionOk="0">
                  <a:moveTo>
                    <a:pt x="1" y="1"/>
                  </a:moveTo>
                  <a:lnTo>
                    <a:pt x="1" y="1190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9487150" y="3525475"/>
              <a:ext cx="25" cy="298550"/>
            </a:xfrm>
            <a:custGeom>
              <a:avLst/>
              <a:gdLst/>
              <a:ahLst/>
              <a:cxnLst/>
              <a:rect l="l" t="t" r="r" b="b"/>
              <a:pathLst>
                <a:path w="1" h="11942" fill="none" extrusionOk="0">
                  <a:moveTo>
                    <a:pt x="0" y="0"/>
                  </a:moveTo>
                  <a:lnTo>
                    <a:pt x="0" y="11942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9549700" y="3525475"/>
              <a:ext cx="0" cy="298550"/>
            </a:xfrm>
            <a:custGeom>
              <a:avLst/>
              <a:gdLst/>
              <a:ahLst/>
              <a:cxnLst/>
              <a:rect l="l" t="t" r="r" b="b"/>
              <a:pathLst>
                <a:path h="11942" fill="none" extrusionOk="0">
                  <a:moveTo>
                    <a:pt x="0" y="0"/>
                  </a:moveTo>
                  <a:lnTo>
                    <a:pt x="0" y="11942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9345375" y="2407175"/>
              <a:ext cx="185150" cy="954050"/>
            </a:xfrm>
            <a:custGeom>
              <a:avLst/>
              <a:gdLst/>
              <a:ahLst/>
              <a:cxnLst/>
              <a:rect l="l" t="t" r="r" b="b"/>
              <a:pathLst>
                <a:path w="7406" h="38162" extrusionOk="0">
                  <a:moveTo>
                    <a:pt x="3403" y="0"/>
                  </a:moveTo>
                  <a:cubicBezTo>
                    <a:pt x="734" y="4103"/>
                    <a:pt x="0" y="10841"/>
                    <a:pt x="0" y="10841"/>
                  </a:cubicBezTo>
                  <a:cubicBezTo>
                    <a:pt x="1402" y="15111"/>
                    <a:pt x="1402" y="24718"/>
                    <a:pt x="1635" y="27486"/>
                  </a:cubicBezTo>
                  <a:cubicBezTo>
                    <a:pt x="1935" y="30255"/>
                    <a:pt x="2302" y="37760"/>
                    <a:pt x="2302" y="37760"/>
                  </a:cubicBezTo>
                  <a:cubicBezTo>
                    <a:pt x="3084" y="38093"/>
                    <a:pt x="4222" y="38162"/>
                    <a:pt x="5029" y="38162"/>
                  </a:cubicBezTo>
                  <a:cubicBezTo>
                    <a:pt x="5599" y="38162"/>
                    <a:pt x="6005" y="38127"/>
                    <a:pt x="6005" y="38127"/>
                  </a:cubicBezTo>
                  <a:cubicBezTo>
                    <a:pt x="6005" y="38127"/>
                    <a:pt x="6805" y="35626"/>
                    <a:pt x="7106" y="31990"/>
                  </a:cubicBezTo>
                  <a:cubicBezTo>
                    <a:pt x="7406" y="28420"/>
                    <a:pt x="7106" y="16645"/>
                    <a:pt x="6338" y="9740"/>
                  </a:cubicBezTo>
                  <a:cubicBezTo>
                    <a:pt x="5571" y="2802"/>
                    <a:pt x="3403" y="0"/>
                    <a:pt x="34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8714925" y="2280500"/>
              <a:ext cx="715525" cy="1002325"/>
            </a:xfrm>
            <a:custGeom>
              <a:avLst/>
              <a:gdLst/>
              <a:ahLst/>
              <a:cxnLst/>
              <a:rect l="l" t="t" r="r" b="b"/>
              <a:pathLst>
                <a:path w="28621" h="40093" extrusionOk="0">
                  <a:moveTo>
                    <a:pt x="7433" y="1"/>
                  </a:moveTo>
                  <a:cubicBezTo>
                    <a:pt x="3203" y="1"/>
                    <a:pt x="0" y="30"/>
                    <a:pt x="0" y="30"/>
                  </a:cubicBezTo>
                  <a:cubicBezTo>
                    <a:pt x="1702" y="3833"/>
                    <a:pt x="4037" y="17409"/>
                    <a:pt x="4337" y="19844"/>
                  </a:cubicBezTo>
                  <a:cubicBezTo>
                    <a:pt x="4670" y="22813"/>
                    <a:pt x="4504" y="25915"/>
                    <a:pt x="4537" y="28918"/>
                  </a:cubicBezTo>
                  <a:cubicBezTo>
                    <a:pt x="4604" y="31152"/>
                    <a:pt x="4604" y="33354"/>
                    <a:pt x="4604" y="35556"/>
                  </a:cubicBezTo>
                  <a:lnTo>
                    <a:pt x="4604" y="37924"/>
                  </a:lnTo>
                  <a:cubicBezTo>
                    <a:pt x="4604" y="39158"/>
                    <a:pt x="5137" y="39358"/>
                    <a:pt x="6305" y="39558"/>
                  </a:cubicBezTo>
                  <a:cubicBezTo>
                    <a:pt x="7106" y="39692"/>
                    <a:pt x="7873" y="39759"/>
                    <a:pt x="8673" y="39859"/>
                  </a:cubicBezTo>
                  <a:cubicBezTo>
                    <a:pt x="10308" y="40025"/>
                    <a:pt x="11942" y="40059"/>
                    <a:pt x="13543" y="40092"/>
                  </a:cubicBezTo>
                  <a:cubicBezTo>
                    <a:pt x="16179" y="40092"/>
                    <a:pt x="18814" y="40025"/>
                    <a:pt x="21449" y="39859"/>
                  </a:cubicBezTo>
                  <a:cubicBezTo>
                    <a:pt x="22350" y="39792"/>
                    <a:pt x="23284" y="39725"/>
                    <a:pt x="24184" y="39659"/>
                  </a:cubicBezTo>
                  <a:cubicBezTo>
                    <a:pt x="24485" y="39592"/>
                    <a:pt x="24818" y="39659"/>
                    <a:pt x="25118" y="39558"/>
                  </a:cubicBezTo>
                  <a:cubicBezTo>
                    <a:pt x="25819" y="39358"/>
                    <a:pt x="25719" y="38591"/>
                    <a:pt x="25652" y="37924"/>
                  </a:cubicBezTo>
                  <a:cubicBezTo>
                    <a:pt x="25218" y="34722"/>
                    <a:pt x="25285" y="31486"/>
                    <a:pt x="25319" y="28217"/>
                  </a:cubicBezTo>
                  <a:cubicBezTo>
                    <a:pt x="25352" y="25415"/>
                    <a:pt x="25385" y="22680"/>
                    <a:pt x="25485" y="19878"/>
                  </a:cubicBezTo>
                  <a:cubicBezTo>
                    <a:pt x="25652" y="14907"/>
                    <a:pt x="28621" y="5067"/>
                    <a:pt x="28621" y="5067"/>
                  </a:cubicBezTo>
                  <a:cubicBezTo>
                    <a:pt x="28621" y="5067"/>
                    <a:pt x="21349" y="164"/>
                    <a:pt x="14277" y="30"/>
                  </a:cubicBezTo>
                  <a:cubicBezTo>
                    <a:pt x="11920" y="8"/>
                    <a:pt x="9548" y="1"/>
                    <a:pt x="74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9352875" y="2412300"/>
              <a:ext cx="75925" cy="315125"/>
            </a:xfrm>
            <a:custGeom>
              <a:avLst/>
              <a:gdLst/>
              <a:ahLst/>
              <a:cxnLst/>
              <a:rect l="l" t="t" r="r" b="b"/>
              <a:pathLst>
                <a:path w="3037" h="12605" extrusionOk="0">
                  <a:moveTo>
                    <a:pt x="2864" y="1"/>
                  </a:moveTo>
                  <a:cubicBezTo>
                    <a:pt x="2817" y="1"/>
                    <a:pt x="2793" y="48"/>
                    <a:pt x="2769" y="95"/>
                  </a:cubicBezTo>
                  <a:cubicBezTo>
                    <a:pt x="2769" y="195"/>
                    <a:pt x="301" y="8368"/>
                    <a:pt x="1" y="12437"/>
                  </a:cubicBezTo>
                  <a:cubicBezTo>
                    <a:pt x="1" y="12538"/>
                    <a:pt x="34" y="12604"/>
                    <a:pt x="134" y="12604"/>
                  </a:cubicBezTo>
                  <a:cubicBezTo>
                    <a:pt x="201" y="12604"/>
                    <a:pt x="268" y="12538"/>
                    <a:pt x="268" y="12471"/>
                  </a:cubicBezTo>
                  <a:cubicBezTo>
                    <a:pt x="501" y="8401"/>
                    <a:pt x="2970" y="262"/>
                    <a:pt x="3003" y="195"/>
                  </a:cubicBezTo>
                  <a:cubicBezTo>
                    <a:pt x="3036" y="95"/>
                    <a:pt x="3003" y="62"/>
                    <a:pt x="2936" y="29"/>
                  </a:cubicBezTo>
                  <a:cubicBezTo>
                    <a:pt x="2907" y="9"/>
                    <a:pt x="2883" y="1"/>
                    <a:pt x="28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8800825" y="2408150"/>
              <a:ext cx="29200" cy="201675"/>
            </a:xfrm>
            <a:custGeom>
              <a:avLst/>
              <a:gdLst/>
              <a:ahLst/>
              <a:cxnLst/>
              <a:rect l="l" t="t" r="r" b="b"/>
              <a:pathLst>
                <a:path w="1168" h="8067" extrusionOk="0">
                  <a:moveTo>
                    <a:pt x="962" y="0"/>
                  </a:moveTo>
                  <a:cubicBezTo>
                    <a:pt x="915" y="0"/>
                    <a:pt x="891" y="47"/>
                    <a:pt x="868" y="95"/>
                  </a:cubicBezTo>
                  <a:cubicBezTo>
                    <a:pt x="0" y="2630"/>
                    <a:pt x="200" y="7733"/>
                    <a:pt x="200" y="7933"/>
                  </a:cubicBezTo>
                  <a:cubicBezTo>
                    <a:pt x="200" y="8034"/>
                    <a:pt x="234" y="8067"/>
                    <a:pt x="334" y="8067"/>
                  </a:cubicBezTo>
                  <a:cubicBezTo>
                    <a:pt x="401" y="8067"/>
                    <a:pt x="434" y="8034"/>
                    <a:pt x="434" y="7900"/>
                  </a:cubicBezTo>
                  <a:cubicBezTo>
                    <a:pt x="434" y="7867"/>
                    <a:pt x="234" y="2630"/>
                    <a:pt x="1101" y="195"/>
                  </a:cubicBezTo>
                  <a:cubicBezTo>
                    <a:pt x="1168" y="95"/>
                    <a:pt x="1101" y="61"/>
                    <a:pt x="1034" y="28"/>
                  </a:cubicBezTo>
                  <a:cubicBezTo>
                    <a:pt x="1005" y="8"/>
                    <a:pt x="981" y="0"/>
                    <a:pt x="9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9388750" y="2909600"/>
              <a:ext cx="63400" cy="37150"/>
            </a:xfrm>
            <a:custGeom>
              <a:avLst/>
              <a:gdLst/>
              <a:ahLst/>
              <a:cxnLst/>
              <a:rect l="l" t="t" r="r" b="b"/>
              <a:pathLst>
                <a:path w="2536" h="1486" extrusionOk="0">
                  <a:moveTo>
                    <a:pt x="777" y="1"/>
                  </a:moveTo>
                  <a:cubicBezTo>
                    <a:pt x="663" y="1"/>
                    <a:pt x="548" y="6"/>
                    <a:pt x="434" y="18"/>
                  </a:cubicBezTo>
                  <a:cubicBezTo>
                    <a:pt x="200" y="51"/>
                    <a:pt x="0" y="118"/>
                    <a:pt x="0" y="351"/>
                  </a:cubicBezTo>
                  <a:cubicBezTo>
                    <a:pt x="0" y="351"/>
                    <a:pt x="0" y="384"/>
                    <a:pt x="33" y="418"/>
                  </a:cubicBezTo>
                  <a:cubicBezTo>
                    <a:pt x="33" y="418"/>
                    <a:pt x="67" y="451"/>
                    <a:pt x="100" y="451"/>
                  </a:cubicBezTo>
                  <a:cubicBezTo>
                    <a:pt x="667" y="551"/>
                    <a:pt x="1368" y="851"/>
                    <a:pt x="2202" y="1419"/>
                  </a:cubicBezTo>
                  <a:cubicBezTo>
                    <a:pt x="2235" y="1485"/>
                    <a:pt x="2235" y="1485"/>
                    <a:pt x="2268" y="1485"/>
                  </a:cubicBezTo>
                  <a:cubicBezTo>
                    <a:pt x="2335" y="1485"/>
                    <a:pt x="2368" y="1485"/>
                    <a:pt x="2335" y="1385"/>
                  </a:cubicBezTo>
                  <a:cubicBezTo>
                    <a:pt x="2368" y="1285"/>
                    <a:pt x="2368" y="1218"/>
                    <a:pt x="2268" y="1185"/>
                  </a:cubicBezTo>
                  <a:cubicBezTo>
                    <a:pt x="1568" y="685"/>
                    <a:pt x="1001" y="384"/>
                    <a:pt x="500" y="251"/>
                  </a:cubicBezTo>
                  <a:cubicBezTo>
                    <a:pt x="1101" y="251"/>
                    <a:pt x="1735" y="351"/>
                    <a:pt x="2335" y="585"/>
                  </a:cubicBezTo>
                  <a:cubicBezTo>
                    <a:pt x="2368" y="585"/>
                    <a:pt x="2435" y="585"/>
                    <a:pt x="2502" y="518"/>
                  </a:cubicBezTo>
                  <a:cubicBezTo>
                    <a:pt x="2535" y="451"/>
                    <a:pt x="2502" y="384"/>
                    <a:pt x="2402" y="351"/>
                  </a:cubicBezTo>
                  <a:cubicBezTo>
                    <a:pt x="1877" y="130"/>
                    <a:pt x="1329" y="1"/>
                    <a:pt x="7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9011800" y="2137800"/>
              <a:ext cx="181650" cy="250250"/>
            </a:xfrm>
            <a:custGeom>
              <a:avLst/>
              <a:gdLst/>
              <a:ahLst/>
              <a:cxnLst/>
              <a:rect l="l" t="t" r="r" b="b"/>
              <a:pathLst>
                <a:path w="7266" h="10010" extrusionOk="0">
                  <a:moveTo>
                    <a:pt x="7239" y="1"/>
                  </a:moveTo>
                  <a:lnTo>
                    <a:pt x="134" y="368"/>
                  </a:lnTo>
                  <a:lnTo>
                    <a:pt x="34" y="6839"/>
                  </a:lnTo>
                  <a:cubicBezTo>
                    <a:pt x="1" y="9608"/>
                    <a:pt x="2803" y="10008"/>
                    <a:pt x="2803" y="10008"/>
                  </a:cubicBezTo>
                  <a:cubicBezTo>
                    <a:pt x="2853" y="10009"/>
                    <a:pt x="2902" y="10009"/>
                    <a:pt x="2952" y="10009"/>
                  </a:cubicBezTo>
                  <a:cubicBezTo>
                    <a:pt x="7266" y="10009"/>
                    <a:pt x="6972" y="7139"/>
                    <a:pt x="6972" y="7139"/>
                  </a:cubicBezTo>
                  <a:lnTo>
                    <a:pt x="7239" y="1"/>
                  </a:lnTo>
                  <a:close/>
                </a:path>
              </a:pathLst>
            </a:custGeom>
            <a:solidFill>
              <a:srgbClr val="D89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8"/>
            <p:cNvSpPr/>
            <p:nvPr/>
          </p:nvSpPr>
          <p:spPr>
            <a:xfrm>
              <a:off x="9014300" y="2159500"/>
              <a:ext cx="178500" cy="114425"/>
            </a:xfrm>
            <a:custGeom>
              <a:avLst/>
              <a:gdLst/>
              <a:ahLst/>
              <a:cxnLst/>
              <a:rect l="l" t="t" r="r" b="b"/>
              <a:pathLst>
                <a:path w="7140" h="4577" extrusionOk="0">
                  <a:moveTo>
                    <a:pt x="7139" y="0"/>
                  </a:moveTo>
                  <a:lnTo>
                    <a:pt x="67" y="367"/>
                  </a:lnTo>
                  <a:lnTo>
                    <a:pt x="34" y="400"/>
                  </a:lnTo>
                  <a:lnTo>
                    <a:pt x="1" y="3970"/>
                  </a:lnTo>
                  <a:cubicBezTo>
                    <a:pt x="588" y="4263"/>
                    <a:pt x="1439" y="4576"/>
                    <a:pt x="2389" y="4576"/>
                  </a:cubicBezTo>
                  <a:cubicBezTo>
                    <a:pt x="3922" y="4576"/>
                    <a:pt x="5713" y="3761"/>
                    <a:pt x="7072" y="734"/>
                  </a:cubicBezTo>
                  <a:lnTo>
                    <a:pt x="7139" y="0"/>
                  </a:lnTo>
                  <a:close/>
                </a:path>
              </a:pathLst>
            </a:custGeom>
            <a:solidFill>
              <a:srgbClr val="683D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8965925" y="1904075"/>
              <a:ext cx="274400" cy="356075"/>
            </a:xfrm>
            <a:custGeom>
              <a:avLst/>
              <a:gdLst/>
              <a:ahLst/>
              <a:cxnLst/>
              <a:rect l="l" t="t" r="r" b="b"/>
              <a:pathLst>
                <a:path w="10976" h="14243" extrusionOk="0">
                  <a:moveTo>
                    <a:pt x="5187" y="0"/>
                  </a:moveTo>
                  <a:cubicBezTo>
                    <a:pt x="4531" y="0"/>
                    <a:pt x="3880" y="84"/>
                    <a:pt x="3270" y="243"/>
                  </a:cubicBezTo>
                  <a:cubicBezTo>
                    <a:pt x="2269" y="443"/>
                    <a:pt x="1402" y="977"/>
                    <a:pt x="835" y="1878"/>
                  </a:cubicBezTo>
                  <a:cubicBezTo>
                    <a:pt x="301" y="2712"/>
                    <a:pt x="101" y="3712"/>
                    <a:pt x="68" y="4646"/>
                  </a:cubicBezTo>
                  <a:cubicBezTo>
                    <a:pt x="1" y="5280"/>
                    <a:pt x="1" y="5914"/>
                    <a:pt x="101" y="6548"/>
                  </a:cubicBezTo>
                  <a:cubicBezTo>
                    <a:pt x="134" y="7048"/>
                    <a:pt x="268" y="7515"/>
                    <a:pt x="335" y="7982"/>
                  </a:cubicBezTo>
                  <a:cubicBezTo>
                    <a:pt x="435" y="8616"/>
                    <a:pt x="435" y="9216"/>
                    <a:pt x="468" y="9817"/>
                  </a:cubicBezTo>
                  <a:cubicBezTo>
                    <a:pt x="601" y="11018"/>
                    <a:pt x="935" y="12218"/>
                    <a:pt x="1669" y="13086"/>
                  </a:cubicBezTo>
                  <a:cubicBezTo>
                    <a:pt x="2366" y="13887"/>
                    <a:pt x="3317" y="14243"/>
                    <a:pt x="4291" y="14243"/>
                  </a:cubicBezTo>
                  <a:cubicBezTo>
                    <a:pt x="5181" y="14243"/>
                    <a:pt x="6090" y="13945"/>
                    <a:pt x="6839" y="13419"/>
                  </a:cubicBezTo>
                  <a:cubicBezTo>
                    <a:pt x="8474" y="12352"/>
                    <a:pt x="9608" y="10451"/>
                    <a:pt x="10175" y="8683"/>
                  </a:cubicBezTo>
                  <a:cubicBezTo>
                    <a:pt x="10675" y="7115"/>
                    <a:pt x="10975" y="5247"/>
                    <a:pt x="10675" y="3746"/>
                  </a:cubicBezTo>
                  <a:cubicBezTo>
                    <a:pt x="10508" y="3145"/>
                    <a:pt x="10275" y="2612"/>
                    <a:pt x="9941" y="2145"/>
                  </a:cubicBezTo>
                  <a:cubicBezTo>
                    <a:pt x="8862" y="649"/>
                    <a:pt x="7008" y="0"/>
                    <a:pt x="5187" y="0"/>
                  </a:cubicBezTo>
                  <a:close/>
                </a:path>
              </a:pathLst>
            </a:custGeom>
            <a:solidFill>
              <a:srgbClr val="D89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8830000" y="1821750"/>
              <a:ext cx="466475" cy="301175"/>
            </a:xfrm>
            <a:custGeom>
              <a:avLst/>
              <a:gdLst/>
              <a:ahLst/>
              <a:cxnLst/>
              <a:rect l="l" t="t" r="r" b="b"/>
              <a:pathLst>
                <a:path w="18659" h="12047" extrusionOk="0">
                  <a:moveTo>
                    <a:pt x="11379" y="683"/>
                  </a:moveTo>
                  <a:cubicBezTo>
                    <a:pt x="10897" y="683"/>
                    <a:pt x="10394" y="752"/>
                    <a:pt x="9874" y="901"/>
                  </a:cubicBezTo>
                  <a:cubicBezTo>
                    <a:pt x="2769" y="3002"/>
                    <a:pt x="1" y="0"/>
                    <a:pt x="2169" y="4504"/>
                  </a:cubicBezTo>
                  <a:cubicBezTo>
                    <a:pt x="3265" y="6780"/>
                    <a:pt x="4447" y="7343"/>
                    <a:pt x="5347" y="7343"/>
                  </a:cubicBezTo>
                  <a:cubicBezTo>
                    <a:pt x="6228" y="7343"/>
                    <a:pt x="6839" y="6805"/>
                    <a:pt x="6839" y="6805"/>
                  </a:cubicBezTo>
                  <a:cubicBezTo>
                    <a:pt x="6981" y="6866"/>
                    <a:pt x="7161" y="6893"/>
                    <a:pt x="7366" y="6893"/>
                  </a:cubicBezTo>
                  <a:cubicBezTo>
                    <a:pt x="8842" y="6893"/>
                    <a:pt x="11656" y="5506"/>
                    <a:pt x="11609" y="5471"/>
                  </a:cubicBezTo>
                  <a:lnTo>
                    <a:pt x="11609" y="5471"/>
                  </a:lnTo>
                  <a:cubicBezTo>
                    <a:pt x="15345" y="7739"/>
                    <a:pt x="14278" y="9674"/>
                    <a:pt x="14511" y="10741"/>
                  </a:cubicBezTo>
                  <a:cubicBezTo>
                    <a:pt x="14611" y="11293"/>
                    <a:pt x="15500" y="12046"/>
                    <a:pt x="16412" y="12046"/>
                  </a:cubicBezTo>
                  <a:cubicBezTo>
                    <a:pt x="17318" y="12046"/>
                    <a:pt x="18248" y="11302"/>
                    <a:pt x="18447" y="8873"/>
                  </a:cubicBezTo>
                  <a:cubicBezTo>
                    <a:pt x="18658" y="6585"/>
                    <a:pt x="15852" y="683"/>
                    <a:pt x="11379" y="6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9191100" y="2047000"/>
              <a:ext cx="63025" cy="80625"/>
            </a:xfrm>
            <a:custGeom>
              <a:avLst/>
              <a:gdLst/>
              <a:ahLst/>
              <a:cxnLst/>
              <a:rect l="l" t="t" r="r" b="b"/>
              <a:pathLst>
                <a:path w="2521" h="3225" extrusionOk="0">
                  <a:moveTo>
                    <a:pt x="1564" y="1"/>
                  </a:moveTo>
                  <a:cubicBezTo>
                    <a:pt x="1434" y="1"/>
                    <a:pt x="1291" y="50"/>
                    <a:pt x="1135" y="164"/>
                  </a:cubicBezTo>
                  <a:cubicBezTo>
                    <a:pt x="467" y="664"/>
                    <a:pt x="0" y="2732"/>
                    <a:pt x="901" y="3199"/>
                  </a:cubicBezTo>
                  <a:cubicBezTo>
                    <a:pt x="934" y="3216"/>
                    <a:pt x="984" y="3224"/>
                    <a:pt x="1034" y="3224"/>
                  </a:cubicBezTo>
                  <a:cubicBezTo>
                    <a:pt x="1085" y="3224"/>
                    <a:pt x="1135" y="3216"/>
                    <a:pt x="1168" y="3199"/>
                  </a:cubicBezTo>
                  <a:cubicBezTo>
                    <a:pt x="1668" y="3032"/>
                    <a:pt x="2102" y="2565"/>
                    <a:pt x="2269" y="2032"/>
                  </a:cubicBezTo>
                  <a:cubicBezTo>
                    <a:pt x="2520" y="1333"/>
                    <a:pt x="2233" y="1"/>
                    <a:pt x="1564" y="1"/>
                  </a:cubicBezTo>
                  <a:close/>
                </a:path>
              </a:pathLst>
            </a:custGeom>
            <a:solidFill>
              <a:srgbClr val="D89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8998450" y="2166050"/>
              <a:ext cx="78425" cy="50200"/>
            </a:xfrm>
            <a:custGeom>
              <a:avLst/>
              <a:gdLst/>
              <a:ahLst/>
              <a:cxnLst/>
              <a:rect l="l" t="t" r="r" b="b"/>
              <a:pathLst>
                <a:path w="3137" h="2008" extrusionOk="0">
                  <a:moveTo>
                    <a:pt x="1448" y="0"/>
                  </a:moveTo>
                  <a:cubicBezTo>
                    <a:pt x="996" y="0"/>
                    <a:pt x="495" y="204"/>
                    <a:pt x="1" y="805"/>
                  </a:cubicBezTo>
                  <a:cubicBezTo>
                    <a:pt x="1" y="805"/>
                    <a:pt x="435" y="1890"/>
                    <a:pt x="850" y="1890"/>
                  </a:cubicBezTo>
                  <a:cubicBezTo>
                    <a:pt x="999" y="1890"/>
                    <a:pt x="1145" y="1751"/>
                    <a:pt x="1268" y="1373"/>
                  </a:cubicBezTo>
                  <a:lnTo>
                    <a:pt x="1936" y="1373"/>
                  </a:lnTo>
                  <a:cubicBezTo>
                    <a:pt x="1895" y="1373"/>
                    <a:pt x="2215" y="2007"/>
                    <a:pt x="2554" y="2007"/>
                  </a:cubicBezTo>
                  <a:cubicBezTo>
                    <a:pt x="2770" y="2007"/>
                    <a:pt x="2994" y="1749"/>
                    <a:pt x="3136" y="906"/>
                  </a:cubicBezTo>
                  <a:cubicBezTo>
                    <a:pt x="3136" y="906"/>
                    <a:pt x="2400" y="0"/>
                    <a:pt x="1448" y="0"/>
                  </a:cubicBezTo>
                  <a:close/>
                </a:path>
              </a:pathLst>
            </a:custGeom>
            <a:solidFill>
              <a:srgbClr val="D89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9207775" y="2056300"/>
              <a:ext cx="26700" cy="54850"/>
            </a:xfrm>
            <a:custGeom>
              <a:avLst/>
              <a:gdLst/>
              <a:ahLst/>
              <a:cxnLst/>
              <a:rect l="l" t="t" r="r" b="b"/>
              <a:pathLst>
                <a:path w="1068" h="2194" extrusionOk="0">
                  <a:moveTo>
                    <a:pt x="951" y="0"/>
                  </a:moveTo>
                  <a:cubicBezTo>
                    <a:pt x="935" y="0"/>
                    <a:pt x="918" y="8"/>
                    <a:pt x="901" y="25"/>
                  </a:cubicBezTo>
                  <a:cubicBezTo>
                    <a:pt x="901" y="25"/>
                    <a:pt x="1" y="859"/>
                    <a:pt x="401" y="2127"/>
                  </a:cubicBezTo>
                  <a:cubicBezTo>
                    <a:pt x="401" y="2160"/>
                    <a:pt x="434" y="2193"/>
                    <a:pt x="468" y="2193"/>
                  </a:cubicBezTo>
                  <a:cubicBezTo>
                    <a:pt x="568" y="2160"/>
                    <a:pt x="601" y="2127"/>
                    <a:pt x="568" y="2093"/>
                  </a:cubicBezTo>
                  <a:cubicBezTo>
                    <a:pt x="234" y="926"/>
                    <a:pt x="968" y="192"/>
                    <a:pt x="1001" y="159"/>
                  </a:cubicBezTo>
                  <a:cubicBezTo>
                    <a:pt x="1068" y="125"/>
                    <a:pt x="1068" y="92"/>
                    <a:pt x="1001" y="25"/>
                  </a:cubicBezTo>
                  <a:cubicBezTo>
                    <a:pt x="985" y="8"/>
                    <a:pt x="968" y="0"/>
                    <a:pt x="951" y="0"/>
                  </a:cubicBezTo>
                  <a:close/>
                </a:path>
              </a:pathLst>
            </a:custGeom>
            <a:solidFill>
              <a:srgbClr val="683D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9218625" y="2072425"/>
              <a:ext cx="22525" cy="27875"/>
            </a:xfrm>
            <a:custGeom>
              <a:avLst/>
              <a:gdLst/>
              <a:ahLst/>
              <a:cxnLst/>
              <a:rect l="l" t="t" r="r" b="b"/>
              <a:pathLst>
                <a:path w="901" h="1115" extrusionOk="0">
                  <a:moveTo>
                    <a:pt x="131" y="0"/>
                  </a:moveTo>
                  <a:cubicBezTo>
                    <a:pt x="97" y="0"/>
                    <a:pt x="57" y="24"/>
                    <a:pt x="34" y="47"/>
                  </a:cubicBezTo>
                  <a:cubicBezTo>
                    <a:pt x="0" y="114"/>
                    <a:pt x="34" y="147"/>
                    <a:pt x="67" y="181"/>
                  </a:cubicBezTo>
                  <a:cubicBezTo>
                    <a:pt x="134" y="181"/>
                    <a:pt x="701" y="414"/>
                    <a:pt x="634" y="981"/>
                  </a:cubicBezTo>
                  <a:cubicBezTo>
                    <a:pt x="634" y="1048"/>
                    <a:pt x="634" y="1115"/>
                    <a:pt x="701" y="1115"/>
                  </a:cubicBezTo>
                  <a:cubicBezTo>
                    <a:pt x="734" y="1115"/>
                    <a:pt x="801" y="1115"/>
                    <a:pt x="834" y="1015"/>
                  </a:cubicBezTo>
                  <a:cubicBezTo>
                    <a:pt x="901" y="347"/>
                    <a:pt x="200" y="14"/>
                    <a:pt x="167" y="14"/>
                  </a:cubicBezTo>
                  <a:cubicBezTo>
                    <a:pt x="157" y="4"/>
                    <a:pt x="145" y="0"/>
                    <a:pt x="131" y="0"/>
                  </a:cubicBezTo>
                  <a:close/>
                </a:path>
              </a:pathLst>
            </a:custGeom>
            <a:solidFill>
              <a:srgbClr val="683D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9081025" y="2051075"/>
              <a:ext cx="25025" cy="25050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501" y="1"/>
                  </a:moveTo>
                  <a:cubicBezTo>
                    <a:pt x="200" y="1"/>
                    <a:pt x="0" y="234"/>
                    <a:pt x="0" y="501"/>
                  </a:cubicBezTo>
                  <a:cubicBezTo>
                    <a:pt x="0" y="801"/>
                    <a:pt x="234" y="1001"/>
                    <a:pt x="501" y="1001"/>
                  </a:cubicBezTo>
                  <a:cubicBezTo>
                    <a:pt x="801" y="1001"/>
                    <a:pt x="1001" y="734"/>
                    <a:pt x="1001" y="501"/>
                  </a:cubicBezTo>
                  <a:cubicBezTo>
                    <a:pt x="1001" y="234"/>
                    <a:pt x="801" y="34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8981775" y="2051075"/>
              <a:ext cx="25050" cy="25050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cubicBezTo>
                    <a:pt x="1" y="801"/>
                    <a:pt x="268" y="1001"/>
                    <a:pt x="501" y="1001"/>
                  </a:cubicBezTo>
                  <a:cubicBezTo>
                    <a:pt x="801" y="1001"/>
                    <a:pt x="1001" y="734"/>
                    <a:pt x="1001" y="501"/>
                  </a:cubicBezTo>
                  <a:cubicBezTo>
                    <a:pt x="1001" y="234"/>
                    <a:pt x="801" y="34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8"/>
            <p:cNvSpPr/>
            <p:nvPr/>
          </p:nvSpPr>
          <p:spPr>
            <a:xfrm>
              <a:off x="9078525" y="2017000"/>
              <a:ext cx="53400" cy="23250"/>
            </a:xfrm>
            <a:custGeom>
              <a:avLst/>
              <a:gdLst/>
              <a:ahLst/>
              <a:cxnLst/>
              <a:rect l="l" t="t" r="r" b="b"/>
              <a:pathLst>
                <a:path w="2136" h="930" extrusionOk="0">
                  <a:moveTo>
                    <a:pt x="701" y="1"/>
                  </a:moveTo>
                  <a:cubicBezTo>
                    <a:pt x="476" y="1"/>
                    <a:pt x="264" y="51"/>
                    <a:pt x="134" y="196"/>
                  </a:cubicBezTo>
                  <a:cubicBezTo>
                    <a:pt x="67" y="263"/>
                    <a:pt x="0" y="430"/>
                    <a:pt x="100" y="563"/>
                  </a:cubicBezTo>
                  <a:cubicBezTo>
                    <a:pt x="167" y="696"/>
                    <a:pt x="300" y="730"/>
                    <a:pt x="467" y="763"/>
                  </a:cubicBezTo>
                  <a:cubicBezTo>
                    <a:pt x="934" y="897"/>
                    <a:pt x="1368" y="930"/>
                    <a:pt x="1868" y="930"/>
                  </a:cubicBezTo>
                  <a:cubicBezTo>
                    <a:pt x="1935" y="930"/>
                    <a:pt x="2002" y="930"/>
                    <a:pt x="2035" y="897"/>
                  </a:cubicBezTo>
                  <a:cubicBezTo>
                    <a:pt x="2102" y="863"/>
                    <a:pt x="2135" y="763"/>
                    <a:pt x="2102" y="696"/>
                  </a:cubicBezTo>
                  <a:cubicBezTo>
                    <a:pt x="2035" y="396"/>
                    <a:pt x="1801" y="229"/>
                    <a:pt x="1501" y="163"/>
                  </a:cubicBezTo>
                  <a:cubicBezTo>
                    <a:pt x="1312" y="87"/>
                    <a:pt x="995" y="1"/>
                    <a:pt x="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8968450" y="2019700"/>
              <a:ext cx="53375" cy="23900"/>
            </a:xfrm>
            <a:custGeom>
              <a:avLst/>
              <a:gdLst/>
              <a:ahLst/>
              <a:cxnLst/>
              <a:rect l="l" t="t" r="r" b="b"/>
              <a:pathLst>
                <a:path w="2135" h="956" extrusionOk="0">
                  <a:moveTo>
                    <a:pt x="1356" y="0"/>
                  </a:moveTo>
                  <a:cubicBezTo>
                    <a:pt x="1085" y="0"/>
                    <a:pt x="806" y="69"/>
                    <a:pt x="634" y="155"/>
                  </a:cubicBezTo>
                  <a:cubicBezTo>
                    <a:pt x="334" y="255"/>
                    <a:pt x="67" y="422"/>
                    <a:pt x="33" y="722"/>
                  </a:cubicBezTo>
                  <a:cubicBezTo>
                    <a:pt x="0" y="789"/>
                    <a:pt x="33" y="889"/>
                    <a:pt x="67" y="922"/>
                  </a:cubicBezTo>
                  <a:cubicBezTo>
                    <a:pt x="133" y="955"/>
                    <a:pt x="200" y="955"/>
                    <a:pt x="234" y="955"/>
                  </a:cubicBezTo>
                  <a:cubicBezTo>
                    <a:pt x="734" y="955"/>
                    <a:pt x="1201" y="922"/>
                    <a:pt x="1668" y="789"/>
                  </a:cubicBezTo>
                  <a:cubicBezTo>
                    <a:pt x="1835" y="755"/>
                    <a:pt x="1968" y="722"/>
                    <a:pt x="2035" y="588"/>
                  </a:cubicBezTo>
                  <a:cubicBezTo>
                    <a:pt x="2135" y="455"/>
                    <a:pt x="2068" y="288"/>
                    <a:pt x="2001" y="222"/>
                  </a:cubicBezTo>
                  <a:cubicBezTo>
                    <a:pt x="1856" y="60"/>
                    <a:pt x="1610" y="0"/>
                    <a:pt x="1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9015150" y="2169500"/>
              <a:ext cx="75900" cy="35925"/>
            </a:xfrm>
            <a:custGeom>
              <a:avLst/>
              <a:gdLst/>
              <a:ahLst/>
              <a:cxnLst/>
              <a:rect l="l" t="t" r="r" b="b"/>
              <a:pathLst>
                <a:path w="3036" h="1437" extrusionOk="0">
                  <a:moveTo>
                    <a:pt x="3036" y="0"/>
                  </a:moveTo>
                  <a:lnTo>
                    <a:pt x="3036" y="0"/>
                  </a:lnTo>
                  <a:cubicBezTo>
                    <a:pt x="2302" y="89"/>
                    <a:pt x="1720" y="119"/>
                    <a:pt x="1270" y="119"/>
                  </a:cubicBezTo>
                  <a:cubicBezTo>
                    <a:pt x="371" y="119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1401"/>
                    <a:pt x="1368" y="1435"/>
                  </a:cubicBezTo>
                  <a:cubicBezTo>
                    <a:pt x="1397" y="1436"/>
                    <a:pt x="1425" y="1437"/>
                    <a:pt x="1453" y="1437"/>
                  </a:cubicBezTo>
                  <a:cubicBezTo>
                    <a:pt x="2716" y="1437"/>
                    <a:pt x="3036" y="0"/>
                    <a:pt x="3036" y="0"/>
                  </a:cubicBezTo>
                  <a:close/>
                </a:path>
              </a:pathLst>
            </a:custGeom>
            <a:solidFill>
              <a:srgbClr val="683D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9028475" y="2046900"/>
              <a:ext cx="28375" cy="93825"/>
            </a:xfrm>
            <a:custGeom>
              <a:avLst/>
              <a:gdLst/>
              <a:ahLst/>
              <a:cxnLst/>
              <a:rect l="l" t="t" r="r" b="b"/>
              <a:pathLst>
                <a:path w="1135" h="3753" extrusionOk="0">
                  <a:moveTo>
                    <a:pt x="501" y="1"/>
                  </a:moveTo>
                  <a:cubicBezTo>
                    <a:pt x="501" y="1"/>
                    <a:pt x="735" y="1469"/>
                    <a:pt x="334" y="2469"/>
                  </a:cubicBezTo>
                  <a:cubicBezTo>
                    <a:pt x="46" y="3255"/>
                    <a:pt x="211" y="3753"/>
                    <a:pt x="682" y="3753"/>
                  </a:cubicBezTo>
                  <a:cubicBezTo>
                    <a:pt x="811" y="3753"/>
                    <a:pt x="963" y="3716"/>
                    <a:pt x="1135" y="3637"/>
                  </a:cubicBezTo>
                  <a:cubicBezTo>
                    <a:pt x="1135" y="3637"/>
                    <a:pt x="1068" y="3503"/>
                    <a:pt x="768" y="3470"/>
                  </a:cubicBezTo>
                  <a:cubicBezTo>
                    <a:pt x="1" y="3370"/>
                    <a:pt x="1135" y="735"/>
                    <a:pt x="501" y="1"/>
                  </a:cubicBezTo>
                  <a:close/>
                </a:path>
              </a:pathLst>
            </a:custGeom>
            <a:solidFill>
              <a:srgbClr val="683D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9026825" y="2187125"/>
              <a:ext cx="55875" cy="19150"/>
            </a:xfrm>
            <a:custGeom>
              <a:avLst/>
              <a:gdLst/>
              <a:ahLst/>
              <a:cxnLst/>
              <a:rect l="l" t="t" r="r" b="b"/>
              <a:pathLst>
                <a:path w="2235" h="766" extrusionOk="0">
                  <a:moveTo>
                    <a:pt x="1383" y="1"/>
                  </a:moveTo>
                  <a:cubicBezTo>
                    <a:pt x="743" y="1"/>
                    <a:pt x="286" y="181"/>
                    <a:pt x="0" y="396"/>
                  </a:cubicBezTo>
                  <a:cubicBezTo>
                    <a:pt x="167" y="596"/>
                    <a:pt x="500" y="730"/>
                    <a:pt x="901" y="763"/>
                  </a:cubicBezTo>
                  <a:cubicBezTo>
                    <a:pt x="929" y="764"/>
                    <a:pt x="957" y="765"/>
                    <a:pt x="985" y="765"/>
                  </a:cubicBezTo>
                  <a:cubicBezTo>
                    <a:pt x="1604" y="765"/>
                    <a:pt x="2011" y="415"/>
                    <a:pt x="2235" y="96"/>
                  </a:cubicBezTo>
                  <a:cubicBezTo>
                    <a:pt x="1922" y="29"/>
                    <a:pt x="1638" y="1"/>
                    <a:pt x="1383" y="1"/>
                  </a:cubicBezTo>
                  <a:close/>
                </a:path>
              </a:pathLst>
            </a:custGeom>
            <a:solidFill>
              <a:srgbClr val="ED5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8994300" y="2265400"/>
              <a:ext cx="216825" cy="140200"/>
            </a:xfrm>
            <a:custGeom>
              <a:avLst/>
              <a:gdLst/>
              <a:ahLst/>
              <a:cxnLst/>
              <a:rect l="l" t="t" r="r" b="b"/>
              <a:pathLst>
                <a:path w="8673" h="5608" extrusionOk="0">
                  <a:moveTo>
                    <a:pt x="500" y="0"/>
                  </a:moveTo>
                  <a:lnTo>
                    <a:pt x="0" y="2669"/>
                  </a:lnTo>
                  <a:cubicBezTo>
                    <a:pt x="0" y="2669"/>
                    <a:pt x="1334" y="5271"/>
                    <a:pt x="3603" y="5571"/>
                  </a:cubicBezTo>
                  <a:cubicBezTo>
                    <a:pt x="3831" y="5595"/>
                    <a:pt x="4054" y="5608"/>
                    <a:pt x="4272" y="5608"/>
                  </a:cubicBezTo>
                  <a:cubicBezTo>
                    <a:pt x="6157" y="5608"/>
                    <a:pt x="7656" y="4656"/>
                    <a:pt x="8673" y="1935"/>
                  </a:cubicBezTo>
                  <a:lnTo>
                    <a:pt x="7972" y="100"/>
                  </a:lnTo>
                  <a:lnTo>
                    <a:pt x="5004" y="2169"/>
                  </a:lnTo>
                  <a:lnTo>
                    <a:pt x="3870" y="4437"/>
                  </a:lnTo>
                  <a:lnTo>
                    <a:pt x="2936" y="2102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9120225" y="2301550"/>
              <a:ext cx="90075" cy="99800"/>
            </a:xfrm>
            <a:custGeom>
              <a:avLst/>
              <a:gdLst/>
              <a:ahLst/>
              <a:cxnLst/>
              <a:rect l="l" t="t" r="r" b="b"/>
              <a:pathLst>
                <a:path w="3603" h="3992" extrusionOk="0">
                  <a:moveTo>
                    <a:pt x="3410" y="0"/>
                  </a:moveTo>
                  <a:cubicBezTo>
                    <a:pt x="3364" y="0"/>
                    <a:pt x="3322" y="16"/>
                    <a:pt x="3302" y="55"/>
                  </a:cubicBezTo>
                  <a:cubicBezTo>
                    <a:pt x="2602" y="1256"/>
                    <a:pt x="1534" y="2991"/>
                    <a:pt x="1168" y="3558"/>
                  </a:cubicBezTo>
                  <a:cubicBezTo>
                    <a:pt x="1001" y="3058"/>
                    <a:pt x="634" y="2024"/>
                    <a:pt x="300" y="1090"/>
                  </a:cubicBezTo>
                  <a:cubicBezTo>
                    <a:pt x="300" y="1041"/>
                    <a:pt x="247" y="1010"/>
                    <a:pt x="192" y="1010"/>
                  </a:cubicBezTo>
                  <a:cubicBezTo>
                    <a:pt x="172" y="1010"/>
                    <a:pt x="151" y="1014"/>
                    <a:pt x="133" y="1023"/>
                  </a:cubicBezTo>
                  <a:cubicBezTo>
                    <a:pt x="67" y="1023"/>
                    <a:pt x="0" y="1123"/>
                    <a:pt x="67" y="1190"/>
                  </a:cubicBezTo>
                  <a:cubicBezTo>
                    <a:pt x="434" y="2157"/>
                    <a:pt x="967" y="3725"/>
                    <a:pt x="1001" y="3858"/>
                  </a:cubicBezTo>
                  <a:cubicBezTo>
                    <a:pt x="1001" y="3892"/>
                    <a:pt x="1067" y="3958"/>
                    <a:pt x="1134" y="3992"/>
                  </a:cubicBezTo>
                  <a:cubicBezTo>
                    <a:pt x="1268" y="3992"/>
                    <a:pt x="1501" y="3691"/>
                    <a:pt x="3569" y="222"/>
                  </a:cubicBezTo>
                  <a:cubicBezTo>
                    <a:pt x="3603" y="156"/>
                    <a:pt x="3603" y="55"/>
                    <a:pt x="3503" y="22"/>
                  </a:cubicBezTo>
                  <a:cubicBezTo>
                    <a:pt x="3475" y="8"/>
                    <a:pt x="3442" y="0"/>
                    <a:pt x="34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8999300" y="2290100"/>
              <a:ext cx="70075" cy="92075"/>
            </a:xfrm>
            <a:custGeom>
              <a:avLst/>
              <a:gdLst/>
              <a:ahLst/>
              <a:cxnLst/>
              <a:rect l="l" t="t" r="r" b="b"/>
              <a:pathLst>
                <a:path w="2803" h="3683" extrusionOk="0">
                  <a:moveTo>
                    <a:pt x="188" y="1"/>
                  </a:moveTo>
                  <a:cubicBezTo>
                    <a:pt x="169" y="1"/>
                    <a:pt x="150" y="5"/>
                    <a:pt x="134" y="13"/>
                  </a:cubicBezTo>
                  <a:cubicBezTo>
                    <a:pt x="34" y="13"/>
                    <a:pt x="0" y="113"/>
                    <a:pt x="34" y="180"/>
                  </a:cubicBezTo>
                  <a:lnTo>
                    <a:pt x="1335" y="3616"/>
                  </a:lnTo>
                  <a:cubicBezTo>
                    <a:pt x="1335" y="3649"/>
                    <a:pt x="1401" y="3682"/>
                    <a:pt x="1468" y="3682"/>
                  </a:cubicBezTo>
                  <a:cubicBezTo>
                    <a:pt x="1501" y="3682"/>
                    <a:pt x="1568" y="3649"/>
                    <a:pt x="1601" y="3649"/>
                  </a:cubicBezTo>
                  <a:lnTo>
                    <a:pt x="2769" y="1614"/>
                  </a:lnTo>
                  <a:cubicBezTo>
                    <a:pt x="2802" y="1581"/>
                    <a:pt x="2802" y="1481"/>
                    <a:pt x="2702" y="1447"/>
                  </a:cubicBezTo>
                  <a:cubicBezTo>
                    <a:pt x="2688" y="1434"/>
                    <a:pt x="2669" y="1426"/>
                    <a:pt x="2646" y="1426"/>
                  </a:cubicBezTo>
                  <a:cubicBezTo>
                    <a:pt x="2614" y="1426"/>
                    <a:pt x="2575" y="1442"/>
                    <a:pt x="2535" y="1481"/>
                  </a:cubicBezTo>
                  <a:lnTo>
                    <a:pt x="1501" y="3282"/>
                  </a:lnTo>
                  <a:lnTo>
                    <a:pt x="300" y="113"/>
                  </a:lnTo>
                  <a:cubicBezTo>
                    <a:pt x="300" y="38"/>
                    <a:pt x="244" y="1"/>
                    <a:pt x="1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9056825" y="2372975"/>
              <a:ext cx="39225" cy="452850"/>
            </a:xfrm>
            <a:custGeom>
              <a:avLst/>
              <a:gdLst/>
              <a:ahLst/>
              <a:cxnLst/>
              <a:rect l="l" t="t" r="r" b="b"/>
              <a:pathLst>
                <a:path w="1569" h="18114" extrusionOk="0">
                  <a:moveTo>
                    <a:pt x="1469" y="0"/>
                  </a:moveTo>
                  <a:cubicBezTo>
                    <a:pt x="1369" y="0"/>
                    <a:pt x="1302" y="34"/>
                    <a:pt x="1302" y="134"/>
                  </a:cubicBezTo>
                  <a:cubicBezTo>
                    <a:pt x="1268" y="234"/>
                    <a:pt x="1" y="13577"/>
                    <a:pt x="101" y="17980"/>
                  </a:cubicBezTo>
                  <a:cubicBezTo>
                    <a:pt x="101" y="18047"/>
                    <a:pt x="134" y="18113"/>
                    <a:pt x="201" y="18113"/>
                  </a:cubicBezTo>
                  <a:cubicBezTo>
                    <a:pt x="301" y="18113"/>
                    <a:pt x="334" y="18013"/>
                    <a:pt x="368" y="18013"/>
                  </a:cubicBezTo>
                  <a:cubicBezTo>
                    <a:pt x="301" y="13677"/>
                    <a:pt x="1569" y="301"/>
                    <a:pt x="1569" y="167"/>
                  </a:cubicBezTo>
                  <a:cubicBezTo>
                    <a:pt x="1569" y="67"/>
                    <a:pt x="1535" y="0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8"/>
            <p:cNvSpPr/>
            <p:nvPr/>
          </p:nvSpPr>
          <p:spPr>
            <a:xfrm>
              <a:off x="8850850" y="3261625"/>
              <a:ext cx="473700" cy="27875"/>
            </a:xfrm>
            <a:custGeom>
              <a:avLst/>
              <a:gdLst/>
              <a:ahLst/>
              <a:cxnLst/>
              <a:rect l="l" t="t" r="r" b="b"/>
              <a:pathLst>
                <a:path w="18948" h="1115" extrusionOk="0">
                  <a:moveTo>
                    <a:pt x="137" y="1"/>
                  </a:moveTo>
                  <a:cubicBezTo>
                    <a:pt x="84" y="1"/>
                    <a:pt x="59" y="38"/>
                    <a:pt x="34" y="113"/>
                  </a:cubicBezTo>
                  <a:cubicBezTo>
                    <a:pt x="1" y="180"/>
                    <a:pt x="34" y="213"/>
                    <a:pt x="101" y="280"/>
                  </a:cubicBezTo>
                  <a:cubicBezTo>
                    <a:pt x="2069" y="914"/>
                    <a:pt x="5204" y="1114"/>
                    <a:pt x="8340" y="1114"/>
                  </a:cubicBezTo>
                  <a:cubicBezTo>
                    <a:pt x="13363" y="1114"/>
                    <a:pt x="18448" y="579"/>
                    <a:pt x="18826" y="579"/>
                  </a:cubicBezTo>
                  <a:cubicBezTo>
                    <a:pt x="18838" y="579"/>
                    <a:pt x="18845" y="579"/>
                    <a:pt x="18847" y="580"/>
                  </a:cubicBezTo>
                  <a:cubicBezTo>
                    <a:pt x="18914" y="514"/>
                    <a:pt x="18948" y="480"/>
                    <a:pt x="18948" y="414"/>
                  </a:cubicBezTo>
                  <a:cubicBezTo>
                    <a:pt x="18914" y="313"/>
                    <a:pt x="18881" y="280"/>
                    <a:pt x="18781" y="280"/>
                  </a:cubicBezTo>
                  <a:cubicBezTo>
                    <a:pt x="18718" y="301"/>
                    <a:pt x="13517" y="839"/>
                    <a:pt x="8362" y="839"/>
                  </a:cubicBezTo>
                  <a:cubicBezTo>
                    <a:pt x="5241" y="839"/>
                    <a:pt x="2138" y="642"/>
                    <a:pt x="201" y="13"/>
                  </a:cubicBezTo>
                  <a:cubicBezTo>
                    <a:pt x="176" y="5"/>
                    <a:pt x="155" y="1"/>
                    <a:pt x="137" y="1"/>
                  </a:cubicBezTo>
                  <a:close/>
                </a:path>
              </a:pathLst>
            </a:custGeom>
            <a:solidFill>
              <a:srgbClr val="202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9043500" y="2907525"/>
              <a:ext cx="22525" cy="381125"/>
            </a:xfrm>
            <a:custGeom>
              <a:avLst/>
              <a:gdLst/>
              <a:ahLst/>
              <a:cxnLst/>
              <a:rect l="l" t="t" r="r" b="b"/>
              <a:pathLst>
                <a:path w="901" h="15245" extrusionOk="0">
                  <a:moveTo>
                    <a:pt x="501" y="0"/>
                  </a:moveTo>
                  <a:cubicBezTo>
                    <a:pt x="434" y="0"/>
                    <a:pt x="367" y="67"/>
                    <a:pt x="367" y="134"/>
                  </a:cubicBezTo>
                  <a:cubicBezTo>
                    <a:pt x="367" y="234"/>
                    <a:pt x="0" y="9774"/>
                    <a:pt x="634" y="15111"/>
                  </a:cubicBezTo>
                  <a:cubicBezTo>
                    <a:pt x="634" y="15178"/>
                    <a:pt x="667" y="15245"/>
                    <a:pt x="734" y="15245"/>
                  </a:cubicBezTo>
                  <a:cubicBezTo>
                    <a:pt x="834" y="15245"/>
                    <a:pt x="901" y="15145"/>
                    <a:pt x="867" y="15078"/>
                  </a:cubicBezTo>
                  <a:cubicBezTo>
                    <a:pt x="267" y="9774"/>
                    <a:pt x="634" y="234"/>
                    <a:pt x="634" y="134"/>
                  </a:cubicBezTo>
                  <a:cubicBezTo>
                    <a:pt x="634" y="101"/>
                    <a:pt x="567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9140225" y="2590625"/>
              <a:ext cx="156800" cy="39225"/>
            </a:xfrm>
            <a:custGeom>
              <a:avLst/>
              <a:gdLst/>
              <a:ahLst/>
              <a:cxnLst/>
              <a:rect l="l" t="t" r="r" b="b"/>
              <a:pathLst>
                <a:path w="6272" h="1569" extrusionOk="0">
                  <a:moveTo>
                    <a:pt x="301" y="268"/>
                  </a:moveTo>
                  <a:lnTo>
                    <a:pt x="5938" y="334"/>
                  </a:lnTo>
                  <a:lnTo>
                    <a:pt x="6005" y="1268"/>
                  </a:lnTo>
                  <a:lnTo>
                    <a:pt x="368" y="1168"/>
                  </a:lnTo>
                  <a:lnTo>
                    <a:pt x="301" y="268"/>
                  </a:lnTo>
                  <a:close/>
                  <a:moveTo>
                    <a:pt x="134" y="1"/>
                  </a:moveTo>
                  <a:cubicBezTo>
                    <a:pt x="134" y="1"/>
                    <a:pt x="101" y="1"/>
                    <a:pt x="34" y="67"/>
                  </a:cubicBezTo>
                  <a:cubicBezTo>
                    <a:pt x="1" y="101"/>
                    <a:pt x="1" y="134"/>
                    <a:pt x="1" y="167"/>
                  </a:cubicBezTo>
                  <a:lnTo>
                    <a:pt x="101" y="1335"/>
                  </a:lnTo>
                  <a:cubicBezTo>
                    <a:pt x="101" y="1435"/>
                    <a:pt x="134" y="1468"/>
                    <a:pt x="201" y="1468"/>
                  </a:cubicBezTo>
                  <a:lnTo>
                    <a:pt x="6138" y="1568"/>
                  </a:lnTo>
                  <a:cubicBezTo>
                    <a:pt x="6172" y="1568"/>
                    <a:pt x="6205" y="1502"/>
                    <a:pt x="6205" y="1502"/>
                  </a:cubicBezTo>
                  <a:cubicBezTo>
                    <a:pt x="6272" y="1468"/>
                    <a:pt x="6272" y="1435"/>
                    <a:pt x="6272" y="1402"/>
                  </a:cubicBezTo>
                  <a:lnTo>
                    <a:pt x="6172" y="234"/>
                  </a:lnTo>
                  <a:cubicBezTo>
                    <a:pt x="6172" y="134"/>
                    <a:pt x="6138" y="101"/>
                    <a:pt x="6038" y="101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8"/>
            <p:cNvSpPr/>
            <p:nvPr/>
          </p:nvSpPr>
          <p:spPr>
            <a:xfrm>
              <a:off x="8137850" y="1981025"/>
              <a:ext cx="657150" cy="613800"/>
            </a:xfrm>
            <a:custGeom>
              <a:avLst/>
              <a:gdLst/>
              <a:ahLst/>
              <a:cxnLst/>
              <a:rect l="l" t="t" r="r" b="b"/>
              <a:pathLst>
                <a:path w="26286" h="24552" extrusionOk="0">
                  <a:moveTo>
                    <a:pt x="3603" y="1"/>
                  </a:moveTo>
                  <a:cubicBezTo>
                    <a:pt x="3603" y="1"/>
                    <a:pt x="0" y="2536"/>
                    <a:pt x="1001" y="4237"/>
                  </a:cubicBezTo>
                  <a:cubicBezTo>
                    <a:pt x="2001" y="5969"/>
                    <a:pt x="25695" y="21545"/>
                    <a:pt x="26284" y="24541"/>
                  </a:cubicBezTo>
                  <a:lnTo>
                    <a:pt x="26284" y="24541"/>
                  </a:lnTo>
                  <a:cubicBezTo>
                    <a:pt x="26241" y="24176"/>
                    <a:pt x="25903" y="14729"/>
                    <a:pt x="23184" y="12009"/>
                  </a:cubicBezTo>
                  <a:cubicBezTo>
                    <a:pt x="23184" y="12009"/>
                    <a:pt x="10074" y="3370"/>
                    <a:pt x="3603" y="1"/>
                  </a:cubicBezTo>
                  <a:close/>
                  <a:moveTo>
                    <a:pt x="26284" y="24541"/>
                  </a:moveTo>
                  <a:cubicBezTo>
                    <a:pt x="26285" y="24547"/>
                    <a:pt x="26285" y="24551"/>
                    <a:pt x="26286" y="24551"/>
                  </a:cubicBezTo>
                  <a:cubicBezTo>
                    <a:pt x="26285" y="24548"/>
                    <a:pt x="26284" y="24544"/>
                    <a:pt x="26284" y="2454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8"/>
            <p:cNvSpPr/>
            <p:nvPr/>
          </p:nvSpPr>
          <p:spPr>
            <a:xfrm>
              <a:off x="8056125" y="1941825"/>
              <a:ext cx="48400" cy="40050"/>
            </a:xfrm>
            <a:custGeom>
              <a:avLst/>
              <a:gdLst/>
              <a:ahLst/>
              <a:cxnLst/>
              <a:rect l="l" t="t" r="r" b="b"/>
              <a:pathLst>
                <a:path w="1936" h="1602" fill="none" extrusionOk="0">
                  <a:moveTo>
                    <a:pt x="0" y="668"/>
                  </a:moveTo>
                  <a:cubicBezTo>
                    <a:pt x="0" y="668"/>
                    <a:pt x="1235" y="1602"/>
                    <a:pt x="1601" y="1068"/>
                  </a:cubicBezTo>
                  <a:cubicBezTo>
                    <a:pt x="1935" y="535"/>
                    <a:pt x="301" y="1"/>
                    <a:pt x="301" y="1"/>
                  </a:cubicBezTo>
                </a:path>
              </a:pathLst>
            </a:custGeom>
            <a:noFill/>
            <a:ln w="8350" cap="flat" cmpd="sng">
              <a:solidFill>
                <a:srgbClr val="AF756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8048625" y="1918475"/>
              <a:ext cx="70075" cy="79250"/>
            </a:xfrm>
            <a:custGeom>
              <a:avLst/>
              <a:gdLst/>
              <a:ahLst/>
              <a:cxnLst/>
              <a:rect l="l" t="t" r="r" b="b"/>
              <a:pathLst>
                <a:path w="2803" h="3170" fill="none" extrusionOk="0">
                  <a:moveTo>
                    <a:pt x="1168" y="2169"/>
                  </a:moveTo>
                  <a:cubicBezTo>
                    <a:pt x="1168" y="2169"/>
                    <a:pt x="1334" y="3170"/>
                    <a:pt x="667" y="2803"/>
                  </a:cubicBezTo>
                  <a:cubicBezTo>
                    <a:pt x="0" y="2436"/>
                    <a:pt x="400" y="768"/>
                    <a:pt x="1101" y="1"/>
                  </a:cubicBezTo>
                  <a:cubicBezTo>
                    <a:pt x="1101" y="1"/>
                    <a:pt x="1835" y="1035"/>
                    <a:pt x="2402" y="968"/>
                  </a:cubicBezTo>
                  <a:cubicBezTo>
                    <a:pt x="2402" y="968"/>
                    <a:pt x="2802" y="1135"/>
                    <a:pt x="2402" y="1469"/>
                  </a:cubicBezTo>
                  <a:cubicBezTo>
                    <a:pt x="1968" y="1802"/>
                    <a:pt x="934" y="1002"/>
                    <a:pt x="934" y="1002"/>
                  </a:cubicBezTo>
                </a:path>
              </a:pathLst>
            </a:custGeom>
            <a:noFill/>
            <a:ln w="8350" cap="flat" cmpd="sng">
              <a:solidFill>
                <a:srgbClr val="AF756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8" name="Google Shape;1438;p48"/>
          <p:cNvSpPr txBox="1">
            <a:spLocks noGrp="1"/>
          </p:cNvSpPr>
          <p:nvPr>
            <p:ph type="title"/>
          </p:nvPr>
        </p:nvSpPr>
        <p:spPr>
          <a:xfrm>
            <a:off x="562573" y="2307166"/>
            <a:ext cx="44427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EXPLORATION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40" name="Google Shape;1440;p48"/>
          <p:cNvGrpSpPr/>
          <p:nvPr/>
        </p:nvGrpSpPr>
        <p:grpSpPr>
          <a:xfrm>
            <a:off x="687850" y="341275"/>
            <a:ext cx="961550" cy="803100"/>
            <a:chOff x="1428800" y="3101325"/>
            <a:chExt cx="961550" cy="803100"/>
          </a:xfrm>
        </p:grpSpPr>
        <p:sp>
          <p:nvSpPr>
            <p:cNvPr id="1441" name="Google Shape;1441;p48"/>
            <p:cNvSpPr/>
            <p:nvPr/>
          </p:nvSpPr>
          <p:spPr>
            <a:xfrm>
              <a:off x="1428800" y="3204725"/>
              <a:ext cx="522900" cy="522075"/>
            </a:xfrm>
            <a:custGeom>
              <a:avLst/>
              <a:gdLst/>
              <a:ahLst/>
              <a:cxnLst/>
              <a:rect l="l" t="t" r="r" b="b"/>
              <a:pathLst>
                <a:path w="20916" h="20883" extrusionOk="0">
                  <a:moveTo>
                    <a:pt x="10475" y="6205"/>
                  </a:moveTo>
                  <a:cubicBezTo>
                    <a:pt x="11009" y="6205"/>
                    <a:pt x="11576" y="6338"/>
                    <a:pt x="12076" y="6505"/>
                  </a:cubicBezTo>
                  <a:lnTo>
                    <a:pt x="12143" y="6438"/>
                  </a:lnTo>
                  <a:lnTo>
                    <a:pt x="12143" y="6505"/>
                  </a:lnTo>
                  <a:cubicBezTo>
                    <a:pt x="13144" y="6939"/>
                    <a:pt x="13944" y="7706"/>
                    <a:pt x="14344" y="8773"/>
                  </a:cubicBezTo>
                  <a:lnTo>
                    <a:pt x="14445" y="8773"/>
                  </a:lnTo>
                  <a:lnTo>
                    <a:pt x="14344" y="8840"/>
                  </a:lnTo>
                  <a:cubicBezTo>
                    <a:pt x="14578" y="9340"/>
                    <a:pt x="14645" y="9841"/>
                    <a:pt x="14645" y="10441"/>
                  </a:cubicBezTo>
                  <a:cubicBezTo>
                    <a:pt x="14645" y="10975"/>
                    <a:pt x="14511" y="11509"/>
                    <a:pt x="14344" y="12009"/>
                  </a:cubicBezTo>
                  <a:lnTo>
                    <a:pt x="14445" y="12109"/>
                  </a:lnTo>
                  <a:lnTo>
                    <a:pt x="14344" y="12109"/>
                  </a:lnTo>
                  <a:cubicBezTo>
                    <a:pt x="13944" y="13110"/>
                    <a:pt x="13144" y="13910"/>
                    <a:pt x="12143" y="14344"/>
                  </a:cubicBezTo>
                  <a:lnTo>
                    <a:pt x="12143" y="14444"/>
                  </a:lnTo>
                  <a:lnTo>
                    <a:pt x="12076" y="14344"/>
                  </a:lnTo>
                  <a:cubicBezTo>
                    <a:pt x="11576" y="14578"/>
                    <a:pt x="11075" y="14644"/>
                    <a:pt x="10475" y="14644"/>
                  </a:cubicBezTo>
                  <a:cubicBezTo>
                    <a:pt x="9941" y="14644"/>
                    <a:pt x="9408" y="14511"/>
                    <a:pt x="8907" y="14344"/>
                  </a:cubicBezTo>
                  <a:lnTo>
                    <a:pt x="8807" y="14444"/>
                  </a:lnTo>
                  <a:lnTo>
                    <a:pt x="8807" y="14344"/>
                  </a:lnTo>
                  <a:cubicBezTo>
                    <a:pt x="7806" y="13944"/>
                    <a:pt x="7006" y="13143"/>
                    <a:pt x="6572" y="12109"/>
                  </a:cubicBezTo>
                  <a:lnTo>
                    <a:pt x="6472" y="12109"/>
                  </a:lnTo>
                  <a:lnTo>
                    <a:pt x="6572" y="12009"/>
                  </a:lnTo>
                  <a:cubicBezTo>
                    <a:pt x="6339" y="11509"/>
                    <a:pt x="6272" y="11008"/>
                    <a:pt x="6272" y="10441"/>
                  </a:cubicBezTo>
                  <a:cubicBezTo>
                    <a:pt x="6272" y="9907"/>
                    <a:pt x="6405" y="9340"/>
                    <a:pt x="6572" y="8840"/>
                  </a:cubicBezTo>
                  <a:lnTo>
                    <a:pt x="6472" y="8773"/>
                  </a:lnTo>
                  <a:lnTo>
                    <a:pt x="6572" y="8773"/>
                  </a:lnTo>
                  <a:cubicBezTo>
                    <a:pt x="6973" y="7773"/>
                    <a:pt x="7773" y="6972"/>
                    <a:pt x="8807" y="6505"/>
                  </a:cubicBezTo>
                  <a:lnTo>
                    <a:pt x="8807" y="6438"/>
                  </a:lnTo>
                  <a:lnTo>
                    <a:pt x="8874" y="6505"/>
                  </a:lnTo>
                  <a:cubicBezTo>
                    <a:pt x="9374" y="6305"/>
                    <a:pt x="9875" y="6205"/>
                    <a:pt x="10475" y="6205"/>
                  </a:cubicBezTo>
                  <a:close/>
                  <a:moveTo>
                    <a:pt x="8807" y="0"/>
                  </a:moveTo>
                  <a:lnTo>
                    <a:pt x="8807" y="2636"/>
                  </a:lnTo>
                  <a:cubicBezTo>
                    <a:pt x="7840" y="2836"/>
                    <a:pt x="6939" y="3203"/>
                    <a:pt x="6105" y="3770"/>
                  </a:cubicBezTo>
                  <a:lnTo>
                    <a:pt x="4237" y="1868"/>
                  </a:lnTo>
                  <a:lnTo>
                    <a:pt x="1902" y="4203"/>
                  </a:lnTo>
                  <a:lnTo>
                    <a:pt x="3770" y="6105"/>
                  </a:lnTo>
                  <a:cubicBezTo>
                    <a:pt x="3237" y="6872"/>
                    <a:pt x="2836" y="7806"/>
                    <a:pt x="2636" y="8807"/>
                  </a:cubicBezTo>
                  <a:lnTo>
                    <a:pt x="1" y="8807"/>
                  </a:lnTo>
                  <a:lnTo>
                    <a:pt x="1" y="12109"/>
                  </a:lnTo>
                  <a:lnTo>
                    <a:pt x="2636" y="12109"/>
                  </a:lnTo>
                  <a:cubicBezTo>
                    <a:pt x="2836" y="13076"/>
                    <a:pt x="3237" y="13977"/>
                    <a:pt x="3770" y="14811"/>
                  </a:cubicBezTo>
                  <a:lnTo>
                    <a:pt x="1902" y="16679"/>
                  </a:lnTo>
                  <a:lnTo>
                    <a:pt x="4237" y="19014"/>
                  </a:lnTo>
                  <a:lnTo>
                    <a:pt x="6105" y="17146"/>
                  </a:lnTo>
                  <a:cubicBezTo>
                    <a:pt x="6906" y="17680"/>
                    <a:pt x="7806" y="18080"/>
                    <a:pt x="8807" y="18280"/>
                  </a:cubicBezTo>
                  <a:lnTo>
                    <a:pt x="8807" y="20882"/>
                  </a:lnTo>
                  <a:lnTo>
                    <a:pt x="12110" y="20882"/>
                  </a:lnTo>
                  <a:lnTo>
                    <a:pt x="12110" y="18280"/>
                  </a:lnTo>
                  <a:cubicBezTo>
                    <a:pt x="13077" y="18080"/>
                    <a:pt x="13978" y="17680"/>
                    <a:pt x="14811" y="17146"/>
                  </a:cubicBezTo>
                  <a:lnTo>
                    <a:pt x="16679" y="19014"/>
                  </a:lnTo>
                  <a:lnTo>
                    <a:pt x="19014" y="16679"/>
                  </a:lnTo>
                  <a:lnTo>
                    <a:pt x="17146" y="14811"/>
                  </a:lnTo>
                  <a:cubicBezTo>
                    <a:pt x="17680" y="14010"/>
                    <a:pt x="18080" y="13110"/>
                    <a:pt x="18281" y="12109"/>
                  </a:cubicBezTo>
                  <a:lnTo>
                    <a:pt x="20916" y="12109"/>
                  </a:lnTo>
                  <a:lnTo>
                    <a:pt x="20916" y="8807"/>
                  </a:lnTo>
                  <a:lnTo>
                    <a:pt x="18281" y="8807"/>
                  </a:lnTo>
                  <a:cubicBezTo>
                    <a:pt x="18080" y="7839"/>
                    <a:pt x="17680" y="6939"/>
                    <a:pt x="17146" y="6105"/>
                  </a:cubicBezTo>
                  <a:lnTo>
                    <a:pt x="19014" y="4203"/>
                  </a:lnTo>
                  <a:lnTo>
                    <a:pt x="16679" y="1868"/>
                  </a:lnTo>
                  <a:lnTo>
                    <a:pt x="14811" y="3770"/>
                  </a:lnTo>
                  <a:cubicBezTo>
                    <a:pt x="14011" y="3236"/>
                    <a:pt x="13110" y="2836"/>
                    <a:pt x="12110" y="2636"/>
                  </a:cubicBezTo>
                  <a:lnTo>
                    <a:pt x="12110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8"/>
            <p:cNvSpPr/>
            <p:nvPr/>
          </p:nvSpPr>
          <p:spPr>
            <a:xfrm>
              <a:off x="1953350" y="3101325"/>
              <a:ext cx="298575" cy="301075"/>
            </a:xfrm>
            <a:custGeom>
              <a:avLst/>
              <a:gdLst/>
              <a:ahLst/>
              <a:cxnLst/>
              <a:rect l="l" t="t" r="r" b="b"/>
              <a:pathLst>
                <a:path w="11943" h="12043" extrusionOk="0">
                  <a:moveTo>
                    <a:pt x="5905" y="3569"/>
                  </a:moveTo>
                  <a:cubicBezTo>
                    <a:pt x="6238" y="3569"/>
                    <a:pt x="6539" y="3636"/>
                    <a:pt x="6839" y="3736"/>
                  </a:cubicBezTo>
                  <a:lnTo>
                    <a:pt x="6872" y="3703"/>
                  </a:lnTo>
                  <a:lnTo>
                    <a:pt x="6872" y="3736"/>
                  </a:lnTo>
                  <a:cubicBezTo>
                    <a:pt x="7473" y="3970"/>
                    <a:pt x="7906" y="4437"/>
                    <a:pt x="8173" y="5037"/>
                  </a:cubicBezTo>
                  <a:lnTo>
                    <a:pt x="8206" y="5037"/>
                  </a:lnTo>
                  <a:lnTo>
                    <a:pt x="8173" y="5070"/>
                  </a:lnTo>
                  <a:cubicBezTo>
                    <a:pt x="8306" y="5371"/>
                    <a:pt x="8340" y="5637"/>
                    <a:pt x="8340" y="5971"/>
                  </a:cubicBezTo>
                  <a:cubicBezTo>
                    <a:pt x="8340" y="6305"/>
                    <a:pt x="8306" y="6605"/>
                    <a:pt x="8206" y="6938"/>
                  </a:cubicBezTo>
                  <a:lnTo>
                    <a:pt x="8173" y="6938"/>
                  </a:lnTo>
                  <a:cubicBezTo>
                    <a:pt x="7906" y="7539"/>
                    <a:pt x="7473" y="7972"/>
                    <a:pt x="6872" y="8239"/>
                  </a:cubicBezTo>
                  <a:lnTo>
                    <a:pt x="6872" y="8273"/>
                  </a:lnTo>
                  <a:lnTo>
                    <a:pt x="6839" y="8239"/>
                  </a:lnTo>
                  <a:cubicBezTo>
                    <a:pt x="6539" y="8373"/>
                    <a:pt x="6238" y="8406"/>
                    <a:pt x="5905" y="8406"/>
                  </a:cubicBezTo>
                  <a:cubicBezTo>
                    <a:pt x="5571" y="8406"/>
                    <a:pt x="5304" y="8306"/>
                    <a:pt x="5004" y="8239"/>
                  </a:cubicBezTo>
                  <a:lnTo>
                    <a:pt x="4971" y="8273"/>
                  </a:lnTo>
                  <a:lnTo>
                    <a:pt x="4971" y="8239"/>
                  </a:lnTo>
                  <a:cubicBezTo>
                    <a:pt x="4370" y="7972"/>
                    <a:pt x="3903" y="7539"/>
                    <a:pt x="3670" y="6938"/>
                  </a:cubicBezTo>
                  <a:lnTo>
                    <a:pt x="3636" y="6938"/>
                  </a:lnTo>
                  <a:lnTo>
                    <a:pt x="3670" y="6905"/>
                  </a:lnTo>
                  <a:cubicBezTo>
                    <a:pt x="3536" y="6605"/>
                    <a:pt x="3503" y="6305"/>
                    <a:pt x="3503" y="5971"/>
                  </a:cubicBezTo>
                  <a:cubicBezTo>
                    <a:pt x="3503" y="5637"/>
                    <a:pt x="3536" y="5371"/>
                    <a:pt x="3670" y="5070"/>
                  </a:cubicBezTo>
                  <a:lnTo>
                    <a:pt x="3636" y="5037"/>
                  </a:lnTo>
                  <a:lnTo>
                    <a:pt x="3670" y="5037"/>
                  </a:lnTo>
                  <a:cubicBezTo>
                    <a:pt x="3903" y="4437"/>
                    <a:pt x="4370" y="3970"/>
                    <a:pt x="4971" y="3736"/>
                  </a:cubicBezTo>
                  <a:lnTo>
                    <a:pt x="4971" y="3703"/>
                  </a:lnTo>
                  <a:lnTo>
                    <a:pt x="5004" y="3736"/>
                  </a:lnTo>
                  <a:cubicBezTo>
                    <a:pt x="5304" y="3603"/>
                    <a:pt x="5571" y="3569"/>
                    <a:pt x="5905" y="3569"/>
                  </a:cubicBezTo>
                  <a:close/>
                  <a:moveTo>
                    <a:pt x="5004" y="0"/>
                  </a:moveTo>
                  <a:lnTo>
                    <a:pt x="5004" y="1501"/>
                  </a:lnTo>
                  <a:cubicBezTo>
                    <a:pt x="4437" y="1635"/>
                    <a:pt x="3903" y="1835"/>
                    <a:pt x="3470" y="2135"/>
                  </a:cubicBezTo>
                  <a:lnTo>
                    <a:pt x="2369" y="1068"/>
                  </a:lnTo>
                  <a:lnTo>
                    <a:pt x="1035" y="2402"/>
                  </a:lnTo>
                  <a:lnTo>
                    <a:pt x="2135" y="3469"/>
                  </a:lnTo>
                  <a:cubicBezTo>
                    <a:pt x="1835" y="3936"/>
                    <a:pt x="1602" y="4470"/>
                    <a:pt x="1502" y="5037"/>
                  </a:cubicBezTo>
                  <a:lnTo>
                    <a:pt x="1" y="5037"/>
                  </a:lnTo>
                  <a:lnTo>
                    <a:pt x="1" y="6938"/>
                  </a:lnTo>
                  <a:lnTo>
                    <a:pt x="1502" y="6938"/>
                  </a:lnTo>
                  <a:cubicBezTo>
                    <a:pt x="1635" y="7539"/>
                    <a:pt x="1835" y="8006"/>
                    <a:pt x="2135" y="8473"/>
                  </a:cubicBezTo>
                  <a:lnTo>
                    <a:pt x="1035" y="9574"/>
                  </a:lnTo>
                  <a:lnTo>
                    <a:pt x="2369" y="10908"/>
                  </a:lnTo>
                  <a:lnTo>
                    <a:pt x="3470" y="9807"/>
                  </a:lnTo>
                  <a:cubicBezTo>
                    <a:pt x="3937" y="10107"/>
                    <a:pt x="4470" y="10374"/>
                    <a:pt x="5004" y="10441"/>
                  </a:cubicBezTo>
                  <a:lnTo>
                    <a:pt x="5004" y="12042"/>
                  </a:lnTo>
                  <a:lnTo>
                    <a:pt x="6939" y="12042"/>
                  </a:lnTo>
                  <a:lnTo>
                    <a:pt x="6939" y="10541"/>
                  </a:lnTo>
                  <a:cubicBezTo>
                    <a:pt x="7506" y="10408"/>
                    <a:pt x="8006" y="10207"/>
                    <a:pt x="8473" y="9907"/>
                  </a:cubicBezTo>
                  <a:lnTo>
                    <a:pt x="9541" y="10975"/>
                  </a:lnTo>
                  <a:lnTo>
                    <a:pt x="10875" y="9640"/>
                  </a:lnTo>
                  <a:lnTo>
                    <a:pt x="9808" y="8573"/>
                  </a:lnTo>
                  <a:cubicBezTo>
                    <a:pt x="10074" y="8106"/>
                    <a:pt x="10341" y="7572"/>
                    <a:pt x="10408" y="7038"/>
                  </a:cubicBezTo>
                  <a:lnTo>
                    <a:pt x="11942" y="7038"/>
                  </a:lnTo>
                  <a:lnTo>
                    <a:pt x="11942" y="6938"/>
                  </a:lnTo>
                  <a:lnTo>
                    <a:pt x="11942" y="5037"/>
                  </a:lnTo>
                  <a:lnTo>
                    <a:pt x="10408" y="5037"/>
                  </a:lnTo>
                  <a:cubicBezTo>
                    <a:pt x="10308" y="4437"/>
                    <a:pt x="10074" y="3936"/>
                    <a:pt x="9808" y="3469"/>
                  </a:cubicBezTo>
                  <a:lnTo>
                    <a:pt x="10875" y="2402"/>
                  </a:lnTo>
                  <a:lnTo>
                    <a:pt x="9541" y="1068"/>
                  </a:lnTo>
                  <a:lnTo>
                    <a:pt x="8473" y="2135"/>
                  </a:lnTo>
                  <a:cubicBezTo>
                    <a:pt x="8006" y="1835"/>
                    <a:pt x="7473" y="1601"/>
                    <a:pt x="6939" y="1501"/>
                  </a:cubicBezTo>
                  <a:lnTo>
                    <a:pt x="6939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1952525" y="3466575"/>
              <a:ext cx="437825" cy="437850"/>
            </a:xfrm>
            <a:custGeom>
              <a:avLst/>
              <a:gdLst/>
              <a:ahLst/>
              <a:cxnLst/>
              <a:rect l="l" t="t" r="r" b="b"/>
              <a:pathLst>
                <a:path w="17513" h="17514" extrusionOk="0">
                  <a:moveTo>
                    <a:pt x="8740" y="5204"/>
                  </a:moveTo>
                  <a:cubicBezTo>
                    <a:pt x="9207" y="5204"/>
                    <a:pt x="9674" y="5304"/>
                    <a:pt x="10074" y="5471"/>
                  </a:cubicBezTo>
                  <a:lnTo>
                    <a:pt x="10141" y="5438"/>
                  </a:lnTo>
                  <a:lnTo>
                    <a:pt x="10141" y="5505"/>
                  </a:lnTo>
                  <a:cubicBezTo>
                    <a:pt x="10975" y="5871"/>
                    <a:pt x="11642" y="6539"/>
                    <a:pt x="12009" y="7373"/>
                  </a:cubicBezTo>
                  <a:lnTo>
                    <a:pt x="12075" y="7373"/>
                  </a:lnTo>
                  <a:lnTo>
                    <a:pt x="12042" y="7439"/>
                  </a:lnTo>
                  <a:cubicBezTo>
                    <a:pt x="12209" y="7840"/>
                    <a:pt x="12309" y="8307"/>
                    <a:pt x="12309" y="8774"/>
                  </a:cubicBezTo>
                  <a:cubicBezTo>
                    <a:pt x="12309" y="9207"/>
                    <a:pt x="12209" y="9674"/>
                    <a:pt x="12042" y="10108"/>
                  </a:cubicBezTo>
                  <a:lnTo>
                    <a:pt x="12075" y="10141"/>
                  </a:lnTo>
                  <a:lnTo>
                    <a:pt x="12009" y="10141"/>
                  </a:lnTo>
                  <a:cubicBezTo>
                    <a:pt x="11642" y="10975"/>
                    <a:pt x="10975" y="11642"/>
                    <a:pt x="10141" y="12009"/>
                  </a:cubicBezTo>
                  <a:lnTo>
                    <a:pt x="10141" y="12109"/>
                  </a:lnTo>
                  <a:lnTo>
                    <a:pt x="10074" y="12043"/>
                  </a:lnTo>
                  <a:cubicBezTo>
                    <a:pt x="9674" y="12209"/>
                    <a:pt x="9207" y="12309"/>
                    <a:pt x="8740" y="12309"/>
                  </a:cubicBezTo>
                  <a:cubicBezTo>
                    <a:pt x="8306" y="12309"/>
                    <a:pt x="7839" y="12209"/>
                    <a:pt x="7405" y="12043"/>
                  </a:cubicBezTo>
                  <a:lnTo>
                    <a:pt x="7372" y="12109"/>
                  </a:lnTo>
                  <a:lnTo>
                    <a:pt x="7372" y="12009"/>
                  </a:lnTo>
                  <a:cubicBezTo>
                    <a:pt x="6538" y="11642"/>
                    <a:pt x="5871" y="10975"/>
                    <a:pt x="5504" y="10141"/>
                  </a:cubicBezTo>
                  <a:lnTo>
                    <a:pt x="5404" y="10141"/>
                  </a:lnTo>
                  <a:lnTo>
                    <a:pt x="5471" y="10108"/>
                  </a:lnTo>
                  <a:cubicBezTo>
                    <a:pt x="5304" y="9674"/>
                    <a:pt x="5204" y="9207"/>
                    <a:pt x="5204" y="8774"/>
                  </a:cubicBezTo>
                  <a:cubicBezTo>
                    <a:pt x="5204" y="8307"/>
                    <a:pt x="5304" y="7840"/>
                    <a:pt x="5471" y="7439"/>
                  </a:cubicBezTo>
                  <a:lnTo>
                    <a:pt x="5404" y="7373"/>
                  </a:lnTo>
                  <a:lnTo>
                    <a:pt x="5504" y="7373"/>
                  </a:lnTo>
                  <a:cubicBezTo>
                    <a:pt x="5871" y="6539"/>
                    <a:pt x="6538" y="5871"/>
                    <a:pt x="7372" y="5505"/>
                  </a:cubicBezTo>
                  <a:lnTo>
                    <a:pt x="7372" y="5438"/>
                  </a:lnTo>
                  <a:lnTo>
                    <a:pt x="7405" y="5471"/>
                  </a:lnTo>
                  <a:cubicBezTo>
                    <a:pt x="7839" y="5304"/>
                    <a:pt x="8306" y="5204"/>
                    <a:pt x="8740" y="5204"/>
                  </a:cubicBezTo>
                  <a:close/>
                  <a:moveTo>
                    <a:pt x="7372" y="1"/>
                  </a:moveTo>
                  <a:lnTo>
                    <a:pt x="7372" y="2202"/>
                  </a:lnTo>
                  <a:cubicBezTo>
                    <a:pt x="6538" y="2369"/>
                    <a:pt x="5804" y="2703"/>
                    <a:pt x="5137" y="3170"/>
                  </a:cubicBezTo>
                  <a:lnTo>
                    <a:pt x="3536" y="1602"/>
                  </a:lnTo>
                  <a:lnTo>
                    <a:pt x="1568" y="3536"/>
                  </a:lnTo>
                  <a:lnTo>
                    <a:pt x="3169" y="5138"/>
                  </a:lnTo>
                  <a:cubicBezTo>
                    <a:pt x="2702" y="5805"/>
                    <a:pt x="2402" y="6605"/>
                    <a:pt x="2202" y="7373"/>
                  </a:cubicBezTo>
                  <a:lnTo>
                    <a:pt x="0" y="7373"/>
                  </a:lnTo>
                  <a:lnTo>
                    <a:pt x="0" y="10141"/>
                  </a:lnTo>
                  <a:lnTo>
                    <a:pt x="2202" y="10141"/>
                  </a:lnTo>
                  <a:cubicBezTo>
                    <a:pt x="2369" y="10975"/>
                    <a:pt x="2702" y="11709"/>
                    <a:pt x="3169" y="12376"/>
                  </a:cubicBezTo>
                  <a:lnTo>
                    <a:pt x="1568" y="13977"/>
                  </a:lnTo>
                  <a:lnTo>
                    <a:pt x="3536" y="15945"/>
                  </a:lnTo>
                  <a:lnTo>
                    <a:pt x="5137" y="14344"/>
                  </a:lnTo>
                  <a:cubicBezTo>
                    <a:pt x="5804" y="14811"/>
                    <a:pt x="6572" y="15111"/>
                    <a:pt x="7372" y="15312"/>
                  </a:cubicBezTo>
                  <a:lnTo>
                    <a:pt x="7372" y="17513"/>
                  </a:lnTo>
                  <a:lnTo>
                    <a:pt x="10141" y="17513"/>
                  </a:lnTo>
                  <a:lnTo>
                    <a:pt x="10141" y="15312"/>
                  </a:lnTo>
                  <a:cubicBezTo>
                    <a:pt x="10975" y="15145"/>
                    <a:pt x="11709" y="14811"/>
                    <a:pt x="12376" y="14344"/>
                  </a:cubicBezTo>
                  <a:lnTo>
                    <a:pt x="13977" y="15945"/>
                  </a:lnTo>
                  <a:lnTo>
                    <a:pt x="15912" y="13977"/>
                  </a:lnTo>
                  <a:lnTo>
                    <a:pt x="14344" y="12376"/>
                  </a:lnTo>
                  <a:cubicBezTo>
                    <a:pt x="14811" y="11709"/>
                    <a:pt x="15078" y="10942"/>
                    <a:pt x="15311" y="10141"/>
                  </a:cubicBezTo>
                  <a:lnTo>
                    <a:pt x="17513" y="10141"/>
                  </a:lnTo>
                  <a:lnTo>
                    <a:pt x="17513" y="7373"/>
                  </a:lnTo>
                  <a:lnTo>
                    <a:pt x="15311" y="7373"/>
                  </a:lnTo>
                  <a:cubicBezTo>
                    <a:pt x="15144" y="6539"/>
                    <a:pt x="14811" y="5805"/>
                    <a:pt x="14344" y="5138"/>
                  </a:cubicBezTo>
                  <a:lnTo>
                    <a:pt x="15912" y="3536"/>
                  </a:lnTo>
                  <a:lnTo>
                    <a:pt x="13977" y="1602"/>
                  </a:lnTo>
                  <a:lnTo>
                    <a:pt x="12376" y="3170"/>
                  </a:lnTo>
                  <a:cubicBezTo>
                    <a:pt x="11709" y="2703"/>
                    <a:pt x="10908" y="2436"/>
                    <a:pt x="10141" y="2202"/>
                  </a:cubicBezTo>
                  <a:lnTo>
                    <a:pt x="10141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48"/>
          <p:cNvSpPr/>
          <p:nvPr/>
        </p:nvSpPr>
        <p:spPr>
          <a:xfrm>
            <a:off x="177600" y="4568875"/>
            <a:ext cx="1462500" cy="186300"/>
          </a:xfrm>
          <a:prstGeom prst="ellipse">
            <a:avLst/>
          </a:prstGeom>
          <a:solidFill>
            <a:srgbClr val="212529">
              <a:alpha val="39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5" name="Google Shape;1445;p48"/>
          <p:cNvGrpSpPr/>
          <p:nvPr/>
        </p:nvGrpSpPr>
        <p:grpSpPr>
          <a:xfrm>
            <a:off x="335537" y="4048789"/>
            <a:ext cx="1096269" cy="606406"/>
            <a:chOff x="239224" y="3962464"/>
            <a:chExt cx="1096269" cy="606406"/>
          </a:xfrm>
        </p:grpSpPr>
        <p:grpSp>
          <p:nvGrpSpPr>
            <p:cNvPr id="1446" name="Google Shape;1446;p48"/>
            <p:cNvGrpSpPr/>
            <p:nvPr/>
          </p:nvGrpSpPr>
          <p:grpSpPr>
            <a:xfrm>
              <a:off x="923960" y="4386623"/>
              <a:ext cx="411533" cy="180447"/>
              <a:chOff x="7800560" y="4390223"/>
              <a:chExt cx="411533" cy="180447"/>
            </a:xfrm>
          </p:grpSpPr>
          <p:sp>
            <p:nvSpPr>
              <p:cNvPr id="1447" name="Google Shape;1447;p48"/>
              <p:cNvSpPr/>
              <p:nvPr/>
            </p:nvSpPr>
            <p:spPr>
              <a:xfrm>
                <a:off x="7826818" y="4480820"/>
                <a:ext cx="385275" cy="89851"/>
              </a:xfrm>
              <a:custGeom>
                <a:avLst/>
                <a:gdLst/>
                <a:ahLst/>
                <a:cxnLst/>
                <a:rect l="l" t="t" r="r" b="b"/>
                <a:pathLst>
                  <a:path w="33759" h="7873" extrusionOk="0">
                    <a:moveTo>
                      <a:pt x="668" y="0"/>
                    </a:moveTo>
                    <a:cubicBezTo>
                      <a:pt x="301" y="0"/>
                      <a:pt x="1" y="267"/>
                      <a:pt x="1" y="667"/>
                    </a:cubicBezTo>
                    <a:lnTo>
                      <a:pt x="1" y="7205"/>
                    </a:lnTo>
                    <a:cubicBezTo>
                      <a:pt x="1" y="7572"/>
                      <a:pt x="301" y="7873"/>
                      <a:pt x="668" y="7873"/>
                    </a:cubicBezTo>
                    <a:lnTo>
                      <a:pt x="33091" y="7873"/>
                    </a:lnTo>
                    <a:cubicBezTo>
                      <a:pt x="33458" y="7873"/>
                      <a:pt x="33758" y="7572"/>
                      <a:pt x="33758" y="7205"/>
                    </a:cubicBezTo>
                    <a:lnTo>
                      <a:pt x="33758" y="667"/>
                    </a:lnTo>
                    <a:cubicBezTo>
                      <a:pt x="33758" y="267"/>
                      <a:pt x="33458" y="0"/>
                      <a:pt x="330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48"/>
              <p:cNvSpPr/>
              <p:nvPr/>
            </p:nvSpPr>
            <p:spPr>
              <a:xfrm>
                <a:off x="7859558" y="4488808"/>
                <a:ext cx="16377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35" y="6439"/>
                    </a:lnTo>
                    <a:lnTo>
                      <a:pt x="1435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8"/>
              <p:cNvSpPr/>
              <p:nvPr/>
            </p:nvSpPr>
            <p:spPr>
              <a:xfrm>
                <a:off x="7910180" y="4488808"/>
                <a:ext cx="16765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469" y="6439"/>
                    </a:lnTo>
                    <a:lnTo>
                      <a:pt x="1469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8"/>
              <p:cNvSpPr/>
              <p:nvPr/>
            </p:nvSpPr>
            <p:spPr>
              <a:xfrm>
                <a:off x="7960813" y="4488808"/>
                <a:ext cx="16377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35" y="6439"/>
                    </a:lnTo>
                    <a:lnTo>
                      <a:pt x="143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8"/>
              <p:cNvSpPr/>
              <p:nvPr/>
            </p:nvSpPr>
            <p:spPr>
              <a:xfrm>
                <a:off x="8011058" y="4488808"/>
                <a:ext cx="16765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8"/>
              <p:cNvSpPr/>
              <p:nvPr/>
            </p:nvSpPr>
            <p:spPr>
              <a:xfrm>
                <a:off x="8061691" y="4488808"/>
                <a:ext cx="16754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8"/>
              <p:cNvSpPr/>
              <p:nvPr/>
            </p:nvSpPr>
            <p:spPr>
              <a:xfrm>
                <a:off x="8112689" y="4488808"/>
                <a:ext cx="16388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435" y="6439"/>
                    </a:lnTo>
                    <a:lnTo>
                      <a:pt x="143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48"/>
              <p:cNvSpPr/>
              <p:nvPr/>
            </p:nvSpPr>
            <p:spPr>
              <a:xfrm>
                <a:off x="8162946" y="4488808"/>
                <a:ext cx="16754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48"/>
              <p:cNvSpPr/>
              <p:nvPr/>
            </p:nvSpPr>
            <p:spPr>
              <a:xfrm>
                <a:off x="7843947" y="4488808"/>
                <a:ext cx="106604" cy="73108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06" extrusionOk="0">
                    <a:moveTo>
                      <a:pt x="1" y="1"/>
                    </a:moveTo>
                    <a:lnTo>
                      <a:pt x="1" y="6405"/>
                    </a:lnTo>
                    <a:lnTo>
                      <a:pt x="9341" y="6405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48"/>
              <p:cNvSpPr/>
              <p:nvPr/>
            </p:nvSpPr>
            <p:spPr>
              <a:xfrm>
                <a:off x="7826818" y="4480820"/>
                <a:ext cx="38527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33759" h="701" extrusionOk="0">
                    <a:moveTo>
                      <a:pt x="668" y="0"/>
                    </a:moveTo>
                    <a:cubicBezTo>
                      <a:pt x="301" y="0"/>
                      <a:pt x="1" y="267"/>
                      <a:pt x="1" y="667"/>
                    </a:cubicBezTo>
                    <a:lnTo>
                      <a:pt x="1" y="701"/>
                    </a:lnTo>
                    <a:lnTo>
                      <a:pt x="33758" y="701"/>
                    </a:lnTo>
                    <a:lnTo>
                      <a:pt x="33758" y="667"/>
                    </a:lnTo>
                    <a:cubicBezTo>
                      <a:pt x="33758" y="267"/>
                      <a:pt x="33458" y="0"/>
                      <a:pt x="330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48"/>
              <p:cNvSpPr/>
              <p:nvPr/>
            </p:nvSpPr>
            <p:spPr>
              <a:xfrm>
                <a:off x="7800560" y="4390223"/>
                <a:ext cx="384887" cy="89851"/>
              </a:xfrm>
              <a:custGeom>
                <a:avLst/>
                <a:gdLst/>
                <a:ahLst/>
                <a:cxnLst/>
                <a:rect l="l" t="t" r="r" b="b"/>
                <a:pathLst>
                  <a:path w="33725" h="7873" extrusionOk="0">
                    <a:moveTo>
                      <a:pt x="667" y="0"/>
                    </a:moveTo>
                    <a:cubicBezTo>
                      <a:pt x="267" y="0"/>
                      <a:pt x="0" y="300"/>
                      <a:pt x="0" y="667"/>
                    </a:cubicBezTo>
                    <a:lnTo>
                      <a:pt x="0" y="7205"/>
                    </a:lnTo>
                    <a:cubicBezTo>
                      <a:pt x="0" y="7606"/>
                      <a:pt x="267" y="7873"/>
                      <a:pt x="667" y="7873"/>
                    </a:cubicBezTo>
                    <a:lnTo>
                      <a:pt x="33057" y="7873"/>
                    </a:lnTo>
                    <a:cubicBezTo>
                      <a:pt x="33424" y="7873"/>
                      <a:pt x="33724" y="7606"/>
                      <a:pt x="33724" y="7205"/>
                    </a:cubicBezTo>
                    <a:lnTo>
                      <a:pt x="33724" y="667"/>
                    </a:lnTo>
                    <a:cubicBezTo>
                      <a:pt x="33724" y="300"/>
                      <a:pt x="33424" y="0"/>
                      <a:pt x="330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48"/>
              <p:cNvSpPr/>
              <p:nvPr/>
            </p:nvSpPr>
            <p:spPr>
              <a:xfrm>
                <a:off x="7832912" y="4398212"/>
                <a:ext cx="16377" cy="73862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35" y="6472"/>
                    </a:lnTo>
                    <a:lnTo>
                      <a:pt x="1435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48"/>
              <p:cNvSpPr/>
              <p:nvPr/>
            </p:nvSpPr>
            <p:spPr>
              <a:xfrm>
                <a:off x="7883157" y="4398212"/>
                <a:ext cx="16765" cy="73862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1" y="1"/>
                    </a:moveTo>
                    <a:lnTo>
                      <a:pt x="1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48"/>
              <p:cNvSpPr/>
              <p:nvPr/>
            </p:nvSpPr>
            <p:spPr>
              <a:xfrm>
                <a:off x="7934167" y="4398212"/>
                <a:ext cx="16765" cy="73862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48"/>
              <p:cNvSpPr/>
              <p:nvPr/>
            </p:nvSpPr>
            <p:spPr>
              <a:xfrm>
                <a:off x="7984412" y="4398212"/>
                <a:ext cx="16765" cy="73862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1" y="1"/>
                    </a:moveTo>
                    <a:lnTo>
                      <a:pt x="1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48"/>
              <p:cNvSpPr/>
              <p:nvPr/>
            </p:nvSpPr>
            <p:spPr>
              <a:xfrm>
                <a:off x="8035045" y="4398212"/>
                <a:ext cx="16754" cy="73862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48"/>
              <p:cNvSpPr/>
              <p:nvPr/>
            </p:nvSpPr>
            <p:spPr>
              <a:xfrm>
                <a:off x="8085290" y="4398212"/>
                <a:ext cx="16754" cy="73862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48"/>
              <p:cNvSpPr/>
              <p:nvPr/>
            </p:nvSpPr>
            <p:spPr>
              <a:xfrm>
                <a:off x="8136300" y="4398212"/>
                <a:ext cx="16754" cy="73862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48"/>
              <p:cNvSpPr/>
              <p:nvPr/>
            </p:nvSpPr>
            <p:spPr>
              <a:xfrm>
                <a:off x="7817689" y="4398212"/>
                <a:ext cx="106604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9340" y="6439"/>
                    </a:lnTo>
                    <a:lnTo>
                      <a:pt x="93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48"/>
              <p:cNvSpPr/>
              <p:nvPr/>
            </p:nvSpPr>
            <p:spPr>
              <a:xfrm>
                <a:off x="7800560" y="4390223"/>
                <a:ext cx="384887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33725" h="701" extrusionOk="0">
                    <a:moveTo>
                      <a:pt x="667" y="0"/>
                    </a:moveTo>
                    <a:cubicBezTo>
                      <a:pt x="267" y="0"/>
                      <a:pt x="0" y="300"/>
                      <a:pt x="0" y="667"/>
                    </a:cubicBezTo>
                    <a:lnTo>
                      <a:pt x="0" y="701"/>
                    </a:lnTo>
                    <a:lnTo>
                      <a:pt x="33724" y="701"/>
                    </a:lnTo>
                    <a:lnTo>
                      <a:pt x="33724" y="667"/>
                    </a:lnTo>
                    <a:cubicBezTo>
                      <a:pt x="33724" y="300"/>
                      <a:pt x="33424" y="0"/>
                      <a:pt x="330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7" name="Google Shape;1467;p48"/>
            <p:cNvGrpSpPr/>
            <p:nvPr/>
          </p:nvGrpSpPr>
          <p:grpSpPr>
            <a:xfrm>
              <a:off x="239224" y="3962464"/>
              <a:ext cx="550856" cy="606406"/>
              <a:chOff x="8259624" y="3964264"/>
              <a:chExt cx="550856" cy="606406"/>
            </a:xfrm>
          </p:grpSpPr>
          <p:sp>
            <p:nvSpPr>
              <p:cNvPr id="1468" name="Google Shape;1468;p48"/>
              <p:cNvSpPr/>
              <p:nvPr/>
            </p:nvSpPr>
            <p:spPr>
              <a:xfrm>
                <a:off x="8411124" y="4480820"/>
                <a:ext cx="385275" cy="89851"/>
              </a:xfrm>
              <a:custGeom>
                <a:avLst/>
                <a:gdLst/>
                <a:ahLst/>
                <a:cxnLst/>
                <a:rect l="l" t="t" r="r" b="b"/>
                <a:pathLst>
                  <a:path w="33759" h="7873" extrusionOk="0">
                    <a:moveTo>
                      <a:pt x="701" y="0"/>
                    </a:moveTo>
                    <a:cubicBezTo>
                      <a:pt x="301" y="0"/>
                      <a:pt x="1" y="267"/>
                      <a:pt x="1" y="667"/>
                    </a:cubicBezTo>
                    <a:lnTo>
                      <a:pt x="1" y="7205"/>
                    </a:lnTo>
                    <a:cubicBezTo>
                      <a:pt x="1" y="7572"/>
                      <a:pt x="301" y="7873"/>
                      <a:pt x="701" y="7873"/>
                    </a:cubicBezTo>
                    <a:lnTo>
                      <a:pt x="33091" y="7873"/>
                    </a:lnTo>
                    <a:cubicBezTo>
                      <a:pt x="33458" y="7873"/>
                      <a:pt x="33758" y="7572"/>
                      <a:pt x="33758" y="7205"/>
                    </a:cubicBezTo>
                    <a:lnTo>
                      <a:pt x="33758" y="667"/>
                    </a:lnTo>
                    <a:cubicBezTo>
                      <a:pt x="33758" y="267"/>
                      <a:pt x="33458" y="0"/>
                      <a:pt x="330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48"/>
              <p:cNvSpPr/>
              <p:nvPr/>
            </p:nvSpPr>
            <p:spPr>
              <a:xfrm>
                <a:off x="8443487" y="4488808"/>
                <a:ext cx="16765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48"/>
              <p:cNvSpPr/>
              <p:nvPr/>
            </p:nvSpPr>
            <p:spPr>
              <a:xfrm>
                <a:off x="8494109" y="4488808"/>
                <a:ext cx="16765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469" y="6439"/>
                    </a:lnTo>
                    <a:lnTo>
                      <a:pt x="1469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48"/>
              <p:cNvSpPr/>
              <p:nvPr/>
            </p:nvSpPr>
            <p:spPr>
              <a:xfrm>
                <a:off x="8545118" y="4488808"/>
                <a:ext cx="16765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48"/>
              <p:cNvSpPr/>
              <p:nvPr/>
            </p:nvSpPr>
            <p:spPr>
              <a:xfrm>
                <a:off x="8595363" y="4488808"/>
                <a:ext cx="16765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1469" y="6439"/>
                    </a:lnTo>
                    <a:lnTo>
                      <a:pt x="1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48"/>
              <p:cNvSpPr/>
              <p:nvPr/>
            </p:nvSpPr>
            <p:spPr>
              <a:xfrm>
                <a:off x="8645997" y="4488808"/>
                <a:ext cx="16377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35" y="6439"/>
                    </a:lnTo>
                    <a:lnTo>
                      <a:pt x="143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48"/>
              <p:cNvSpPr/>
              <p:nvPr/>
            </p:nvSpPr>
            <p:spPr>
              <a:xfrm>
                <a:off x="8696242" y="4488808"/>
                <a:ext cx="16765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48"/>
              <p:cNvSpPr/>
              <p:nvPr/>
            </p:nvSpPr>
            <p:spPr>
              <a:xfrm>
                <a:off x="8747251" y="4488808"/>
                <a:ext cx="16765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0" y="1"/>
                    </a:moveTo>
                    <a:lnTo>
                      <a:pt x="0" y="6439"/>
                    </a:lnTo>
                    <a:lnTo>
                      <a:pt x="1468" y="6439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48"/>
              <p:cNvSpPr/>
              <p:nvPr/>
            </p:nvSpPr>
            <p:spPr>
              <a:xfrm>
                <a:off x="8428641" y="4488808"/>
                <a:ext cx="106604" cy="73108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06" extrusionOk="0">
                    <a:moveTo>
                      <a:pt x="0" y="1"/>
                    </a:moveTo>
                    <a:lnTo>
                      <a:pt x="0" y="6405"/>
                    </a:lnTo>
                    <a:lnTo>
                      <a:pt x="9340" y="6405"/>
                    </a:lnTo>
                    <a:lnTo>
                      <a:pt x="9340" y="1"/>
                    </a:lnTo>
                    <a:close/>
                  </a:path>
                </a:pathLst>
              </a:custGeom>
              <a:solidFill>
                <a:srgbClr val="FFE6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48"/>
              <p:cNvSpPr/>
              <p:nvPr/>
            </p:nvSpPr>
            <p:spPr>
              <a:xfrm>
                <a:off x="8428641" y="4488808"/>
                <a:ext cx="106604" cy="73108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06" extrusionOk="0">
                    <a:moveTo>
                      <a:pt x="0" y="1"/>
                    </a:moveTo>
                    <a:lnTo>
                      <a:pt x="0" y="6405"/>
                    </a:lnTo>
                    <a:lnTo>
                      <a:pt x="9340" y="6405"/>
                    </a:lnTo>
                    <a:lnTo>
                      <a:pt x="93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48"/>
              <p:cNvSpPr/>
              <p:nvPr/>
            </p:nvSpPr>
            <p:spPr>
              <a:xfrm>
                <a:off x="8411124" y="4480820"/>
                <a:ext cx="38527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33759" h="701" extrusionOk="0">
                    <a:moveTo>
                      <a:pt x="701" y="0"/>
                    </a:moveTo>
                    <a:cubicBezTo>
                      <a:pt x="301" y="0"/>
                      <a:pt x="1" y="267"/>
                      <a:pt x="1" y="667"/>
                    </a:cubicBezTo>
                    <a:lnTo>
                      <a:pt x="1" y="701"/>
                    </a:lnTo>
                    <a:lnTo>
                      <a:pt x="33758" y="701"/>
                    </a:lnTo>
                    <a:lnTo>
                      <a:pt x="33758" y="667"/>
                    </a:lnTo>
                    <a:cubicBezTo>
                      <a:pt x="33758" y="267"/>
                      <a:pt x="33458" y="0"/>
                      <a:pt x="330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48"/>
              <p:cNvSpPr/>
              <p:nvPr/>
            </p:nvSpPr>
            <p:spPr>
              <a:xfrm>
                <a:off x="8259624" y="4390600"/>
                <a:ext cx="384887" cy="90239"/>
              </a:xfrm>
              <a:custGeom>
                <a:avLst/>
                <a:gdLst/>
                <a:ahLst/>
                <a:cxnLst/>
                <a:rect l="l" t="t" r="r" b="b"/>
                <a:pathLst>
                  <a:path w="33725" h="7907" extrusionOk="0">
                    <a:moveTo>
                      <a:pt x="668" y="1"/>
                    </a:moveTo>
                    <a:cubicBezTo>
                      <a:pt x="301" y="1"/>
                      <a:pt x="1" y="301"/>
                      <a:pt x="1" y="668"/>
                    </a:cubicBezTo>
                    <a:lnTo>
                      <a:pt x="1" y="7239"/>
                    </a:lnTo>
                    <a:cubicBezTo>
                      <a:pt x="1" y="7606"/>
                      <a:pt x="301" y="7906"/>
                      <a:pt x="668" y="7906"/>
                    </a:cubicBezTo>
                    <a:lnTo>
                      <a:pt x="33058" y="7906"/>
                    </a:lnTo>
                    <a:cubicBezTo>
                      <a:pt x="33425" y="7906"/>
                      <a:pt x="33725" y="7573"/>
                      <a:pt x="33725" y="7239"/>
                    </a:cubicBezTo>
                    <a:lnTo>
                      <a:pt x="33725" y="668"/>
                    </a:lnTo>
                    <a:cubicBezTo>
                      <a:pt x="33725" y="301"/>
                      <a:pt x="33425" y="1"/>
                      <a:pt x="330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8"/>
              <p:cNvSpPr/>
              <p:nvPr/>
            </p:nvSpPr>
            <p:spPr>
              <a:xfrm>
                <a:off x="8291987" y="4398212"/>
                <a:ext cx="16754" cy="73862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8"/>
              <p:cNvSpPr/>
              <p:nvPr/>
            </p:nvSpPr>
            <p:spPr>
              <a:xfrm>
                <a:off x="8342609" y="4398212"/>
                <a:ext cx="16765" cy="73862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1" y="1"/>
                    </a:moveTo>
                    <a:lnTo>
                      <a:pt x="1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8"/>
              <p:cNvSpPr/>
              <p:nvPr/>
            </p:nvSpPr>
            <p:spPr>
              <a:xfrm>
                <a:off x="8393242" y="4398212"/>
                <a:ext cx="16754" cy="73862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8"/>
              <p:cNvSpPr/>
              <p:nvPr/>
            </p:nvSpPr>
            <p:spPr>
              <a:xfrm>
                <a:off x="8443487" y="4398212"/>
                <a:ext cx="16765" cy="73862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0" y="1"/>
                    </a:moveTo>
                    <a:lnTo>
                      <a:pt x="0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8"/>
              <p:cNvSpPr/>
              <p:nvPr/>
            </p:nvSpPr>
            <p:spPr>
              <a:xfrm>
                <a:off x="8494109" y="4398212"/>
                <a:ext cx="16765" cy="73862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1" y="1"/>
                    </a:moveTo>
                    <a:lnTo>
                      <a:pt x="1" y="6472"/>
                    </a:lnTo>
                    <a:lnTo>
                      <a:pt x="1469" y="6472"/>
                    </a:lnTo>
                    <a:lnTo>
                      <a:pt x="1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8"/>
              <p:cNvSpPr/>
              <p:nvPr/>
            </p:nvSpPr>
            <p:spPr>
              <a:xfrm>
                <a:off x="8545118" y="4398212"/>
                <a:ext cx="16765" cy="73862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1" y="1"/>
                    </a:moveTo>
                    <a:lnTo>
                      <a:pt x="1" y="6472"/>
                    </a:lnTo>
                    <a:lnTo>
                      <a:pt x="1468" y="6472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8"/>
              <p:cNvSpPr/>
              <p:nvPr/>
            </p:nvSpPr>
            <p:spPr>
              <a:xfrm>
                <a:off x="8595363" y="4398212"/>
                <a:ext cx="16765" cy="73862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72" extrusionOk="0">
                    <a:moveTo>
                      <a:pt x="1" y="1"/>
                    </a:moveTo>
                    <a:lnTo>
                      <a:pt x="1" y="6472"/>
                    </a:lnTo>
                    <a:lnTo>
                      <a:pt x="1469" y="6472"/>
                    </a:lnTo>
                    <a:lnTo>
                      <a:pt x="1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48"/>
              <p:cNvSpPr/>
              <p:nvPr/>
            </p:nvSpPr>
            <p:spPr>
              <a:xfrm>
                <a:off x="8276753" y="4398212"/>
                <a:ext cx="106604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39" extrusionOk="0">
                    <a:moveTo>
                      <a:pt x="1" y="1"/>
                    </a:moveTo>
                    <a:lnTo>
                      <a:pt x="1" y="6439"/>
                    </a:lnTo>
                    <a:lnTo>
                      <a:pt x="9341" y="6439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8"/>
              <p:cNvSpPr/>
              <p:nvPr/>
            </p:nvSpPr>
            <p:spPr>
              <a:xfrm>
                <a:off x="8259624" y="4390223"/>
                <a:ext cx="384887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33725" h="701" extrusionOk="0">
                    <a:moveTo>
                      <a:pt x="668" y="0"/>
                    </a:moveTo>
                    <a:cubicBezTo>
                      <a:pt x="301" y="0"/>
                      <a:pt x="1" y="300"/>
                      <a:pt x="1" y="667"/>
                    </a:cubicBezTo>
                    <a:lnTo>
                      <a:pt x="1" y="701"/>
                    </a:lnTo>
                    <a:lnTo>
                      <a:pt x="33725" y="701"/>
                    </a:lnTo>
                    <a:lnTo>
                      <a:pt x="33725" y="667"/>
                    </a:lnTo>
                    <a:cubicBezTo>
                      <a:pt x="33725" y="300"/>
                      <a:pt x="33425" y="0"/>
                      <a:pt x="330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48"/>
              <p:cNvSpPr/>
              <p:nvPr/>
            </p:nvSpPr>
            <p:spPr>
              <a:xfrm>
                <a:off x="8425217" y="4301521"/>
                <a:ext cx="385263" cy="90239"/>
              </a:xfrm>
              <a:custGeom>
                <a:avLst/>
                <a:gdLst/>
                <a:ahLst/>
                <a:cxnLst/>
                <a:rect l="l" t="t" r="r" b="b"/>
                <a:pathLst>
                  <a:path w="33758" h="7907" extrusionOk="0">
                    <a:moveTo>
                      <a:pt x="667" y="1"/>
                    </a:moveTo>
                    <a:cubicBezTo>
                      <a:pt x="300" y="1"/>
                      <a:pt x="0" y="301"/>
                      <a:pt x="0" y="701"/>
                    </a:cubicBezTo>
                    <a:lnTo>
                      <a:pt x="0" y="7239"/>
                    </a:lnTo>
                    <a:cubicBezTo>
                      <a:pt x="0" y="7606"/>
                      <a:pt x="300" y="7907"/>
                      <a:pt x="667" y="7907"/>
                    </a:cubicBezTo>
                    <a:lnTo>
                      <a:pt x="33057" y="7907"/>
                    </a:lnTo>
                    <a:cubicBezTo>
                      <a:pt x="33424" y="7907"/>
                      <a:pt x="33758" y="7573"/>
                      <a:pt x="33724" y="7239"/>
                    </a:cubicBezTo>
                    <a:lnTo>
                      <a:pt x="33724" y="701"/>
                    </a:lnTo>
                    <a:cubicBezTo>
                      <a:pt x="33724" y="301"/>
                      <a:pt x="33424" y="1"/>
                      <a:pt x="330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48"/>
              <p:cNvSpPr/>
              <p:nvPr/>
            </p:nvSpPr>
            <p:spPr>
              <a:xfrm>
                <a:off x="8457946" y="4309521"/>
                <a:ext cx="16765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0"/>
                    </a:moveTo>
                    <a:lnTo>
                      <a:pt x="1" y="6438"/>
                    </a:lnTo>
                    <a:lnTo>
                      <a:pt x="1469" y="6438"/>
                    </a:lnTo>
                    <a:lnTo>
                      <a:pt x="1469" y="0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8"/>
              <p:cNvSpPr/>
              <p:nvPr/>
            </p:nvSpPr>
            <p:spPr>
              <a:xfrm>
                <a:off x="8508579" y="4309521"/>
                <a:ext cx="16377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439" extrusionOk="0">
                    <a:moveTo>
                      <a:pt x="0" y="0"/>
                    </a:moveTo>
                    <a:lnTo>
                      <a:pt x="0" y="6438"/>
                    </a:lnTo>
                    <a:lnTo>
                      <a:pt x="1435" y="6438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rgbClr val="FAC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48"/>
              <p:cNvSpPr/>
              <p:nvPr/>
            </p:nvSpPr>
            <p:spPr>
              <a:xfrm>
                <a:off x="8609457" y="4309521"/>
                <a:ext cx="16377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439" extrusionOk="0">
                    <a:moveTo>
                      <a:pt x="0" y="0"/>
                    </a:moveTo>
                    <a:lnTo>
                      <a:pt x="0" y="6438"/>
                    </a:lnTo>
                    <a:lnTo>
                      <a:pt x="1434" y="6438"/>
                    </a:lnTo>
                    <a:lnTo>
                      <a:pt x="14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48"/>
              <p:cNvSpPr/>
              <p:nvPr/>
            </p:nvSpPr>
            <p:spPr>
              <a:xfrm>
                <a:off x="8660078" y="4309521"/>
                <a:ext cx="16765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6439" extrusionOk="0">
                    <a:moveTo>
                      <a:pt x="1" y="0"/>
                    </a:moveTo>
                    <a:lnTo>
                      <a:pt x="1" y="6438"/>
                    </a:lnTo>
                    <a:lnTo>
                      <a:pt x="1468" y="6438"/>
                    </a:lnTo>
                    <a:lnTo>
                      <a:pt x="14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48"/>
              <p:cNvSpPr/>
              <p:nvPr/>
            </p:nvSpPr>
            <p:spPr>
              <a:xfrm>
                <a:off x="8710711" y="4309521"/>
                <a:ext cx="16754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39" extrusionOk="0">
                    <a:moveTo>
                      <a:pt x="0" y="0"/>
                    </a:moveTo>
                    <a:lnTo>
                      <a:pt x="0" y="6438"/>
                    </a:lnTo>
                    <a:lnTo>
                      <a:pt x="1468" y="6438"/>
                    </a:lnTo>
                    <a:lnTo>
                      <a:pt x="14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48"/>
              <p:cNvSpPr/>
              <p:nvPr/>
            </p:nvSpPr>
            <p:spPr>
              <a:xfrm>
                <a:off x="8760956" y="4309521"/>
                <a:ext cx="16754" cy="73485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6439" extrusionOk="0">
                    <a:moveTo>
                      <a:pt x="0" y="0"/>
                    </a:moveTo>
                    <a:lnTo>
                      <a:pt x="0" y="6438"/>
                    </a:lnTo>
                    <a:lnTo>
                      <a:pt x="1468" y="6438"/>
                    </a:lnTo>
                    <a:lnTo>
                      <a:pt x="14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48"/>
              <p:cNvSpPr/>
              <p:nvPr/>
            </p:nvSpPr>
            <p:spPr>
              <a:xfrm>
                <a:off x="8442346" y="4309521"/>
                <a:ext cx="106604" cy="73108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06" extrusionOk="0">
                    <a:moveTo>
                      <a:pt x="0" y="0"/>
                    </a:moveTo>
                    <a:lnTo>
                      <a:pt x="0" y="6405"/>
                    </a:lnTo>
                    <a:lnTo>
                      <a:pt x="9340" y="6405"/>
                    </a:lnTo>
                    <a:lnTo>
                      <a:pt x="9340" y="0"/>
                    </a:lnTo>
                    <a:close/>
                  </a:path>
                </a:pathLst>
              </a:custGeom>
              <a:solidFill>
                <a:srgbClr val="FFE6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48"/>
              <p:cNvSpPr/>
              <p:nvPr/>
            </p:nvSpPr>
            <p:spPr>
              <a:xfrm>
                <a:off x="8442346" y="4309521"/>
                <a:ext cx="106604" cy="73108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06" extrusionOk="0">
                    <a:moveTo>
                      <a:pt x="0" y="0"/>
                    </a:moveTo>
                    <a:lnTo>
                      <a:pt x="0" y="6405"/>
                    </a:lnTo>
                    <a:lnTo>
                      <a:pt x="9340" y="6405"/>
                    </a:lnTo>
                    <a:lnTo>
                      <a:pt x="9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48"/>
              <p:cNvSpPr/>
              <p:nvPr/>
            </p:nvSpPr>
            <p:spPr>
              <a:xfrm>
                <a:off x="8425217" y="4301145"/>
                <a:ext cx="385263" cy="8388"/>
              </a:xfrm>
              <a:custGeom>
                <a:avLst/>
                <a:gdLst/>
                <a:ahLst/>
                <a:cxnLst/>
                <a:rect l="l" t="t" r="r" b="b"/>
                <a:pathLst>
                  <a:path w="33758" h="735" extrusionOk="0">
                    <a:moveTo>
                      <a:pt x="667" y="1"/>
                    </a:moveTo>
                    <a:cubicBezTo>
                      <a:pt x="300" y="1"/>
                      <a:pt x="0" y="301"/>
                      <a:pt x="0" y="668"/>
                    </a:cubicBezTo>
                    <a:lnTo>
                      <a:pt x="0" y="734"/>
                    </a:lnTo>
                    <a:lnTo>
                      <a:pt x="33724" y="734"/>
                    </a:lnTo>
                    <a:lnTo>
                      <a:pt x="33724" y="668"/>
                    </a:lnTo>
                    <a:cubicBezTo>
                      <a:pt x="33758" y="301"/>
                      <a:pt x="33424" y="1"/>
                      <a:pt x="330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48"/>
              <p:cNvSpPr/>
              <p:nvPr/>
            </p:nvSpPr>
            <p:spPr>
              <a:xfrm>
                <a:off x="8455287" y="3974923"/>
                <a:ext cx="328543" cy="318797"/>
              </a:xfrm>
              <a:custGeom>
                <a:avLst/>
                <a:gdLst/>
                <a:ahLst/>
                <a:cxnLst/>
                <a:rect l="l" t="t" r="r" b="b"/>
                <a:pathLst>
                  <a:path w="28788" h="27934" extrusionOk="0">
                    <a:moveTo>
                      <a:pt x="14211" y="0"/>
                    </a:moveTo>
                    <a:cubicBezTo>
                      <a:pt x="10875" y="0"/>
                      <a:pt x="7706" y="1168"/>
                      <a:pt x="5171" y="3336"/>
                    </a:cubicBezTo>
                    <a:cubicBezTo>
                      <a:pt x="2335" y="5738"/>
                      <a:pt x="567" y="9107"/>
                      <a:pt x="267" y="12843"/>
                    </a:cubicBezTo>
                    <a:cubicBezTo>
                      <a:pt x="0" y="16546"/>
                      <a:pt x="1168" y="20182"/>
                      <a:pt x="3570" y="23017"/>
                    </a:cubicBezTo>
                    <a:cubicBezTo>
                      <a:pt x="6005" y="25852"/>
                      <a:pt x="9374" y="27587"/>
                      <a:pt x="13076" y="27887"/>
                    </a:cubicBezTo>
                    <a:cubicBezTo>
                      <a:pt x="13458" y="27918"/>
                      <a:pt x="13838" y="27933"/>
                      <a:pt x="14218" y="27933"/>
                    </a:cubicBezTo>
                    <a:cubicBezTo>
                      <a:pt x="17520" y="27933"/>
                      <a:pt x="20707" y="26769"/>
                      <a:pt x="23250" y="24585"/>
                    </a:cubicBezTo>
                    <a:cubicBezTo>
                      <a:pt x="26086" y="22183"/>
                      <a:pt x="27854" y="18814"/>
                      <a:pt x="28120" y="15078"/>
                    </a:cubicBezTo>
                    <a:cubicBezTo>
                      <a:pt x="28788" y="7406"/>
                      <a:pt x="23050" y="668"/>
                      <a:pt x="15345" y="34"/>
                    </a:cubicBezTo>
                    <a:cubicBezTo>
                      <a:pt x="14944" y="0"/>
                      <a:pt x="14577" y="0"/>
                      <a:pt x="142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48"/>
              <p:cNvSpPr/>
              <p:nvPr/>
            </p:nvSpPr>
            <p:spPr>
              <a:xfrm>
                <a:off x="8447675" y="3964264"/>
                <a:ext cx="340720" cy="340732"/>
              </a:xfrm>
              <a:custGeom>
                <a:avLst/>
                <a:gdLst/>
                <a:ahLst/>
                <a:cxnLst/>
                <a:rect l="l" t="t" r="r" b="b"/>
                <a:pathLst>
                  <a:path w="29855" h="29856" extrusionOk="0">
                    <a:moveTo>
                      <a:pt x="16045" y="634"/>
                    </a:moveTo>
                    <a:cubicBezTo>
                      <a:pt x="8173" y="0"/>
                      <a:pt x="1234" y="5905"/>
                      <a:pt x="601" y="13810"/>
                    </a:cubicBezTo>
                    <a:cubicBezTo>
                      <a:pt x="0" y="21683"/>
                      <a:pt x="5871" y="28621"/>
                      <a:pt x="13777" y="29255"/>
                    </a:cubicBezTo>
                    <a:cubicBezTo>
                      <a:pt x="21682" y="29855"/>
                      <a:pt x="28587" y="23984"/>
                      <a:pt x="29221" y="16079"/>
                    </a:cubicBezTo>
                    <a:lnTo>
                      <a:pt x="29221" y="16079"/>
                    </a:lnTo>
                    <a:lnTo>
                      <a:pt x="29221" y="16079"/>
                    </a:lnTo>
                    <a:lnTo>
                      <a:pt x="29221" y="16079"/>
                    </a:lnTo>
                    <a:cubicBezTo>
                      <a:pt x="29855" y="8140"/>
                      <a:pt x="23951" y="1268"/>
                      <a:pt x="16045" y="634"/>
                    </a:cubicBezTo>
                    <a:close/>
                    <a:moveTo>
                      <a:pt x="28854" y="16012"/>
                    </a:moveTo>
                    <a:cubicBezTo>
                      <a:pt x="28554" y="19748"/>
                      <a:pt x="26786" y="23117"/>
                      <a:pt x="23951" y="25519"/>
                    </a:cubicBezTo>
                    <a:cubicBezTo>
                      <a:pt x="21115" y="27954"/>
                      <a:pt x="17513" y="29121"/>
                      <a:pt x="13777" y="28821"/>
                    </a:cubicBezTo>
                    <a:cubicBezTo>
                      <a:pt x="10074" y="28521"/>
                      <a:pt x="6705" y="26786"/>
                      <a:pt x="4270" y="23951"/>
                    </a:cubicBezTo>
                    <a:cubicBezTo>
                      <a:pt x="1868" y="21116"/>
                      <a:pt x="701" y="17480"/>
                      <a:pt x="1001" y="13777"/>
                    </a:cubicBezTo>
                    <a:cubicBezTo>
                      <a:pt x="1268" y="10074"/>
                      <a:pt x="3036" y="6672"/>
                      <a:pt x="5871" y="4270"/>
                    </a:cubicBezTo>
                    <a:cubicBezTo>
                      <a:pt x="8406" y="2102"/>
                      <a:pt x="11575" y="934"/>
                      <a:pt x="14911" y="934"/>
                    </a:cubicBezTo>
                    <a:cubicBezTo>
                      <a:pt x="15278" y="934"/>
                      <a:pt x="15678" y="934"/>
                      <a:pt x="16045" y="968"/>
                    </a:cubicBezTo>
                    <a:cubicBezTo>
                      <a:pt x="23717" y="1602"/>
                      <a:pt x="29455" y="8340"/>
                      <a:pt x="28854" y="16012"/>
                    </a:cubicBezTo>
                    <a:close/>
                  </a:path>
                </a:pathLst>
              </a:custGeom>
              <a:solidFill>
                <a:srgbClr val="FDB4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48"/>
              <p:cNvSpPr/>
              <p:nvPr/>
            </p:nvSpPr>
            <p:spPr>
              <a:xfrm>
                <a:off x="8451475" y="3970986"/>
                <a:ext cx="336920" cy="327539"/>
              </a:xfrm>
              <a:custGeom>
                <a:avLst/>
                <a:gdLst/>
                <a:ahLst/>
                <a:cxnLst/>
                <a:rect l="l" t="t" r="r" b="b"/>
                <a:pathLst>
                  <a:path w="29522" h="28700" extrusionOk="0">
                    <a:moveTo>
                      <a:pt x="14545" y="679"/>
                    </a:moveTo>
                    <a:cubicBezTo>
                      <a:pt x="14911" y="679"/>
                      <a:pt x="15278" y="679"/>
                      <a:pt x="15612" y="712"/>
                    </a:cubicBezTo>
                    <a:cubicBezTo>
                      <a:pt x="23117" y="1346"/>
                      <a:pt x="28755" y="7918"/>
                      <a:pt x="28188" y="15390"/>
                    </a:cubicBezTo>
                    <a:cubicBezTo>
                      <a:pt x="27887" y="19026"/>
                      <a:pt x="26220" y="22328"/>
                      <a:pt x="23418" y="24696"/>
                    </a:cubicBezTo>
                    <a:cubicBezTo>
                      <a:pt x="20971" y="26815"/>
                      <a:pt x="17856" y="27946"/>
                      <a:pt x="14648" y="27946"/>
                    </a:cubicBezTo>
                    <a:cubicBezTo>
                      <a:pt x="14270" y="27946"/>
                      <a:pt x="13890" y="27930"/>
                      <a:pt x="13510" y="27899"/>
                    </a:cubicBezTo>
                    <a:cubicBezTo>
                      <a:pt x="9875" y="27598"/>
                      <a:pt x="6572" y="25930"/>
                      <a:pt x="4204" y="23162"/>
                    </a:cubicBezTo>
                    <a:cubicBezTo>
                      <a:pt x="1835" y="20393"/>
                      <a:pt x="701" y="16857"/>
                      <a:pt x="1002" y="13221"/>
                    </a:cubicBezTo>
                    <a:cubicBezTo>
                      <a:pt x="1268" y="9585"/>
                      <a:pt x="2936" y="6316"/>
                      <a:pt x="5738" y="3915"/>
                    </a:cubicBezTo>
                    <a:cubicBezTo>
                      <a:pt x="8240" y="1780"/>
                      <a:pt x="11342" y="679"/>
                      <a:pt x="14545" y="679"/>
                    </a:cubicBezTo>
                    <a:close/>
                    <a:moveTo>
                      <a:pt x="14578" y="1"/>
                    </a:moveTo>
                    <a:cubicBezTo>
                      <a:pt x="11146" y="1"/>
                      <a:pt x="7856" y="1220"/>
                      <a:pt x="5271" y="3414"/>
                    </a:cubicBezTo>
                    <a:cubicBezTo>
                      <a:pt x="2369" y="5916"/>
                      <a:pt x="601" y="9385"/>
                      <a:pt x="268" y="13221"/>
                    </a:cubicBezTo>
                    <a:cubicBezTo>
                      <a:pt x="1" y="17057"/>
                      <a:pt x="1202" y="20760"/>
                      <a:pt x="3670" y="23662"/>
                    </a:cubicBezTo>
                    <a:cubicBezTo>
                      <a:pt x="6172" y="26564"/>
                      <a:pt x="9608" y="28332"/>
                      <a:pt x="13444" y="28666"/>
                    </a:cubicBezTo>
                    <a:cubicBezTo>
                      <a:pt x="13844" y="28699"/>
                      <a:pt x="14244" y="28699"/>
                      <a:pt x="14611" y="28699"/>
                    </a:cubicBezTo>
                    <a:cubicBezTo>
                      <a:pt x="18047" y="28699"/>
                      <a:pt x="21283" y="27498"/>
                      <a:pt x="23918" y="25263"/>
                    </a:cubicBezTo>
                    <a:cubicBezTo>
                      <a:pt x="26853" y="22762"/>
                      <a:pt x="28588" y="19326"/>
                      <a:pt x="28921" y="15490"/>
                    </a:cubicBezTo>
                    <a:cubicBezTo>
                      <a:pt x="29522" y="7584"/>
                      <a:pt x="23584" y="679"/>
                      <a:pt x="15712" y="45"/>
                    </a:cubicBezTo>
                    <a:cubicBezTo>
                      <a:pt x="15333" y="16"/>
                      <a:pt x="14954" y="1"/>
                      <a:pt x="145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48"/>
              <p:cNvSpPr/>
              <p:nvPr/>
            </p:nvSpPr>
            <p:spPr>
              <a:xfrm>
                <a:off x="8559965" y="4044967"/>
                <a:ext cx="121075" cy="196067"/>
              </a:xfrm>
              <a:custGeom>
                <a:avLst/>
                <a:gdLst/>
                <a:ahLst/>
                <a:cxnLst/>
                <a:rect l="l" t="t" r="r" b="b"/>
                <a:pathLst>
                  <a:path w="10609" h="17180" extrusionOk="0">
                    <a:moveTo>
                      <a:pt x="4237" y="4437"/>
                    </a:moveTo>
                    <a:lnTo>
                      <a:pt x="4237" y="6939"/>
                    </a:lnTo>
                    <a:cubicBezTo>
                      <a:pt x="3436" y="6705"/>
                      <a:pt x="2903" y="6338"/>
                      <a:pt x="2903" y="5704"/>
                    </a:cubicBezTo>
                    <a:cubicBezTo>
                      <a:pt x="2903" y="5104"/>
                      <a:pt x="3336" y="4604"/>
                      <a:pt x="4237" y="4437"/>
                    </a:cubicBezTo>
                    <a:close/>
                    <a:moveTo>
                      <a:pt x="6072" y="10074"/>
                    </a:moveTo>
                    <a:cubicBezTo>
                      <a:pt x="6872" y="10374"/>
                      <a:pt x="7406" y="10708"/>
                      <a:pt x="7406" y="11342"/>
                    </a:cubicBezTo>
                    <a:cubicBezTo>
                      <a:pt x="7406" y="11909"/>
                      <a:pt x="7039" y="12442"/>
                      <a:pt x="6072" y="12676"/>
                    </a:cubicBezTo>
                    <a:lnTo>
                      <a:pt x="6072" y="10074"/>
                    </a:lnTo>
                    <a:close/>
                    <a:moveTo>
                      <a:pt x="4237" y="0"/>
                    </a:moveTo>
                    <a:lnTo>
                      <a:pt x="4237" y="2035"/>
                    </a:lnTo>
                    <a:cubicBezTo>
                      <a:pt x="1368" y="2369"/>
                      <a:pt x="1" y="4036"/>
                      <a:pt x="1" y="5938"/>
                    </a:cubicBezTo>
                    <a:cubicBezTo>
                      <a:pt x="1" y="8506"/>
                      <a:pt x="2202" y="9207"/>
                      <a:pt x="4237" y="9674"/>
                    </a:cubicBezTo>
                    <a:lnTo>
                      <a:pt x="4237" y="12743"/>
                    </a:lnTo>
                    <a:cubicBezTo>
                      <a:pt x="3336" y="12609"/>
                      <a:pt x="2369" y="12342"/>
                      <a:pt x="1435" y="11775"/>
                    </a:cubicBezTo>
                    <a:lnTo>
                      <a:pt x="534" y="14044"/>
                    </a:lnTo>
                    <a:cubicBezTo>
                      <a:pt x="1535" y="14711"/>
                      <a:pt x="2869" y="15044"/>
                      <a:pt x="4237" y="15178"/>
                    </a:cubicBezTo>
                    <a:lnTo>
                      <a:pt x="4237" y="17179"/>
                    </a:lnTo>
                    <a:lnTo>
                      <a:pt x="6072" y="17179"/>
                    </a:lnTo>
                    <a:lnTo>
                      <a:pt x="6072" y="15111"/>
                    </a:lnTo>
                    <a:cubicBezTo>
                      <a:pt x="8940" y="14777"/>
                      <a:pt x="10375" y="13110"/>
                      <a:pt x="10375" y="11208"/>
                    </a:cubicBezTo>
                    <a:cubicBezTo>
                      <a:pt x="10375" y="8573"/>
                      <a:pt x="8106" y="7906"/>
                      <a:pt x="6072" y="7406"/>
                    </a:cubicBezTo>
                    <a:lnTo>
                      <a:pt x="6072" y="4370"/>
                    </a:lnTo>
                    <a:cubicBezTo>
                      <a:pt x="7406" y="4503"/>
                      <a:pt x="8707" y="5004"/>
                      <a:pt x="9607" y="5671"/>
                    </a:cubicBezTo>
                    <a:lnTo>
                      <a:pt x="10608" y="3436"/>
                    </a:lnTo>
                    <a:cubicBezTo>
                      <a:pt x="9607" y="2669"/>
                      <a:pt x="7873" y="2102"/>
                      <a:pt x="6072" y="2002"/>
                    </a:cubicBezTo>
                    <a:lnTo>
                      <a:pt x="60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48"/>
              <p:cNvSpPr/>
              <p:nvPr/>
            </p:nvSpPr>
            <p:spPr>
              <a:xfrm>
                <a:off x="8476227" y="3995361"/>
                <a:ext cx="240986" cy="240347"/>
              </a:xfrm>
              <a:custGeom>
                <a:avLst/>
                <a:gdLst/>
                <a:ahLst/>
                <a:cxnLst/>
                <a:rect l="l" t="t" r="r" b="b"/>
                <a:pathLst>
                  <a:path w="21116" h="21060" extrusionOk="0">
                    <a:moveTo>
                      <a:pt x="12342" y="1"/>
                    </a:moveTo>
                    <a:cubicBezTo>
                      <a:pt x="6047" y="1"/>
                      <a:pt x="741" y="4859"/>
                      <a:pt x="267" y="11219"/>
                    </a:cubicBezTo>
                    <a:cubicBezTo>
                      <a:pt x="0" y="15055"/>
                      <a:pt x="1468" y="18591"/>
                      <a:pt x="4070" y="21059"/>
                    </a:cubicBezTo>
                    <a:cubicBezTo>
                      <a:pt x="1701" y="18624"/>
                      <a:pt x="367" y="15255"/>
                      <a:pt x="667" y="11619"/>
                    </a:cubicBezTo>
                    <a:cubicBezTo>
                      <a:pt x="1175" y="5243"/>
                      <a:pt x="6509" y="405"/>
                      <a:pt x="12768" y="405"/>
                    </a:cubicBezTo>
                    <a:cubicBezTo>
                      <a:pt x="13091" y="405"/>
                      <a:pt x="13416" y="418"/>
                      <a:pt x="13743" y="444"/>
                    </a:cubicBezTo>
                    <a:cubicBezTo>
                      <a:pt x="16612" y="678"/>
                      <a:pt x="19180" y="1879"/>
                      <a:pt x="21115" y="3713"/>
                    </a:cubicBezTo>
                    <a:cubicBezTo>
                      <a:pt x="19114" y="1679"/>
                      <a:pt x="16412" y="278"/>
                      <a:pt x="13376" y="44"/>
                    </a:cubicBezTo>
                    <a:cubicBezTo>
                      <a:pt x="13029" y="15"/>
                      <a:pt x="12684" y="1"/>
                      <a:pt x="123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Gap Analysis Theme for Business by Slidesgo">
  <a:themeElements>
    <a:clrScheme name="Simple Light">
      <a:dk1>
        <a:srgbClr val="212529"/>
      </a:dk1>
      <a:lt1>
        <a:srgbClr val="FFFFFF"/>
      </a:lt1>
      <a:dk2>
        <a:srgbClr val="C92727"/>
      </a:dk2>
      <a:lt2>
        <a:srgbClr val="AC1C1E"/>
      </a:lt2>
      <a:accent1>
        <a:srgbClr val="87AFE2"/>
      </a:accent1>
      <a:accent2>
        <a:srgbClr val="4E7FC2"/>
      </a:accent2>
      <a:accent3>
        <a:srgbClr val="2C5A94"/>
      </a:accent3>
      <a:accent4>
        <a:srgbClr val="666666"/>
      </a:accent4>
      <a:accent5>
        <a:srgbClr val="B7B7B7"/>
      </a:accent5>
      <a:accent6>
        <a:srgbClr val="EFEFEF"/>
      </a:accent6>
      <a:hlink>
        <a:srgbClr val="2125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415</Words>
  <Application>Microsoft Office PowerPoint</Application>
  <PresentationFormat>On-screen Show (16:9)</PresentationFormat>
  <Paragraphs>85</Paragraphs>
  <Slides>26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Times New Roman</vt:lpstr>
      <vt:lpstr>Anaheim</vt:lpstr>
      <vt:lpstr>Inter</vt:lpstr>
      <vt:lpstr>Arial</vt:lpstr>
      <vt:lpstr>Cairo</vt:lpstr>
      <vt:lpstr>Gap Analysis Theme for Business by Slidesgo</vt:lpstr>
      <vt:lpstr>HR Attrition  ANALYSIS</vt:lpstr>
      <vt:lpstr>INTRODUCTION  &amp; DATA OVERVIEW</vt:lpstr>
      <vt:lpstr>INTRODUCTION &amp; DATA OVERVIEW</vt:lpstr>
      <vt:lpstr>INTRODUCTION</vt:lpstr>
      <vt:lpstr>Raw Data Perview</vt:lpstr>
      <vt:lpstr>Raw Data Perview</vt:lpstr>
      <vt:lpstr>Raw Data Perview</vt:lpstr>
      <vt:lpstr>Some of business Questions</vt:lpstr>
      <vt:lpstr>02</vt:lpstr>
      <vt:lpstr>IMPORTED DATA INTO SQL SERVER</vt:lpstr>
      <vt:lpstr>Raw Data Perview in SQL</vt:lpstr>
      <vt:lpstr>Renamed Columns &amp; checking nulls &amp; removing Duplicates</vt:lpstr>
      <vt:lpstr>     Adding FK                                          ERD AFTER ADDING FK</vt:lpstr>
      <vt:lpstr>Write Select Query to Import it on Power Bi</vt:lpstr>
      <vt:lpstr>Making Star Schema using Power Query </vt:lpstr>
      <vt:lpstr> Measures By DAX</vt:lpstr>
      <vt:lpstr>1233 out of 1470</vt:lpstr>
      <vt:lpstr>03</vt:lpstr>
      <vt:lpstr>PowerPoint Presentation</vt:lpstr>
      <vt:lpstr>PowerPoint Presentation</vt:lpstr>
      <vt:lpstr>PowerPoint Presentation</vt:lpstr>
      <vt:lpstr>PowerPoint Presentation</vt:lpstr>
      <vt:lpstr>04</vt:lpstr>
      <vt:lpstr>Key insights</vt:lpstr>
      <vt:lpstr>Recommedtions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Nagy</dc:creator>
  <cp:lastModifiedBy>Fathy Ashraf</cp:lastModifiedBy>
  <cp:revision>6</cp:revision>
  <dcterms:modified xsi:type="dcterms:W3CDTF">2024-10-17T15:16:50Z</dcterms:modified>
</cp:coreProperties>
</file>