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3639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300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173450" cy="8477250"/>
          <a:chOff x="190500" y="95250"/>
          <a:chExt cx="161734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524125" y="95250"/>
            <a:ext cx="3209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34050" y="9525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5" name=""/>
          <p:cNvSpPr txBox="1"/>
          <p:nvPr/>
        </p:nvSpPr>
        <p:spPr>
          <a:xfrm>
            <a:off x="9210675" y="9525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2696825" y="9525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9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905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485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4857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771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7715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1066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10668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362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3620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647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647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943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9431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2228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22288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524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5241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819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8194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3114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31146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4004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4004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695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6957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981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9814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42767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42767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572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5720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8577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8577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51530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51530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438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4387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7340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7340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6029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6029325" y="28575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2960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2960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5913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5913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8770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8770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7172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71723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458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4580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7533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7533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80486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80486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334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3343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6296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62965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915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9154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9210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92106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5059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505950" y="28575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7821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7821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10077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1007745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3632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3632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6584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6584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9442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9442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1239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12395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534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5347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820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8205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2115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21158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4015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4015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696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696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992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992100" y="28575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3258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32588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554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5540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839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839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4135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41351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420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4208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716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7161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5011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50114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52971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52971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5924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5924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8781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8781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6173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209550" y="447675"/>
            <a:ext cx="159543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119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0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1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2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3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4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5" name="" descr=""/>
          <p:cNvSpPr/>
          <p:nvPr/>
        </p:nvSpPr>
        <p:spPr>
          <a:xfrm>
            <a:off x="8734425" y="15621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 descr=""/>
          <p:cNvSpPr/>
          <p:nvPr/>
        </p:nvSpPr>
        <p:spPr>
          <a:xfrm>
            <a:off x="9172575" y="15621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7" name="" descr=""/>
          <p:cNvSpPr/>
          <p:nvPr/>
        </p:nvSpPr>
        <p:spPr>
          <a:xfrm>
            <a:off x="9686925" y="15621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10220325" y="15621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 rot="5400000">
            <a:off x="11210925" y="12287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/>
          <p:cNvSpPr txBox="1"/>
          <p:nvPr/>
        </p:nvSpPr>
        <p:spPr>
          <a:xfrm>
            <a:off x="5743575" y="15621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1" name=""/>
          <p:cNvSpPr txBox="1"/>
          <p:nvPr/>
        </p:nvSpPr>
        <p:spPr>
          <a:xfrm>
            <a:off x="11725275" y="15621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32" name="" descr=""/>
          <p:cNvSpPr/>
          <p:nvPr/>
        </p:nvSpPr>
        <p:spPr>
          <a:xfrm>
            <a:off x="9601200" y="19050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3" name=""/>
          <p:cNvSpPr txBox="1"/>
          <p:nvPr/>
        </p:nvSpPr>
        <p:spPr>
          <a:xfrm>
            <a:off x="7762875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134" name=""/>
          <p:cNvSpPr txBox="1"/>
          <p:nvPr/>
        </p:nvSpPr>
        <p:spPr>
          <a:xfrm>
            <a:off x="9772650" y="19050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135" name="" descr=""/>
          <p:cNvSpPr/>
          <p:nvPr/>
        </p:nvSpPr>
        <p:spPr>
          <a:xfrm>
            <a:off x="12458700" y="22479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/>
          <p:cNvSpPr txBox="1"/>
          <p:nvPr/>
        </p:nvSpPr>
        <p:spPr>
          <a:xfrm>
            <a:off x="11039475" y="22479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137" name=""/>
          <p:cNvSpPr txBox="1"/>
          <p:nvPr/>
        </p:nvSpPr>
        <p:spPr>
          <a:xfrm>
            <a:off x="12630150" y="22479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138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9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0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2025-06-30T20:02:38Z</dcterms:created>
  <dcterms:modified xsi:type="dcterms:W3CDTF">2025-06-30T20:02:38Z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